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5"/>
  </p:notesMasterIdLst>
  <p:sldIdLst>
    <p:sldId id="297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96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9" r:id="rId29"/>
    <p:sldId id="290" r:id="rId30"/>
    <p:sldId id="291" r:id="rId31"/>
    <p:sldId id="292" r:id="rId32"/>
    <p:sldId id="293" r:id="rId33"/>
    <p:sldId id="295" r:id="rId34"/>
  </p:sldIdLst>
  <p:sldSz cx="10693400" cy="7562850"/>
  <p:notesSz cx="10234613" cy="7099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00" autoAdjust="0"/>
  </p:normalViewPr>
  <p:slideViewPr>
    <p:cSldViewPr>
      <p:cViewPr varScale="1">
        <p:scale>
          <a:sx n="92" d="100"/>
          <a:sy n="92" d="100"/>
        </p:scale>
        <p:origin x="171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6DEBA-42B6-4547-B6B9-0064FF89547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4238" y="887413"/>
            <a:ext cx="3386137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938" y="3416300"/>
            <a:ext cx="8186737" cy="27955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685BE-0AA8-4F59-8EC0-C5F162764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00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https://blog.csdn.net/yumushui/article/details/37903159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6CB3F-0304-42BC-A9CC-EB4E674BBA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4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685BE-0AA8-4F59-8EC0-C5F16276437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3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bg>
      <p:bgPr>
        <a:blipFill rotWithShape="1">
          <a:blip r:embed="rId2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0650" y="1595120"/>
            <a:ext cx="10452735" cy="1527175"/>
          </a:xfrm>
          <a:prstGeom prst="rect">
            <a:avLst/>
          </a:prstGeom>
          <a:solidFill>
            <a:srgbClr val="D348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>
              <a:buClrTx/>
              <a:buSzTx/>
              <a:buFontTx/>
              <a:defRPr/>
            </a:pPr>
            <a:endParaRPr lang="en-US" altLang="zh-CN" sz="16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27000" y="1531620"/>
            <a:ext cx="10452735" cy="120650"/>
          </a:xfrm>
          <a:prstGeom prst="rect">
            <a:avLst/>
          </a:prstGeom>
          <a:solidFill>
            <a:srgbClr val="E6B1AB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20650" y="3122295"/>
            <a:ext cx="10452735" cy="111125"/>
          </a:xfrm>
          <a:prstGeom prst="rect">
            <a:avLst/>
          </a:prstGeom>
          <a:solidFill>
            <a:srgbClr val="91848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16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322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49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8118" y="387604"/>
            <a:ext cx="8597163" cy="314959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144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8118" y="387604"/>
            <a:ext cx="8597163" cy="314959"/>
          </a:xfr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/>
              </a:defRPr>
            </a:lvl1pPr>
          </a:lstStyle>
          <a:p>
            <a:endParaRPr dirty="0"/>
          </a:p>
        </p:txBody>
      </p:sp>
      <p:sp>
        <p:nvSpPr>
          <p:cNvPr id="3" name="灯片编号占位符 4"/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xmlns="" id="{5F0CB884-95C1-4456-B42D-649092A53078}"/>
              </a:ext>
            </a:extLst>
          </p:cNvPr>
          <p:cNvSpPr/>
          <p:nvPr userDrawn="1"/>
        </p:nvSpPr>
        <p:spPr>
          <a:xfrm>
            <a:off x="779145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xmlns="" id="{FE8A4B8C-D572-4F50-BEAC-F6EDA8996340}"/>
              </a:ext>
            </a:extLst>
          </p:cNvPr>
          <p:cNvSpPr/>
          <p:nvPr userDrawn="1"/>
        </p:nvSpPr>
        <p:spPr>
          <a:xfrm>
            <a:off x="779145" y="9620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876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2250" y="195580"/>
            <a:ext cx="1152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9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661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74900" y="2105025"/>
            <a:ext cx="638797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37030" algn="l"/>
              </a:tabLst>
            </a:pPr>
            <a:r>
              <a:rPr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3600" b="1" spc="-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lang="en-US" altLang="zh-CN" sz="3600" b="1" spc="-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6</a:t>
            </a:r>
            <a:r>
              <a:rPr sz="3600" spc="-5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章	</a:t>
            </a:r>
            <a:r>
              <a:rPr lang="zh-CN" altLang="en-US" sz="3600" spc="-5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模式分解存在什么问题</a:t>
            </a:r>
            <a:endParaRPr sz="3600" spc="-5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4825" y="1408982"/>
            <a:ext cx="8577580" cy="266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(2)根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据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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20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Y)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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对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spc="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表进行修改：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5080" indent="533400">
              <a:lnSpc>
                <a:spcPct val="130200"/>
              </a:lnSpc>
            </a:pPr>
            <a:r>
              <a:rPr sz="2000" b="1" spc="1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给定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1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Y，在表中寻找对应于X</a:t>
            </a:r>
            <a:r>
              <a:rPr sz="2000" b="1" spc="9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中所有属性分量之列上符号全相同的 </a:t>
            </a:r>
            <a:r>
              <a:rPr sz="2000" b="1" spc="5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行。若能找到，则在这些行的对应于Y中属性的那些列上置相</a:t>
            </a:r>
            <a:r>
              <a:rPr sz="2000" b="1" spc="3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同</a:t>
            </a:r>
            <a:r>
              <a:rPr sz="2000" b="1" spc="3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符</a:t>
            </a:r>
            <a:r>
              <a:rPr sz="2000" b="1" spc="3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号</a:t>
            </a:r>
            <a:r>
              <a:rPr sz="2000" b="1" spc="3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r>
              <a:rPr sz="2000" b="1" spc="3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若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其 </a:t>
            </a:r>
            <a:r>
              <a:rPr sz="2000" b="1" spc="2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中有一个行之相应列上为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j</a:t>
            </a:r>
            <a:r>
              <a:rPr sz="2000" b="1" spc="2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,则使其它行同一列上置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950" b="1" spc="30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j</a:t>
            </a:r>
            <a:r>
              <a:rPr sz="2000" b="1" spc="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；</a:t>
            </a:r>
            <a:r>
              <a:rPr sz="2000" b="1" spc="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若</a:t>
            </a:r>
            <a:r>
              <a:rPr sz="20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相应列上均为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j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(或 b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lj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)，则使其它行同一列上置某一个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ij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(或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l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j </a:t>
            </a:r>
            <a:r>
              <a:rPr sz="1950" b="1" spc="-270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，</a:t>
            </a:r>
            <a:r>
              <a:rPr sz="2000" b="1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任一个都可，只要相同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)；</a:t>
            </a:r>
            <a:endParaRPr lang="en-US" altLang="zh-CN" sz="2000" b="1" spc="-5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5080" indent="533400">
              <a:lnSpc>
                <a:spcPct val="130200"/>
              </a:lnSpc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(3)在上述修改的表中，如果发现有一行变成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spc="23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,…,</a:t>
            </a:r>
            <a:r>
              <a:rPr sz="2000" b="1" spc="25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n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(全a)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spc="254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则</a:t>
            </a:r>
            <a:r>
              <a:rPr sz="2000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是无损连接分解，否</a:t>
            </a:r>
            <a:r>
              <a:rPr sz="2000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则</a:t>
            </a:r>
            <a:r>
              <a:rPr sz="2000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是有损连接分解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1669" y="4497323"/>
            <a:ext cx="3179826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79833" y="4485132"/>
            <a:ext cx="3264408" cy="370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61545" y="4837176"/>
            <a:ext cx="3300222" cy="1778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2389" y="5999226"/>
            <a:ext cx="1427480" cy="1041400"/>
          </a:xfrm>
          <a:custGeom>
            <a:avLst/>
            <a:gdLst/>
            <a:ahLst/>
            <a:cxnLst/>
            <a:rect l="l" t="t" r="r" b="b"/>
            <a:pathLst>
              <a:path w="1427479" h="1041400">
                <a:moveTo>
                  <a:pt x="1427226" y="520446"/>
                </a:moveTo>
                <a:lnTo>
                  <a:pt x="1424861" y="477679"/>
                </a:lnTo>
                <a:lnTo>
                  <a:pt x="1417891" y="435880"/>
                </a:lnTo>
                <a:lnTo>
                  <a:pt x="1406497" y="395181"/>
                </a:lnTo>
                <a:lnTo>
                  <a:pt x="1390863" y="355713"/>
                </a:lnTo>
                <a:lnTo>
                  <a:pt x="1371171" y="317611"/>
                </a:lnTo>
                <a:lnTo>
                  <a:pt x="1347604" y="281005"/>
                </a:lnTo>
                <a:lnTo>
                  <a:pt x="1320345" y="246030"/>
                </a:lnTo>
                <a:lnTo>
                  <a:pt x="1289578" y="212817"/>
                </a:lnTo>
                <a:lnTo>
                  <a:pt x="1255484" y="181499"/>
                </a:lnTo>
                <a:lnTo>
                  <a:pt x="1218247" y="152209"/>
                </a:lnTo>
                <a:lnTo>
                  <a:pt x="1178050" y="125079"/>
                </a:lnTo>
                <a:lnTo>
                  <a:pt x="1135075" y="100242"/>
                </a:lnTo>
                <a:lnTo>
                  <a:pt x="1089505" y="77831"/>
                </a:lnTo>
                <a:lnTo>
                  <a:pt x="1041524" y="57977"/>
                </a:lnTo>
                <a:lnTo>
                  <a:pt x="991314" y="40814"/>
                </a:lnTo>
                <a:lnTo>
                  <a:pt x="939058" y="26474"/>
                </a:lnTo>
                <a:lnTo>
                  <a:pt x="884939" y="15091"/>
                </a:lnTo>
                <a:lnTo>
                  <a:pt x="829139" y="6795"/>
                </a:lnTo>
                <a:lnTo>
                  <a:pt x="771843" y="1720"/>
                </a:lnTo>
                <a:lnTo>
                  <a:pt x="713232" y="0"/>
                </a:lnTo>
                <a:lnTo>
                  <a:pt x="654729" y="1720"/>
                </a:lnTo>
                <a:lnTo>
                  <a:pt x="597530" y="6795"/>
                </a:lnTo>
                <a:lnTo>
                  <a:pt x="541818" y="15091"/>
                </a:lnTo>
                <a:lnTo>
                  <a:pt x="487777" y="26474"/>
                </a:lnTo>
                <a:lnTo>
                  <a:pt x="435590" y="40814"/>
                </a:lnTo>
                <a:lnTo>
                  <a:pt x="385440" y="57977"/>
                </a:lnTo>
                <a:lnTo>
                  <a:pt x="337511" y="77831"/>
                </a:lnTo>
                <a:lnTo>
                  <a:pt x="291986" y="100242"/>
                </a:lnTo>
                <a:lnTo>
                  <a:pt x="249049" y="125079"/>
                </a:lnTo>
                <a:lnTo>
                  <a:pt x="208883" y="152209"/>
                </a:lnTo>
                <a:lnTo>
                  <a:pt x="171672" y="181499"/>
                </a:lnTo>
                <a:lnTo>
                  <a:pt x="137598" y="212817"/>
                </a:lnTo>
                <a:lnTo>
                  <a:pt x="106847" y="246030"/>
                </a:lnTo>
                <a:lnTo>
                  <a:pt x="79600" y="281005"/>
                </a:lnTo>
                <a:lnTo>
                  <a:pt x="56042" y="317611"/>
                </a:lnTo>
                <a:lnTo>
                  <a:pt x="36356" y="355713"/>
                </a:lnTo>
                <a:lnTo>
                  <a:pt x="20725" y="395181"/>
                </a:lnTo>
                <a:lnTo>
                  <a:pt x="9333" y="435880"/>
                </a:lnTo>
                <a:lnTo>
                  <a:pt x="2364" y="477679"/>
                </a:lnTo>
                <a:lnTo>
                  <a:pt x="0" y="520446"/>
                </a:lnTo>
                <a:lnTo>
                  <a:pt x="2364" y="563108"/>
                </a:lnTo>
                <a:lnTo>
                  <a:pt x="9333" y="604826"/>
                </a:lnTo>
                <a:lnTo>
                  <a:pt x="20725" y="645463"/>
                </a:lnTo>
                <a:lnTo>
                  <a:pt x="36356" y="684885"/>
                </a:lnTo>
                <a:lnTo>
                  <a:pt x="56042" y="722959"/>
                </a:lnTo>
                <a:lnTo>
                  <a:pt x="79600" y="759550"/>
                </a:lnTo>
                <a:lnTo>
                  <a:pt x="106847" y="794523"/>
                </a:lnTo>
                <a:lnTo>
                  <a:pt x="126492" y="815746"/>
                </a:lnTo>
                <a:lnTo>
                  <a:pt x="126492" y="520446"/>
                </a:lnTo>
                <a:lnTo>
                  <a:pt x="128438" y="485259"/>
                </a:lnTo>
                <a:lnTo>
                  <a:pt x="143555" y="417381"/>
                </a:lnTo>
                <a:lnTo>
                  <a:pt x="172628" y="353556"/>
                </a:lnTo>
                <a:lnTo>
                  <a:pt x="214446" y="294657"/>
                </a:lnTo>
                <a:lnTo>
                  <a:pt x="267796" y="241557"/>
                </a:lnTo>
                <a:lnTo>
                  <a:pt x="298418" y="217455"/>
                </a:lnTo>
                <a:lnTo>
                  <a:pt x="331468" y="195131"/>
                </a:lnTo>
                <a:lnTo>
                  <a:pt x="366796" y="174693"/>
                </a:lnTo>
                <a:lnTo>
                  <a:pt x="404250" y="156250"/>
                </a:lnTo>
                <a:lnTo>
                  <a:pt x="443678" y="139913"/>
                </a:lnTo>
                <a:lnTo>
                  <a:pt x="484929" y="125789"/>
                </a:lnTo>
                <a:lnTo>
                  <a:pt x="527852" y="113989"/>
                </a:lnTo>
                <a:lnTo>
                  <a:pt x="572295" y="104620"/>
                </a:lnTo>
                <a:lnTo>
                  <a:pt x="618107" y="97794"/>
                </a:lnTo>
                <a:lnTo>
                  <a:pt x="665136" y="93618"/>
                </a:lnTo>
                <a:lnTo>
                  <a:pt x="713232" y="92202"/>
                </a:lnTo>
                <a:lnTo>
                  <a:pt x="761435" y="93618"/>
                </a:lnTo>
                <a:lnTo>
                  <a:pt x="808562" y="97794"/>
                </a:lnTo>
                <a:lnTo>
                  <a:pt x="854462" y="104620"/>
                </a:lnTo>
                <a:lnTo>
                  <a:pt x="898983" y="113989"/>
                </a:lnTo>
                <a:lnTo>
                  <a:pt x="941974" y="125789"/>
                </a:lnTo>
                <a:lnTo>
                  <a:pt x="983286" y="139913"/>
                </a:lnTo>
                <a:lnTo>
                  <a:pt x="1022766" y="156250"/>
                </a:lnTo>
                <a:lnTo>
                  <a:pt x="1060265" y="174693"/>
                </a:lnTo>
                <a:lnTo>
                  <a:pt x="1095630" y="195131"/>
                </a:lnTo>
                <a:lnTo>
                  <a:pt x="1128712" y="217455"/>
                </a:lnTo>
                <a:lnTo>
                  <a:pt x="1159359" y="241557"/>
                </a:lnTo>
                <a:lnTo>
                  <a:pt x="1212747" y="294657"/>
                </a:lnTo>
                <a:lnTo>
                  <a:pt x="1254585" y="353556"/>
                </a:lnTo>
                <a:lnTo>
                  <a:pt x="1283667" y="417381"/>
                </a:lnTo>
                <a:lnTo>
                  <a:pt x="1298787" y="485259"/>
                </a:lnTo>
                <a:lnTo>
                  <a:pt x="1300734" y="520446"/>
                </a:lnTo>
                <a:lnTo>
                  <a:pt x="1300734" y="815699"/>
                </a:lnTo>
                <a:lnTo>
                  <a:pt x="1320345" y="794523"/>
                </a:lnTo>
                <a:lnTo>
                  <a:pt x="1347604" y="759550"/>
                </a:lnTo>
                <a:lnTo>
                  <a:pt x="1371171" y="722959"/>
                </a:lnTo>
                <a:lnTo>
                  <a:pt x="1390863" y="684885"/>
                </a:lnTo>
                <a:lnTo>
                  <a:pt x="1406497" y="645463"/>
                </a:lnTo>
                <a:lnTo>
                  <a:pt x="1417891" y="604826"/>
                </a:lnTo>
                <a:lnTo>
                  <a:pt x="1424861" y="563108"/>
                </a:lnTo>
                <a:lnTo>
                  <a:pt x="1427226" y="520446"/>
                </a:lnTo>
                <a:close/>
              </a:path>
              <a:path w="1427479" h="1041400">
                <a:moveTo>
                  <a:pt x="1300734" y="815699"/>
                </a:moveTo>
                <a:lnTo>
                  <a:pt x="1300734" y="520446"/>
                </a:lnTo>
                <a:lnTo>
                  <a:pt x="1298787" y="555529"/>
                </a:lnTo>
                <a:lnTo>
                  <a:pt x="1293048" y="589838"/>
                </a:lnTo>
                <a:lnTo>
                  <a:pt x="1270796" y="655691"/>
                </a:lnTo>
                <a:lnTo>
                  <a:pt x="1235185" y="717119"/>
                </a:lnTo>
                <a:lnTo>
                  <a:pt x="1187421" y="773234"/>
                </a:lnTo>
                <a:lnTo>
                  <a:pt x="1159359" y="799023"/>
                </a:lnTo>
                <a:lnTo>
                  <a:pt x="1128712" y="823150"/>
                </a:lnTo>
                <a:lnTo>
                  <a:pt x="1095630" y="845506"/>
                </a:lnTo>
                <a:lnTo>
                  <a:pt x="1060265" y="865979"/>
                </a:lnTo>
                <a:lnTo>
                  <a:pt x="1022766" y="884459"/>
                </a:lnTo>
                <a:lnTo>
                  <a:pt x="983286" y="900834"/>
                </a:lnTo>
                <a:lnTo>
                  <a:pt x="941974" y="914995"/>
                </a:lnTo>
                <a:lnTo>
                  <a:pt x="898983" y="926829"/>
                </a:lnTo>
                <a:lnTo>
                  <a:pt x="854462" y="936227"/>
                </a:lnTo>
                <a:lnTo>
                  <a:pt x="808562" y="943077"/>
                </a:lnTo>
                <a:lnTo>
                  <a:pt x="761435" y="947268"/>
                </a:lnTo>
                <a:lnTo>
                  <a:pt x="713232" y="948690"/>
                </a:lnTo>
                <a:lnTo>
                  <a:pt x="665136" y="947268"/>
                </a:lnTo>
                <a:lnTo>
                  <a:pt x="618107" y="943077"/>
                </a:lnTo>
                <a:lnTo>
                  <a:pt x="572295" y="936227"/>
                </a:lnTo>
                <a:lnTo>
                  <a:pt x="527852" y="926829"/>
                </a:lnTo>
                <a:lnTo>
                  <a:pt x="484929" y="914995"/>
                </a:lnTo>
                <a:lnTo>
                  <a:pt x="443678" y="900834"/>
                </a:lnTo>
                <a:lnTo>
                  <a:pt x="404250" y="884459"/>
                </a:lnTo>
                <a:lnTo>
                  <a:pt x="366796" y="865979"/>
                </a:lnTo>
                <a:lnTo>
                  <a:pt x="331468" y="845506"/>
                </a:lnTo>
                <a:lnTo>
                  <a:pt x="298418" y="823150"/>
                </a:lnTo>
                <a:lnTo>
                  <a:pt x="267796" y="799023"/>
                </a:lnTo>
                <a:lnTo>
                  <a:pt x="214446" y="745896"/>
                </a:lnTo>
                <a:lnTo>
                  <a:pt x="172628" y="687014"/>
                </a:lnTo>
                <a:lnTo>
                  <a:pt x="143555" y="623262"/>
                </a:lnTo>
                <a:lnTo>
                  <a:pt x="128438" y="555529"/>
                </a:lnTo>
                <a:lnTo>
                  <a:pt x="126492" y="520446"/>
                </a:lnTo>
                <a:lnTo>
                  <a:pt x="126492" y="815746"/>
                </a:lnTo>
                <a:lnTo>
                  <a:pt x="171672" y="859081"/>
                </a:lnTo>
                <a:lnTo>
                  <a:pt x="208883" y="888396"/>
                </a:lnTo>
                <a:lnTo>
                  <a:pt x="249049" y="915557"/>
                </a:lnTo>
                <a:lnTo>
                  <a:pt x="291986" y="940429"/>
                </a:lnTo>
                <a:lnTo>
                  <a:pt x="337511" y="962878"/>
                </a:lnTo>
                <a:lnTo>
                  <a:pt x="385440" y="982770"/>
                </a:lnTo>
                <a:lnTo>
                  <a:pt x="435590" y="999970"/>
                </a:lnTo>
                <a:lnTo>
                  <a:pt x="487777" y="1014343"/>
                </a:lnTo>
                <a:lnTo>
                  <a:pt x="541818" y="1025757"/>
                </a:lnTo>
                <a:lnTo>
                  <a:pt x="597530" y="1034075"/>
                </a:lnTo>
                <a:lnTo>
                  <a:pt x="654729" y="1039165"/>
                </a:lnTo>
                <a:lnTo>
                  <a:pt x="713232" y="1040892"/>
                </a:lnTo>
                <a:lnTo>
                  <a:pt x="771843" y="1039165"/>
                </a:lnTo>
                <a:lnTo>
                  <a:pt x="829139" y="1034075"/>
                </a:lnTo>
                <a:lnTo>
                  <a:pt x="884939" y="1025757"/>
                </a:lnTo>
                <a:lnTo>
                  <a:pt x="939058" y="1014343"/>
                </a:lnTo>
                <a:lnTo>
                  <a:pt x="991314" y="999970"/>
                </a:lnTo>
                <a:lnTo>
                  <a:pt x="1041524" y="982770"/>
                </a:lnTo>
                <a:lnTo>
                  <a:pt x="1089505" y="962878"/>
                </a:lnTo>
                <a:lnTo>
                  <a:pt x="1135075" y="940429"/>
                </a:lnTo>
                <a:lnTo>
                  <a:pt x="1178050" y="915557"/>
                </a:lnTo>
                <a:lnTo>
                  <a:pt x="1218247" y="888396"/>
                </a:lnTo>
                <a:lnTo>
                  <a:pt x="1255484" y="859081"/>
                </a:lnTo>
                <a:lnTo>
                  <a:pt x="1289578" y="827745"/>
                </a:lnTo>
                <a:lnTo>
                  <a:pt x="1300734" y="81569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49737" y="6083046"/>
            <a:ext cx="1192530" cy="873760"/>
          </a:xfrm>
          <a:custGeom>
            <a:avLst/>
            <a:gdLst/>
            <a:ahLst/>
            <a:cxnLst/>
            <a:rect l="l" t="t" r="r" b="b"/>
            <a:pathLst>
              <a:path w="1192529" h="873759">
                <a:moveTo>
                  <a:pt x="1192530" y="436626"/>
                </a:moveTo>
                <a:lnTo>
                  <a:pt x="1184711" y="365702"/>
                </a:lnTo>
                <a:lnTo>
                  <a:pt x="1162080" y="298460"/>
                </a:lnTo>
                <a:lnTo>
                  <a:pt x="1125870" y="235789"/>
                </a:lnTo>
                <a:lnTo>
                  <a:pt x="1077315" y="178582"/>
                </a:lnTo>
                <a:lnTo>
                  <a:pt x="1048794" y="152306"/>
                </a:lnTo>
                <a:lnTo>
                  <a:pt x="1017651" y="127730"/>
                </a:lnTo>
                <a:lnTo>
                  <a:pt x="984038" y="104965"/>
                </a:lnTo>
                <a:lnTo>
                  <a:pt x="948110" y="84124"/>
                </a:lnTo>
                <a:lnTo>
                  <a:pt x="910023" y="65318"/>
                </a:lnTo>
                <a:lnTo>
                  <a:pt x="869929" y="48657"/>
                </a:lnTo>
                <a:lnTo>
                  <a:pt x="827984" y="34254"/>
                </a:lnTo>
                <a:lnTo>
                  <a:pt x="784341" y="22219"/>
                </a:lnTo>
                <a:lnTo>
                  <a:pt x="739156" y="12665"/>
                </a:lnTo>
                <a:lnTo>
                  <a:pt x="692581" y="5703"/>
                </a:lnTo>
                <a:lnTo>
                  <a:pt x="644772" y="1444"/>
                </a:lnTo>
                <a:lnTo>
                  <a:pt x="595884" y="0"/>
                </a:lnTo>
                <a:lnTo>
                  <a:pt x="547000" y="1444"/>
                </a:lnTo>
                <a:lnTo>
                  <a:pt x="499207" y="5703"/>
                </a:lnTo>
                <a:lnTo>
                  <a:pt x="452658" y="12665"/>
                </a:lnTo>
                <a:lnTo>
                  <a:pt x="407505" y="22219"/>
                </a:lnTo>
                <a:lnTo>
                  <a:pt x="363902" y="34254"/>
                </a:lnTo>
                <a:lnTo>
                  <a:pt x="322002" y="48657"/>
                </a:lnTo>
                <a:lnTo>
                  <a:pt x="281959" y="65318"/>
                </a:lnTo>
                <a:lnTo>
                  <a:pt x="243925" y="84124"/>
                </a:lnTo>
                <a:lnTo>
                  <a:pt x="208053" y="104965"/>
                </a:lnTo>
                <a:lnTo>
                  <a:pt x="174498" y="127730"/>
                </a:lnTo>
                <a:lnTo>
                  <a:pt x="143411" y="152306"/>
                </a:lnTo>
                <a:lnTo>
                  <a:pt x="114946" y="178582"/>
                </a:lnTo>
                <a:lnTo>
                  <a:pt x="66495" y="235789"/>
                </a:lnTo>
                <a:lnTo>
                  <a:pt x="30370" y="298460"/>
                </a:lnTo>
                <a:lnTo>
                  <a:pt x="7796" y="365702"/>
                </a:lnTo>
                <a:lnTo>
                  <a:pt x="0" y="436626"/>
                </a:lnTo>
                <a:lnTo>
                  <a:pt x="1974" y="472388"/>
                </a:lnTo>
                <a:lnTo>
                  <a:pt x="17313" y="541438"/>
                </a:lnTo>
                <a:lnTo>
                  <a:pt x="46815" y="606432"/>
                </a:lnTo>
                <a:lnTo>
                  <a:pt x="89256" y="666466"/>
                </a:lnTo>
                <a:lnTo>
                  <a:pt x="143411" y="720634"/>
                </a:lnTo>
                <a:lnTo>
                  <a:pt x="174498" y="745236"/>
                </a:lnTo>
                <a:lnTo>
                  <a:pt x="208053" y="768031"/>
                </a:lnTo>
                <a:lnTo>
                  <a:pt x="243925" y="788907"/>
                </a:lnTo>
                <a:lnTo>
                  <a:pt x="281959" y="807751"/>
                </a:lnTo>
                <a:lnTo>
                  <a:pt x="322002" y="824450"/>
                </a:lnTo>
                <a:lnTo>
                  <a:pt x="363902" y="838890"/>
                </a:lnTo>
                <a:lnTo>
                  <a:pt x="407505" y="850958"/>
                </a:lnTo>
                <a:lnTo>
                  <a:pt x="452658" y="860542"/>
                </a:lnTo>
                <a:lnTo>
                  <a:pt x="499207" y="867527"/>
                </a:lnTo>
                <a:lnTo>
                  <a:pt x="547000" y="871802"/>
                </a:lnTo>
                <a:lnTo>
                  <a:pt x="595884" y="873252"/>
                </a:lnTo>
                <a:lnTo>
                  <a:pt x="644772" y="871802"/>
                </a:lnTo>
                <a:lnTo>
                  <a:pt x="692581" y="867527"/>
                </a:lnTo>
                <a:lnTo>
                  <a:pt x="739156" y="860542"/>
                </a:lnTo>
                <a:lnTo>
                  <a:pt x="784341" y="850958"/>
                </a:lnTo>
                <a:lnTo>
                  <a:pt x="827984" y="838890"/>
                </a:lnTo>
                <a:lnTo>
                  <a:pt x="869929" y="824450"/>
                </a:lnTo>
                <a:lnTo>
                  <a:pt x="910023" y="807751"/>
                </a:lnTo>
                <a:lnTo>
                  <a:pt x="948110" y="788907"/>
                </a:lnTo>
                <a:lnTo>
                  <a:pt x="984038" y="768031"/>
                </a:lnTo>
                <a:lnTo>
                  <a:pt x="1017651" y="745236"/>
                </a:lnTo>
                <a:lnTo>
                  <a:pt x="1048794" y="720634"/>
                </a:lnTo>
                <a:lnTo>
                  <a:pt x="1077315" y="694340"/>
                </a:lnTo>
                <a:lnTo>
                  <a:pt x="1125870" y="637126"/>
                </a:lnTo>
                <a:lnTo>
                  <a:pt x="1162080" y="574499"/>
                </a:lnTo>
                <a:lnTo>
                  <a:pt x="1184711" y="507363"/>
                </a:lnTo>
                <a:lnTo>
                  <a:pt x="1192530" y="43662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49737" y="6083046"/>
            <a:ext cx="1192530" cy="873760"/>
          </a:xfrm>
          <a:custGeom>
            <a:avLst/>
            <a:gdLst/>
            <a:ahLst/>
            <a:cxnLst/>
            <a:rect l="l" t="t" r="r" b="b"/>
            <a:pathLst>
              <a:path w="1192529" h="873759">
                <a:moveTo>
                  <a:pt x="595884" y="0"/>
                </a:moveTo>
                <a:lnTo>
                  <a:pt x="547000" y="1444"/>
                </a:lnTo>
                <a:lnTo>
                  <a:pt x="499207" y="5703"/>
                </a:lnTo>
                <a:lnTo>
                  <a:pt x="452658" y="12665"/>
                </a:lnTo>
                <a:lnTo>
                  <a:pt x="407505" y="22219"/>
                </a:lnTo>
                <a:lnTo>
                  <a:pt x="363902" y="34254"/>
                </a:lnTo>
                <a:lnTo>
                  <a:pt x="322002" y="48657"/>
                </a:lnTo>
                <a:lnTo>
                  <a:pt x="281959" y="65318"/>
                </a:lnTo>
                <a:lnTo>
                  <a:pt x="243925" y="84124"/>
                </a:lnTo>
                <a:lnTo>
                  <a:pt x="208053" y="104965"/>
                </a:lnTo>
                <a:lnTo>
                  <a:pt x="174498" y="127730"/>
                </a:lnTo>
                <a:lnTo>
                  <a:pt x="143411" y="152306"/>
                </a:lnTo>
                <a:lnTo>
                  <a:pt x="114946" y="178582"/>
                </a:lnTo>
                <a:lnTo>
                  <a:pt x="66495" y="235789"/>
                </a:lnTo>
                <a:lnTo>
                  <a:pt x="30370" y="298460"/>
                </a:lnTo>
                <a:lnTo>
                  <a:pt x="7796" y="365702"/>
                </a:lnTo>
                <a:lnTo>
                  <a:pt x="0" y="436626"/>
                </a:lnTo>
                <a:lnTo>
                  <a:pt x="1974" y="472388"/>
                </a:lnTo>
                <a:lnTo>
                  <a:pt x="17313" y="541438"/>
                </a:lnTo>
                <a:lnTo>
                  <a:pt x="46815" y="606432"/>
                </a:lnTo>
                <a:lnTo>
                  <a:pt x="89256" y="666466"/>
                </a:lnTo>
                <a:lnTo>
                  <a:pt x="143411" y="720634"/>
                </a:lnTo>
                <a:lnTo>
                  <a:pt x="174498" y="745236"/>
                </a:lnTo>
                <a:lnTo>
                  <a:pt x="208053" y="768031"/>
                </a:lnTo>
                <a:lnTo>
                  <a:pt x="243925" y="788907"/>
                </a:lnTo>
                <a:lnTo>
                  <a:pt x="281959" y="807751"/>
                </a:lnTo>
                <a:lnTo>
                  <a:pt x="322002" y="824450"/>
                </a:lnTo>
                <a:lnTo>
                  <a:pt x="363902" y="838890"/>
                </a:lnTo>
                <a:lnTo>
                  <a:pt x="407505" y="850958"/>
                </a:lnTo>
                <a:lnTo>
                  <a:pt x="452658" y="860542"/>
                </a:lnTo>
                <a:lnTo>
                  <a:pt x="499207" y="867527"/>
                </a:lnTo>
                <a:lnTo>
                  <a:pt x="547000" y="871802"/>
                </a:lnTo>
                <a:lnTo>
                  <a:pt x="595884" y="873252"/>
                </a:lnTo>
                <a:lnTo>
                  <a:pt x="644772" y="871802"/>
                </a:lnTo>
                <a:lnTo>
                  <a:pt x="692581" y="867527"/>
                </a:lnTo>
                <a:lnTo>
                  <a:pt x="739156" y="860542"/>
                </a:lnTo>
                <a:lnTo>
                  <a:pt x="784341" y="850958"/>
                </a:lnTo>
                <a:lnTo>
                  <a:pt x="827984" y="838890"/>
                </a:lnTo>
                <a:lnTo>
                  <a:pt x="869929" y="824450"/>
                </a:lnTo>
                <a:lnTo>
                  <a:pt x="910023" y="807751"/>
                </a:lnTo>
                <a:lnTo>
                  <a:pt x="948110" y="788907"/>
                </a:lnTo>
                <a:lnTo>
                  <a:pt x="984038" y="768031"/>
                </a:lnTo>
                <a:lnTo>
                  <a:pt x="1017651" y="745236"/>
                </a:lnTo>
                <a:lnTo>
                  <a:pt x="1048794" y="720634"/>
                </a:lnTo>
                <a:lnTo>
                  <a:pt x="1077315" y="694340"/>
                </a:lnTo>
                <a:lnTo>
                  <a:pt x="1125870" y="637126"/>
                </a:lnTo>
                <a:lnTo>
                  <a:pt x="1162080" y="574499"/>
                </a:lnTo>
                <a:lnTo>
                  <a:pt x="1184711" y="507363"/>
                </a:lnTo>
                <a:lnTo>
                  <a:pt x="1192530" y="436626"/>
                </a:lnTo>
                <a:lnTo>
                  <a:pt x="1190549" y="400760"/>
                </a:lnTo>
                <a:lnTo>
                  <a:pt x="1175170" y="331565"/>
                </a:lnTo>
                <a:lnTo>
                  <a:pt x="1145595" y="266497"/>
                </a:lnTo>
                <a:lnTo>
                  <a:pt x="1103058" y="206447"/>
                </a:lnTo>
                <a:lnTo>
                  <a:pt x="1048794" y="152306"/>
                </a:lnTo>
                <a:lnTo>
                  <a:pt x="1017651" y="127730"/>
                </a:lnTo>
                <a:lnTo>
                  <a:pt x="984038" y="104965"/>
                </a:lnTo>
                <a:lnTo>
                  <a:pt x="948110" y="84124"/>
                </a:lnTo>
                <a:lnTo>
                  <a:pt x="910023" y="65318"/>
                </a:lnTo>
                <a:lnTo>
                  <a:pt x="869929" y="48657"/>
                </a:lnTo>
                <a:lnTo>
                  <a:pt x="827984" y="34254"/>
                </a:lnTo>
                <a:lnTo>
                  <a:pt x="784341" y="22219"/>
                </a:lnTo>
                <a:lnTo>
                  <a:pt x="739156" y="12665"/>
                </a:lnTo>
                <a:lnTo>
                  <a:pt x="692581" y="5703"/>
                </a:lnTo>
                <a:lnTo>
                  <a:pt x="644772" y="1444"/>
                </a:lnTo>
                <a:lnTo>
                  <a:pt x="59588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5530" y="6183080"/>
            <a:ext cx="90106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480" algn="just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为什么可 </a:t>
            </a:r>
            <a:r>
              <a:rPr sz="16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以</a:t>
            </a:r>
            <a:r>
              <a:rPr sz="1600" b="1" spc="-1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用</a:t>
            </a:r>
            <a:r>
              <a:rPr sz="1600" b="1" spc="-1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X</a:t>
            </a:r>
            <a:r>
              <a:rPr sz="1600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16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Y </a:t>
            </a:r>
            <a:r>
              <a:rPr sz="16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修改呢</a:t>
            </a:r>
            <a:r>
              <a:rPr sz="16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?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72705" y="522224"/>
            <a:ext cx="857758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16.2 </a:t>
            </a:r>
            <a:r>
              <a:rPr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无损连接分解及其检验算法</a:t>
            </a:r>
            <a:r>
              <a:rPr lang="en-US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 </a:t>
            </a:r>
            <a:br>
              <a:rPr lang="en-US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</a:br>
            <a:r>
              <a:rPr sz="2000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(2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无损连接分解的检验算法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5033" y="1932672"/>
            <a:ext cx="857758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(2)根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据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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20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Y)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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lang="zh-CN" altLang="en-US"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修改</a:t>
            </a:r>
            <a:r>
              <a:rPr sz="2000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spc="7" baseline="-2564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表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endParaRPr lang="en-US" sz="2000" b="1" spc="-5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lang="en-US"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	</a:t>
            </a:r>
            <a:r>
              <a:rPr sz="2000" b="1" spc="1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给定</a:t>
            </a:r>
            <a:r>
              <a:rPr sz="2000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</a:t>
            </a:r>
            <a:r>
              <a:rPr sz="2000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1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Y，寻找X</a:t>
            </a:r>
            <a:r>
              <a:rPr sz="2000" b="1" spc="9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属性</a:t>
            </a:r>
            <a:r>
              <a:rPr lang="zh-CN" altLang="en-US" sz="2000" b="1" spc="9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取值相同</a:t>
            </a:r>
            <a:r>
              <a:rPr sz="2000" b="1" spc="9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的</a:t>
            </a:r>
            <a:r>
              <a:rPr sz="2000" b="1" spc="5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行</a:t>
            </a:r>
            <a:r>
              <a:rPr lang="zh-CN" altLang="en-US" sz="2000" b="1" spc="5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，用其值重置</a:t>
            </a:r>
            <a:r>
              <a:rPr sz="2000" b="1" spc="5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Y属性</a:t>
            </a:r>
            <a:r>
              <a:rPr lang="zh-CN" altLang="en-US" sz="2000" b="1" spc="5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值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；</a:t>
            </a:r>
            <a:endParaRPr lang="en-US" sz="2000" b="1" spc="-5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</a:pPr>
            <a:endParaRPr lang="en-US" sz="2000" b="1" spc="-5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(3)</a:t>
            </a:r>
            <a:r>
              <a:rPr lang="zh-CN" altLang="en-US"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修改后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，如果有一行变成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spc="23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,…,</a:t>
            </a:r>
            <a:r>
              <a:rPr sz="2000" b="1" spc="25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n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(全a)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spc="254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则</a:t>
            </a:r>
            <a:r>
              <a:rPr sz="2000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是无损连接分解，否</a:t>
            </a:r>
            <a:r>
              <a:rPr sz="2000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则</a:t>
            </a:r>
            <a:r>
              <a:rPr lang="zh-CN" altLang="en-US"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为</a:t>
            </a:r>
            <a:r>
              <a:rPr sz="2000" b="1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有损连接分解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1669" y="4497323"/>
            <a:ext cx="3179826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79833" y="4485132"/>
            <a:ext cx="3264408" cy="370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61545" y="4837176"/>
            <a:ext cx="3300222" cy="1778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2389" y="5999226"/>
            <a:ext cx="1427480" cy="1041400"/>
          </a:xfrm>
          <a:custGeom>
            <a:avLst/>
            <a:gdLst/>
            <a:ahLst/>
            <a:cxnLst/>
            <a:rect l="l" t="t" r="r" b="b"/>
            <a:pathLst>
              <a:path w="1427479" h="1041400">
                <a:moveTo>
                  <a:pt x="1427226" y="520446"/>
                </a:moveTo>
                <a:lnTo>
                  <a:pt x="1424861" y="477679"/>
                </a:lnTo>
                <a:lnTo>
                  <a:pt x="1417891" y="435880"/>
                </a:lnTo>
                <a:lnTo>
                  <a:pt x="1406497" y="395181"/>
                </a:lnTo>
                <a:lnTo>
                  <a:pt x="1390863" y="355713"/>
                </a:lnTo>
                <a:lnTo>
                  <a:pt x="1371171" y="317611"/>
                </a:lnTo>
                <a:lnTo>
                  <a:pt x="1347604" y="281005"/>
                </a:lnTo>
                <a:lnTo>
                  <a:pt x="1320345" y="246030"/>
                </a:lnTo>
                <a:lnTo>
                  <a:pt x="1289578" y="212817"/>
                </a:lnTo>
                <a:lnTo>
                  <a:pt x="1255484" y="181499"/>
                </a:lnTo>
                <a:lnTo>
                  <a:pt x="1218247" y="152209"/>
                </a:lnTo>
                <a:lnTo>
                  <a:pt x="1178050" y="125079"/>
                </a:lnTo>
                <a:lnTo>
                  <a:pt x="1135075" y="100242"/>
                </a:lnTo>
                <a:lnTo>
                  <a:pt x="1089505" y="77831"/>
                </a:lnTo>
                <a:lnTo>
                  <a:pt x="1041524" y="57977"/>
                </a:lnTo>
                <a:lnTo>
                  <a:pt x="991314" y="40814"/>
                </a:lnTo>
                <a:lnTo>
                  <a:pt x="939058" y="26474"/>
                </a:lnTo>
                <a:lnTo>
                  <a:pt x="884939" y="15091"/>
                </a:lnTo>
                <a:lnTo>
                  <a:pt x="829139" y="6795"/>
                </a:lnTo>
                <a:lnTo>
                  <a:pt x="771843" y="1720"/>
                </a:lnTo>
                <a:lnTo>
                  <a:pt x="713232" y="0"/>
                </a:lnTo>
                <a:lnTo>
                  <a:pt x="654729" y="1720"/>
                </a:lnTo>
                <a:lnTo>
                  <a:pt x="597530" y="6795"/>
                </a:lnTo>
                <a:lnTo>
                  <a:pt x="541818" y="15091"/>
                </a:lnTo>
                <a:lnTo>
                  <a:pt x="487777" y="26474"/>
                </a:lnTo>
                <a:lnTo>
                  <a:pt x="435590" y="40814"/>
                </a:lnTo>
                <a:lnTo>
                  <a:pt x="385440" y="57977"/>
                </a:lnTo>
                <a:lnTo>
                  <a:pt x="337511" y="77831"/>
                </a:lnTo>
                <a:lnTo>
                  <a:pt x="291986" y="100242"/>
                </a:lnTo>
                <a:lnTo>
                  <a:pt x="249049" y="125079"/>
                </a:lnTo>
                <a:lnTo>
                  <a:pt x="208883" y="152209"/>
                </a:lnTo>
                <a:lnTo>
                  <a:pt x="171672" y="181499"/>
                </a:lnTo>
                <a:lnTo>
                  <a:pt x="137598" y="212817"/>
                </a:lnTo>
                <a:lnTo>
                  <a:pt x="106847" y="246030"/>
                </a:lnTo>
                <a:lnTo>
                  <a:pt x="79600" y="281005"/>
                </a:lnTo>
                <a:lnTo>
                  <a:pt x="56042" y="317611"/>
                </a:lnTo>
                <a:lnTo>
                  <a:pt x="36356" y="355713"/>
                </a:lnTo>
                <a:lnTo>
                  <a:pt x="20725" y="395181"/>
                </a:lnTo>
                <a:lnTo>
                  <a:pt x="9333" y="435880"/>
                </a:lnTo>
                <a:lnTo>
                  <a:pt x="2364" y="477679"/>
                </a:lnTo>
                <a:lnTo>
                  <a:pt x="0" y="520446"/>
                </a:lnTo>
                <a:lnTo>
                  <a:pt x="2364" y="563108"/>
                </a:lnTo>
                <a:lnTo>
                  <a:pt x="9333" y="604826"/>
                </a:lnTo>
                <a:lnTo>
                  <a:pt x="20725" y="645463"/>
                </a:lnTo>
                <a:lnTo>
                  <a:pt x="36356" y="684885"/>
                </a:lnTo>
                <a:lnTo>
                  <a:pt x="56042" y="722959"/>
                </a:lnTo>
                <a:lnTo>
                  <a:pt x="79600" y="759550"/>
                </a:lnTo>
                <a:lnTo>
                  <a:pt x="106847" y="794523"/>
                </a:lnTo>
                <a:lnTo>
                  <a:pt x="126492" y="815746"/>
                </a:lnTo>
                <a:lnTo>
                  <a:pt x="126492" y="520446"/>
                </a:lnTo>
                <a:lnTo>
                  <a:pt x="128438" y="485259"/>
                </a:lnTo>
                <a:lnTo>
                  <a:pt x="143555" y="417381"/>
                </a:lnTo>
                <a:lnTo>
                  <a:pt x="172628" y="353556"/>
                </a:lnTo>
                <a:lnTo>
                  <a:pt x="214446" y="294657"/>
                </a:lnTo>
                <a:lnTo>
                  <a:pt x="267796" y="241557"/>
                </a:lnTo>
                <a:lnTo>
                  <a:pt x="298418" y="217455"/>
                </a:lnTo>
                <a:lnTo>
                  <a:pt x="331468" y="195131"/>
                </a:lnTo>
                <a:lnTo>
                  <a:pt x="366796" y="174693"/>
                </a:lnTo>
                <a:lnTo>
                  <a:pt x="404250" y="156250"/>
                </a:lnTo>
                <a:lnTo>
                  <a:pt x="443678" y="139913"/>
                </a:lnTo>
                <a:lnTo>
                  <a:pt x="484929" y="125789"/>
                </a:lnTo>
                <a:lnTo>
                  <a:pt x="527852" y="113989"/>
                </a:lnTo>
                <a:lnTo>
                  <a:pt x="572295" y="104620"/>
                </a:lnTo>
                <a:lnTo>
                  <a:pt x="618107" y="97794"/>
                </a:lnTo>
                <a:lnTo>
                  <a:pt x="665136" y="93618"/>
                </a:lnTo>
                <a:lnTo>
                  <a:pt x="713232" y="92202"/>
                </a:lnTo>
                <a:lnTo>
                  <a:pt x="761435" y="93618"/>
                </a:lnTo>
                <a:lnTo>
                  <a:pt x="808562" y="97794"/>
                </a:lnTo>
                <a:lnTo>
                  <a:pt x="854462" y="104620"/>
                </a:lnTo>
                <a:lnTo>
                  <a:pt x="898983" y="113989"/>
                </a:lnTo>
                <a:lnTo>
                  <a:pt x="941974" y="125789"/>
                </a:lnTo>
                <a:lnTo>
                  <a:pt x="983286" y="139913"/>
                </a:lnTo>
                <a:lnTo>
                  <a:pt x="1022766" y="156250"/>
                </a:lnTo>
                <a:lnTo>
                  <a:pt x="1060265" y="174693"/>
                </a:lnTo>
                <a:lnTo>
                  <a:pt x="1095630" y="195131"/>
                </a:lnTo>
                <a:lnTo>
                  <a:pt x="1128712" y="217455"/>
                </a:lnTo>
                <a:lnTo>
                  <a:pt x="1159359" y="241557"/>
                </a:lnTo>
                <a:lnTo>
                  <a:pt x="1212747" y="294657"/>
                </a:lnTo>
                <a:lnTo>
                  <a:pt x="1254585" y="353556"/>
                </a:lnTo>
                <a:lnTo>
                  <a:pt x="1283667" y="417381"/>
                </a:lnTo>
                <a:lnTo>
                  <a:pt x="1298787" y="485259"/>
                </a:lnTo>
                <a:lnTo>
                  <a:pt x="1300734" y="520446"/>
                </a:lnTo>
                <a:lnTo>
                  <a:pt x="1300734" y="815699"/>
                </a:lnTo>
                <a:lnTo>
                  <a:pt x="1320345" y="794523"/>
                </a:lnTo>
                <a:lnTo>
                  <a:pt x="1347604" y="759550"/>
                </a:lnTo>
                <a:lnTo>
                  <a:pt x="1371171" y="722959"/>
                </a:lnTo>
                <a:lnTo>
                  <a:pt x="1390863" y="684885"/>
                </a:lnTo>
                <a:lnTo>
                  <a:pt x="1406497" y="645463"/>
                </a:lnTo>
                <a:lnTo>
                  <a:pt x="1417891" y="604826"/>
                </a:lnTo>
                <a:lnTo>
                  <a:pt x="1424861" y="563108"/>
                </a:lnTo>
                <a:lnTo>
                  <a:pt x="1427226" y="520446"/>
                </a:lnTo>
                <a:close/>
              </a:path>
              <a:path w="1427479" h="1041400">
                <a:moveTo>
                  <a:pt x="1300734" y="815699"/>
                </a:moveTo>
                <a:lnTo>
                  <a:pt x="1300734" y="520446"/>
                </a:lnTo>
                <a:lnTo>
                  <a:pt x="1298787" y="555529"/>
                </a:lnTo>
                <a:lnTo>
                  <a:pt x="1293048" y="589838"/>
                </a:lnTo>
                <a:lnTo>
                  <a:pt x="1270796" y="655691"/>
                </a:lnTo>
                <a:lnTo>
                  <a:pt x="1235185" y="717119"/>
                </a:lnTo>
                <a:lnTo>
                  <a:pt x="1187421" y="773234"/>
                </a:lnTo>
                <a:lnTo>
                  <a:pt x="1159359" y="799023"/>
                </a:lnTo>
                <a:lnTo>
                  <a:pt x="1128712" y="823150"/>
                </a:lnTo>
                <a:lnTo>
                  <a:pt x="1095630" y="845506"/>
                </a:lnTo>
                <a:lnTo>
                  <a:pt x="1060265" y="865979"/>
                </a:lnTo>
                <a:lnTo>
                  <a:pt x="1022766" y="884459"/>
                </a:lnTo>
                <a:lnTo>
                  <a:pt x="983286" y="900834"/>
                </a:lnTo>
                <a:lnTo>
                  <a:pt x="941974" y="914995"/>
                </a:lnTo>
                <a:lnTo>
                  <a:pt x="898983" y="926829"/>
                </a:lnTo>
                <a:lnTo>
                  <a:pt x="854462" y="936227"/>
                </a:lnTo>
                <a:lnTo>
                  <a:pt x="808562" y="943077"/>
                </a:lnTo>
                <a:lnTo>
                  <a:pt x="761435" y="947268"/>
                </a:lnTo>
                <a:lnTo>
                  <a:pt x="713232" y="948690"/>
                </a:lnTo>
                <a:lnTo>
                  <a:pt x="665136" y="947268"/>
                </a:lnTo>
                <a:lnTo>
                  <a:pt x="618107" y="943077"/>
                </a:lnTo>
                <a:lnTo>
                  <a:pt x="572295" y="936227"/>
                </a:lnTo>
                <a:lnTo>
                  <a:pt x="527852" y="926829"/>
                </a:lnTo>
                <a:lnTo>
                  <a:pt x="484929" y="914995"/>
                </a:lnTo>
                <a:lnTo>
                  <a:pt x="443678" y="900834"/>
                </a:lnTo>
                <a:lnTo>
                  <a:pt x="404250" y="884459"/>
                </a:lnTo>
                <a:lnTo>
                  <a:pt x="366796" y="865979"/>
                </a:lnTo>
                <a:lnTo>
                  <a:pt x="331468" y="845506"/>
                </a:lnTo>
                <a:lnTo>
                  <a:pt x="298418" y="823150"/>
                </a:lnTo>
                <a:lnTo>
                  <a:pt x="267796" y="799023"/>
                </a:lnTo>
                <a:lnTo>
                  <a:pt x="214446" y="745896"/>
                </a:lnTo>
                <a:lnTo>
                  <a:pt x="172628" y="687014"/>
                </a:lnTo>
                <a:lnTo>
                  <a:pt x="143555" y="623262"/>
                </a:lnTo>
                <a:lnTo>
                  <a:pt x="128438" y="555529"/>
                </a:lnTo>
                <a:lnTo>
                  <a:pt x="126492" y="520446"/>
                </a:lnTo>
                <a:lnTo>
                  <a:pt x="126492" y="815746"/>
                </a:lnTo>
                <a:lnTo>
                  <a:pt x="171672" y="859081"/>
                </a:lnTo>
                <a:lnTo>
                  <a:pt x="208883" y="888396"/>
                </a:lnTo>
                <a:lnTo>
                  <a:pt x="249049" y="915557"/>
                </a:lnTo>
                <a:lnTo>
                  <a:pt x="291986" y="940429"/>
                </a:lnTo>
                <a:lnTo>
                  <a:pt x="337511" y="962878"/>
                </a:lnTo>
                <a:lnTo>
                  <a:pt x="385440" y="982770"/>
                </a:lnTo>
                <a:lnTo>
                  <a:pt x="435590" y="999970"/>
                </a:lnTo>
                <a:lnTo>
                  <a:pt x="487777" y="1014343"/>
                </a:lnTo>
                <a:lnTo>
                  <a:pt x="541818" y="1025757"/>
                </a:lnTo>
                <a:lnTo>
                  <a:pt x="597530" y="1034075"/>
                </a:lnTo>
                <a:lnTo>
                  <a:pt x="654729" y="1039165"/>
                </a:lnTo>
                <a:lnTo>
                  <a:pt x="713232" y="1040892"/>
                </a:lnTo>
                <a:lnTo>
                  <a:pt x="771843" y="1039165"/>
                </a:lnTo>
                <a:lnTo>
                  <a:pt x="829139" y="1034075"/>
                </a:lnTo>
                <a:lnTo>
                  <a:pt x="884939" y="1025757"/>
                </a:lnTo>
                <a:lnTo>
                  <a:pt x="939058" y="1014343"/>
                </a:lnTo>
                <a:lnTo>
                  <a:pt x="991314" y="999970"/>
                </a:lnTo>
                <a:lnTo>
                  <a:pt x="1041524" y="982770"/>
                </a:lnTo>
                <a:lnTo>
                  <a:pt x="1089505" y="962878"/>
                </a:lnTo>
                <a:lnTo>
                  <a:pt x="1135075" y="940429"/>
                </a:lnTo>
                <a:lnTo>
                  <a:pt x="1178050" y="915557"/>
                </a:lnTo>
                <a:lnTo>
                  <a:pt x="1218247" y="888396"/>
                </a:lnTo>
                <a:lnTo>
                  <a:pt x="1255484" y="859081"/>
                </a:lnTo>
                <a:lnTo>
                  <a:pt x="1289578" y="827745"/>
                </a:lnTo>
                <a:lnTo>
                  <a:pt x="1300734" y="81569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49737" y="6083046"/>
            <a:ext cx="1192530" cy="873760"/>
          </a:xfrm>
          <a:custGeom>
            <a:avLst/>
            <a:gdLst/>
            <a:ahLst/>
            <a:cxnLst/>
            <a:rect l="l" t="t" r="r" b="b"/>
            <a:pathLst>
              <a:path w="1192529" h="873759">
                <a:moveTo>
                  <a:pt x="1192530" y="436626"/>
                </a:moveTo>
                <a:lnTo>
                  <a:pt x="1184711" y="365702"/>
                </a:lnTo>
                <a:lnTo>
                  <a:pt x="1162080" y="298460"/>
                </a:lnTo>
                <a:lnTo>
                  <a:pt x="1125870" y="235789"/>
                </a:lnTo>
                <a:lnTo>
                  <a:pt x="1077315" y="178582"/>
                </a:lnTo>
                <a:lnTo>
                  <a:pt x="1048794" y="152306"/>
                </a:lnTo>
                <a:lnTo>
                  <a:pt x="1017651" y="127730"/>
                </a:lnTo>
                <a:lnTo>
                  <a:pt x="984038" y="104965"/>
                </a:lnTo>
                <a:lnTo>
                  <a:pt x="948110" y="84124"/>
                </a:lnTo>
                <a:lnTo>
                  <a:pt x="910023" y="65318"/>
                </a:lnTo>
                <a:lnTo>
                  <a:pt x="869929" y="48657"/>
                </a:lnTo>
                <a:lnTo>
                  <a:pt x="827984" y="34254"/>
                </a:lnTo>
                <a:lnTo>
                  <a:pt x="784341" y="22219"/>
                </a:lnTo>
                <a:lnTo>
                  <a:pt x="739156" y="12665"/>
                </a:lnTo>
                <a:lnTo>
                  <a:pt x="692581" y="5703"/>
                </a:lnTo>
                <a:lnTo>
                  <a:pt x="644772" y="1444"/>
                </a:lnTo>
                <a:lnTo>
                  <a:pt x="595884" y="0"/>
                </a:lnTo>
                <a:lnTo>
                  <a:pt x="547000" y="1444"/>
                </a:lnTo>
                <a:lnTo>
                  <a:pt x="499207" y="5703"/>
                </a:lnTo>
                <a:lnTo>
                  <a:pt x="452658" y="12665"/>
                </a:lnTo>
                <a:lnTo>
                  <a:pt x="407505" y="22219"/>
                </a:lnTo>
                <a:lnTo>
                  <a:pt x="363902" y="34254"/>
                </a:lnTo>
                <a:lnTo>
                  <a:pt x="322002" y="48657"/>
                </a:lnTo>
                <a:lnTo>
                  <a:pt x="281959" y="65318"/>
                </a:lnTo>
                <a:lnTo>
                  <a:pt x="243925" y="84124"/>
                </a:lnTo>
                <a:lnTo>
                  <a:pt x="208053" y="104965"/>
                </a:lnTo>
                <a:lnTo>
                  <a:pt x="174498" y="127730"/>
                </a:lnTo>
                <a:lnTo>
                  <a:pt x="143411" y="152306"/>
                </a:lnTo>
                <a:lnTo>
                  <a:pt x="114946" y="178582"/>
                </a:lnTo>
                <a:lnTo>
                  <a:pt x="66495" y="235789"/>
                </a:lnTo>
                <a:lnTo>
                  <a:pt x="30370" y="298460"/>
                </a:lnTo>
                <a:lnTo>
                  <a:pt x="7796" y="365702"/>
                </a:lnTo>
                <a:lnTo>
                  <a:pt x="0" y="436626"/>
                </a:lnTo>
                <a:lnTo>
                  <a:pt x="1974" y="472388"/>
                </a:lnTo>
                <a:lnTo>
                  <a:pt x="17313" y="541438"/>
                </a:lnTo>
                <a:lnTo>
                  <a:pt x="46815" y="606432"/>
                </a:lnTo>
                <a:lnTo>
                  <a:pt x="89256" y="666466"/>
                </a:lnTo>
                <a:lnTo>
                  <a:pt x="143411" y="720634"/>
                </a:lnTo>
                <a:lnTo>
                  <a:pt x="174498" y="745236"/>
                </a:lnTo>
                <a:lnTo>
                  <a:pt x="208053" y="768031"/>
                </a:lnTo>
                <a:lnTo>
                  <a:pt x="243925" y="788907"/>
                </a:lnTo>
                <a:lnTo>
                  <a:pt x="281959" y="807751"/>
                </a:lnTo>
                <a:lnTo>
                  <a:pt x="322002" y="824450"/>
                </a:lnTo>
                <a:lnTo>
                  <a:pt x="363902" y="838890"/>
                </a:lnTo>
                <a:lnTo>
                  <a:pt x="407505" y="850958"/>
                </a:lnTo>
                <a:lnTo>
                  <a:pt x="452658" y="860542"/>
                </a:lnTo>
                <a:lnTo>
                  <a:pt x="499207" y="867527"/>
                </a:lnTo>
                <a:lnTo>
                  <a:pt x="547000" y="871802"/>
                </a:lnTo>
                <a:lnTo>
                  <a:pt x="595884" y="873252"/>
                </a:lnTo>
                <a:lnTo>
                  <a:pt x="644772" y="871802"/>
                </a:lnTo>
                <a:lnTo>
                  <a:pt x="692581" y="867527"/>
                </a:lnTo>
                <a:lnTo>
                  <a:pt x="739156" y="860542"/>
                </a:lnTo>
                <a:lnTo>
                  <a:pt x="784341" y="850958"/>
                </a:lnTo>
                <a:lnTo>
                  <a:pt x="827984" y="838890"/>
                </a:lnTo>
                <a:lnTo>
                  <a:pt x="869929" y="824450"/>
                </a:lnTo>
                <a:lnTo>
                  <a:pt x="910023" y="807751"/>
                </a:lnTo>
                <a:lnTo>
                  <a:pt x="948110" y="788907"/>
                </a:lnTo>
                <a:lnTo>
                  <a:pt x="984038" y="768031"/>
                </a:lnTo>
                <a:lnTo>
                  <a:pt x="1017651" y="745236"/>
                </a:lnTo>
                <a:lnTo>
                  <a:pt x="1048794" y="720634"/>
                </a:lnTo>
                <a:lnTo>
                  <a:pt x="1077315" y="694340"/>
                </a:lnTo>
                <a:lnTo>
                  <a:pt x="1125870" y="637126"/>
                </a:lnTo>
                <a:lnTo>
                  <a:pt x="1162080" y="574499"/>
                </a:lnTo>
                <a:lnTo>
                  <a:pt x="1184711" y="507363"/>
                </a:lnTo>
                <a:lnTo>
                  <a:pt x="1192530" y="43662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49737" y="6083046"/>
            <a:ext cx="1192530" cy="873760"/>
          </a:xfrm>
          <a:custGeom>
            <a:avLst/>
            <a:gdLst/>
            <a:ahLst/>
            <a:cxnLst/>
            <a:rect l="l" t="t" r="r" b="b"/>
            <a:pathLst>
              <a:path w="1192529" h="873759">
                <a:moveTo>
                  <a:pt x="595884" y="0"/>
                </a:moveTo>
                <a:lnTo>
                  <a:pt x="547000" y="1444"/>
                </a:lnTo>
                <a:lnTo>
                  <a:pt x="499207" y="5703"/>
                </a:lnTo>
                <a:lnTo>
                  <a:pt x="452658" y="12665"/>
                </a:lnTo>
                <a:lnTo>
                  <a:pt x="407505" y="22219"/>
                </a:lnTo>
                <a:lnTo>
                  <a:pt x="363902" y="34254"/>
                </a:lnTo>
                <a:lnTo>
                  <a:pt x="322002" y="48657"/>
                </a:lnTo>
                <a:lnTo>
                  <a:pt x="281959" y="65318"/>
                </a:lnTo>
                <a:lnTo>
                  <a:pt x="243925" y="84124"/>
                </a:lnTo>
                <a:lnTo>
                  <a:pt x="208053" y="104965"/>
                </a:lnTo>
                <a:lnTo>
                  <a:pt x="174498" y="127730"/>
                </a:lnTo>
                <a:lnTo>
                  <a:pt x="143411" y="152306"/>
                </a:lnTo>
                <a:lnTo>
                  <a:pt x="114946" y="178582"/>
                </a:lnTo>
                <a:lnTo>
                  <a:pt x="66495" y="235789"/>
                </a:lnTo>
                <a:lnTo>
                  <a:pt x="30370" y="298460"/>
                </a:lnTo>
                <a:lnTo>
                  <a:pt x="7796" y="365702"/>
                </a:lnTo>
                <a:lnTo>
                  <a:pt x="0" y="436626"/>
                </a:lnTo>
                <a:lnTo>
                  <a:pt x="1974" y="472388"/>
                </a:lnTo>
                <a:lnTo>
                  <a:pt x="17313" y="541438"/>
                </a:lnTo>
                <a:lnTo>
                  <a:pt x="46815" y="606432"/>
                </a:lnTo>
                <a:lnTo>
                  <a:pt x="89256" y="666466"/>
                </a:lnTo>
                <a:lnTo>
                  <a:pt x="143411" y="720634"/>
                </a:lnTo>
                <a:lnTo>
                  <a:pt x="174498" y="745236"/>
                </a:lnTo>
                <a:lnTo>
                  <a:pt x="208053" y="768031"/>
                </a:lnTo>
                <a:lnTo>
                  <a:pt x="243925" y="788907"/>
                </a:lnTo>
                <a:lnTo>
                  <a:pt x="281959" y="807751"/>
                </a:lnTo>
                <a:lnTo>
                  <a:pt x="322002" y="824450"/>
                </a:lnTo>
                <a:lnTo>
                  <a:pt x="363902" y="838890"/>
                </a:lnTo>
                <a:lnTo>
                  <a:pt x="407505" y="850958"/>
                </a:lnTo>
                <a:lnTo>
                  <a:pt x="452658" y="860542"/>
                </a:lnTo>
                <a:lnTo>
                  <a:pt x="499207" y="867527"/>
                </a:lnTo>
                <a:lnTo>
                  <a:pt x="547000" y="871802"/>
                </a:lnTo>
                <a:lnTo>
                  <a:pt x="595884" y="873252"/>
                </a:lnTo>
                <a:lnTo>
                  <a:pt x="644772" y="871802"/>
                </a:lnTo>
                <a:lnTo>
                  <a:pt x="692581" y="867527"/>
                </a:lnTo>
                <a:lnTo>
                  <a:pt x="739156" y="860542"/>
                </a:lnTo>
                <a:lnTo>
                  <a:pt x="784341" y="850958"/>
                </a:lnTo>
                <a:lnTo>
                  <a:pt x="827984" y="838890"/>
                </a:lnTo>
                <a:lnTo>
                  <a:pt x="869929" y="824450"/>
                </a:lnTo>
                <a:lnTo>
                  <a:pt x="910023" y="807751"/>
                </a:lnTo>
                <a:lnTo>
                  <a:pt x="948110" y="788907"/>
                </a:lnTo>
                <a:lnTo>
                  <a:pt x="984038" y="768031"/>
                </a:lnTo>
                <a:lnTo>
                  <a:pt x="1017651" y="745236"/>
                </a:lnTo>
                <a:lnTo>
                  <a:pt x="1048794" y="720634"/>
                </a:lnTo>
                <a:lnTo>
                  <a:pt x="1077315" y="694340"/>
                </a:lnTo>
                <a:lnTo>
                  <a:pt x="1125870" y="637126"/>
                </a:lnTo>
                <a:lnTo>
                  <a:pt x="1162080" y="574499"/>
                </a:lnTo>
                <a:lnTo>
                  <a:pt x="1184711" y="507363"/>
                </a:lnTo>
                <a:lnTo>
                  <a:pt x="1192530" y="436626"/>
                </a:lnTo>
                <a:lnTo>
                  <a:pt x="1190549" y="400760"/>
                </a:lnTo>
                <a:lnTo>
                  <a:pt x="1175170" y="331565"/>
                </a:lnTo>
                <a:lnTo>
                  <a:pt x="1145595" y="266497"/>
                </a:lnTo>
                <a:lnTo>
                  <a:pt x="1103058" y="206447"/>
                </a:lnTo>
                <a:lnTo>
                  <a:pt x="1048794" y="152306"/>
                </a:lnTo>
                <a:lnTo>
                  <a:pt x="1017651" y="127730"/>
                </a:lnTo>
                <a:lnTo>
                  <a:pt x="984038" y="104965"/>
                </a:lnTo>
                <a:lnTo>
                  <a:pt x="948110" y="84124"/>
                </a:lnTo>
                <a:lnTo>
                  <a:pt x="910023" y="65318"/>
                </a:lnTo>
                <a:lnTo>
                  <a:pt x="869929" y="48657"/>
                </a:lnTo>
                <a:lnTo>
                  <a:pt x="827984" y="34254"/>
                </a:lnTo>
                <a:lnTo>
                  <a:pt x="784341" y="22219"/>
                </a:lnTo>
                <a:lnTo>
                  <a:pt x="739156" y="12665"/>
                </a:lnTo>
                <a:lnTo>
                  <a:pt x="692581" y="5703"/>
                </a:lnTo>
                <a:lnTo>
                  <a:pt x="644772" y="1444"/>
                </a:lnTo>
                <a:lnTo>
                  <a:pt x="59588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5530" y="6183080"/>
            <a:ext cx="90106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480" algn="just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为什么可 </a:t>
            </a:r>
            <a:r>
              <a:rPr sz="16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以</a:t>
            </a:r>
            <a:r>
              <a:rPr sz="1600" b="1" spc="-1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用</a:t>
            </a:r>
            <a:r>
              <a:rPr sz="1600" b="1" spc="-1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X</a:t>
            </a:r>
            <a:r>
              <a:rPr sz="1600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16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Y </a:t>
            </a:r>
            <a:r>
              <a:rPr sz="16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修改呢</a:t>
            </a:r>
            <a:r>
              <a:rPr sz="16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?</a:t>
            </a:r>
            <a:endParaRPr sz="16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35033" y="522378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16.2 </a:t>
            </a:r>
            <a:r>
              <a:rPr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无损连接分解及其检验算法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(2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无损连接分解的检验算法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</p:txBody>
      </p:sp>
    </p:spTree>
    <p:extLst>
      <p:ext uri="{BB962C8B-B14F-4D97-AF65-F5344CB8AC3E}">
        <p14:creationId xmlns:p14="http://schemas.microsoft.com/office/powerpoint/2010/main" val="12126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16109" y="4097273"/>
            <a:ext cx="4375403" cy="2881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7403" y="983095"/>
            <a:ext cx="7927340" cy="2397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" indent="-13335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(3</a:t>
            </a:r>
            <a:r>
              <a:rPr sz="2000" b="1" spc="-5" dirty="0">
                <a:latin typeface="Arial"/>
                <a:cs typeface="Arial"/>
              </a:rPr>
              <a:t>)</a:t>
            </a:r>
            <a:r>
              <a:rPr sz="2000" b="1" spc="-5" dirty="0">
                <a:latin typeface="华文中宋"/>
                <a:cs typeface="华文中宋"/>
              </a:rPr>
              <a:t>无损连接分解检验算法的应用示例</a:t>
            </a:r>
            <a:endParaRPr sz="2000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  <a:tabLst>
                <a:tab pos="1851025" algn="l"/>
              </a:tabLst>
            </a:pP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示例：</a:t>
            </a:r>
            <a:r>
              <a:rPr sz="2400" b="1" spc="-5" dirty="0">
                <a:latin typeface="微软雅黑"/>
                <a:cs typeface="微软雅黑"/>
              </a:rPr>
              <a:t>已</a:t>
            </a:r>
            <a:r>
              <a:rPr sz="2400" b="1" dirty="0">
                <a:latin typeface="微软雅黑"/>
                <a:cs typeface="微软雅黑"/>
              </a:rPr>
              <a:t>知	</a:t>
            </a:r>
            <a:r>
              <a:rPr sz="2400" b="1" spc="-5" dirty="0">
                <a:latin typeface="微软雅黑"/>
                <a:cs typeface="微软雅黑"/>
              </a:rPr>
              <a:t>R=</a:t>
            </a:r>
            <a:r>
              <a:rPr sz="2400" b="1" dirty="0">
                <a:latin typeface="微软雅黑"/>
                <a:cs typeface="微软雅黑"/>
              </a:rPr>
              <a:t>{</a:t>
            </a:r>
            <a:r>
              <a:rPr sz="2400" b="1" spc="-5" dirty="0">
                <a:latin typeface="微软雅黑"/>
                <a:cs typeface="微软雅黑"/>
              </a:rPr>
              <a:t> ABCD</a:t>
            </a:r>
            <a:r>
              <a:rPr sz="2400" b="1" dirty="0">
                <a:latin typeface="微软雅黑"/>
                <a:cs typeface="微软雅黑"/>
              </a:rPr>
              <a:t>E</a:t>
            </a:r>
            <a:r>
              <a:rPr sz="2400" b="1" spc="-5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}</a:t>
            </a:r>
            <a:endParaRPr sz="2400" dirty="0">
              <a:latin typeface="微软雅黑"/>
              <a:cs typeface="微软雅黑"/>
            </a:endParaRPr>
          </a:p>
          <a:p>
            <a:pPr marL="1060450">
              <a:lnSpc>
                <a:spcPct val="100000"/>
              </a:lnSpc>
              <a:spcBef>
                <a:spcPts val="855"/>
              </a:spcBef>
            </a:pPr>
            <a:r>
              <a:rPr sz="2400" b="1" dirty="0">
                <a:latin typeface="微软雅黑"/>
                <a:cs typeface="微软雅黑"/>
              </a:rPr>
              <a:t>F</a:t>
            </a:r>
            <a:r>
              <a:rPr sz="2400" b="1" spc="-5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=</a:t>
            </a:r>
            <a:r>
              <a:rPr sz="2400" b="1" spc="-5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{</a:t>
            </a:r>
            <a:r>
              <a:rPr sz="2400" b="1" spc="-5" dirty="0">
                <a:latin typeface="微软雅黑"/>
                <a:cs typeface="微软雅黑"/>
              </a:rPr>
              <a:t> A</a:t>
            </a:r>
            <a:r>
              <a:rPr sz="2400" b="1" dirty="0">
                <a:latin typeface="Symbol"/>
                <a:cs typeface="Symbol"/>
              </a:rPr>
              <a:t></a:t>
            </a:r>
            <a:r>
              <a:rPr sz="2400" b="1" spc="-5" dirty="0">
                <a:latin typeface="微软雅黑"/>
                <a:cs typeface="微软雅黑"/>
              </a:rPr>
              <a:t>C</a:t>
            </a:r>
            <a:r>
              <a:rPr sz="2400" b="1" dirty="0">
                <a:latin typeface="微软雅黑"/>
                <a:cs typeface="微软雅黑"/>
              </a:rPr>
              <a:t>,</a:t>
            </a:r>
            <a:r>
              <a:rPr sz="2400" b="1" spc="-5" dirty="0">
                <a:latin typeface="微软雅黑"/>
                <a:cs typeface="微软雅黑"/>
              </a:rPr>
              <a:t> B</a:t>
            </a:r>
            <a:r>
              <a:rPr sz="2400" b="1" spc="5" dirty="0">
                <a:latin typeface="Symbol"/>
                <a:cs typeface="Symbol"/>
              </a:rPr>
              <a:t></a:t>
            </a:r>
            <a:r>
              <a:rPr sz="2400" b="1" spc="-5" dirty="0">
                <a:latin typeface="微软雅黑"/>
                <a:cs typeface="微软雅黑"/>
              </a:rPr>
              <a:t>C</a:t>
            </a:r>
            <a:r>
              <a:rPr sz="2400" b="1" dirty="0">
                <a:latin typeface="微软雅黑"/>
                <a:cs typeface="微软雅黑"/>
              </a:rPr>
              <a:t>,</a:t>
            </a:r>
            <a:r>
              <a:rPr sz="2400" b="1" spc="-5" dirty="0">
                <a:latin typeface="微软雅黑"/>
                <a:cs typeface="微软雅黑"/>
              </a:rPr>
              <a:t> C</a:t>
            </a:r>
            <a:r>
              <a:rPr sz="2400" b="1" spc="5" dirty="0">
                <a:latin typeface="Symbol"/>
                <a:cs typeface="Symbol"/>
              </a:rPr>
              <a:t></a:t>
            </a:r>
            <a:r>
              <a:rPr sz="2400" b="1" spc="-5" dirty="0">
                <a:latin typeface="微软雅黑"/>
                <a:cs typeface="微软雅黑"/>
              </a:rPr>
              <a:t>D</a:t>
            </a:r>
            <a:r>
              <a:rPr sz="2400" b="1" dirty="0">
                <a:latin typeface="微软雅黑"/>
                <a:cs typeface="微软雅黑"/>
              </a:rPr>
              <a:t>,</a:t>
            </a:r>
            <a:r>
              <a:rPr sz="2400" b="1" spc="-5" dirty="0">
                <a:latin typeface="微软雅黑"/>
                <a:cs typeface="微软雅黑"/>
              </a:rPr>
              <a:t> DE</a:t>
            </a:r>
            <a:r>
              <a:rPr sz="2400" b="1" spc="5" dirty="0">
                <a:latin typeface="Symbol"/>
                <a:cs typeface="Symbol"/>
              </a:rPr>
              <a:t></a:t>
            </a:r>
            <a:r>
              <a:rPr sz="2400" b="1" spc="-5" dirty="0">
                <a:latin typeface="微软雅黑"/>
                <a:cs typeface="微软雅黑"/>
              </a:rPr>
              <a:t>C</a:t>
            </a:r>
            <a:r>
              <a:rPr sz="2400" b="1" dirty="0">
                <a:latin typeface="微软雅黑"/>
                <a:cs typeface="微软雅黑"/>
              </a:rPr>
              <a:t>,</a:t>
            </a:r>
            <a:r>
              <a:rPr sz="2400" b="1" spc="-5" dirty="0">
                <a:latin typeface="微软雅黑"/>
                <a:cs typeface="微软雅黑"/>
              </a:rPr>
              <a:t> C</a:t>
            </a:r>
            <a:r>
              <a:rPr sz="2400" b="1" dirty="0">
                <a:latin typeface="微软雅黑"/>
                <a:cs typeface="微软雅黑"/>
              </a:rPr>
              <a:t>E</a:t>
            </a:r>
            <a:r>
              <a:rPr sz="2400" b="1" spc="5" dirty="0">
                <a:latin typeface="Symbol"/>
                <a:cs typeface="Symbol"/>
              </a:rPr>
              <a:t></a:t>
            </a:r>
            <a:r>
              <a:rPr sz="2400" b="1" dirty="0">
                <a:latin typeface="微软雅黑"/>
                <a:cs typeface="微软雅黑"/>
              </a:rPr>
              <a:t>A }</a:t>
            </a:r>
            <a:endParaRPr sz="2400" dirty="0">
              <a:latin typeface="微软雅黑"/>
              <a:cs typeface="微软雅黑"/>
            </a:endParaRPr>
          </a:p>
          <a:p>
            <a:pPr marL="1060450">
              <a:lnSpc>
                <a:spcPct val="100000"/>
              </a:lnSpc>
              <a:spcBef>
                <a:spcPts val="855"/>
              </a:spcBef>
            </a:pPr>
            <a:r>
              <a:rPr sz="2400" b="1" dirty="0">
                <a:latin typeface="Symbol"/>
                <a:cs typeface="Symbol"/>
              </a:rPr>
              <a:t></a:t>
            </a:r>
            <a:r>
              <a:rPr sz="2400" b="1" spc="-5" dirty="0">
                <a:latin typeface="微软雅黑"/>
                <a:cs typeface="微软雅黑"/>
              </a:rPr>
              <a:t>={R1(AD)</a:t>
            </a:r>
            <a:r>
              <a:rPr sz="2400" b="1" dirty="0">
                <a:latin typeface="微软雅黑"/>
                <a:cs typeface="微软雅黑"/>
              </a:rPr>
              <a:t>,</a:t>
            </a:r>
            <a:r>
              <a:rPr sz="2400" b="1" spc="-5" dirty="0">
                <a:latin typeface="微软雅黑"/>
                <a:cs typeface="微软雅黑"/>
              </a:rPr>
              <a:t> R2(AB)</a:t>
            </a:r>
            <a:r>
              <a:rPr sz="2400" b="1" dirty="0">
                <a:latin typeface="微软雅黑"/>
                <a:cs typeface="微软雅黑"/>
              </a:rPr>
              <a:t>,</a:t>
            </a:r>
            <a:r>
              <a:rPr sz="2400" b="1" spc="-5" dirty="0">
                <a:latin typeface="微软雅黑"/>
                <a:cs typeface="微软雅黑"/>
              </a:rPr>
              <a:t> R3(BE)</a:t>
            </a:r>
            <a:r>
              <a:rPr sz="2400" b="1" dirty="0">
                <a:latin typeface="微软雅黑"/>
                <a:cs typeface="微软雅黑"/>
              </a:rPr>
              <a:t>,</a:t>
            </a:r>
            <a:r>
              <a:rPr sz="2400" b="1" spc="-5" dirty="0">
                <a:latin typeface="微软雅黑"/>
                <a:cs typeface="微软雅黑"/>
              </a:rPr>
              <a:t> R4(CDE)</a:t>
            </a:r>
            <a:r>
              <a:rPr sz="2400" b="1" dirty="0">
                <a:latin typeface="微软雅黑"/>
                <a:cs typeface="微软雅黑"/>
              </a:rPr>
              <a:t>,</a:t>
            </a:r>
            <a:r>
              <a:rPr sz="2400" b="1" spc="-5" dirty="0">
                <a:latin typeface="微软雅黑"/>
                <a:cs typeface="微软雅黑"/>
              </a:rPr>
              <a:t> R5(AE)}</a:t>
            </a:r>
            <a:endParaRPr sz="2400" dirty="0">
              <a:latin typeface="微软雅黑"/>
              <a:cs typeface="微软雅黑"/>
            </a:endParaRPr>
          </a:p>
          <a:p>
            <a:pPr marL="1060450">
              <a:lnSpc>
                <a:spcPts val="2875"/>
              </a:lnSpc>
              <a:spcBef>
                <a:spcPts val="855"/>
              </a:spcBef>
            </a:pPr>
            <a:r>
              <a:rPr sz="2400" b="1" dirty="0">
                <a:latin typeface="微软雅黑"/>
                <a:cs typeface="微软雅黑"/>
              </a:rPr>
              <a:t>问</a:t>
            </a:r>
            <a:r>
              <a:rPr sz="2400" b="1" spc="-10" dirty="0">
                <a:latin typeface="微软雅黑"/>
                <a:cs typeface="微软雅黑"/>
              </a:rPr>
              <a:t>：</a:t>
            </a:r>
            <a:r>
              <a:rPr sz="2400" b="1" dirty="0">
                <a:latin typeface="Symbol"/>
                <a:cs typeface="Symbol"/>
              </a:rPr>
              <a:t></a:t>
            </a:r>
            <a:r>
              <a:rPr sz="2400" b="1" dirty="0">
                <a:latin typeface="微软雅黑"/>
                <a:cs typeface="微软雅黑"/>
              </a:rPr>
              <a:t>是否具有无损连接性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0283" y="3507103"/>
            <a:ext cx="213487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解：</a:t>
            </a:r>
            <a:r>
              <a:rPr sz="2000" b="1" spc="-5" dirty="0">
                <a:latin typeface="Arial"/>
                <a:cs typeface="Arial"/>
              </a:rPr>
              <a:t>(1)</a:t>
            </a:r>
            <a:r>
              <a:rPr sz="2000" b="1" spc="-5" dirty="0">
                <a:latin typeface="微软雅黑"/>
                <a:cs typeface="微软雅黑"/>
              </a:rPr>
              <a:t>构</a:t>
            </a:r>
            <a:r>
              <a:rPr sz="2000" b="1" dirty="0">
                <a:latin typeface="微软雅黑"/>
                <a:cs typeface="微软雅黑"/>
              </a:rPr>
              <a:t>造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1950" b="1" spc="7" baseline="-25641" dirty="0">
                <a:latin typeface="Symbol"/>
                <a:cs typeface="Symbol"/>
              </a:rPr>
              <a:t></a:t>
            </a:r>
            <a:r>
              <a:rPr sz="2000" b="1" spc="-5" dirty="0">
                <a:latin typeface="微软雅黑"/>
                <a:cs typeface="微软雅黑"/>
              </a:rPr>
              <a:t>表。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7403" y="502096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>
                <a:latin typeface="华文中宋"/>
                <a:cs typeface="华文中宋"/>
              </a:rPr>
              <a:t>16.2 </a:t>
            </a:r>
            <a:r>
              <a:rPr spc="-5" dirty="0" err="1">
                <a:latin typeface="华文中宋"/>
                <a:cs typeface="华文中宋"/>
              </a:rPr>
              <a:t>无损连接分解及其检验算法</a:t>
            </a:r>
            <a:endParaRPr dirty="0">
              <a:latin typeface="华文中宋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45009" y="2247900"/>
            <a:ext cx="3156204" cy="2090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4311" y="2280666"/>
            <a:ext cx="3156204" cy="2077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3405" y="1392553"/>
            <a:ext cx="4799965" cy="67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(2</a:t>
            </a:r>
            <a:r>
              <a:rPr sz="2000" b="1" spc="-5" dirty="0">
                <a:latin typeface="Arial"/>
                <a:cs typeface="Arial"/>
              </a:rPr>
              <a:t>)</a:t>
            </a:r>
            <a:r>
              <a:rPr sz="2000" b="1" spc="-5" dirty="0">
                <a:latin typeface="微软雅黑"/>
                <a:cs typeface="微软雅黑"/>
              </a:rPr>
              <a:t>用每一个函数依赖修</a:t>
            </a:r>
            <a:r>
              <a:rPr sz="2000" b="1" dirty="0">
                <a:latin typeface="微软雅黑"/>
                <a:cs typeface="微软雅黑"/>
              </a:rPr>
              <a:t>改</a:t>
            </a:r>
            <a:r>
              <a:rPr sz="2000" b="1" spc="-10" dirty="0">
                <a:latin typeface="Arial"/>
                <a:cs typeface="Arial"/>
              </a:rPr>
              <a:t>R</a:t>
            </a:r>
            <a:r>
              <a:rPr sz="1950" b="1" spc="7" baseline="-25641" dirty="0">
                <a:latin typeface="Symbol"/>
                <a:cs typeface="Symbol"/>
              </a:rPr>
              <a:t></a:t>
            </a:r>
            <a:r>
              <a:rPr sz="2000" b="1" spc="-5" dirty="0">
                <a:latin typeface="微软雅黑"/>
                <a:cs typeface="微软雅黑"/>
              </a:rPr>
              <a:t>表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Arial"/>
                <a:cs typeface="Arial"/>
              </a:rPr>
              <a:t>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=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{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A</a:t>
            </a:r>
            <a:r>
              <a:rPr sz="2000" b="1" spc="0" dirty="0">
                <a:solidFill>
                  <a:srgbClr val="FF0065"/>
                </a:solidFill>
                <a:latin typeface="Symbol"/>
                <a:cs typeface="Symbol"/>
              </a:rPr>
              <a:t>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,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000" b="1" spc="0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, </a:t>
            </a:r>
            <a:r>
              <a:rPr sz="2000" b="1" spc="-10" dirty="0">
                <a:latin typeface="Arial"/>
                <a:cs typeface="Arial"/>
              </a:rPr>
              <a:t>C</a:t>
            </a:r>
            <a:r>
              <a:rPr sz="2000" b="1" spc="0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Arial"/>
                <a:cs typeface="Arial"/>
              </a:rPr>
              <a:t>D, DE</a:t>
            </a:r>
            <a:r>
              <a:rPr sz="2000" b="1" spc="0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Arial"/>
                <a:cs typeface="Arial"/>
              </a:rPr>
              <a:t>C,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CE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2143" y="3118866"/>
            <a:ext cx="748030" cy="348615"/>
          </a:xfrm>
          <a:custGeom>
            <a:avLst/>
            <a:gdLst/>
            <a:ahLst/>
            <a:cxnLst/>
            <a:rect l="l" t="t" r="r" b="b"/>
            <a:pathLst>
              <a:path w="748029" h="348614">
                <a:moveTo>
                  <a:pt x="560832" y="261365"/>
                </a:moveTo>
                <a:lnTo>
                  <a:pt x="560832" y="86868"/>
                </a:lnTo>
                <a:lnTo>
                  <a:pt x="0" y="86868"/>
                </a:lnTo>
                <a:lnTo>
                  <a:pt x="0" y="261366"/>
                </a:lnTo>
                <a:lnTo>
                  <a:pt x="560832" y="261365"/>
                </a:lnTo>
                <a:close/>
              </a:path>
              <a:path w="748029" h="348614">
                <a:moveTo>
                  <a:pt x="747522" y="174497"/>
                </a:moveTo>
                <a:lnTo>
                  <a:pt x="560832" y="0"/>
                </a:lnTo>
                <a:lnTo>
                  <a:pt x="560832" y="348234"/>
                </a:lnTo>
                <a:lnTo>
                  <a:pt x="747522" y="174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2143" y="3118866"/>
            <a:ext cx="748030" cy="348615"/>
          </a:xfrm>
          <a:custGeom>
            <a:avLst/>
            <a:gdLst/>
            <a:ahLst/>
            <a:cxnLst/>
            <a:rect l="l" t="t" r="r" b="b"/>
            <a:pathLst>
              <a:path w="748029" h="348614">
                <a:moveTo>
                  <a:pt x="560832" y="0"/>
                </a:moveTo>
                <a:lnTo>
                  <a:pt x="560832" y="86868"/>
                </a:lnTo>
                <a:lnTo>
                  <a:pt x="0" y="86868"/>
                </a:lnTo>
                <a:lnTo>
                  <a:pt x="0" y="261366"/>
                </a:lnTo>
                <a:lnTo>
                  <a:pt x="560832" y="261365"/>
                </a:lnTo>
                <a:lnTo>
                  <a:pt x="560832" y="348234"/>
                </a:lnTo>
                <a:lnTo>
                  <a:pt x="747522" y="174497"/>
                </a:lnTo>
                <a:lnTo>
                  <a:pt x="56083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9469" y="4379976"/>
            <a:ext cx="387350" cy="596900"/>
          </a:xfrm>
          <a:custGeom>
            <a:avLst/>
            <a:gdLst/>
            <a:ahLst/>
            <a:cxnLst/>
            <a:rect l="l" t="t" r="r" b="b"/>
            <a:pathLst>
              <a:path w="387350" h="596900">
                <a:moveTo>
                  <a:pt x="387096" y="447293"/>
                </a:moveTo>
                <a:lnTo>
                  <a:pt x="290322" y="447293"/>
                </a:lnTo>
                <a:lnTo>
                  <a:pt x="290321" y="0"/>
                </a:lnTo>
                <a:lnTo>
                  <a:pt x="96773" y="0"/>
                </a:lnTo>
                <a:lnTo>
                  <a:pt x="96774" y="447293"/>
                </a:lnTo>
                <a:lnTo>
                  <a:pt x="0" y="447293"/>
                </a:lnTo>
                <a:lnTo>
                  <a:pt x="193548" y="596645"/>
                </a:lnTo>
                <a:lnTo>
                  <a:pt x="387096" y="447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9469" y="4379976"/>
            <a:ext cx="387350" cy="596900"/>
          </a:xfrm>
          <a:custGeom>
            <a:avLst/>
            <a:gdLst/>
            <a:ahLst/>
            <a:cxnLst/>
            <a:rect l="l" t="t" r="r" b="b"/>
            <a:pathLst>
              <a:path w="387350" h="596900">
                <a:moveTo>
                  <a:pt x="0" y="447293"/>
                </a:moveTo>
                <a:lnTo>
                  <a:pt x="96774" y="447293"/>
                </a:lnTo>
                <a:lnTo>
                  <a:pt x="96773" y="0"/>
                </a:lnTo>
                <a:lnTo>
                  <a:pt x="290321" y="0"/>
                </a:lnTo>
                <a:lnTo>
                  <a:pt x="290322" y="447293"/>
                </a:lnTo>
                <a:lnTo>
                  <a:pt x="387096" y="447293"/>
                </a:lnTo>
                <a:lnTo>
                  <a:pt x="193548" y="596645"/>
                </a:lnTo>
                <a:lnTo>
                  <a:pt x="0" y="4472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86651" y="1661922"/>
            <a:ext cx="1137285" cy="666750"/>
          </a:xfrm>
          <a:custGeom>
            <a:avLst/>
            <a:gdLst/>
            <a:ahLst/>
            <a:cxnLst/>
            <a:rect l="l" t="t" r="r" b="b"/>
            <a:pathLst>
              <a:path w="1137284" h="666750">
                <a:moveTo>
                  <a:pt x="1136904" y="332994"/>
                </a:moveTo>
                <a:lnTo>
                  <a:pt x="1129463" y="279045"/>
                </a:lnTo>
                <a:lnTo>
                  <a:pt x="1107923" y="227844"/>
                </a:lnTo>
                <a:lnTo>
                  <a:pt x="1073453" y="180081"/>
                </a:lnTo>
                <a:lnTo>
                  <a:pt x="1027224" y="136446"/>
                </a:lnTo>
                <a:lnTo>
                  <a:pt x="970407" y="97631"/>
                </a:lnTo>
                <a:lnTo>
                  <a:pt x="904170" y="64324"/>
                </a:lnTo>
                <a:lnTo>
                  <a:pt x="867886" y="49953"/>
                </a:lnTo>
                <a:lnTo>
                  <a:pt x="829686" y="37218"/>
                </a:lnTo>
                <a:lnTo>
                  <a:pt x="789717" y="26205"/>
                </a:lnTo>
                <a:lnTo>
                  <a:pt x="748125" y="17001"/>
                </a:lnTo>
                <a:lnTo>
                  <a:pt x="705056" y="9692"/>
                </a:lnTo>
                <a:lnTo>
                  <a:pt x="660657" y="4365"/>
                </a:lnTo>
                <a:lnTo>
                  <a:pt x="615073" y="1105"/>
                </a:lnTo>
                <a:lnTo>
                  <a:pt x="568452" y="0"/>
                </a:lnTo>
                <a:lnTo>
                  <a:pt x="521830" y="1105"/>
                </a:lnTo>
                <a:lnTo>
                  <a:pt x="476246" y="4365"/>
                </a:lnTo>
                <a:lnTo>
                  <a:pt x="431847" y="9692"/>
                </a:lnTo>
                <a:lnTo>
                  <a:pt x="388778" y="17001"/>
                </a:lnTo>
                <a:lnTo>
                  <a:pt x="347186" y="26205"/>
                </a:lnTo>
                <a:lnTo>
                  <a:pt x="307217" y="37218"/>
                </a:lnTo>
                <a:lnTo>
                  <a:pt x="269017" y="49953"/>
                </a:lnTo>
                <a:lnTo>
                  <a:pt x="232733" y="64324"/>
                </a:lnTo>
                <a:lnTo>
                  <a:pt x="166496" y="97631"/>
                </a:lnTo>
                <a:lnTo>
                  <a:pt x="109679" y="136446"/>
                </a:lnTo>
                <a:lnTo>
                  <a:pt x="63450" y="180081"/>
                </a:lnTo>
                <a:lnTo>
                  <a:pt x="28980" y="227844"/>
                </a:lnTo>
                <a:lnTo>
                  <a:pt x="7440" y="279045"/>
                </a:lnTo>
                <a:lnTo>
                  <a:pt x="0" y="332994"/>
                </a:lnTo>
                <a:lnTo>
                  <a:pt x="1884" y="360377"/>
                </a:lnTo>
                <a:lnTo>
                  <a:pt x="16520" y="413224"/>
                </a:lnTo>
                <a:lnTo>
                  <a:pt x="44672" y="462938"/>
                </a:lnTo>
                <a:lnTo>
                  <a:pt x="85167" y="508835"/>
                </a:lnTo>
                <a:lnTo>
                  <a:pt x="100584" y="522233"/>
                </a:lnTo>
                <a:lnTo>
                  <a:pt x="100584" y="332994"/>
                </a:lnTo>
                <a:lnTo>
                  <a:pt x="102135" y="310580"/>
                </a:lnTo>
                <a:lnTo>
                  <a:pt x="114185" y="267275"/>
                </a:lnTo>
                <a:lnTo>
                  <a:pt x="137362" y="226480"/>
                </a:lnTo>
                <a:lnTo>
                  <a:pt x="170700" y="188771"/>
                </a:lnTo>
                <a:lnTo>
                  <a:pt x="213234" y="154725"/>
                </a:lnTo>
                <a:lnTo>
                  <a:pt x="264000" y="124917"/>
                </a:lnTo>
                <a:lnTo>
                  <a:pt x="322033" y="99923"/>
                </a:lnTo>
                <a:lnTo>
                  <a:pt x="386369" y="80319"/>
                </a:lnTo>
                <a:lnTo>
                  <a:pt x="456043" y="66682"/>
                </a:lnTo>
                <a:lnTo>
                  <a:pt x="530090" y="59587"/>
                </a:lnTo>
                <a:lnTo>
                  <a:pt x="568452" y="58674"/>
                </a:lnTo>
                <a:lnTo>
                  <a:pt x="606813" y="59587"/>
                </a:lnTo>
                <a:lnTo>
                  <a:pt x="680860" y="66682"/>
                </a:lnTo>
                <a:lnTo>
                  <a:pt x="750534" y="80319"/>
                </a:lnTo>
                <a:lnTo>
                  <a:pt x="814870" y="99923"/>
                </a:lnTo>
                <a:lnTo>
                  <a:pt x="872903" y="124917"/>
                </a:lnTo>
                <a:lnTo>
                  <a:pt x="923669" y="154725"/>
                </a:lnTo>
                <a:lnTo>
                  <a:pt x="966203" y="188771"/>
                </a:lnTo>
                <a:lnTo>
                  <a:pt x="999541" y="226480"/>
                </a:lnTo>
                <a:lnTo>
                  <a:pt x="1022718" y="267275"/>
                </a:lnTo>
                <a:lnTo>
                  <a:pt x="1034768" y="310580"/>
                </a:lnTo>
                <a:lnTo>
                  <a:pt x="1036319" y="332994"/>
                </a:lnTo>
                <a:lnTo>
                  <a:pt x="1036319" y="522233"/>
                </a:lnTo>
                <a:lnTo>
                  <a:pt x="1051736" y="508835"/>
                </a:lnTo>
                <a:lnTo>
                  <a:pt x="1092231" y="462938"/>
                </a:lnTo>
                <a:lnTo>
                  <a:pt x="1120383" y="413224"/>
                </a:lnTo>
                <a:lnTo>
                  <a:pt x="1135019" y="360377"/>
                </a:lnTo>
                <a:lnTo>
                  <a:pt x="1136904" y="332994"/>
                </a:lnTo>
                <a:close/>
              </a:path>
              <a:path w="1137284" h="666750">
                <a:moveTo>
                  <a:pt x="1036319" y="522233"/>
                </a:moveTo>
                <a:lnTo>
                  <a:pt x="1036319" y="332994"/>
                </a:lnTo>
                <a:lnTo>
                  <a:pt x="1034768" y="355510"/>
                </a:lnTo>
                <a:lnTo>
                  <a:pt x="1030194" y="377522"/>
                </a:lnTo>
                <a:lnTo>
                  <a:pt x="1012460" y="419752"/>
                </a:lnTo>
                <a:lnTo>
                  <a:pt x="984082" y="459119"/>
                </a:lnTo>
                <a:lnTo>
                  <a:pt x="946026" y="495062"/>
                </a:lnTo>
                <a:lnTo>
                  <a:pt x="899255" y="527018"/>
                </a:lnTo>
                <a:lnTo>
                  <a:pt x="844734" y="554425"/>
                </a:lnTo>
                <a:lnTo>
                  <a:pt x="783429" y="576720"/>
                </a:lnTo>
                <a:lnTo>
                  <a:pt x="716304" y="593341"/>
                </a:lnTo>
                <a:lnTo>
                  <a:pt x="644323" y="603727"/>
                </a:lnTo>
                <a:lnTo>
                  <a:pt x="568452" y="607314"/>
                </a:lnTo>
                <a:lnTo>
                  <a:pt x="530090" y="606405"/>
                </a:lnTo>
                <a:lnTo>
                  <a:pt x="456043" y="599349"/>
                </a:lnTo>
                <a:lnTo>
                  <a:pt x="386369" y="585775"/>
                </a:lnTo>
                <a:lnTo>
                  <a:pt x="322033" y="566246"/>
                </a:lnTo>
                <a:lnTo>
                  <a:pt x="264000" y="541325"/>
                </a:lnTo>
                <a:lnTo>
                  <a:pt x="213234" y="511573"/>
                </a:lnTo>
                <a:lnTo>
                  <a:pt x="170700" y="477554"/>
                </a:lnTo>
                <a:lnTo>
                  <a:pt x="137362" y="439828"/>
                </a:lnTo>
                <a:lnTo>
                  <a:pt x="114185" y="398960"/>
                </a:lnTo>
                <a:lnTo>
                  <a:pt x="102135" y="355510"/>
                </a:lnTo>
                <a:lnTo>
                  <a:pt x="100584" y="332994"/>
                </a:lnTo>
                <a:lnTo>
                  <a:pt x="100584" y="522233"/>
                </a:lnTo>
                <a:lnTo>
                  <a:pt x="136837" y="550229"/>
                </a:lnTo>
                <a:lnTo>
                  <a:pt x="198510" y="586434"/>
                </a:lnTo>
                <a:lnTo>
                  <a:pt x="269017" y="616763"/>
                </a:lnTo>
                <a:lnTo>
                  <a:pt x="307217" y="629511"/>
                </a:lnTo>
                <a:lnTo>
                  <a:pt x="347186" y="640532"/>
                </a:lnTo>
                <a:lnTo>
                  <a:pt x="388778" y="649742"/>
                </a:lnTo>
                <a:lnTo>
                  <a:pt x="431847" y="657054"/>
                </a:lnTo>
                <a:lnTo>
                  <a:pt x="476246" y="662383"/>
                </a:lnTo>
                <a:lnTo>
                  <a:pt x="521830" y="665644"/>
                </a:lnTo>
                <a:lnTo>
                  <a:pt x="568452" y="666750"/>
                </a:lnTo>
                <a:lnTo>
                  <a:pt x="615073" y="665644"/>
                </a:lnTo>
                <a:lnTo>
                  <a:pt x="660657" y="662383"/>
                </a:lnTo>
                <a:lnTo>
                  <a:pt x="705056" y="657054"/>
                </a:lnTo>
                <a:lnTo>
                  <a:pt x="748125" y="649742"/>
                </a:lnTo>
                <a:lnTo>
                  <a:pt x="789717" y="640532"/>
                </a:lnTo>
                <a:lnTo>
                  <a:pt x="829686" y="629511"/>
                </a:lnTo>
                <a:lnTo>
                  <a:pt x="867886" y="616763"/>
                </a:lnTo>
                <a:lnTo>
                  <a:pt x="904170" y="602376"/>
                </a:lnTo>
                <a:lnTo>
                  <a:pt x="970407" y="569023"/>
                </a:lnTo>
                <a:lnTo>
                  <a:pt x="1027224" y="530138"/>
                </a:lnTo>
                <a:lnTo>
                  <a:pt x="1036319" y="52223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80389" y="1716023"/>
            <a:ext cx="949960" cy="558800"/>
          </a:xfrm>
          <a:custGeom>
            <a:avLst/>
            <a:gdLst/>
            <a:ahLst/>
            <a:cxnLst/>
            <a:rect l="l" t="t" r="r" b="b"/>
            <a:pathLst>
              <a:path w="949959" h="558800">
                <a:moveTo>
                  <a:pt x="949451" y="278891"/>
                </a:moveTo>
                <a:lnTo>
                  <a:pt x="943237" y="233679"/>
                </a:lnTo>
                <a:lnTo>
                  <a:pt x="925244" y="190780"/>
                </a:lnTo>
                <a:lnTo>
                  <a:pt x="896453" y="150770"/>
                </a:lnTo>
                <a:lnTo>
                  <a:pt x="857841" y="114226"/>
                </a:lnTo>
                <a:lnTo>
                  <a:pt x="810386" y="81724"/>
                </a:lnTo>
                <a:lnTo>
                  <a:pt x="755068" y="53839"/>
                </a:lnTo>
                <a:lnTo>
                  <a:pt x="692865" y="31149"/>
                </a:lnTo>
                <a:lnTo>
                  <a:pt x="624754" y="14228"/>
                </a:lnTo>
                <a:lnTo>
                  <a:pt x="551715" y="3653"/>
                </a:lnTo>
                <a:lnTo>
                  <a:pt x="513653" y="925"/>
                </a:lnTo>
                <a:lnTo>
                  <a:pt x="474725" y="0"/>
                </a:lnTo>
                <a:lnTo>
                  <a:pt x="435798" y="925"/>
                </a:lnTo>
                <a:lnTo>
                  <a:pt x="397736" y="3653"/>
                </a:lnTo>
                <a:lnTo>
                  <a:pt x="324697" y="14228"/>
                </a:lnTo>
                <a:lnTo>
                  <a:pt x="256586" y="31149"/>
                </a:lnTo>
                <a:lnTo>
                  <a:pt x="194383" y="53839"/>
                </a:lnTo>
                <a:lnTo>
                  <a:pt x="139064" y="81724"/>
                </a:lnTo>
                <a:lnTo>
                  <a:pt x="91610" y="114226"/>
                </a:lnTo>
                <a:lnTo>
                  <a:pt x="52998" y="150770"/>
                </a:lnTo>
                <a:lnTo>
                  <a:pt x="24207" y="190780"/>
                </a:lnTo>
                <a:lnTo>
                  <a:pt x="6214" y="233679"/>
                </a:lnTo>
                <a:lnTo>
                  <a:pt x="0" y="278892"/>
                </a:lnTo>
                <a:lnTo>
                  <a:pt x="1574" y="301860"/>
                </a:lnTo>
                <a:lnTo>
                  <a:pt x="13800" y="346173"/>
                </a:lnTo>
                <a:lnTo>
                  <a:pt x="37314" y="387846"/>
                </a:lnTo>
                <a:lnTo>
                  <a:pt x="71138" y="426307"/>
                </a:lnTo>
                <a:lnTo>
                  <a:pt x="114293" y="460984"/>
                </a:lnTo>
                <a:lnTo>
                  <a:pt x="165802" y="491307"/>
                </a:lnTo>
                <a:lnTo>
                  <a:pt x="224685" y="516704"/>
                </a:lnTo>
                <a:lnTo>
                  <a:pt x="289964" y="536602"/>
                </a:lnTo>
                <a:lnTo>
                  <a:pt x="360662" y="550432"/>
                </a:lnTo>
                <a:lnTo>
                  <a:pt x="435798" y="557620"/>
                </a:lnTo>
                <a:lnTo>
                  <a:pt x="474725" y="558546"/>
                </a:lnTo>
                <a:lnTo>
                  <a:pt x="513653" y="557620"/>
                </a:lnTo>
                <a:lnTo>
                  <a:pt x="551715" y="554892"/>
                </a:lnTo>
                <a:lnTo>
                  <a:pt x="624754" y="544311"/>
                </a:lnTo>
                <a:lnTo>
                  <a:pt x="692865" y="527376"/>
                </a:lnTo>
                <a:lnTo>
                  <a:pt x="755068" y="504657"/>
                </a:lnTo>
                <a:lnTo>
                  <a:pt x="810387" y="476726"/>
                </a:lnTo>
                <a:lnTo>
                  <a:pt x="857841" y="444154"/>
                </a:lnTo>
                <a:lnTo>
                  <a:pt x="896453" y="407513"/>
                </a:lnTo>
                <a:lnTo>
                  <a:pt x="925244" y="367375"/>
                </a:lnTo>
                <a:lnTo>
                  <a:pt x="943237" y="324311"/>
                </a:lnTo>
                <a:lnTo>
                  <a:pt x="949451" y="27889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0389" y="1716023"/>
            <a:ext cx="949960" cy="558800"/>
          </a:xfrm>
          <a:custGeom>
            <a:avLst/>
            <a:gdLst/>
            <a:ahLst/>
            <a:cxnLst/>
            <a:rect l="l" t="t" r="r" b="b"/>
            <a:pathLst>
              <a:path w="949959" h="558800">
                <a:moveTo>
                  <a:pt x="474725" y="0"/>
                </a:moveTo>
                <a:lnTo>
                  <a:pt x="435798" y="925"/>
                </a:lnTo>
                <a:lnTo>
                  <a:pt x="397736" y="3653"/>
                </a:lnTo>
                <a:lnTo>
                  <a:pt x="324697" y="14228"/>
                </a:lnTo>
                <a:lnTo>
                  <a:pt x="256586" y="31149"/>
                </a:lnTo>
                <a:lnTo>
                  <a:pt x="194383" y="53839"/>
                </a:lnTo>
                <a:lnTo>
                  <a:pt x="139064" y="81724"/>
                </a:lnTo>
                <a:lnTo>
                  <a:pt x="91610" y="114226"/>
                </a:lnTo>
                <a:lnTo>
                  <a:pt x="52998" y="150770"/>
                </a:lnTo>
                <a:lnTo>
                  <a:pt x="24207" y="190780"/>
                </a:lnTo>
                <a:lnTo>
                  <a:pt x="6214" y="233679"/>
                </a:lnTo>
                <a:lnTo>
                  <a:pt x="0" y="278892"/>
                </a:lnTo>
                <a:lnTo>
                  <a:pt x="1574" y="301860"/>
                </a:lnTo>
                <a:lnTo>
                  <a:pt x="13800" y="346173"/>
                </a:lnTo>
                <a:lnTo>
                  <a:pt x="37314" y="387846"/>
                </a:lnTo>
                <a:lnTo>
                  <a:pt x="71138" y="426307"/>
                </a:lnTo>
                <a:lnTo>
                  <a:pt x="114293" y="460984"/>
                </a:lnTo>
                <a:lnTo>
                  <a:pt x="165802" y="491307"/>
                </a:lnTo>
                <a:lnTo>
                  <a:pt x="224685" y="516704"/>
                </a:lnTo>
                <a:lnTo>
                  <a:pt x="289964" y="536602"/>
                </a:lnTo>
                <a:lnTo>
                  <a:pt x="360662" y="550432"/>
                </a:lnTo>
                <a:lnTo>
                  <a:pt x="435798" y="557620"/>
                </a:lnTo>
                <a:lnTo>
                  <a:pt x="474725" y="558546"/>
                </a:lnTo>
                <a:lnTo>
                  <a:pt x="513653" y="557620"/>
                </a:lnTo>
                <a:lnTo>
                  <a:pt x="551715" y="554892"/>
                </a:lnTo>
                <a:lnTo>
                  <a:pt x="624754" y="544311"/>
                </a:lnTo>
                <a:lnTo>
                  <a:pt x="692865" y="527376"/>
                </a:lnTo>
                <a:lnTo>
                  <a:pt x="755068" y="504657"/>
                </a:lnTo>
                <a:lnTo>
                  <a:pt x="810387" y="476726"/>
                </a:lnTo>
                <a:lnTo>
                  <a:pt x="857841" y="444154"/>
                </a:lnTo>
                <a:lnTo>
                  <a:pt x="896453" y="407513"/>
                </a:lnTo>
                <a:lnTo>
                  <a:pt x="925244" y="367375"/>
                </a:lnTo>
                <a:lnTo>
                  <a:pt x="943237" y="324311"/>
                </a:lnTo>
                <a:lnTo>
                  <a:pt x="949451" y="278891"/>
                </a:lnTo>
                <a:lnTo>
                  <a:pt x="947877" y="256032"/>
                </a:lnTo>
                <a:lnTo>
                  <a:pt x="935651" y="211904"/>
                </a:lnTo>
                <a:lnTo>
                  <a:pt x="912137" y="170378"/>
                </a:lnTo>
                <a:lnTo>
                  <a:pt x="878313" y="132029"/>
                </a:lnTo>
                <a:lnTo>
                  <a:pt x="835158" y="97434"/>
                </a:lnTo>
                <a:lnTo>
                  <a:pt x="783649" y="67168"/>
                </a:lnTo>
                <a:lnTo>
                  <a:pt x="724766" y="41809"/>
                </a:lnTo>
                <a:lnTo>
                  <a:pt x="659487" y="21931"/>
                </a:lnTo>
                <a:lnTo>
                  <a:pt x="588789" y="8111"/>
                </a:lnTo>
                <a:lnTo>
                  <a:pt x="513653" y="925"/>
                </a:lnTo>
                <a:lnTo>
                  <a:pt x="47472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95699" y="1801352"/>
            <a:ext cx="720725" cy="47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575" marR="5080" indent="-143510">
              <a:lnSpc>
                <a:spcPct val="100000"/>
              </a:lnSpc>
            </a:pP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用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1600" spc="-5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C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修改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89639" y="5646420"/>
            <a:ext cx="1137285" cy="666750"/>
          </a:xfrm>
          <a:custGeom>
            <a:avLst/>
            <a:gdLst/>
            <a:ahLst/>
            <a:cxnLst/>
            <a:rect l="l" t="t" r="r" b="b"/>
            <a:pathLst>
              <a:path w="1137285" h="666750">
                <a:moveTo>
                  <a:pt x="1136904" y="333755"/>
                </a:moveTo>
                <a:lnTo>
                  <a:pt x="1129463" y="279600"/>
                </a:lnTo>
                <a:lnTo>
                  <a:pt x="1107923" y="228234"/>
                </a:lnTo>
                <a:lnTo>
                  <a:pt x="1073453" y="180342"/>
                </a:lnTo>
                <a:lnTo>
                  <a:pt x="1027224" y="136611"/>
                </a:lnTo>
                <a:lnTo>
                  <a:pt x="970407" y="97726"/>
                </a:lnTo>
                <a:lnTo>
                  <a:pt x="904170" y="64373"/>
                </a:lnTo>
                <a:lnTo>
                  <a:pt x="867886" y="49986"/>
                </a:lnTo>
                <a:lnTo>
                  <a:pt x="829686" y="37238"/>
                </a:lnTo>
                <a:lnTo>
                  <a:pt x="789717" y="26217"/>
                </a:lnTo>
                <a:lnTo>
                  <a:pt x="748125" y="17007"/>
                </a:lnTo>
                <a:lnTo>
                  <a:pt x="705056" y="9695"/>
                </a:lnTo>
                <a:lnTo>
                  <a:pt x="660657" y="4366"/>
                </a:lnTo>
                <a:lnTo>
                  <a:pt x="615073" y="1105"/>
                </a:lnTo>
                <a:lnTo>
                  <a:pt x="568452" y="0"/>
                </a:lnTo>
                <a:lnTo>
                  <a:pt x="521830" y="1105"/>
                </a:lnTo>
                <a:lnTo>
                  <a:pt x="476246" y="4366"/>
                </a:lnTo>
                <a:lnTo>
                  <a:pt x="431847" y="9695"/>
                </a:lnTo>
                <a:lnTo>
                  <a:pt x="388778" y="17007"/>
                </a:lnTo>
                <a:lnTo>
                  <a:pt x="347186" y="26217"/>
                </a:lnTo>
                <a:lnTo>
                  <a:pt x="307217" y="37238"/>
                </a:lnTo>
                <a:lnTo>
                  <a:pt x="269017" y="49986"/>
                </a:lnTo>
                <a:lnTo>
                  <a:pt x="232733" y="64373"/>
                </a:lnTo>
                <a:lnTo>
                  <a:pt x="166496" y="97726"/>
                </a:lnTo>
                <a:lnTo>
                  <a:pt x="109679" y="136611"/>
                </a:lnTo>
                <a:lnTo>
                  <a:pt x="63450" y="180342"/>
                </a:lnTo>
                <a:lnTo>
                  <a:pt x="28980" y="228234"/>
                </a:lnTo>
                <a:lnTo>
                  <a:pt x="7440" y="279600"/>
                </a:lnTo>
                <a:lnTo>
                  <a:pt x="0" y="333755"/>
                </a:lnTo>
                <a:lnTo>
                  <a:pt x="1884" y="361030"/>
                </a:lnTo>
                <a:lnTo>
                  <a:pt x="16520" y="413691"/>
                </a:lnTo>
                <a:lnTo>
                  <a:pt x="44672" y="463260"/>
                </a:lnTo>
                <a:lnTo>
                  <a:pt x="85167" y="509045"/>
                </a:lnTo>
                <a:lnTo>
                  <a:pt x="100584" y="522415"/>
                </a:lnTo>
                <a:lnTo>
                  <a:pt x="100584" y="333755"/>
                </a:lnTo>
                <a:lnTo>
                  <a:pt x="102135" y="311239"/>
                </a:lnTo>
                <a:lnTo>
                  <a:pt x="114185" y="267789"/>
                </a:lnTo>
                <a:lnTo>
                  <a:pt x="137362" y="226921"/>
                </a:lnTo>
                <a:lnTo>
                  <a:pt x="170700" y="189195"/>
                </a:lnTo>
                <a:lnTo>
                  <a:pt x="213234" y="155176"/>
                </a:lnTo>
                <a:lnTo>
                  <a:pt x="264000" y="125424"/>
                </a:lnTo>
                <a:lnTo>
                  <a:pt x="322033" y="100503"/>
                </a:lnTo>
                <a:lnTo>
                  <a:pt x="386369" y="80974"/>
                </a:lnTo>
                <a:lnTo>
                  <a:pt x="456043" y="67400"/>
                </a:lnTo>
                <a:lnTo>
                  <a:pt x="530090" y="60344"/>
                </a:lnTo>
                <a:lnTo>
                  <a:pt x="568452" y="59435"/>
                </a:lnTo>
                <a:lnTo>
                  <a:pt x="606808" y="60344"/>
                </a:lnTo>
                <a:lnTo>
                  <a:pt x="680814" y="67400"/>
                </a:lnTo>
                <a:lnTo>
                  <a:pt x="750415" y="80974"/>
                </a:lnTo>
                <a:lnTo>
                  <a:pt x="814655" y="100503"/>
                </a:lnTo>
                <a:lnTo>
                  <a:pt x="872579" y="125424"/>
                </a:lnTo>
                <a:lnTo>
                  <a:pt x="923231" y="155176"/>
                </a:lnTo>
                <a:lnTo>
                  <a:pt x="965656" y="189195"/>
                </a:lnTo>
                <a:lnTo>
                  <a:pt x="998898" y="226921"/>
                </a:lnTo>
                <a:lnTo>
                  <a:pt x="1022002" y="267789"/>
                </a:lnTo>
                <a:lnTo>
                  <a:pt x="1034011" y="311239"/>
                </a:lnTo>
                <a:lnTo>
                  <a:pt x="1035558" y="333755"/>
                </a:lnTo>
                <a:lnTo>
                  <a:pt x="1035558" y="523076"/>
                </a:lnTo>
                <a:lnTo>
                  <a:pt x="1051736" y="509045"/>
                </a:lnTo>
                <a:lnTo>
                  <a:pt x="1092231" y="463260"/>
                </a:lnTo>
                <a:lnTo>
                  <a:pt x="1120383" y="413691"/>
                </a:lnTo>
                <a:lnTo>
                  <a:pt x="1135019" y="361030"/>
                </a:lnTo>
                <a:lnTo>
                  <a:pt x="1136904" y="333755"/>
                </a:lnTo>
                <a:close/>
              </a:path>
              <a:path w="1137285" h="666750">
                <a:moveTo>
                  <a:pt x="1035558" y="523076"/>
                </a:moveTo>
                <a:lnTo>
                  <a:pt x="1035558" y="333755"/>
                </a:lnTo>
                <a:lnTo>
                  <a:pt x="1034011" y="356169"/>
                </a:lnTo>
                <a:lnTo>
                  <a:pt x="1029453" y="378099"/>
                </a:lnTo>
                <a:lnTo>
                  <a:pt x="1011777" y="420221"/>
                </a:lnTo>
                <a:lnTo>
                  <a:pt x="983485" y="459545"/>
                </a:lnTo>
                <a:lnTo>
                  <a:pt x="945532" y="495495"/>
                </a:lnTo>
                <a:lnTo>
                  <a:pt x="898874" y="527494"/>
                </a:lnTo>
                <a:lnTo>
                  <a:pt x="844466" y="554967"/>
                </a:lnTo>
                <a:lnTo>
                  <a:pt x="783265" y="577338"/>
                </a:lnTo>
                <a:lnTo>
                  <a:pt x="716225" y="594030"/>
                </a:lnTo>
                <a:lnTo>
                  <a:pt x="644302" y="604468"/>
                </a:lnTo>
                <a:lnTo>
                  <a:pt x="568452" y="608075"/>
                </a:lnTo>
                <a:lnTo>
                  <a:pt x="530090" y="607162"/>
                </a:lnTo>
                <a:lnTo>
                  <a:pt x="456043" y="600067"/>
                </a:lnTo>
                <a:lnTo>
                  <a:pt x="386369" y="586430"/>
                </a:lnTo>
                <a:lnTo>
                  <a:pt x="322033" y="566826"/>
                </a:lnTo>
                <a:lnTo>
                  <a:pt x="264000" y="541832"/>
                </a:lnTo>
                <a:lnTo>
                  <a:pt x="213234" y="512024"/>
                </a:lnTo>
                <a:lnTo>
                  <a:pt x="170700" y="477978"/>
                </a:lnTo>
                <a:lnTo>
                  <a:pt x="137362" y="440269"/>
                </a:lnTo>
                <a:lnTo>
                  <a:pt x="114185" y="399474"/>
                </a:lnTo>
                <a:lnTo>
                  <a:pt x="102135" y="356169"/>
                </a:lnTo>
                <a:lnTo>
                  <a:pt x="100584" y="333755"/>
                </a:lnTo>
                <a:lnTo>
                  <a:pt x="100584" y="522415"/>
                </a:lnTo>
                <a:lnTo>
                  <a:pt x="136837" y="550356"/>
                </a:lnTo>
                <a:lnTo>
                  <a:pt x="198510" y="586503"/>
                </a:lnTo>
                <a:lnTo>
                  <a:pt x="269017" y="616796"/>
                </a:lnTo>
                <a:lnTo>
                  <a:pt x="307217" y="629531"/>
                </a:lnTo>
                <a:lnTo>
                  <a:pt x="347186" y="640544"/>
                </a:lnTo>
                <a:lnTo>
                  <a:pt x="388778" y="649748"/>
                </a:lnTo>
                <a:lnTo>
                  <a:pt x="431847" y="657057"/>
                </a:lnTo>
                <a:lnTo>
                  <a:pt x="476246" y="662384"/>
                </a:lnTo>
                <a:lnTo>
                  <a:pt x="521830" y="665644"/>
                </a:lnTo>
                <a:lnTo>
                  <a:pt x="568452" y="666749"/>
                </a:lnTo>
                <a:lnTo>
                  <a:pt x="615073" y="665644"/>
                </a:lnTo>
                <a:lnTo>
                  <a:pt x="660657" y="662384"/>
                </a:lnTo>
                <a:lnTo>
                  <a:pt x="705056" y="657057"/>
                </a:lnTo>
                <a:lnTo>
                  <a:pt x="748125" y="649748"/>
                </a:lnTo>
                <a:lnTo>
                  <a:pt x="789717" y="640544"/>
                </a:lnTo>
                <a:lnTo>
                  <a:pt x="829686" y="629531"/>
                </a:lnTo>
                <a:lnTo>
                  <a:pt x="867886" y="616796"/>
                </a:lnTo>
                <a:lnTo>
                  <a:pt x="904170" y="602425"/>
                </a:lnTo>
                <a:lnTo>
                  <a:pt x="970407" y="569118"/>
                </a:lnTo>
                <a:lnTo>
                  <a:pt x="1027224" y="530303"/>
                </a:lnTo>
                <a:lnTo>
                  <a:pt x="1035558" y="52307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83365" y="5700521"/>
            <a:ext cx="949960" cy="558800"/>
          </a:xfrm>
          <a:custGeom>
            <a:avLst/>
            <a:gdLst/>
            <a:ahLst/>
            <a:cxnLst/>
            <a:rect l="l" t="t" r="r" b="b"/>
            <a:pathLst>
              <a:path w="949960" h="558800">
                <a:moveTo>
                  <a:pt x="949451" y="279653"/>
                </a:moveTo>
                <a:lnTo>
                  <a:pt x="943237" y="234234"/>
                </a:lnTo>
                <a:lnTo>
                  <a:pt x="925244" y="191170"/>
                </a:lnTo>
                <a:lnTo>
                  <a:pt x="896453" y="151032"/>
                </a:lnTo>
                <a:lnTo>
                  <a:pt x="857841" y="114391"/>
                </a:lnTo>
                <a:lnTo>
                  <a:pt x="810386" y="81819"/>
                </a:lnTo>
                <a:lnTo>
                  <a:pt x="755068" y="53888"/>
                </a:lnTo>
                <a:lnTo>
                  <a:pt x="692865" y="31169"/>
                </a:lnTo>
                <a:lnTo>
                  <a:pt x="624754" y="14234"/>
                </a:lnTo>
                <a:lnTo>
                  <a:pt x="551715" y="3653"/>
                </a:lnTo>
                <a:lnTo>
                  <a:pt x="513653" y="925"/>
                </a:lnTo>
                <a:lnTo>
                  <a:pt x="474725" y="0"/>
                </a:lnTo>
                <a:lnTo>
                  <a:pt x="435798" y="925"/>
                </a:lnTo>
                <a:lnTo>
                  <a:pt x="397736" y="3653"/>
                </a:lnTo>
                <a:lnTo>
                  <a:pt x="324697" y="14234"/>
                </a:lnTo>
                <a:lnTo>
                  <a:pt x="256586" y="31169"/>
                </a:lnTo>
                <a:lnTo>
                  <a:pt x="194383" y="53888"/>
                </a:lnTo>
                <a:lnTo>
                  <a:pt x="139064" y="81819"/>
                </a:lnTo>
                <a:lnTo>
                  <a:pt x="91610" y="114391"/>
                </a:lnTo>
                <a:lnTo>
                  <a:pt x="52998" y="151032"/>
                </a:lnTo>
                <a:lnTo>
                  <a:pt x="24207" y="191170"/>
                </a:lnTo>
                <a:lnTo>
                  <a:pt x="6214" y="234234"/>
                </a:lnTo>
                <a:lnTo>
                  <a:pt x="0" y="279654"/>
                </a:lnTo>
                <a:lnTo>
                  <a:pt x="1574" y="302513"/>
                </a:lnTo>
                <a:lnTo>
                  <a:pt x="13800" y="346641"/>
                </a:lnTo>
                <a:lnTo>
                  <a:pt x="37314" y="388167"/>
                </a:lnTo>
                <a:lnTo>
                  <a:pt x="71138" y="426516"/>
                </a:lnTo>
                <a:lnTo>
                  <a:pt x="114293" y="461111"/>
                </a:lnTo>
                <a:lnTo>
                  <a:pt x="165802" y="491377"/>
                </a:lnTo>
                <a:lnTo>
                  <a:pt x="224685" y="516736"/>
                </a:lnTo>
                <a:lnTo>
                  <a:pt x="289964" y="536614"/>
                </a:lnTo>
                <a:lnTo>
                  <a:pt x="360662" y="550434"/>
                </a:lnTo>
                <a:lnTo>
                  <a:pt x="435798" y="557620"/>
                </a:lnTo>
                <a:lnTo>
                  <a:pt x="474725" y="558546"/>
                </a:lnTo>
                <a:lnTo>
                  <a:pt x="513653" y="557620"/>
                </a:lnTo>
                <a:lnTo>
                  <a:pt x="551715" y="554892"/>
                </a:lnTo>
                <a:lnTo>
                  <a:pt x="624754" y="544317"/>
                </a:lnTo>
                <a:lnTo>
                  <a:pt x="692865" y="527396"/>
                </a:lnTo>
                <a:lnTo>
                  <a:pt x="755068" y="504706"/>
                </a:lnTo>
                <a:lnTo>
                  <a:pt x="810387" y="476821"/>
                </a:lnTo>
                <a:lnTo>
                  <a:pt x="857841" y="444319"/>
                </a:lnTo>
                <a:lnTo>
                  <a:pt x="896453" y="407775"/>
                </a:lnTo>
                <a:lnTo>
                  <a:pt x="925244" y="367765"/>
                </a:lnTo>
                <a:lnTo>
                  <a:pt x="943237" y="324866"/>
                </a:lnTo>
                <a:lnTo>
                  <a:pt x="949451" y="27965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83365" y="5700521"/>
            <a:ext cx="949960" cy="558800"/>
          </a:xfrm>
          <a:custGeom>
            <a:avLst/>
            <a:gdLst/>
            <a:ahLst/>
            <a:cxnLst/>
            <a:rect l="l" t="t" r="r" b="b"/>
            <a:pathLst>
              <a:path w="949960" h="558800">
                <a:moveTo>
                  <a:pt x="474725" y="0"/>
                </a:moveTo>
                <a:lnTo>
                  <a:pt x="435798" y="925"/>
                </a:lnTo>
                <a:lnTo>
                  <a:pt x="397736" y="3653"/>
                </a:lnTo>
                <a:lnTo>
                  <a:pt x="324697" y="14234"/>
                </a:lnTo>
                <a:lnTo>
                  <a:pt x="256586" y="31169"/>
                </a:lnTo>
                <a:lnTo>
                  <a:pt x="194383" y="53888"/>
                </a:lnTo>
                <a:lnTo>
                  <a:pt x="139064" y="81819"/>
                </a:lnTo>
                <a:lnTo>
                  <a:pt x="91610" y="114391"/>
                </a:lnTo>
                <a:lnTo>
                  <a:pt x="52998" y="151032"/>
                </a:lnTo>
                <a:lnTo>
                  <a:pt x="24207" y="191170"/>
                </a:lnTo>
                <a:lnTo>
                  <a:pt x="6214" y="234234"/>
                </a:lnTo>
                <a:lnTo>
                  <a:pt x="0" y="279654"/>
                </a:lnTo>
                <a:lnTo>
                  <a:pt x="1574" y="302513"/>
                </a:lnTo>
                <a:lnTo>
                  <a:pt x="13800" y="346641"/>
                </a:lnTo>
                <a:lnTo>
                  <a:pt x="37314" y="388167"/>
                </a:lnTo>
                <a:lnTo>
                  <a:pt x="71138" y="426516"/>
                </a:lnTo>
                <a:lnTo>
                  <a:pt x="114293" y="461111"/>
                </a:lnTo>
                <a:lnTo>
                  <a:pt x="165802" y="491377"/>
                </a:lnTo>
                <a:lnTo>
                  <a:pt x="224685" y="516736"/>
                </a:lnTo>
                <a:lnTo>
                  <a:pt x="289964" y="536614"/>
                </a:lnTo>
                <a:lnTo>
                  <a:pt x="360662" y="550434"/>
                </a:lnTo>
                <a:lnTo>
                  <a:pt x="435798" y="557620"/>
                </a:lnTo>
                <a:lnTo>
                  <a:pt x="474725" y="558546"/>
                </a:lnTo>
                <a:lnTo>
                  <a:pt x="513653" y="557620"/>
                </a:lnTo>
                <a:lnTo>
                  <a:pt x="551715" y="554892"/>
                </a:lnTo>
                <a:lnTo>
                  <a:pt x="624754" y="544317"/>
                </a:lnTo>
                <a:lnTo>
                  <a:pt x="692865" y="527396"/>
                </a:lnTo>
                <a:lnTo>
                  <a:pt x="755068" y="504706"/>
                </a:lnTo>
                <a:lnTo>
                  <a:pt x="810387" y="476821"/>
                </a:lnTo>
                <a:lnTo>
                  <a:pt x="857841" y="444319"/>
                </a:lnTo>
                <a:lnTo>
                  <a:pt x="896453" y="407775"/>
                </a:lnTo>
                <a:lnTo>
                  <a:pt x="925244" y="367765"/>
                </a:lnTo>
                <a:lnTo>
                  <a:pt x="943237" y="324866"/>
                </a:lnTo>
                <a:lnTo>
                  <a:pt x="949451" y="279653"/>
                </a:lnTo>
                <a:lnTo>
                  <a:pt x="947877" y="256685"/>
                </a:lnTo>
                <a:lnTo>
                  <a:pt x="935651" y="212372"/>
                </a:lnTo>
                <a:lnTo>
                  <a:pt x="912137" y="170699"/>
                </a:lnTo>
                <a:lnTo>
                  <a:pt x="878313" y="132238"/>
                </a:lnTo>
                <a:lnTo>
                  <a:pt x="835158" y="97561"/>
                </a:lnTo>
                <a:lnTo>
                  <a:pt x="783649" y="67238"/>
                </a:lnTo>
                <a:lnTo>
                  <a:pt x="724766" y="41841"/>
                </a:lnTo>
                <a:lnTo>
                  <a:pt x="659487" y="21943"/>
                </a:lnTo>
                <a:lnTo>
                  <a:pt x="588789" y="8113"/>
                </a:lnTo>
                <a:lnTo>
                  <a:pt x="513653" y="925"/>
                </a:lnTo>
                <a:lnTo>
                  <a:pt x="47472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98675" y="5785850"/>
            <a:ext cx="720725" cy="47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575" marR="5080" indent="-143510">
              <a:lnSpc>
                <a:spcPct val="100000"/>
              </a:lnSpc>
            </a:pP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用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1600" spc="-5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C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修改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65583" y="4941570"/>
            <a:ext cx="3156204" cy="20779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95305" y="491257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>
                <a:latin typeface="华文中宋"/>
                <a:cs typeface="华文中宋"/>
              </a:rPr>
              <a:t>16.2 </a:t>
            </a:r>
            <a:r>
              <a:rPr spc="-5" dirty="0" err="1">
                <a:latin typeface="华文中宋"/>
                <a:cs typeface="华文中宋"/>
              </a:rPr>
              <a:t>无损连接分解及其检验算法</a:t>
            </a:r>
            <a:endParaRPr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latin typeface="Arial"/>
                <a:cs typeface="Arial"/>
              </a:rPr>
              <a:t>(3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spc="-5" dirty="0">
                <a:latin typeface="华文中宋"/>
                <a:cs typeface="华文中宋"/>
              </a:rPr>
              <a:t>无损连接分解检验算法的应用示例</a:t>
            </a:r>
            <a:endParaRPr sz="2000" dirty="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55533" y="2179320"/>
            <a:ext cx="3156204" cy="2077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02159" y="2154173"/>
            <a:ext cx="3181350" cy="2090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1783" y="4970526"/>
            <a:ext cx="3156204" cy="20779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3405" y="1392553"/>
            <a:ext cx="4799965" cy="70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(2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用每一个函数依赖修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改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R</a:t>
            </a:r>
            <a:r>
              <a:rPr sz="1950" b="1" spc="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表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F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=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{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A</a:t>
            </a:r>
            <a:r>
              <a:rPr sz="2000" b="1" spc="0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10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C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, </a:t>
            </a:r>
            <a:r>
              <a:rPr sz="2000" b="1" spc="-1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B</a:t>
            </a:r>
            <a:r>
              <a:rPr sz="2000" b="1" spc="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1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C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, </a:t>
            </a:r>
            <a:r>
              <a:rPr sz="2000" b="1" spc="-1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C</a:t>
            </a:r>
            <a:r>
              <a:rPr sz="2000" b="1" spc="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1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D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, </a:t>
            </a: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D</a:t>
            </a:r>
            <a:r>
              <a:rPr sz="2000" b="1" spc="-1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E</a:t>
            </a:r>
            <a:r>
              <a:rPr sz="2000" b="1" spc="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1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C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,</a:t>
            </a:r>
            <a:r>
              <a:rPr sz="20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C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E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A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}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12143" y="3118866"/>
            <a:ext cx="748030" cy="348615"/>
          </a:xfrm>
          <a:custGeom>
            <a:avLst/>
            <a:gdLst/>
            <a:ahLst/>
            <a:cxnLst/>
            <a:rect l="l" t="t" r="r" b="b"/>
            <a:pathLst>
              <a:path w="748029" h="348614">
                <a:moveTo>
                  <a:pt x="560832" y="261365"/>
                </a:moveTo>
                <a:lnTo>
                  <a:pt x="560832" y="86868"/>
                </a:lnTo>
                <a:lnTo>
                  <a:pt x="0" y="86868"/>
                </a:lnTo>
                <a:lnTo>
                  <a:pt x="0" y="261366"/>
                </a:lnTo>
                <a:lnTo>
                  <a:pt x="560832" y="261365"/>
                </a:lnTo>
                <a:close/>
              </a:path>
              <a:path w="748029" h="348614">
                <a:moveTo>
                  <a:pt x="747522" y="174497"/>
                </a:moveTo>
                <a:lnTo>
                  <a:pt x="560832" y="0"/>
                </a:lnTo>
                <a:lnTo>
                  <a:pt x="560832" y="348234"/>
                </a:lnTo>
                <a:lnTo>
                  <a:pt x="747522" y="174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12143" y="3118866"/>
            <a:ext cx="748030" cy="348615"/>
          </a:xfrm>
          <a:custGeom>
            <a:avLst/>
            <a:gdLst/>
            <a:ahLst/>
            <a:cxnLst/>
            <a:rect l="l" t="t" r="r" b="b"/>
            <a:pathLst>
              <a:path w="748029" h="348614">
                <a:moveTo>
                  <a:pt x="560832" y="0"/>
                </a:moveTo>
                <a:lnTo>
                  <a:pt x="560832" y="86868"/>
                </a:lnTo>
                <a:lnTo>
                  <a:pt x="0" y="86868"/>
                </a:lnTo>
                <a:lnTo>
                  <a:pt x="0" y="261366"/>
                </a:lnTo>
                <a:lnTo>
                  <a:pt x="560832" y="261365"/>
                </a:lnTo>
                <a:lnTo>
                  <a:pt x="560832" y="348234"/>
                </a:lnTo>
                <a:lnTo>
                  <a:pt x="747522" y="174497"/>
                </a:lnTo>
                <a:lnTo>
                  <a:pt x="56083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39469" y="4379976"/>
            <a:ext cx="387350" cy="596900"/>
          </a:xfrm>
          <a:custGeom>
            <a:avLst/>
            <a:gdLst/>
            <a:ahLst/>
            <a:cxnLst/>
            <a:rect l="l" t="t" r="r" b="b"/>
            <a:pathLst>
              <a:path w="387350" h="596900">
                <a:moveTo>
                  <a:pt x="387096" y="447293"/>
                </a:moveTo>
                <a:lnTo>
                  <a:pt x="290322" y="447293"/>
                </a:lnTo>
                <a:lnTo>
                  <a:pt x="290321" y="0"/>
                </a:lnTo>
                <a:lnTo>
                  <a:pt x="96773" y="0"/>
                </a:lnTo>
                <a:lnTo>
                  <a:pt x="96774" y="447293"/>
                </a:lnTo>
                <a:lnTo>
                  <a:pt x="0" y="447293"/>
                </a:lnTo>
                <a:lnTo>
                  <a:pt x="193548" y="596645"/>
                </a:lnTo>
                <a:lnTo>
                  <a:pt x="387096" y="447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39469" y="4379976"/>
            <a:ext cx="387350" cy="596900"/>
          </a:xfrm>
          <a:custGeom>
            <a:avLst/>
            <a:gdLst/>
            <a:ahLst/>
            <a:cxnLst/>
            <a:rect l="l" t="t" r="r" b="b"/>
            <a:pathLst>
              <a:path w="387350" h="596900">
                <a:moveTo>
                  <a:pt x="0" y="447293"/>
                </a:moveTo>
                <a:lnTo>
                  <a:pt x="96774" y="447293"/>
                </a:lnTo>
                <a:lnTo>
                  <a:pt x="96773" y="0"/>
                </a:lnTo>
                <a:lnTo>
                  <a:pt x="290321" y="0"/>
                </a:lnTo>
                <a:lnTo>
                  <a:pt x="290322" y="447293"/>
                </a:lnTo>
                <a:lnTo>
                  <a:pt x="387096" y="447293"/>
                </a:lnTo>
                <a:lnTo>
                  <a:pt x="193548" y="596645"/>
                </a:lnTo>
                <a:lnTo>
                  <a:pt x="0" y="4472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86651" y="1579625"/>
            <a:ext cx="1248410" cy="718820"/>
          </a:xfrm>
          <a:custGeom>
            <a:avLst/>
            <a:gdLst/>
            <a:ahLst/>
            <a:cxnLst/>
            <a:rect l="l" t="t" r="r" b="b"/>
            <a:pathLst>
              <a:path w="1248409" h="718819">
                <a:moveTo>
                  <a:pt x="1248156" y="358901"/>
                </a:moveTo>
                <a:lnTo>
                  <a:pt x="1239981" y="300709"/>
                </a:lnTo>
                <a:lnTo>
                  <a:pt x="1216316" y="245498"/>
                </a:lnTo>
                <a:lnTo>
                  <a:pt x="1178451" y="194008"/>
                </a:lnTo>
                <a:lnTo>
                  <a:pt x="1127674" y="146980"/>
                </a:lnTo>
                <a:lnTo>
                  <a:pt x="1065276" y="105155"/>
                </a:lnTo>
                <a:lnTo>
                  <a:pt x="1030121" y="86426"/>
                </a:lnTo>
                <a:lnTo>
                  <a:pt x="992544" y="69274"/>
                </a:lnTo>
                <a:lnTo>
                  <a:pt x="952707" y="53794"/>
                </a:lnTo>
                <a:lnTo>
                  <a:pt x="910769" y="40078"/>
                </a:lnTo>
                <a:lnTo>
                  <a:pt x="866894" y="28217"/>
                </a:lnTo>
                <a:lnTo>
                  <a:pt x="821240" y="18306"/>
                </a:lnTo>
                <a:lnTo>
                  <a:pt x="773971" y="10436"/>
                </a:lnTo>
                <a:lnTo>
                  <a:pt x="725247" y="4700"/>
                </a:lnTo>
                <a:lnTo>
                  <a:pt x="675228" y="1190"/>
                </a:lnTo>
                <a:lnTo>
                  <a:pt x="624078" y="0"/>
                </a:lnTo>
                <a:lnTo>
                  <a:pt x="572927" y="1190"/>
                </a:lnTo>
                <a:lnTo>
                  <a:pt x="522908" y="4700"/>
                </a:lnTo>
                <a:lnTo>
                  <a:pt x="474184" y="10436"/>
                </a:lnTo>
                <a:lnTo>
                  <a:pt x="426915" y="18306"/>
                </a:lnTo>
                <a:lnTo>
                  <a:pt x="381261" y="28217"/>
                </a:lnTo>
                <a:lnTo>
                  <a:pt x="337386" y="40078"/>
                </a:lnTo>
                <a:lnTo>
                  <a:pt x="295448" y="53794"/>
                </a:lnTo>
                <a:lnTo>
                  <a:pt x="255611" y="69274"/>
                </a:lnTo>
                <a:lnTo>
                  <a:pt x="218034" y="86426"/>
                </a:lnTo>
                <a:lnTo>
                  <a:pt x="182879" y="105155"/>
                </a:lnTo>
                <a:lnTo>
                  <a:pt x="150308" y="125371"/>
                </a:lnTo>
                <a:lnTo>
                  <a:pt x="93559" y="169890"/>
                </a:lnTo>
                <a:lnTo>
                  <a:pt x="49077" y="219241"/>
                </a:lnTo>
                <a:lnTo>
                  <a:pt x="18151" y="272684"/>
                </a:lnTo>
                <a:lnTo>
                  <a:pt x="2070" y="329479"/>
                </a:lnTo>
                <a:lnTo>
                  <a:pt x="0" y="358901"/>
                </a:lnTo>
                <a:lnTo>
                  <a:pt x="2070" y="388433"/>
                </a:lnTo>
                <a:lnTo>
                  <a:pt x="18151" y="445413"/>
                </a:lnTo>
                <a:lnTo>
                  <a:pt x="49077" y="499002"/>
                </a:lnTo>
                <a:lnTo>
                  <a:pt x="93559" y="548466"/>
                </a:lnTo>
                <a:lnTo>
                  <a:pt x="110490" y="562901"/>
                </a:lnTo>
                <a:lnTo>
                  <a:pt x="110489" y="358901"/>
                </a:lnTo>
                <a:lnTo>
                  <a:pt x="112193" y="334683"/>
                </a:lnTo>
                <a:lnTo>
                  <a:pt x="125426" y="287923"/>
                </a:lnTo>
                <a:lnTo>
                  <a:pt x="150876" y="243911"/>
                </a:lnTo>
                <a:lnTo>
                  <a:pt x="187480" y="203259"/>
                </a:lnTo>
                <a:lnTo>
                  <a:pt x="234180" y="166581"/>
                </a:lnTo>
                <a:lnTo>
                  <a:pt x="289915" y="134488"/>
                </a:lnTo>
                <a:lnTo>
                  <a:pt x="353622" y="107594"/>
                </a:lnTo>
                <a:lnTo>
                  <a:pt x="424243" y="86510"/>
                </a:lnTo>
                <a:lnTo>
                  <a:pt x="461814" y="78339"/>
                </a:lnTo>
                <a:lnTo>
                  <a:pt x="500716" y="71851"/>
                </a:lnTo>
                <a:lnTo>
                  <a:pt x="540815" y="67121"/>
                </a:lnTo>
                <a:lnTo>
                  <a:pt x="581980" y="64227"/>
                </a:lnTo>
                <a:lnTo>
                  <a:pt x="624078" y="63245"/>
                </a:lnTo>
                <a:lnTo>
                  <a:pt x="666169" y="64227"/>
                </a:lnTo>
                <a:lnTo>
                  <a:pt x="707318" y="67121"/>
                </a:lnTo>
                <a:lnTo>
                  <a:pt x="747393" y="71851"/>
                </a:lnTo>
                <a:lnTo>
                  <a:pt x="786262" y="78339"/>
                </a:lnTo>
                <a:lnTo>
                  <a:pt x="823793" y="86510"/>
                </a:lnTo>
                <a:lnTo>
                  <a:pt x="894318" y="107594"/>
                </a:lnTo>
                <a:lnTo>
                  <a:pt x="957916" y="134488"/>
                </a:lnTo>
                <a:lnTo>
                  <a:pt x="1013537" y="166581"/>
                </a:lnTo>
                <a:lnTo>
                  <a:pt x="1060127" y="203259"/>
                </a:lnTo>
                <a:lnTo>
                  <a:pt x="1096637" y="243911"/>
                </a:lnTo>
                <a:lnTo>
                  <a:pt x="1122013" y="287923"/>
                </a:lnTo>
                <a:lnTo>
                  <a:pt x="1135205" y="334683"/>
                </a:lnTo>
                <a:lnTo>
                  <a:pt x="1136904" y="358901"/>
                </a:lnTo>
                <a:lnTo>
                  <a:pt x="1136904" y="563551"/>
                </a:lnTo>
                <a:lnTo>
                  <a:pt x="1154596" y="548466"/>
                </a:lnTo>
                <a:lnTo>
                  <a:pt x="1199078" y="499002"/>
                </a:lnTo>
                <a:lnTo>
                  <a:pt x="1230004" y="445413"/>
                </a:lnTo>
                <a:lnTo>
                  <a:pt x="1246085" y="388433"/>
                </a:lnTo>
                <a:lnTo>
                  <a:pt x="1248156" y="358901"/>
                </a:lnTo>
                <a:close/>
              </a:path>
              <a:path w="1248409" h="718819">
                <a:moveTo>
                  <a:pt x="1136904" y="563551"/>
                </a:moveTo>
                <a:lnTo>
                  <a:pt x="1136904" y="358901"/>
                </a:lnTo>
                <a:lnTo>
                  <a:pt x="1135205" y="383229"/>
                </a:lnTo>
                <a:lnTo>
                  <a:pt x="1130198" y="407012"/>
                </a:lnTo>
                <a:lnTo>
                  <a:pt x="1110782" y="452640"/>
                </a:lnTo>
                <a:lnTo>
                  <a:pt x="1079708" y="495177"/>
                </a:lnTo>
                <a:lnTo>
                  <a:pt x="1038026" y="534015"/>
                </a:lnTo>
                <a:lnTo>
                  <a:pt x="986789" y="568547"/>
                </a:lnTo>
                <a:lnTo>
                  <a:pt x="927049" y="598163"/>
                </a:lnTo>
                <a:lnTo>
                  <a:pt x="859856" y="622257"/>
                </a:lnTo>
                <a:lnTo>
                  <a:pt x="786262" y="640220"/>
                </a:lnTo>
                <a:lnTo>
                  <a:pt x="747393" y="646712"/>
                </a:lnTo>
                <a:lnTo>
                  <a:pt x="707318" y="651443"/>
                </a:lnTo>
                <a:lnTo>
                  <a:pt x="666169" y="654338"/>
                </a:lnTo>
                <a:lnTo>
                  <a:pt x="624078" y="655319"/>
                </a:lnTo>
                <a:lnTo>
                  <a:pt x="581980" y="654338"/>
                </a:lnTo>
                <a:lnTo>
                  <a:pt x="540815" y="651443"/>
                </a:lnTo>
                <a:lnTo>
                  <a:pt x="500716" y="646712"/>
                </a:lnTo>
                <a:lnTo>
                  <a:pt x="461814" y="640220"/>
                </a:lnTo>
                <a:lnTo>
                  <a:pt x="424243" y="632043"/>
                </a:lnTo>
                <a:lnTo>
                  <a:pt x="353622" y="610939"/>
                </a:lnTo>
                <a:lnTo>
                  <a:pt x="289915" y="584007"/>
                </a:lnTo>
                <a:lnTo>
                  <a:pt x="234180" y="551857"/>
                </a:lnTo>
                <a:lnTo>
                  <a:pt x="187480" y="515096"/>
                </a:lnTo>
                <a:lnTo>
                  <a:pt x="150876" y="474333"/>
                </a:lnTo>
                <a:lnTo>
                  <a:pt x="125426" y="430174"/>
                </a:lnTo>
                <a:lnTo>
                  <a:pt x="112193" y="383229"/>
                </a:lnTo>
                <a:lnTo>
                  <a:pt x="110489" y="358901"/>
                </a:lnTo>
                <a:lnTo>
                  <a:pt x="110490" y="562901"/>
                </a:lnTo>
                <a:lnTo>
                  <a:pt x="150308" y="593067"/>
                </a:lnTo>
                <a:lnTo>
                  <a:pt x="182880" y="613314"/>
                </a:lnTo>
                <a:lnTo>
                  <a:pt x="218034" y="632070"/>
                </a:lnTo>
                <a:lnTo>
                  <a:pt x="255611" y="649242"/>
                </a:lnTo>
                <a:lnTo>
                  <a:pt x="295448" y="664738"/>
                </a:lnTo>
                <a:lnTo>
                  <a:pt x="337386" y="678467"/>
                </a:lnTo>
                <a:lnTo>
                  <a:pt x="381261" y="690336"/>
                </a:lnTo>
                <a:lnTo>
                  <a:pt x="426915" y="700253"/>
                </a:lnTo>
                <a:lnTo>
                  <a:pt x="474184" y="708127"/>
                </a:lnTo>
                <a:lnTo>
                  <a:pt x="522908" y="713865"/>
                </a:lnTo>
                <a:lnTo>
                  <a:pt x="572927" y="717375"/>
                </a:lnTo>
                <a:lnTo>
                  <a:pt x="624078" y="718565"/>
                </a:lnTo>
                <a:lnTo>
                  <a:pt x="675228" y="717375"/>
                </a:lnTo>
                <a:lnTo>
                  <a:pt x="725247" y="713865"/>
                </a:lnTo>
                <a:lnTo>
                  <a:pt x="773971" y="708127"/>
                </a:lnTo>
                <a:lnTo>
                  <a:pt x="821240" y="700253"/>
                </a:lnTo>
                <a:lnTo>
                  <a:pt x="866894" y="690336"/>
                </a:lnTo>
                <a:lnTo>
                  <a:pt x="910769" y="678467"/>
                </a:lnTo>
                <a:lnTo>
                  <a:pt x="952707" y="664738"/>
                </a:lnTo>
                <a:lnTo>
                  <a:pt x="992544" y="649242"/>
                </a:lnTo>
                <a:lnTo>
                  <a:pt x="1030121" y="632070"/>
                </a:lnTo>
                <a:lnTo>
                  <a:pt x="1065276" y="613314"/>
                </a:lnTo>
                <a:lnTo>
                  <a:pt x="1097847" y="593067"/>
                </a:lnTo>
                <a:lnTo>
                  <a:pt x="1127674" y="571420"/>
                </a:lnTo>
                <a:lnTo>
                  <a:pt x="1136904" y="56355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89533" y="1638300"/>
            <a:ext cx="1042035" cy="601345"/>
          </a:xfrm>
          <a:custGeom>
            <a:avLst/>
            <a:gdLst/>
            <a:ahLst/>
            <a:cxnLst/>
            <a:rect l="l" t="t" r="r" b="b"/>
            <a:pathLst>
              <a:path w="1042034" h="601344">
                <a:moveTo>
                  <a:pt x="1041653" y="300227"/>
                </a:moveTo>
                <a:lnTo>
                  <a:pt x="1034837" y="251455"/>
                </a:lnTo>
                <a:lnTo>
                  <a:pt x="1015105" y="205215"/>
                </a:lnTo>
                <a:lnTo>
                  <a:pt x="983532" y="162121"/>
                </a:lnTo>
                <a:lnTo>
                  <a:pt x="941191" y="122785"/>
                </a:lnTo>
                <a:lnTo>
                  <a:pt x="889158" y="87820"/>
                </a:lnTo>
                <a:lnTo>
                  <a:pt x="828507" y="57838"/>
                </a:lnTo>
                <a:lnTo>
                  <a:pt x="760312" y="33453"/>
                </a:lnTo>
                <a:lnTo>
                  <a:pt x="685647" y="15276"/>
                </a:lnTo>
                <a:lnTo>
                  <a:pt x="646225" y="8707"/>
                </a:lnTo>
                <a:lnTo>
                  <a:pt x="605588" y="3921"/>
                </a:lnTo>
                <a:lnTo>
                  <a:pt x="563870" y="993"/>
                </a:lnTo>
                <a:lnTo>
                  <a:pt x="521207" y="0"/>
                </a:lnTo>
                <a:lnTo>
                  <a:pt x="478436" y="993"/>
                </a:lnTo>
                <a:lnTo>
                  <a:pt x="436621" y="3921"/>
                </a:lnTo>
                <a:lnTo>
                  <a:pt x="395896" y="8707"/>
                </a:lnTo>
                <a:lnTo>
                  <a:pt x="356396" y="15276"/>
                </a:lnTo>
                <a:lnTo>
                  <a:pt x="318254" y="23550"/>
                </a:lnTo>
                <a:lnTo>
                  <a:pt x="246577" y="44908"/>
                </a:lnTo>
                <a:lnTo>
                  <a:pt x="181937" y="72168"/>
                </a:lnTo>
                <a:lnTo>
                  <a:pt x="125403" y="104718"/>
                </a:lnTo>
                <a:lnTo>
                  <a:pt x="78045" y="141945"/>
                </a:lnTo>
                <a:lnTo>
                  <a:pt x="40933" y="183237"/>
                </a:lnTo>
                <a:lnTo>
                  <a:pt x="15137" y="227980"/>
                </a:lnTo>
                <a:lnTo>
                  <a:pt x="1726" y="275563"/>
                </a:lnTo>
                <a:lnTo>
                  <a:pt x="0" y="300228"/>
                </a:lnTo>
                <a:lnTo>
                  <a:pt x="1726" y="324898"/>
                </a:lnTo>
                <a:lnTo>
                  <a:pt x="15137" y="372521"/>
                </a:lnTo>
                <a:lnTo>
                  <a:pt x="40933" y="417337"/>
                </a:lnTo>
                <a:lnTo>
                  <a:pt x="78045" y="458725"/>
                </a:lnTo>
                <a:lnTo>
                  <a:pt x="125403" y="496061"/>
                </a:lnTo>
                <a:lnTo>
                  <a:pt x="181937" y="528725"/>
                </a:lnTo>
                <a:lnTo>
                  <a:pt x="246577" y="556095"/>
                </a:lnTo>
                <a:lnTo>
                  <a:pt x="318254" y="577548"/>
                </a:lnTo>
                <a:lnTo>
                  <a:pt x="356396" y="585862"/>
                </a:lnTo>
                <a:lnTo>
                  <a:pt x="395896" y="592463"/>
                </a:lnTo>
                <a:lnTo>
                  <a:pt x="436621" y="597275"/>
                </a:lnTo>
                <a:lnTo>
                  <a:pt x="478436" y="600219"/>
                </a:lnTo>
                <a:lnTo>
                  <a:pt x="521207" y="601218"/>
                </a:lnTo>
                <a:lnTo>
                  <a:pt x="563870" y="600219"/>
                </a:lnTo>
                <a:lnTo>
                  <a:pt x="605588" y="597275"/>
                </a:lnTo>
                <a:lnTo>
                  <a:pt x="646225" y="592463"/>
                </a:lnTo>
                <a:lnTo>
                  <a:pt x="685647" y="585862"/>
                </a:lnTo>
                <a:lnTo>
                  <a:pt x="723721" y="577548"/>
                </a:lnTo>
                <a:lnTo>
                  <a:pt x="795285" y="556095"/>
                </a:lnTo>
                <a:lnTo>
                  <a:pt x="859843" y="528725"/>
                </a:lnTo>
                <a:lnTo>
                  <a:pt x="916319" y="496061"/>
                </a:lnTo>
                <a:lnTo>
                  <a:pt x="963640" y="458725"/>
                </a:lnTo>
                <a:lnTo>
                  <a:pt x="1000732" y="417337"/>
                </a:lnTo>
                <a:lnTo>
                  <a:pt x="1026519" y="372521"/>
                </a:lnTo>
                <a:lnTo>
                  <a:pt x="1039927" y="324898"/>
                </a:lnTo>
                <a:lnTo>
                  <a:pt x="1041653" y="30022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89533" y="1638300"/>
            <a:ext cx="1042035" cy="601345"/>
          </a:xfrm>
          <a:custGeom>
            <a:avLst/>
            <a:gdLst/>
            <a:ahLst/>
            <a:cxnLst/>
            <a:rect l="l" t="t" r="r" b="b"/>
            <a:pathLst>
              <a:path w="1042034" h="601344">
                <a:moveTo>
                  <a:pt x="521207" y="0"/>
                </a:moveTo>
                <a:lnTo>
                  <a:pt x="478436" y="993"/>
                </a:lnTo>
                <a:lnTo>
                  <a:pt x="436621" y="3921"/>
                </a:lnTo>
                <a:lnTo>
                  <a:pt x="395896" y="8707"/>
                </a:lnTo>
                <a:lnTo>
                  <a:pt x="356396" y="15276"/>
                </a:lnTo>
                <a:lnTo>
                  <a:pt x="318254" y="23550"/>
                </a:lnTo>
                <a:lnTo>
                  <a:pt x="246577" y="44908"/>
                </a:lnTo>
                <a:lnTo>
                  <a:pt x="181937" y="72168"/>
                </a:lnTo>
                <a:lnTo>
                  <a:pt x="125403" y="104718"/>
                </a:lnTo>
                <a:lnTo>
                  <a:pt x="78045" y="141945"/>
                </a:lnTo>
                <a:lnTo>
                  <a:pt x="40933" y="183237"/>
                </a:lnTo>
                <a:lnTo>
                  <a:pt x="15137" y="227980"/>
                </a:lnTo>
                <a:lnTo>
                  <a:pt x="1726" y="275563"/>
                </a:lnTo>
                <a:lnTo>
                  <a:pt x="0" y="300228"/>
                </a:lnTo>
                <a:lnTo>
                  <a:pt x="1726" y="324898"/>
                </a:lnTo>
                <a:lnTo>
                  <a:pt x="15137" y="372521"/>
                </a:lnTo>
                <a:lnTo>
                  <a:pt x="40933" y="417337"/>
                </a:lnTo>
                <a:lnTo>
                  <a:pt x="78045" y="458725"/>
                </a:lnTo>
                <a:lnTo>
                  <a:pt x="125403" y="496061"/>
                </a:lnTo>
                <a:lnTo>
                  <a:pt x="181937" y="528725"/>
                </a:lnTo>
                <a:lnTo>
                  <a:pt x="246577" y="556095"/>
                </a:lnTo>
                <a:lnTo>
                  <a:pt x="318254" y="577548"/>
                </a:lnTo>
                <a:lnTo>
                  <a:pt x="356396" y="585862"/>
                </a:lnTo>
                <a:lnTo>
                  <a:pt x="395896" y="592463"/>
                </a:lnTo>
                <a:lnTo>
                  <a:pt x="436621" y="597275"/>
                </a:lnTo>
                <a:lnTo>
                  <a:pt x="478436" y="600219"/>
                </a:lnTo>
                <a:lnTo>
                  <a:pt x="521207" y="601218"/>
                </a:lnTo>
                <a:lnTo>
                  <a:pt x="563870" y="600219"/>
                </a:lnTo>
                <a:lnTo>
                  <a:pt x="605588" y="597275"/>
                </a:lnTo>
                <a:lnTo>
                  <a:pt x="646225" y="592463"/>
                </a:lnTo>
                <a:lnTo>
                  <a:pt x="685647" y="585862"/>
                </a:lnTo>
                <a:lnTo>
                  <a:pt x="723721" y="577548"/>
                </a:lnTo>
                <a:lnTo>
                  <a:pt x="795285" y="556095"/>
                </a:lnTo>
                <a:lnTo>
                  <a:pt x="859843" y="528725"/>
                </a:lnTo>
                <a:lnTo>
                  <a:pt x="916319" y="496061"/>
                </a:lnTo>
                <a:lnTo>
                  <a:pt x="963640" y="458725"/>
                </a:lnTo>
                <a:lnTo>
                  <a:pt x="1000732" y="417337"/>
                </a:lnTo>
                <a:lnTo>
                  <a:pt x="1026519" y="372521"/>
                </a:lnTo>
                <a:lnTo>
                  <a:pt x="1039927" y="324898"/>
                </a:lnTo>
                <a:lnTo>
                  <a:pt x="1041653" y="300227"/>
                </a:lnTo>
                <a:lnTo>
                  <a:pt x="1039927" y="275563"/>
                </a:lnTo>
                <a:lnTo>
                  <a:pt x="1026519" y="227980"/>
                </a:lnTo>
                <a:lnTo>
                  <a:pt x="1000732" y="183237"/>
                </a:lnTo>
                <a:lnTo>
                  <a:pt x="963640" y="141945"/>
                </a:lnTo>
                <a:lnTo>
                  <a:pt x="916319" y="104718"/>
                </a:lnTo>
                <a:lnTo>
                  <a:pt x="859843" y="72168"/>
                </a:lnTo>
                <a:lnTo>
                  <a:pt x="795285" y="44908"/>
                </a:lnTo>
                <a:lnTo>
                  <a:pt x="723721" y="23550"/>
                </a:lnTo>
                <a:lnTo>
                  <a:pt x="685647" y="15276"/>
                </a:lnTo>
                <a:lnTo>
                  <a:pt x="646225" y="8707"/>
                </a:lnTo>
                <a:lnTo>
                  <a:pt x="605588" y="3921"/>
                </a:lnTo>
                <a:lnTo>
                  <a:pt x="563870" y="993"/>
                </a:lnTo>
                <a:lnTo>
                  <a:pt x="52120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83507" y="1725152"/>
            <a:ext cx="85534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 marR="5080" indent="-211454">
              <a:lnSpc>
                <a:spcPct val="100000"/>
              </a:lnSpc>
            </a:pPr>
            <a:r>
              <a:rPr sz="1600" b="1" spc="-1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用</a:t>
            </a:r>
            <a:r>
              <a:rPr sz="16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C</a:t>
            </a:r>
            <a:r>
              <a:rPr sz="1600" b="1" spc="-1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E</a:t>
            </a:r>
            <a:r>
              <a:rPr sz="1600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16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A </a:t>
            </a:r>
            <a:r>
              <a:rPr sz="16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修改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84839" y="4608576"/>
            <a:ext cx="1649730" cy="1057275"/>
          </a:xfrm>
          <a:custGeom>
            <a:avLst/>
            <a:gdLst/>
            <a:ahLst/>
            <a:cxnLst/>
            <a:rect l="l" t="t" r="r" b="b"/>
            <a:pathLst>
              <a:path w="1649729" h="1057275">
                <a:moveTo>
                  <a:pt x="1649730" y="528065"/>
                </a:moveTo>
                <a:lnTo>
                  <a:pt x="1646993" y="484728"/>
                </a:lnTo>
                <a:lnTo>
                  <a:pt x="1638926" y="442361"/>
                </a:lnTo>
                <a:lnTo>
                  <a:pt x="1625740" y="401099"/>
                </a:lnTo>
                <a:lnTo>
                  <a:pt x="1607649" y="361078"/>
                </a:lnTo>
                <a:lnTo>
                  <a:pt x="1584864" y="322433"/>
                </a:lnTo>
                <a:lnTo>
                  <a:pt x="1557599" y="285299"/>
                </a:lnTo>
                <a:lnTo>
                  <a:pt x="1526066" y="249813"/>
                </a:lnTo>
                <a:lnTo>
                  <a:pt x="1490478" y="216109"/>
                </a:lnTo>
                <a:lnTo>
                  <a:pt x="1451046" y="184323"/>
                </a:lnTo>
                <a:lnTo>
                  <a:pt x="1407985" y="154590"/>
                </a:lnTo>
                <a:lnTo>
                  <a:pt x="1361506" y="127047"/>
                </a:lnTo>
                <a:lnTo>
                  <a:pt x="1311822" y="101827"/>
                </a:lnTo>
                <a:lnTo>
                  <a:pt x="1259146" y="79067"/>
                </a:lnTo>
                <a:lnTo>
                  <a:pt x="1203690" y="58903"/>
                </a:lnTo>
                <a:lnTo>
                  <a:pt x="1145667" y="41469"/>
                </a:lnTo>
                <a:lnTo>
                  <a:pt x="1085289" y="26901"/>
                </a:lnTo>
                <a:lnTo>
                  <a:pt x="1022769" y="15335"/>
                </a:lnTo>
                <a:lnTo>
                  <a:pt x="958320" y="6906"/>
                </a:lnTo>
                <a:lnTo>
                  <a:pt x="892154" y="1749"/>
                </a:lnTo>
                <a:lnTo>
                  <a:pt x="824484" y="0"/>
                </a:lnTo>
                <a:lnTo>
                  <a:pt x="756819" y="1749"/>
                </a:lnTo>
                <a:lnTo>
                  <a:pt x="690669" y="6906"/>
                </a:lnTo>
                <a:lnTo>
                  <a:pt x="626244" y="15335"/>
                </a:lnTo>
                <a:lnTo>
                  <a:pt x="563758" y="26901"/>
                </a:lnTo>
                <a:lnTo>
                  <a:pt x="503420" y="41469"/>
                </a:lnTo>
                <a:lnTo>
                  <a:pt x="445442" y="58903"/>
                </a:lnTo>
                <a:lnTo>
                  <a:pt x="390036" y="79067"/>
                </a:lnTo>
                <a:lnTo>
                  <a:pt x="337413" y="101827"/>
                </a:lnTo>
                <a:lnTo>
                  <a:pt x="287785" y="127047"/>
                </a:lnTo>
                <a:lnTo>
                  <a:pt x="241363" y="154590"/>
                </a:lnTo>
                <a:lnTo>
                  <a:pt x="198359" y="184323"/>
                </a:lnTo>
                <a:lnTo>
                  <a:pt x="158983" y="216109"/>
                </a:lnTo>
                <a:lnTo>
                  <a:pt x="123448" y="249813"/>
                </a:lnTo>
                <a:lnTo>
                  <a:pt x="91965" y="285299"/>
                </a:lnTo>
                <a:lnTo>
                  <a:pt x="64746" y="322433"/>
                </a:lnTo>
                <a:lnTo>
                  <a:pt x="42001" y="361078"/>
                </a:lnTo>
                <a:lnTo>
                  <a:pt x="23942" y="401099"/>
                </a:lnTo>
                <a:lnTo>
                  <a:pt x="10782" y="442361"/>
                </a:lnTo>
                <a:lnTo>
                  <a:pt x="2730" y="484728"/>
                </a:lnTo>
                <a:lnTo>
                  <a:pt x="0" y="528065"/>
                </a:lnTo>
                <a:lnTo>
                  <a:pt x="2730" y="571408"/>
                </a:lnTo>
                <a:lnTo>
                  <a:pt x="10782" y="613791"/>
                </a:lnTo>
                <a:lnTo>
                  <a:pt x="23942" y="655078"/>
                </a:lnTo>
                <a:lnTo>
                  <a:pt x="42001" y="695132"/>
                </a:lnTo>
                <a:lnTo>
                  <a:pt x="64746" y="733817"/>
                </a:lnTo>
                <a:lnTo>
                  <a:pt x="91965" y="770996"/>
                </a:lnTo>
                <a:lnTo>
                  <a:pt x="123448" y="806533"/>
                </a:lnTo>
                <a:lnTo>
                  <a:pt x="146304" y="828245"/>
                </a:lnTo>
                <a:lnTo>
                  <a:pt x="146304" y="528065"/>
                </a:lnTo>
                <a:lnTo>
                  <a:pt x="148549" y="492422"/>
                </a:lnTo>
                <a:lnTo>
                  <a:pt x="165993" y="423640"/>
                </a:lnTo>
                <a:lnTo>
                  <a:pt x="199548" y="358937"/>
                </a:lnTo>
                <a:lnTo>
                  <a:pt x="247826" y="299207"/>
                </a:lnTo>
                <a:lnTo>
                  <a:pt x="277051" y="271485"/>
                </a:lnTo>
                <a:lnTo>
                  <a:pt x="309435" y="245340"/>
                </a:lnTo>
                <a:lnTo>
                  <a:pt x="344805" y="220884"/>
                </a:lnTo>
                <a:lnTo>
                  <a:pt x="382986" y="198229"/>
                </a:lnTo>
                <a:lnTo>
                  <a:pt x="423806" y="177485"/>
                </a:lnTo>
                <a:lnTo>
                  <a:pt x="467089" y="158764"/>
                </a:lnTo>
                <a:lnTo>
                  <a:pt x="512664" y="142177"/>
                </a:lnTo>
                <a:lnTo>
                  <a:pt x="560355" y="127837"/>
                </a:lnTo>
                <a:lnTo>
                  <a:pt x="609990" y="115854"/>
                </a:lnTo>
                <a:lnTo>
                  <a:pt x="661393" y="106340"/>
                </a:lnTo>
                <a:lnTo>
                  <a:pt x="714393" y="99406"/>
                </a:lnTo>
                <a:lnTo>
                  <a:pt x="768814" y="95164"/>
                </a:lnTo>
                <a:lnTo>
                  <a:pt x="824484" y="93725"/>
                </a:lnTo>
                <a:lnTo>
                  <a:pt x="880158" y="95164"/>
                </a:lnTo>
                <a:lnTo>
                  <a:pt x="934596" y="99406"/>
                </a:lnTo>
                <a:lnTo>
                  <a:pt x="987620" y="106340"/>
                </a:lnTo>
                <a:lnTo>
                  <a:pt x="1039057" y="115854"/>
                </a:lnTo>
                <a:lnTo>
                  <a:pt x="1088731" y="127837"/>
                </a:lnTo>
                <a:lnTo>
                  <a:pt x="1136468" y="142177"/>
                </a:lnTo>
                <a:lnTo>
                  <a:pt x="1182092" y="158764"/>
                </a:lnTo>
                <a:lnTo>
                  <a:pt x="1225430" y="177485"/>
                </a:lnTo>
                <a:lnTo>
                  <a:pt x="1266305" y="198229"/>
                </a:lnTo>
                <a:lnTo>
                  <a:pt x="1304543" y="220884"/>
                </a:lnTo>
                <a:lnTo>
                  <a:pt x="1339970" y="245340"/>
                </a:lnTo>
                <a:lnTo>
                  <a:pt x="1372410" y="271485"/>
                </a:lnTo>
                <a:lnTo>
                  <a:pt x="1401689" y="299207"/>
                </a:lnTo>
                <a:lnTo>
                  <a:pt x="1427631" y="328395"/>
                </a:lnTo>
                <a:lnTo>
                  <a:pt x="1468806" y="390723"/>
                </a:lnTo>
                <a:lnTo>
                  <a:pt x="1494538" y="457577"/>
                </a:lnTo>
                <a:lnTo>
                  <a:pt x="1503426" y="528065"/>
                </a:lnTo>
                <a:lnTo>
                  <a:pt x="1503426" y="828009"/>
                </a:lnTo>
                <a:lnTo>
                  <a:pt x="1526066" y="806533"/>
                </a:lnTo>
                <a:lnTo>
                  <a:pt x="1557599" y="770996"/>
                </a:lnTo>
                <a:lnTo>
                  <a:pt x="1584864" y="733817"/>
                </a:lnTo>
                <a:lnTo>
                  <a:pt x="1607649" y="695132"/>
                </a:lnTo>
                <a:lnTo>
                  <a:pt x="1625740" y="655078"/>
                </a:lnTo>
                <a:lnTo>
                  <a:pt x="1638926" y="613791"/>
                </a:lnTo>
                <a:lnTo>
                  <a:pt x="1646993" y="571408"/>
                </a:lnTo>
                <a:lnTo>
                  <a:pt x="1649730" y="528065"/>
                </a:lnTo>
                <a:close/>
              </a:path>
              <a:path w="1649729" h="1057275">
                <a:moveTo>
                  <a:pt x="1503426" y="828009"/>
                </a:moveTo>
                <a:lnTo>
                  <a:pt x="1503426" y="528065"/>
                </a:lnTo>
                <a:lnTo>
                  <a:pt x="1501174" y="563817"/>
                </a:lnTo>
                <a:lnTo>
                  <a:pt x="1494538" y="598761"/>
                </a:lnTo>
                <a:lnTo>
                  <a:pt x="1468806" y="665780"/>
                </a:lnTo>
                <a:lnTo>
                  <a:pt x="1427631" y="728237"/>
                </a:lnTo>
                <a:lnTo>
                  <a:pt x="1401689" y="757477"/>
                </a:lnTo>
                <a:lnTo>
                  <a:pt x="1372410" y="785244"/>
                </a:lnTo>
                <a:lnTo>
                  <a:pt x="1339970" y="811426"/>
                </a:lnTo>
                <a:lnTo>
                  <a:pt x="1304544" y="835913"/>
                </a:lnTo>
                <a:lnTo>
                  <a:pt x="1266305" y="858595"/>
                </a:lnTo>
                <a:lnTo>
                  <a:pt x="1225430" y="879360"/>
                </a:lnTo>
                <a:lnTo>
                  <a:pt x="1182092" y="898097"/>
                </a:lnTo>
                <a:lnTo>
                  <a:pt x="1136468" y="914695"/>
                </a:lnTo>
                <a:lnTo>
                  <a:pt x="1088731" y="929044"/>
                </a:lnTo>
                <a:lnTo>
                  <a:pt x="1039057" y="941033"/>
                </a:lnTo>
                <a:lnTo>
                  <a:pt x="987620" y="950550"/>
                </a:lnTo>
                <a:lnTo>
                  <a:pt x="934596" y="957486"/>
                </a:lnTo>
                <a:lnTo>
                  <a:pt x="880158" y="961729"/>
                </a:lnTo>
                <a:lnTo>
                  <a:pt x="824484" y="963167"/>
                </a:lnTo>
                <a:lnTo>
                  <a:pt x="768814" y="961729"/>
                </a:lnTo>
                <a:lnTo>
                  <a:pt x="714393" y="957486"/>
                </a:lnTo>
                <a:lnTo>
                  <a:pt x="661393" y="950550"/>
                </a:lnTo>
                <a:lnTo>
                  <a:pt x="609990" y="941033"/>
                </a:lnTo>
                <a:lnTo>
                  <a:pt x="560355" y="929044"/>
                </a:lnTo>
                <a:lnTo>
                  <a:pt x="512664" y="914695"/>
                </a:lnTo>
                <a:lnTo>
                  <a:pt x="467089" y="898097"/>
                </a:lnTo>
                <a:lnTo>
                  <a:pt x="423806" y="879360"/>
                </a:lnTo>
                <a:lnTo>
                  <a:pt x="382986" y="858595"/>
                </a:lnTo>
                <a:lnTo>
                  <a:pt x="344805" y="835913"/>
                </a:lnTo>
                <a:lnTo>
                  <a:pt x="309435" y="811426"/>
                </a:lnTo>
                <a:lnTo>
                  <a:pt x="277051" y="785244"/>
                </a:lnTo>
                <a:lnTo>
                  <a:pt x="247826" y="757477"/>
                </a:lnTo>
                <a:lnTo>
                  <a:pt x="221934" y="728237"/>
                </a:lnTo>
                <a:lnTo>
                  <a:pt x="180843" y="665780"/>
                </a:lnTo>
                <a:lnTo>
                  <a:pt x="155170" y="598761"/>
                </a:lnTo>
                <a:lnTo>
                  <a:pt x="146304" y="528065"/>
                </a:lnTo>
                <a:lnTo>
                  <a:pt x="146304" y="828245"/>
                </a:lnTo>
                <a:lnTo>
                  <a:pt x="198359" y="872132"/>
                </a:lnTo>
                <a:lnTo>
                  <a:pt x="241363" y="901922"/>
                </a:lnTo>
                <a:lnTo>
                  <a:pt x="287785" y="929522"/>
                </a:lnTo>
                <a:lnTo>
                  <a:pt x="337413" y="954798"/>
                </a:lnTo>
                <a:lnTo>
                  <a:pt x="390036" y="977611"/>
                </a:lnTo>
                <a:lnTo>
                  <a:pt x="445442" y="997826"/>
                </a:lnTo>
                <a:lnTo>
                  <a:pt x="503420" y="1015305"/>
                </a:lnTo>
                <a:lnTo>
                  <a:pt x="563758" y="1029913"/>
                </a:lnTo>
                <a:lnTo>
                  <a:pt x="626244" y="1041512"/>
                </a:lnTo>
                <a:lnTo>
                  <a:pt x="690669" y="1049966"/>
                </a:lnTo>
                <a:lnTo>
                  <a:pt x="756819" y="1055139"/>
                </a:lnTo>
                <a:lnTo>
                  <a:pt x="824484" y="1056893"/>
                </a:lnTo>
                <a:lnTo>
                  <a:pt x="892154" y="1055139"/>
                </a:lnTo>
                <a:lnTo>
                  <a:pt x="958320" y="1049966"/>
                </a:lnTo>
                <a:lnTo>
                  <a:pt x="1022769" y="1041512"/>
                </a:lnTo>
                <a:lnTo>
                  <a:pt x="1085289" y="1029913"/>
                </a:lnTo>
                <a:lnTo>
                  <a:pt x="1145667" y="1015305"/>
                </a:lnTo>
                <a:lnTo>
                  <a:pt x="1203690" y="997826"/>
                </a:lnTo>
                <a:lnTo>
                  <a:pt x="1259146" y="977611"/>
                </a:lnTo>
                <a:lnTo>
                  <a:pt x="1311822" y="954798"/>
                </a:lnTo>
                <a:lnTo>
                  <a:pt x="1361506" y="929522"/>
                </a:lnTo>
                <a:lnTo>
                  <a:pt x="1407985" y="901922"/>
                </a:lnTo>
                <a:lnTo>
                  <a:pt x="1451046" y="872132"/>
                </a:lnTo>
                <a:lnTo>
                  <a:pt x="1490478" y="840290"/>
                </a:lnTo>
                <a:lnTo>
                  <a:pt x="1503426" y="82800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21237" y="4693920"/>
            <a:ext cx="1376680" cy="886460"/>
          </a:xfrm>
          <a:custGeom>
            <a:avLst/>
            <a:gdLst/>
            <a:ahLst/>
            <a:cxnLst/>
            <a:rect l="l" t="t" r="r" b="b"/>
            <a:pathLst>
              <a:path w="1376679" h="886460">
                <a:moveTo>
                  <a:pt x="1376172" y="442722"/>
                </a:moveTo>
                <a:lnTo>
                  <a:pt x="1367172" y="370887"/>
                </a:lnTo>
                <a:lnTo>
                  <a:pt x="1341113" y="302751"/>
                </a:lnTo>
                <a:lnTo>
                  <a:pt x="1299410" y="239224"/>
                </a:lnTo>
                <a:lnTo>
                  <a:pt x="1273133" y="209473"/>
                </a:lnTo>
                <a:lnTo>
                  <a:pt x="1243474" y="181215"/>
                </a:lnTo>
                <a:lnTo>
                  <a:pt x="1210610" y="154565"/>
                </a:lnTo>
                <a:lnTo>
                  <a:pt x="1174718" y="129635"/>
                </a:lnTo>
                <a:lnTo>
                  <a:pt x="1135974" y="106539"/>
                </a:lnTo>
                <a:lnTo>
                  <a:pt x="1094555" y="85392"/>
                </a:lnTo>
                <a:lnTo>
                  <a:pt x="1050637" y="66307"/>
                </a:lnTo>
                <a:lnTo>
                  <a:pt x="1004397" y="49398"/>
                </a:lnTo>
                <a:lnTo>
                  <a:pt x="956012" y="34778"/>
                </a:lnTo>
                <a:lnTo>
                  <a:pt x="905658" y="22561"/>
                </a:lnTo>
                <a:lnTo>
                  <a:pt x="853512" y="12861"/>
                </a:lnTo>
                <a:lnTo>
                  <a:pt x="799750" y="5791"/>
                </a:lnTo>
                <a:lnTo>
                  <a:pt x="744549" y="1466"/>
                </a:lnTo>
                <a:lnTo>
                  <a:pt x="688086" y="0"/>
                </a:lnTo>
                <a:lnTo>
                  <a:pt x="631622" y="1466"/>
                </a:lnTo>
                <a:lnTo>
                  <a:pt x="576421" y="5791"/>
                </a:lnTo>
                <a:lnTo>
                  <a:pt x="522659" y="12861"/>
                </a:lnTo>
                <a:lnTo>
                  <a:pt x="470513" y="22561"/>
                </a:lnTo>
                <a:lnTo>
                  <a:pt x="420159" y="34778"/>
                </a:lnTo>
                <a:lnTo>
                  <a:pt x="371774" y="49398"/>
                </a:lnTo>
                <a:lnTo>
                  <a:pt x="325534" y="66307"/>
                </a:lnTo>
                <a:lnTo>
                  <a:pt x="281616" y="85392"/>
                </a:lnTo>
                <a:lnTo>
                  <a:pt x="240197" y="106539"/>
                </a:lnTo>
                <a:lnTo>
                  <a:pt x="201453" y="129635"/>
                </a:lnTo>
                <a:lnTo>
                  <a:pt x="165561" y="154565"/>
                </a:lnTo>
                <a:lnTo>
                  <a:pt x="132697" y="181215"/>
                </a:lnTo>
                <a:lnTo>
                  <a:pt x="103038" y="209473"/>
                </a:lnTo>
                <a:lnTo>
                  <a:pt x="76761" y="239224"/>
                </a:lnTo>
                <a:lnTo>
                  <a:pt x="54042" y="270355"/>
                </a:lnTo>
                <a:lnTo>
                  <a:pt x="19985" y="336300"/>
                </a:lnTo>
                <a:lnTo>
                  <a:pt x="2279" y="406399"/>
                </a:lnTo>
                <a:lnTo>
                  <a:pt x="0" y="442722"/>
                </a:lnTo>
                <a:lnTo>
                  <a:pt x="2279" y="479050"/>
                </a:lnTo>
                <a:lnTo>
                  <a:pt x="19985" y="549189"/>
                </a:lnTo>
                <a:lnTo>
                  <a:pt x="54042" y="615207"/>
                </a:lnTo>
                <a:lnTo>
                  <a:pt x="76761" y="646384"/>
                </a:lnTo>
                <a:lnTo>
                  <a:pt x="103038" y="676185"/>
                </a:lnTo>
                <a:lnTo>
                  <a:pt x="132697" y="704496"/>
                </a:lnTo>
                <a:lnTo>
                  <a:pt x="165561" y="731202"/>
                </a:lnTo>
                <a:lnTo>
                  <a:pt x="201453" y="756189"/>
                </a:lnTo>
                <a:lnTo>
                  <a:pt x="240197" y="779342"/>
                </a:lnTo>
                <a:lnTo>
                  <a:pt x="281616" y="800545"/>
                </a:lnTo>
                <a:lnTo>
                  <a:pt x="325534" y="819683"/>
                </a:lnTo>
                <a:lnTo>
                  <a:pt x="371774" y="836643"/>
                </a:lnTo>
                <a:lnTo>
                  <a:pt x="420159" y="851308"/>
                </a:lnTo>
                <a:lnTo>
                  <a:pt x="470513" y="863565"/>
                </a:lnTo>
                <a:lnTo>
                  <a:pt x="522659" y="873298"/>
                </a:lnTo>
                <a:lnTo>
                  <a:pt x="576421" y="880392"/>
                </a:lnTo>
                <a:lnTo>
                  <a:pt x="631622" y="884733"/>
                </a:lnTo>
                <a:lnTo>
                  <a:pt x="688086" y="886206"/>
                </a:lnTo>
                <a:lnTo>
                  <a:pt x="744549" y="884733"/>
                </a:lnTo>
                <a:lnTo>
                  <a:pt x="799750" y="880392"/>
                </a:lnTo>
                <a:lnTo>
                  <a:pt x="853512" y="873298"/>
                </a:lnTo>
                <a:lnTo>
                  <a:pt x="905658" y="863565"/>
                </a:lnTo>
                <a:lnTo>
                  <a:pt x="956012" y="851308"/>
                </a:lnTo>
                <a:lnTo>
                  <a:pt x="1004397" y="836643"/>
                </a:lnTo>
                <a:lnTo>
                  <a:pt x="1050637" y="819683"/>
                </a:lnTo>
                <a:lnTo>
                  <a:pt x="1094555" y="800545"/>
                </a:lnTo>
                <a:lnTo>
                  <a:pt x="1135974" y="779342"/>
                </a:lnTo>
                <a:lnTo>
                  <a:pt x="1174718" y="756189"/>
                </a:lnTo>
                <a:lnTo>
                  <a:pt x="1210610" y="731202"/>
                </a:lnTo>
                <a:lnTo>
                  <a:pt x="1243474" y="704496"/>
                </a:lnTo>
                <a:lnTo>
                  <a:pt x="1273133" y="676185"/>
                </a:lnTo>
                <a:lnTo>
                  <a:pt x="1299410" y="646384"/>
                </a:lnTo>
                <a:lnTo>
                  <a:pt x="1322129" y="615207"/>
                </a:lnTo>
                <a:lnTo>
                  <a:pt x="1356186" y="549189"/>
                </a:lnTo>
                <a:lnTo>
                  <a:pt x="1373892" y="479050"/>
                </a:lnTo>
                <a:lnTo>
                  <a:pt x="1376172" y="44272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21237" y="4693920"/>
            <a:ext cx="1376680" cy="886460"/>
          </a:xfrm>
          <a:custGeom>
            <a:avLst/>
            <a:gdLst/>
            <a:ahLst/>
            <a:cxnLst/>
            <a:rect l="l" t="t" r="r" b="b"/>
            <a:pathLst>
              <a:path w="1376679" h="886460">
                <a:moveTo>
                  <a:pt x="688086" y="0"/>
                </a:moveTo>
                <a:lnTo>
                  <a:pt x="631622" y="1466"/>
                </a:lnTo>
                <a:lnTo>
                  <a:pt x="576421" y="5791"/>
                </a:lnTo>
                <a:lnTo>
                  <a:pt x="522659" y="12861"/>
                </a:lnTo>
                <a:lnTo>
                  <a:pt x="470513" y="22561"/>
                </a:lnTo>
                <a:lnTo>
                  <a:pt x="420159" y="34778"/>
                </a:lnTo>
                <a:lnTo>
                  <a:pt x="371774" y="49398"/>
                </a:lnTo>
                <a:lnTo>
                  <a:pt x="325534" y="66307"/>
                </a:lnTo>
                <a:lnTo>
                  <a:pt x="281616" y="85392"/>
                </a:lnTo>
                <a:lnTo>
                  <a:pt x="240197" y="106539"/>
                </a:lnTo>
                <a:lnTo>
                  <a:pt x="201453" y="129635"/>
                </a:lnTo>
                <a:lnTo>
                  <a:pt x="165561" y="154565"/>
                </a:lnTo>
                <a:lnTo>
                  <a:pt x="132697" y="181215"/>
                </a:lnTo>
                <a:lnTo>
                  <a:pt x="103038" y="209473"/>
                </a:lnTo>
                <a:lnTo>
                  <a:pt x="76761" y="239224"/>
                </a:lnTo>
                <a:lnTo>
                  <a:pt x="54042" y="270355"/>
                </a:lnTo>
                <a:lnTo>
                  <a:pt x="19985" y="336300"/>
                </a:lnTo>
                <a:lnTo>
                  <a:pt x="2279" y="406399"/>
                </a:lnTo>
                <a:lnTo>
                  <a:pt x="0" y="442722"/>
                </a:lnTo>
                <a:lnTo>
                  <a:pt x="2279" y="479050"/>
                </a:lnTo>
                <a:lnTo>
                  <a:pt x="19985" y="549189"/>
                </a:lnTo>
                <a:lnTo>
                  <a:pt x="54042" y="615207"/>
                </a:lnTo>
                <a:lnTo>
                  <a:pt x="76761" y="646384"/>
                </a:lnTo>
                <a:lnTo>
                  <a:pt x="103038" y="676185"/>
                </a:lnTo>
                <a:lnTo>
                  <a:pt x="132697" y="704496"/>
                </a:lnTo>
                <a:lnTo>
                  <a:pt x="165561" y="731202"/>
                </a:lnTo>
                <a:lnTo>
                  <a:pt x="201453" y="756189"/>
                </a:lnTo>
                <a:lnTo>
                  <a:pt x="240197" y="779342"/>
                </a:lnTo>
                <a:lnTo>
                  <a:pt x="281616" y="800545"/>
                </a:lnTo>
                <a:lnTo>
                  <a:pt x="325534" y="819683"/>
                </a:lnTo>
                <a:lnTo>
                  <a:pt x="371774" y="836643"/>
                </a:lnTo>
                <a:lnTo>
                  <a:pt x="420159" y="851308"/>
                </a:lnTo>
                <a:lnTo>
                  <a:pt x="470513" y="863565"/>
                </a:lnTo>
                <a:lnTo>
                  <a:pt x="522659" y="873298"/>
                </a:lnTo>
                <a:lnTo>
                  <a:pt x="576421" y="880392"/>
                </a:lnTo>
                <a:lnTo>
                  <a:pt x="631622" y="884733"/>
                </a:lnTo>
                <a:lnTo>
                  <a:pt x="688086" y="886206"/>
                </a:lnTo>
                <a:lnTo>
                  <a:pt x="744549" y="884733"/>
                </a:lnTo>
                <a:lnTo>
                  <a:pt x="799750" y="880392"/>
                </a:lnTo>
                <a:lnTo>
                  <a:pt x="853512" y="873298"/>
                </a:lnTo>
                <a:lnTo>
                  <a:pt x="905658" y="863565"/>
                </a:lnTo>
                <a:lnTo>
                  <a:pt x="956012" y="851308"/>
                </a:lnTo>
                <a:lnTo>
                  <a:pt x="1004397" y="836643"/>
                </a:lnTo>
                <a:lnTo>
                  <a:pt x="1050637" y="819683"/>
                </a:lnTo>
                <a:lnTo>
                  <a:pt x="1094555" y="800545"/>
                </a:lnTo>
                <a:lnTo>
                  <a:pt x="1135974" y="779342"/>
                </a:lnTo>
                <a:lnTo>
                  <a:pt x="1174718" y="756189"/>
                </a:lnTo>
                <a:lnTo>
                  <a:pt x="1210610" y="731202"/>
                </a:lnTo>
                <a:lnTo>
                  <a:pt x="1243474" y="704496"/>
                </a:lnTo>
                <a:lnTo>
                  <a:pt x="1273133" y="676185"/>
                </a:lnTo>
                <a:lnTo>
                  <a:pt x="1299410" y="646384"/>
                </a:lnTo>
                <a:lnTo>
                  <a:pt x="1322129" y="615207"/>
                </a:lnTo>
                <a:lnTo>
                  <a:pt x="1356186" y="549189"/>
                </a:lnTo>
                <a:lnTo>
                  <a:pt x="1373892" y="479050"/>
                </a:lnTo>
                <a:lnTo>
                  <a:pt x="1376172" y="442722"/>
                </a:lnTo>
                <a:lnTo>
                  <a:pt x="1373892" y="406399"/>
                </a:lnTo>
                <a:lnTo>
                  <a:pt x="1356186" y="336300"/>
                </a:lnTo>
                <a:lnTo>
                  <a:pt x="1322129" y="270355"/>
                </a:lnTo>
                <a:lnTo>
                  <a:pt x="1299410" y="239224"/>
                </a:lnTo>
                <a:lnTo>
                  <a:pt x="1273133" y="209473"/>
                </a:lnTo>
                <a:lnTo>
                  <a:pt x="1243474" y="181215"/>
                </a:lnTo>
                <a:lnTo>
                  <a:pt x="1210610" y="154565"/>
                </a:lnTo>
                <a:lnTo>
                  <a:pt x="1174718" y="129635"/>
                </a:lnTo>
                <a:lnTo>
                  <a:pt x="1135974" y="106539"/>
                </a:lnTo>
                <a:lnTo>
                  <a:pt x="1094555" y="85392"/>
                </a:lnTo>
                <a:lnTo>
                  <a:pt x="1050637" y="66307"/>
                </a:lnTo>
                <a:lnTo>
                  <a:pt x="1004397" y="49398"/>
                </a:lnTo>
                <a:lnTo>
                  <a:pt x="956012" y="34778"/>
                </a:lnTo>
                <a:lnTo>
                  <a:pt x="905658" y="22561"/>
                </a:lnTo>
                <a:lnTo>
                  <a:pt x="853512" y="12861"/>
                </a:lnTo>
                <a:lnTo>
                  <a:pt x="799750" y="5791"/>
                </a:lnTo>
                <a:lnTo>
                  <a:pt x="744549" y="1466"/>
                </a:lnTo>
                <a:lnTo>
                  <a:pt x="68808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09881" y="4793954"/>
            <a:ext cx="1199515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用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algn="ctr">
              <a:lnSpc>
                <a:spcPts val="1910"/>
              </a:lnSpc>
              <a:spcBef>
                <a:spcPts val="35"/>
              </a:spcBef>
            </a:pPr>
            <a:r>
              <a:rPr sz="1600" b="1" spc="-1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C</a:t>
            </a:r>
            <a:r>
              <a:rPr sz="160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16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D</a:t>
            </a:r>
            <a:r>
              <a:rPr sz="1600" b="1" spc="-1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,</a:t>
            </a:r>
            <a:r>
              <a:rPr sz="1600" b="1" spc="-1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D</a:t>
            </a:r>
            <a:r>
              <a:rPr sz="1600" b="1" spc="-1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E</a:t>
            </a:r>
            <a:r>
              <a:rPr sz="1600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16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C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Arial"/>
            </a:endParaRPr>
          </a:p>
          <a:p>
            <a:pPr algn="ctr">
              <a:lnSpc>
                <a:spcPts val="1910"/>
              </a:lnSpc>
            </a:pPr>
            <a:r>
              <a:rPr sz="16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修改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2455" y="6051320"/>
            <a:ext cx="4626610" cy="759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1670" marR="5080" indent="-649605">
              <a:lnSpc>
                <a:spcPct val="130300"/>
              </a:lnSpc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(3)检查是否有一行变成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,…,</a:t>
            </a:r>
            <a:r>
              <a:rPr sz="20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n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(全a)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有：无损连接；无：有损连接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33405" y="489567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16.2 </a:t>
            </a:r>
            <a:r>
              <a:rPr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无损连接分解及其检验算法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(3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无损连接分解检验算法的应用示例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17638" y="469711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16.2 </a:t>
            </a:r>
            <a:r>
              <a:rPr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无损连接分解及其检验算法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(4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分解成两个关系模式的无损连接检验算法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048118" y="2081738"/>
            <a:ext cx="8604250" cy="1338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1830"/>
              </a:spcBef>
            </a:pPr>
            <a:r>
              <a:rPr sz="2400" spc="7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[定</a:t>
            </a:r>
            <a:r>
              <a:rPr sz="2400" spc="6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理]</a:t>
            </a:r>
            <a:r>
              <a:rPr sz="2400" b="0" spc="6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设F是关系模式R上的一个函数依赖集合</a:t>
            </a:r>
            <a:r>
              <a:rPr sz="2400" spc="5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。</a:t>
            </a:r>
            <a:r>
              <a:rPr sz="2400" spc="6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400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={R</a:t>
            </a:r>
            <a:r>
              <a:rPr sz="2400" baseline="-2430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</a:t>
            </a:r>
            <a:r>
              <a:rPr sz="2400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</a:t>
            </a:r>
            <a:r>
              <a:rPr sz="240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</a:t>
            </a:r>
            <a:r>
              <a:rPr sz="2400" baseline="-2430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</a:t>
            </a:r>
            <a:r>
              <a:rPr sz="2400" spc="5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r>
              <a:rPr sz="2400" b="0" spc="55" dirty="0" err="1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是</a:t>
            </a:r>
            <a:r>
              <a:rPr sz="2400" spc="55" dirty="0" err="1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</a:t>
            </a:r>
            <a:r>
              <a:rPr lang="zh-CN" altLang="en-US" sz="240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</a:t>
            </a:r>
            <a:r>
              <a:rPr lang="zh-CN" altLang="en-US" sz="2400" spc="6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一个分解，则：当且仅当</a:t>
            </a:r>
            <a:r>
              <a:rPr lang="en-US" altLang="zh-CN" sz="240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</a:t>
            </a:r>
            <a:r>
              <a:rPr lang="en-US" altLang="zh-CN" sz="2400" baseline="-2430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</a:t>
            </a:r>
            <a:r>
              <a:rPr lang="zh-CN" altLang="en-US" sz="2400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</a:t>
            </a:r>
            <a:r>
              <a:rPr lang="en-US" altLang="zh-CN" sz="2400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</a:t>
            </a:r>
            <a:r>
              <a:rPr lang="en-US" altLang="zh-CN" sz="2400" baseline="-2430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</a:t>
            </a:r>
            <a:r>
              <a:rPr lang="zh-CN" altLang="en-US" sz="2400" spc="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lang="en-US" altLang="zh-CN" sz="2400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</a:t>
            </a:r>
            <a:r>
              <a:rPr lang="en-US" altLang="zh-CN" sz="2400" spc="-7" baseline="-2430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</a:t>
            </a:r>
            <a:r>
              <a:rPr lang="zh-CN" altLang="en-US" sz="2400" spc="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</a:t>
            </a:r>
            <a:r>
              <a:rPr lang="en-US" altLang="zh-CN" sz="2400" spc="-1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</a:t>
            </a:r>
            <a:r>
              <a:rPr lang="en-US" altLang="zh-CN" sz="2400" baseline="-2430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</a:t>
            </a:r>
            <a:r>
              <a:rPr lang="zh-CN" altLang="en-US" sz="240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或者</a:t>
            </a:r>
            <a:r>
              <a:rPr lang="en-US" altLang="zh-CN" sz="2400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</a:t>
            </a:r>
            <a:r>
              <a:rPr lang="en-US" altLang="zh-CN" sz="2400" baseline="-2430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</a:t>
            </a:r>
            <a:r>
              <a:rPr lang="en-US" altLang="zh-CN" sz="2400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</a:t>
            </a:r>
            <a:r>
              <a:rPr lang="en-US" altLang="zh-CN" sz="2400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</a:t>
            </a:r>
            <a:r>
              <a:rPr lang="en-US" altLang="zh-CN" sz="2400" baseline="-2430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</a:t>
            </a:r>
            <a:r>
              <a:rPr lang="en-US" altLang="zh-CN" sz="2400" spc="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lang="en-US" altLang="zh-CN" sz="2400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</a:t>
            </a:r>
            <a:r>
              <a:rPr lang="en-US" altLang="zh-CN" sz="2400" baseline="-2430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</a:t>
            </a:r>
            <a:r>
              <a:rPr lang="en-US" altLang="zh-CN" sz="240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</a:t>
            </a:r>
            <a:r>
              <a:rPr lang="en-US" altLang="zh-CN" sz="2400" spc="-1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</a:t>
            </a:r>
            <a:r>
              <a:rPr lang="en-US" altLang="zh-CN" sz="2400" baseline="-2430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</a:t>
            </a:r>
            <a:endParaRPr lang="en-US" altLang="zh-CN" sz="2400" baseline="-24305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12700">
              <a:spcBef>
                <a:spcPts val="1830"/>
              </a:spcBef>
            </a:pPr>
            <a:r>
              <a:rPr lang="zh-CN" altLang="en-US" sz="240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属于</a:t>
            </a:r>
            <a:r>
              <a:rPr lang="en-US" altLang="zh-CN" sz="2400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</a:t>
            </a:r>
            <a:r>
              <a:rPr lang="en-US" altLang="zh-CN" sz="2400" spc="-7" baseline="2430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+</a:t>
            </a:r>
            <a:r>
              <a:rPr lang="zh-CN" altLang="en-US" sz="240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时</a:t>
            </a:r>
            <a:r>
              <a:rPr lang="zh-CN" altLang="en-US" sz="2400" spc="-1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</a:t>
            </a:r>
            <a:r>
              <a:rPr lang="zh-CN" altLang="en-US" sz="240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lang="zh-CN" altLang="en-US" sz="2400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是关于</a:t>
            </a:r>
            <a:r>
              <a:rPr lang="en-US" altLang="zh-CN" sz="2400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</a:t>
            </a:r>
            <a:r>
              <a:rPr lang="zh-CN" altLang="en-US" sz="2400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无损连接的。 </a:t>
            </a:r>
            <a:endParaRPr lang="en-US" altLang="zh-CN" sz="2400" spc="55" dirty="0">
              <a:solidFill>
                <a:srgbClr val="3333CC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55900" y="4799177"/>
            <a:ext cx="3722370" cy="0"/>
          </a:xfrm>
          <a:custGeom>
            <a:avLst/>
            <a:gdLst/>
            <a:ahLst/>
            <a:cxnLst/>
            <a:rect l="l" t="t" r="r" b="b"/>
            <a:pathLst>
              <a:path w="3722370">
                <a:moveTo>
                  <a:pt x="0" y="0"/>
                </a:moveTo>
                <a:lnTo>
                  <a:pt x="372237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6238" y="4446416"/>
            <a:ext cx="7810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</a:t>
            </a: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</a:t>
            </a:r>
            <a:endParaRPr sz="1950" baseline="-25641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3216" y="4459370"/>
            <a:ext cx="72517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</a:t>
            </a: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</a:t>
            </a:r>
            <a:endParaRPr sz="1950" baseline="-25641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55594" y="4453230"/>
            <a:ext cx="0" cy="1150620"/>
          </a:xfrm>
          <a:custGeom>
            <a:avLst/>
            <a:gdLst/>
            <a:ahLst/>
            <a:cxnLst/>
            <a:rect l="l" t="t" r="r" b="b"/>
            <a:pathLst>
              <a:path h="1150620">
                <a:moveTo>
                  <a:pt x="0" y="0"/>
                </a:moveTo>
                <a:lnTo>
                  <a:pt x="0" y="115062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56100" y="4457801"/>
            <a:ext cx="0" cy="1150620"/>
          </a:xfrm>
          <a:custGeom>
            <a:avLst/>
            <a:gdLst/>
            <a:ahLst/>
            <a:cxnLst/>
            <a:rect l="l" t="t" r="r" b="b"/>
            <a:pathLst>
              <a:path h="1150620">
                <a:moveTo>
                  <a:pt x="0" y="0"/>
                </a:moveTo>
                <a:lnTo>
                  <a:pt x="0" y="115061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16220" y="4453230"/>
            <a:ext cx="0" cy="1150620"/>
          </a:xfrm>
          <a:custGeom>
            <a:avLst/>
            <a:gdLst/>
            <a:ahLst/>
            <a:cxnLst/>
            <a:rect l="l" t="t" r="r" b="b"/>
            <a:pathLst>
              <a:path h="1150620">
                <a:moveTo>
                  <a:pt x="0" y="0"/>
                </a:moveTo>
                <a:lnTo>
                  <a:pt x="0" y="115061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97240" y="4471562"/>
            <a:ext cx="72517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</a:t>
            </a:r>
            <a:r>
              <a:rPr sz="20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</a:t>
            </a: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endParaRPr sz="1950" baseline="-25641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5792" y="4924425"/>
            <a:ext cx="103886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2795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	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endParaRPr sz="1950" baseline="-25641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8415">
              <a:lnSpc>
                <a:spcPct val="100000"/>
              </a:lnSpc>
              <a:spcBef>
                <a:spcPts val="320"/>
              </a:spcBef>
              <a:tabLst>
                <a:tab pos="777240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	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endParaRPr sz="1950" baseline="-25641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98486" y="4924425"/>
            <a:ext cx="399415" cy="807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6195">
              <a:lnSpc>
                <a:spcPct val="139000"/>
              </a:lnSpc>
            </a:pP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 </a:t>
            </a:r>
            <a:r>
              <a:rPr sz="3000" b="1" spc="-7" baseline="16666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</a:t>
            </a:r>
            <a:r>
              <a:rPr sz="13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22</a:t>
            </a:r>
            <a:endParaRPr sz="13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87740" y="4924425"/>
            <a:ext cx="39941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ts val="2140"/>
              </a:lnSpc>
            </a:pPr>
            <a:r>
              <a:rPr sz="3000" b="1" spc="-7" baseline="16666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</a:t>
            </a:r>
            <a:r>
              <a:rPr sz="13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13 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3</a:t>
            </a:r>
            <a:endParaRPr sz="1950" baseline="-25641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89927" y="4303776"/>
            <a:ext cx="1916430" cy="1327150"/>
          </a:xfrm>
          <a:custGeom>
            <a:avLst/>
            <a:gdLst/>
            <a:ahLst/>
            <a:cxnLst/>
            <a:rect l="l" t="t" r="r" b="b"/>
            <a:pathLst>
              <a:path w="1916429" h="1327150">
                <a:moveTo>
                  <a:pt x="1916430" y="662939"/>
                </a:moveTo>
                <a:lnTo>
                  <a:pt x="1913253" y="608515"/>
                </a:lnTo>
                <a:lnTo>
                  <a:pt x="1903888" y="555312"/>
                </a:lnTo>
                <a:lnTo>
                  <a:pt x="1888580" y="503500"/>
                </a:lnTo>
                <a:lnTo>
                  <a:pt x="1867576" y="453249"/>
                </a:lnTo>
                <a:lnTo>
                  <a:pt x="1841122" y="404729"/>
                </a:lnTo>
                <a:lnTo>
                  <a:pt x="1809465" y="358108"/>
                </a:lnTo>
                <a:lnTo>
                  <a:pt x="1772851" y="313558"/>
                </a:lnTo>
                <a:lnTo>
                  <a:pt x="1731526" y="271247"/>
                </a:lnTo>
                <a:lnTo>
                  <a:pt x="1685736" y="231346"/>
                </a:lnTo>
                <a:lnTo>
                  <a:pt x="1635728" y="194024"/>
                </a:lnTo>
                <a:lnTo>
                  <a:pt x="1581748" y="159451"/>
                </a:lnTo>
                <a:lnTo>
                  <a:pt x="1524042" y="127796"/>
                </a:lnTo>
                <a:lnTo>
                  <a:pt x="1462857" y="99230"/>
                </a:lnTo>
                <a:lnTo>
                  <a:pt x="1398439" y="73922"/>
                </a:lnTo>
                <a:lnTo>
                  <a:pt x="1331035" y="52042"/>
                </a:lnTo>
                <a:lnTo>
                  <a:pt x="1260890" y="33759"/>
                </a:lnTo>
                <a:lnTo>
                  <a:pt x="1188251" y="19244"/>
                </a:lnTo>
                <a:lnTo>
                  <a:pt x="1113365" y="8666"/>
                </a:lnTo>
                <a:lnTo>
                  <a:pt x="1036477" y="2194"/>
                </a:lnTo>
                <a:lnTo>
                  <a:pt x="957834" y="0"/>
                </a:lnTo>
                <a:lnTo>
                  <a:pt x="879299" y="2194"/>
                </a:lnTo>
                <a:lnTo>
                  <a:pt x="802509" y="8666"/>
                </a:lnTo>
                <a:lnTo>
                  <a:pt x="727710" y="19244"/>
                </a:lnTo>
                <a:lnTo>
                  <a:pt x="655149" y="33759"/>
                </a:lnTo>
                <a:lnTo>
                  <a:pt x="585073" y="52042"/>
                </a:lnTo>
                <a:lnTo>
                  <a:pt x="517728" y="73922"/>
                </a:lnTo>
                <a:lnTo>
                  <a:pt x="453362" y="99230"/>
                </a:lnTo>
                <a:lnTo>
                  <a:pt x="392222" y="127796"/>
                </a:lnTo>
                <a:lnTo>
                  <a:pt x="334554" y="159451"/>
                </a:lnTo>
                <a:lnTo>
                  <a:pt x="280606" y="194024"/>
                </a:lnTo>
                <a:lnTo>
                  <a:pt x="230624" y="231346"/>
                </a:lnTo>
                <a:lnTo>
                  <a:pt x="184855" y="271247"/>
                </a:lnTo>
                <a:lnTo>
                  <a:pt x="143545" y="313558"/>
                </a:lnTo>
                <a:lnTo>
                  <a:pt x="106943" y="358108"/>
                </a:lnTo>
                <a:lnTo>
                  <a:pt x="75295" y="404729"/>
                </a:lnTo>
                <a:lnTo>
                  <a:pt x="48847" y="453249"/>
                </a:lnTo>
                <a:lnTo>
                  <a:pt x="27846" y="503500"/>
                </a:lnTo>
                <a:lnTo>
                  <a:pt x="12540" y="555312"/>
                </a:lnTo>
                <a:lnTo>
                  <a:pt x="3176" y="608515"/>
                </a:lnTo>
                <a:lnTo>
                  <a:pt x="0" y="662939"/>
                </a:lnTo>
                <a:lnTo>
                  <a:pt x="3176" y="717369"/>
                </a:lnTo>
                <a:lnTo>
                  <a:pt x="12540" y="770588"/>
                </a:lnTo>
                <a:lnTo>
                  <a:pt x="27846" y="822425"/>
                </a:lnTo>
                <a:lnTo>
                  <a:pt x="48847" y="872709"/>
                </a:lnTo>
                <a:lnTo>
                  <a:pt x="75295" y="921269"/>
                </a:lnTo>
                <a:lnTo>
                  <a:pt x="106943" y="967935"/>
                </a:lnTo>
                <a:lnTo>
                  <a:pt x="143545" y="1012536"/>
                </a:lnTo>
                <a:lnTo>
                  <a:pt x="169926" y="1039590"/>
                </a:lnTo>
                <a:lnTo>
                  <a:pt x="169926" y="662939"/>
                </a:lnTo>
                <a:lnTo>
                  <a:pt x="172538" y="618237"/>
                </a:lnTo>
                <a:lnTo>
                  <a:pt x="180239" y="574522"/>
                </a:lnTo>
                <a:lnTo>
                  <a:pt x="192827" y="531935"/>
                </a:lnTo>
                <a:lnTo>
                  <a:pt x="210098" y="490618"/>
                </a:lnTo>
                <a:lnTo>
                  <a:pt x="231850" y="450711"/>
                </a:lnTo>
                <a:lnTo>
                  <a:pt x="257879" y="412355"/>
                </a:lnTo>
                <a:lnTo>
                  <a:pt x="287984" y="375692"/>
                </a:lnTo>
                <a:lnTo>
                  <a:pt x="321960" y="340863"/>
                </a:lnTo>
                <a:lnTo>
                  <a:pt x="359605" y="308010"/>
                </a:lnTo>
                <a:lnTo>
                  <a:pt x="400716" y="277272"/>
                </a:lnTo>
                <a:lnTo>
                  <a:pt x="445091" y="248792"/>
                </a:lnTo>
                <a:lnTo>
                  <a:pt x="492526" y="222711"/>
                </a:lnTo>
                <a:lnTo>
                  <a:pt x="542818" y="199169"/>
                </a:lnTo>
                <a:lnTo>
                  <a:pt x="595765" y="178308"/>
                </a:lnTo>
                <a:lnTo>
                  <a:pt x="651164" y="160270"/>
                </a:lnTo>
                <a:lnTo>
                  <a:pt x="708812" y="145194"/>
                </a:lnTo>
                <a:lnTo>
                  <a:pt x="768506" y="133223"/>
                </a:lnTo>
                <a:lnTo>
                  <a:pt x="830042" y="124497"/>
                </a:lnTo>
                <a:lnTo>
                  <a:pt x="893219" y="119158"/>
                </a:lnTo>
                <a:lnTo>
                  <a:pt x="957834" y="117347"/>
                </a:lnTo>
                <a:lnTo>
                  <a:pt x="1022556" y="119158"/>
                </a:lnTo>
                <a:lnTo>
                  <a:pt x="1085831" y="124497"/>
                </a:lnTo>
                <a:lnTo>
                  <a:pt x="1147455" y="133223"/>
                </a:lnTo>
                <a:lnTo>
                  <a:pt x="1207227" y="145194"/>
                </a:lnTo>
                <a:lnTo>
                  <a:pt x="1264943" y="160270"/>
                </a:lnTo>
                <a:lnTo>
                  <a:pt x="1320402" y="178308"/>
                </a:lnTo>
                <a:lnTo>
                  <a:pt x="1373401" y="199169"/>
                </a:lnTo>
                <a:lnTo>
                  <a:pt x="1423739" y="222711"/>
                </a:lnTo>
                <a:lnTo>
                  <a:pt x="1471211" y="248792"/>
                </a:lnTo>
                <a:lnTo>
                  <a:pt x="1515617" y="277272"/>
                </a:lnTo>
                <a:lnTo>
                  <a:pt x="1556755" y="308010"/>
                </a:lnTo>
                <a:lnTo>
                  <a:pt x="1594420" y="340863"/>
                </a:lnTo>
                <a:lnTo>
                  <a:pt x="1628413" y="375692"/>
                </a:lnTo>
                <a:lnTo>
                  <a:pt x="1658529" y="412355"/>
                </a:lnTo>
                <a:lnTo>
                  <a:pt x="1684567" y="450711"/>
                </a:lnTo>
                <a:lnTo>
                  <a:pt x="1706325" y="490618"/>
                </a:lnTo>
                <a:lnTo>
                  <a:pt x="1723599" y="531935"/>
                </a:lnTo>
                <a:lnTo>
                  <a:pt x="1736189" y="574522"/>
                </a:lnTo>
                <a:lnTo>
                  <a:pt x="1743891" y="618237"/>
                </a:lnTo>
                <a:lnTo>
                  <a:pt x="1746504" y="662939"/>
                </a:lnTo>
                <a:lnTo>
                  <a:pt x="1746504" y="1039546"/>
                </a:lnTo>
                <a:lnTo>
                  <a:pt x="1772851" y="1012536"/>
                </a:lnTo>
                <a:lnTo>
                  <a:pt x="1809465" y="967935"/>
                </a:lnTo>
                <a:lnTo>
                  <a:pt x="1841122" y="921269"/>
                </a:lnTo>
                <a:lnTo>
                  <a:pt x="1867576" y="872709"/>
                </a:lnTo>
                <a:lnTo>
                  <a:pt x="1888580" y="822425"/>
                </a:lnTo>
                <a:lnTo>
                  <a:pt x="1903888" y="770588"/>
                </a:lnTo>
                <a:lnTo>
                  <a:pt x="1913253" y="717369"/>
                </a:lnTo>
                <a:lnTo>
                  <a:pt x="1916430" y="662939"/>
                </a:lnTo>
                <a:close/>
              </a:path>
              <a:path w="1916429" h="1327150">
                <a:moveTo>
                  <a:pt x="1746504" y="1039546"/>
                </a:moveTo>
                <a:lnTo>
                  <a:pt x="1746504" y="662939"/>
                </a:lnTo>
                <a:lnTo>
                  <a:pt x="1743891" y="707750"/>
                </a:lnTo>
                <a:lnTo>
                  <a:pt x="1736189" y="751563"/>
                </a:lnTo>
                <a:lnTo>
                  <a:pt x="1723599" y="794238"/>
                </a:lnTo>
                <a:lnTo>
                  <a:pt x="1706325" y="835633"/>
                </a:lnTo>
                <a:lnTo>
                  <a:pt x="1684567" y="875609"/>
                </a:lnTo>
                <a:lnTo>
                  <a:pt x="1658529" y="914025"/>
                </a:lnTo>
                <a:lnTo>
                  <a:pt x="1628413" y="950739"/>
                </a:lnTo>
                <a:lnTo>
                  <a:pt x="1594420" y="985613"/>
                </a:lnTo>
                <a:lnTo>
                  <a:pt x="1556755" y="1018505"/>
                </a:lnTo>
                <a:lnTo>
                  <a:pt x="1515618" y="1049273"/>
                </a:lnTo>
                <a:lnTo>
                  <a:pt x="1471211" y="1077779"/>
                </a:lnTo>
                <a:lnTo>
                  <a:pt x="1423739" y="1103881"/>
                </a:lnTo>
                <a:lnTo>
                  <a:pt x="1373401" y="1127439"/>
                </a:lnTo>
                <a:lnTo>
                  <a:pt x="1320402" y="1148312"/>
                </a:lnTo>
                <a:lnTo>
                  <a:pt x="1264943" y="1166360"/>
                </a:lnTo>
                <a:lnTo>
                  <a:pt x="1207227" y="1181441"/>
                </a:lnTo>
                <a:lnTo>
                  <a:pt x="1147455" y="1193416"/>
                </a:lnTo>
                <a:lnTo>
                  <a:pt x="1085831" y="1202143"/>
                </a:lnTo>
                <a:lnTo>
                  <a:pt x="1022556" y="1207482"/>
                </a:lnTo>
                <a:lnTo>
                  <a:pt x="957834" y="1209293"/>
                </a:lnTo>
                <a:lnTo>
                  <a:pt x="893219" y="1207482"/>
                </a:lnTo>
                <a:lnTo>
                  <a:pt x="830042" y="1202143"/>
                </a:lnTo>
                <a:lnTo>
                  <a:pt x="768506" y="1193416"/>
                </a:lnTo>
                <a:lnTo>
                  <a:pt x="708812" y="1181441"/>
                </a:lnTo>
                <a:lnTo>
                  <a:pt x="651164" y="1166360"/>
                </a:lnTo>
                <a:lnTo>
                  <a:pt x="595765" y="1148312"/>
                </a:lnTo>
                <a:lnTo>
                  <a:pt x="542818" y="1127439"/>
                </a:lnTo>
                <a:lnTo>
                  <a:pt x="492526" y="1103881"/>
                </a:lnTo>
                <a:lnTo>
                  <a:pt x="445091" y="1077779"/>
                </a:lnTo>
                <a:lnTo>
                  <a:pt x="400716" y="1049273"/>
                </a:lnTo>
                <a:lnTo>
                  <a:pt x="359605" y="1018505"/>
                </a:lnTo>
                <a:lnTo>
                  <a:pt x="321960" y="985613"/>
                </a:lnTo>
                <a:lnTo>
                  <a:pt x="287984" y="950739"/>
                </a:lnTo>
                <a:lnTo>
                  <a:pt x="257879" y="914025"/>
                </a:lnTo>
                <a:lnTo>
                  <a:pt x="231850" y="875609"/>
                </a:lnTo>
                <a:lnTo>
                  <a:pt x="210098" y="835633"/>
                </a:lnTo>
                <a:lnTo>
                  <a:pt x="192827" y="794238"/>
                </a:lnTo>
                <a:lnTo>
                  <a:pt x="180239" y="751563"/>
                </a:lnTo>
                <a:lnTo>
                  <a:pt x="172538" y="707750"/>
                </a:lnTo>
                <a:lnTo>
                  <a:pt x="169926" y="662939"/>
                </a:lnTo>
                <a:lnTo>
                  <a:pt x="169926" y="1039590"/>
                </a:lnTo>
                <a:lnTo>
                  <a:pt x="230624" y="1094857"/>
                </a:lnTo>
                <a:lnTo>
                  <a:pt x="280606" y="1132236"/>
                </a:lnTo>
                <a:lnTo>
                  <a:pt x="334554" y="1166866"/>
                </a:lnTo>
                <a:lnTo>
                  <a:pt x="392222" y="1198577"/>
                </a:lnTo>
                <a:lnTo>
                  <a:pt x="453362" y="1227196"/>
                </a:lnTo>
                <a:lnTo>
                  <a:pt x="517728" y="1252555"/>
                </a:lnTo>
                <a:lnTo>
                  <a:pt x="585073" y="1274480"/>
                </a:lnTo>
                <a:lnTo>
                  <a:pt x="655149" y="1292803"/>
                </a:lnTo>
                <a:lnTo>
                  <a:pt x="727710" y="1307351"/>
                </a:lnTo>
                <a:lnTo>
                  <a:pt x="802509" y="1317954"/>
                </a:lnTo>
                <a:lnTo>
                  <a:pt x="879299" y="1324441"/>
                </a:lnTo>
                <a:lnTo>
                  <a:pt x="957834" y="1326641"/>
                </a:lnTo>
                <a:lnTo>
                  <a:pt x="1036477" y="1324441"/>
                </a:lnTo>
                <a:lnTo>
                  <a:pt x="1113365" y="1317954"/>
                </a:lnTo>
                <a:lnTo>
                  <a:pt x="1188251" y="1307351"/>
                </a:lnTo>
                <a:lnTo>
                  <a:pt x="1260890" y="1292803"/>
                </a:lnTo>
                <a:lnTo>
                  <a:pt x="1331035" y="1274480"/>
                </a:lnTo>
                <a:lnTo>
                  <a:pt x="1398439" y="1252555"/>
                </a:lnTo>
                <a:lnTo>
                  <a:pt x="1462857" y="1227196"/>
                </a:lnTo>
                <a:lnTo>
                  <a:pt x="1524042" y="1198577"/>
                </a:lnTo>
                <a:lnTo>
                  <a:pt x="1581748" y="1166866"/>
                </a:lnTo>
                <a:lnTo>
                  <a:pt x="1635728" y="1132236"/>
                </a:lnTo>
                <a:lnTo>
                  <a:pt x="1685736" y="1094857"/>
                </a:lnTo>
                <a:lnTo>
                  <a:pt x="1731526" y="1054900"/>
                </a:lnTo>
                <a:lnTo>
                  <a:pt x="1746504" y="103954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48436" y="4411217"/>
            <a:ext cx="1598930" cy="1111885"/>
          </a:xfrm>
          <a:custGeom>
            <a:avLst/>
            <a:gdLst/>
            <a:ahLst/>
            <a:cxnLst/>
            <a:rect l="l" t="t" r="r" b="b"/>
            <a:pathLst>
              <a:path w="1598929" h="1111885">
                <a:moveTo>
                  <a:pt x="1598676" y="555497"/>
                </a:moveTo>
                <a:lnTo>
                  <a:pt x="1596029" y="510002"/>
                </a:lnTo>
                <a:lnTo>
                  <a:pt x="1588227" y="465507"/>
                </a:lnTo>
                <a:lnTo>
                  <a:pt x="1575473" y="422157"/>
                </a:lnTo>
                <a:lnTo>
                  <a:pt x="1557973" y="380097"/>
                </a:lnTo>
                <a:lnTo>
                  <a:pt x="1535930" y="339470"/>
                </a:lnTo>
                <a:lnTo>
                  <a:pt x="1509549" y="300421"/>
                </a:lnTo>
                <a:lnTo>
                  <a:pt x="1479035" y="263093"/>
                </a:lnTo>
                <a:lnTo>
                  <a:pt x="1444593" y="227630"/>
                </a:lnTo>
                <a:lnTo>
                  <a:pt x="1406427" y="194177"/>
                </a:lnTo>
                <a:lnTo>
                  <a:pt x="1364742" y="162877"/>
                </a:lnTo>
                <a:lnTo>
                  <a:pt x="1319741" y="133875"/>
                </a:lnTo>
                <a:lnTo>
                  <a:pt x="1271631" y="107313"/>
                </a:lnTo>
                <a:lnTo>
                  <a:pt x="1220615" y="83338"/>
                </a:lnTo>
                <a:lnTo>
                  <a:pt x="1166899" y="62092"/>
                </a:lnTo>
                <a:lnTo>
                  <a:pt x="1110686" y="43719"/>
                </a:lnTo>
                <a:lnTo>
                  <a:pt x="1052181" y="28364"/>
                </a:lnTo>
                <a:lnTo>
                  <a:pt x="991590" y="16171"/>
                </a:lnTo>
                <a:lnTo>
                  <a:pt x="929115" y="7283"/>
                </a:lnTo>
                <a:lnTo>
                  <a:pt x="864963" y="1844"/>
                </a:lnTo>
                <a:lnTo>
                  <a:pt x="799338" y="0"/>
                </a:lnTo>
                <a:lnTo>
                  <a:pt x="733815" y="1844"/>
                </a:lnTo>
                <a:lnTo>
                  <a:pt x="669745" y="7283"/>
                </a:lnTo>
                <a:lnTo>
                  <a:pt x="607333" y="16171"/>
                </a:lnTo>
                <a:lnTo>
                  <a:pt x="546786" y="28364"/>
                </a:lnTo>
                <a:lnTo>
                  <a:pt x="488311" y="43719"/>
                </a:lnTo>
                <a:lnTo>
                  <a:pt x="432112" y="62092"/>
                </a:lnTo>
                <a:lnTo>
                  <a:pt x="378398" y="83338"/>
                </a:lnTo>
                <a:lnTo>
                  <a:pt x="327373" y="107313"/>
                </a:lnTo>
                <a:lnTo>
                  <a:pt x="279245" y="133875"/>
                </a:lnTo>
                <a:lnTo>
                  <a:pt x="234219" y="162877"/>
                </a:lnTo>
                <a:lnTo>
                  <a:pt x="192503" y="194177"/>
                </a:lnTo>
                <a:lnTo>
                  <a:pt x="154301" y="227630"/>
                </a:lnTo>
                <a:lnTo>
                  <a:pt x="119822" y="263093"/>
                </a:lnTo>
                <a:lnTo>
                  <a:pt x="89270" y="300421"/>
                </a:lnTo>
                <a:lnTo>
                  <a:pt x="62853" y="339471"/>
                </a:lnTo>
                <a:lnTo>
                  <a:pt x="40776" y="380097"/>
                </a:lnTo>
                <a:lnTo>
                  <a:pt x="23246" y="422157"/>
                </a:lnTo>
                <a:lnTo>
                  <a:pt x="10469" y="465507"/>
                </a:lnTo>
                <a:lnTo>
                  <a:pt x="2651" y="510002"/>
                </a:lnTo>
                <a:lnTo>
                  <a:pt x="0" y="555498"/>
                </a:lnTo>
                <a:lnTo>
                  <a:pt x="2651" y="601102"/>
                </a:lnTo>
                <a:lnTo>
                  <a:pt x="10469" y="645695"/>
                </a:lnTo>
                <a:lnTo>
                  <a:pt x="23246" y="689132"/>
                </a:lnTo>
                <a:lnTo>
                  <a:pt x="40776" y="731270"/>
                </a:lnTo>
                <a:lnTo>
                  <a:pt x="62853" y="771965"/>
                </a:lnTo>
                <a:lnTo>
                  <a:pt x="89270" y="811075"/>
                </a:lnTo>
                <a:lnTo>
                  <a:pt x="119822" y="848455"/>
                </a:lnTo>
                <a:lnTo>
                  <a:pt x="154301" y="883962"/>
                </a:lnTo>
                <a:lnTo>
                  <a:pt x="192503" y="917453"/>
                </a:lnTo>
                <a:lnTo>
                  <a:pt x="234219" y="948785"/>
                </a:lnTo>
                <a:lnTo>
                  <a:pt x="279245" y="977813"/>
                </a:lnTo>
                <a:lnTo>
                  <a:pt x="327373" y="1004395"/>
                </a:lnTo>
                <a:lnTo>
                  <a:pt x="378398" y="1028386"/>
                </a:lnTo>
                <a:lnTo>
                  <a:pt x="432112" y="1049645"/>
                </a:lnTo>
                <a:lnTo>
                  <a:pt x="488311" y="1068026"/>
                </a:lnTo>
                <a:lnTo>
                  <a:pt x="546786" y="1083387"/>
                </a:lnTo>
                <a:lnTo>
                  <a:pt x="607333" y="1095584"/>
                </a:lnTo>
                <a:lnTo>
                  <a:pt x="669745" y="1104474"/>
                </a:lnTo>
                <a:lnTo>
                  <a:pt x="733815" y="1109913"/>
                </a:lnTo>
                <a:lnTo>
                  <a:pt x="799338" y="1111758"/>
                </a:lnTo>
                <a:lnTo>
                  <a:pt x="864963" y="1109913"/>
                </a:lnTo>
                <a:lnTo>
                  <a:pt x="929115" y="1104474"/>
                </a:lnTo>
                <a:lnTo>
                  <a:pt x="991590" y="1095584"/>
                </a:lnTo>
                <a:lnTo>
                  <a:pt x="1052181" y="1083387"/>
                </a:lnTo>
                <a:lnTo>
                  <a:pt x="1110686" y="1068026"/>
                </a:lnTo>
                <a:lnTo>
                  <a:pt x="1166899" y="1049645"/>
                </a:lnTo>
                <a:lnTo>
                  <a:pt x="1220615" y="1028386"/>
                </a:lnTo>
                <a:lnTo>
                  <a:pt x="1271631" y="1004395"/>
                </a:lnTo>
                <a:lnTo>
                  <a:pt x="1319741" y="977813"/>
                </a:lnTo>
                <a:lnTo>
                  <a:pt x="1364742" y="948785"/>
                </a:lnTo>
                <a:lnTo>
                  <a:pt x="1406427" y="917453"/>
                </a:lnTo>
                <a:lnTo>
                  <a:pt x="1444593" y="883962"/>
                </a:lnTo>
                <a:lnTo>
                  <a:pt x="1479035" y="848455"/>
                </a:lnTo>
                <a:lnTo>
                  <a:pt x="1509549" y="811075"/>
                </a:lnTo>
                <a:lnTo>
                  <a:pt x="1535930" y="771965"/>
                </a:lnTo>
                <a:lnTo>
                  <a:pt x="1557973" y="731270"/>
                </a:lnTo>
                <a:lnTo>
                  <a:pt x="1575473" y="689132"/>
                </a:lnTo>
                <a:lnTo>
                  <a:pt x="1588227" y="645695"/>
                </a:lnTo>
                <a:lnTo>
                  <a:pt x="1596029" y="601102"/>
                </a:lnTo>
                <a:lnTo>
                  <a:pt x="1598676" y="55549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48436" y="4411217"/>
            <a:ext cx="1598930" cy="1111885"/>
          </a:xfrm>
          <a:custGeom>
            <a:avLst/>
            <a:gdLst/>
            <a:ahLst/>
            <a:cxnLst/>
            <a:rect l="l" t="t" r="r" b="b"/>
            <a:pathLst>
              <a:path w="1598929" h="1111885">
                <a:moveTo>
                  <a:pt x="799338" y="0"/>
                </a:moveTo>
                <a:lnTo>
                  <a:pt x="733815" y="1844"/>
                </a:lnTo>
                <a:lnTo>
                  <a:pt x="669745" y="7283"/>
                </a:lnTo>
                <a:lnTo>
                  <a:pt x="607333" y="16171"/>
                </a:lnTo>
                <a:lnTo>
                  <a:pt x="546786" y="28364"/>
                </a:lnTo>
                <a:lnTo>
                  <a:pt x="488311" y="43719"/>
                </a:lnTo>
                <a:lnTo>
                  <a:pt x="432112" y="62092"/>
                </a:lnTo>
                <a:lnTo>
                  <a:pt x="378398" y="83338"/>
                </a:lnTo>
                <a:lnTo>
                  <a:pt x="327373" y="107313"/>
                </a:lnTo>
                <a:lnTo>
                  <a:pt x="279245" y="133875"/>
                </a:lnTo>
                <a:lnTo>
                  <a:pt x="234219" y="162877"/>
                </a:lnTo>
                <a:lnTo>
                  <a:pt x="192503" y="194177"/>
                </a:lnTo>
                <a:lnTo>
                  <a:pt x="154301" y="227630"/>
                </a:lnTo>
                <a:lnTo>
                  <a:pt x="119822" y="263093"/>
                </a:lnTo>
                <a:lnTo>
                  <a:pt x="89270" y="300421"/>
                </a:lnTo>
                <a:lnTo>
                  <a:pt x="62853" y="339471"/>
                </a:lnTo>
                <a:lnTo>
                  <a:pt x="40776" y="380097"/>
                </a:lnTo>
                <a:lnTo>
                  <a:pt x="23246" y="422157"/>
                </a:lnTo>
                <a:lnTo>
                  <a:pt x="10469" y="465507"/>
                </a:lnTo>
                <a:lnTo>
                  <a:pt x="2651" y="510002"/>
                </a:lnTo>
                <a:lnTo>
                  <a:pt x="0" y="555498"/>
                </a:lnTo>
                <a:lnTo>
                  <a:pt x="2651" y="601102"/>
                </a:lnTo>
                <a:lnTo>
                  <a:pt x="10469" y="645695"/>
                </a:lnTo>
                <a:lnTo>
                  <a:pt x="23246" y="689132"/>
                </a:lnTo>
                <a:lnTo>
                  <a:pt x="40776" y="731270"/>
                </a:lnTo>
                <a:lnTo>
                  <a:pt x="62853" y="771965"/>
                </a:lnTo>
                <a:lnTo>
                  <a:pt x="89270" y="811075"/>
                </a:lnTo>
                <a:lnTo>
                  <a:pt x="119822" y="848455"/>
                </a:lnTo>
                <a:lnTo>
                  <a:pt x="154301" y="883962"/>
                </a:lnTo>
                <a:lnTo>
                  <a:pt x="192503" y="917453"/>
                </a:lnTo>
                <a:lnTo>
                  <a:pt x="234219" y="948785"/>
                </a:lnTo>
                <a:lnTo>
                  <a:pt x="279245" y="977813"/>
                </a:lnTo>
                <a:lnTo>
                  <a:pt x="327373" y="1004395"/>
                </a:lnTo>
                <a:lnTo>
                  <a:pt x="378398" y="1028386"/>
                </a:lnTo>
                <a:lnTo>
                  <a:pt x="432112" y="1049645"/>
                </a:lnTo>
                <a:lnTo>
                  <a:pt x="488311" y="1068026"/>
                </a:lnTo>
                <a:lnTo>
                  <a:pt x="546786" y="1083387"/>
                </a:lnTo>
                <a:lnTo>
                  <a:pt x="607333" y="1095584"/>
                </a:lnTo>
                <a:lnTo>
                  <a:pt x="669745" y="1104474"/>
                </a:lnTo>
                <a:lnTo>
                  <a:pt x="733815" y="1109913"/>
                </a:lnTo>
                <a:lnTo>
                  <a:pt x="799338" y="1111758"/>
                </a:lnTo>
                <a:lnTo>
                  <a:pt x="864963" y="1109913"/>
                </a:lnTo>
                <a:lnTo>
                  <a:pt x="929115" y="1104474"/>
                </a:lnTo>
                <a:lnTo>
                  <a:pt x="991590" y="1095584"/>
                </a:lnTo>
                <a:lnTo>
                  <a:pt x="1052181" y="1083387"/>
                </a:lnTo>
                <a:lnTo>
                  <a:pt x="1110686" y="1068026"/>
                </a:lnTo>
                <a:lnTo>
                  <a:pt x="1166899" y="1049645"/>
                </a:lnTo>
                <a:lnTo>
                  <a:pt x="1220615" y="1028386"/>
                </a:lnTo>
                <a:lnTo>
                  <a:pt x="1271631" y="1004395"/>
                </a:lnTo>
                <a:lnTo>
                  <a:pt x="1319741" y="977813"/>
                </a:lnTo>
                <a:lnTo>
                  <a:pt x="1364742" y="948785"/>
                </a:lnTo>
                <a:lnTo>
                  <a:pt x="1406427" y="917453"/>
                </a:lnTo>
                <a:lnTo>
                  <a:pt x="1444593" y="883962"/>
                </a:lnTo>
                <a:lnTo>
                  <a:pt x="1479035" y="848455"/>
                </a:lnTo>
                <a:lnTo>
                  <a:pt x="1509549" y="811075"/>
                </a:lnTo>
                <a:lnTo>
                  <a:pt x="1535930" y="771965"/>
                </a:lnTo>
                <a:lnTo>
                  <a:pt x="1557973" y="731270"/>
                </a:lnTo>
                <a:lnTo>
                  <a:pt x="1575473" y="689132"/>
                </a:lnTo>
                <a:lnTo>
                  <a:pt x="1588227" y="645695"/>
                </a:lnTo>
                <a:lnTo>
                  <a:pt x="1596029" y="601102"/>
                </a:lnTo>
                <a:lnTo>
                  <a:pt x="1598676" y="555497"/>
                </a:lnTo>
                <a:lnTo>
                  <a:pt x="1596029" y="510002"/>
                </a:lnTo>
                <a:lnTo>
                  <a:pt x="1588227" y="465507"/>
                </a:lnTo>
                <a:lnTo>
                  <a:pt x="1575473" y="422157"/>
                </a:lnTo>
                <a:lnTo>
                  <a:pt x="1557973" y="380097"/>
                </a:lnTo>
                <a:lnTo>
                  <a:pt x="1535930" y="339470"/>
                </a:lnTo>
                <a:lnTo>
                  <a:pt x="1509549" y="300421"/>
                </a:lnTo>
                <a:lnTo>
                  <a:pt x="1479035" y="263093"/>
                </a:lnTo>
                <a:lnTo>
                  <a:pt x="1444593" y="227630"/>
                </a:lnTo>
                <a:lnTo>
                  <a:pt x="1406427" y="194177"/>
                </a:lnTo>
                <a:lnTo>
                  <a:pt x="1364742" y="162877"/>
                </a:lnTo>
                <a:lnTo>
                  <a:pt x="1319741" y="133875"/>
                </a:lnTo>
                <a:lnTo>
                  <a:pt x="1271631" y="107313"/>
                </a:lnTo>
                <a:lnTo>
                  <a:pt x="1220615" y="83338"/>
                </a:lnTo>
                <a:lnTo>
                  <a:pt x="1166899" y="62092"/>
                </a:lnTo>
                <a:lnTo>
                  <a:pt x="1110686" y="43719"/>
                </a:lnTo>
                <a:lnTo>
                  <a:pt x="1052181" y="28364"/>
                </a:lnTo>
                <a:lnTo>
                  <a:pt x="991590" y="16171"/>
                </a:lnTo>
                <a:lnTo>
                  <a:pt x="929115" y="7283"/>
                </a:lnTo>
                <a:lnTo>
                  <a:pt x="864963" y="1844"/>
                </a:lnTo>
                <a:lnTo>
                  <a:pt x="79933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25467" y="4519634"/>
            <a:ext cx="124587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前述算法是对 多个关系，这 个定理是针对 两个关系的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9022" y="1785057"/>
            <a:ext cx="846963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</a:pPr>
            <a:r>
              <a:rPr sz="2000" b="1" spc="45" dirty="0">
                <a:latin typeface="微软雅黑"/>
                <a:cs typeface="微软雅黑"/>
              </a:rPr>
              <a:t>[引理]设关系模式R具有函数依赖集F</a:t>
            </a:r>
            <a:r>
              <a:rPr sz="2000" b="1" spc="35" dirty="0">
                <a:latin typeface="微软雅黑"/>
                <a:cs typeface="微软雅黑"/>
              </a:rPr>
              <a:t>，</a:t>
            </a:r>
            <a:r>
              <a:rPr sz="2000" b="1" spc="30" dirty="0">
                <a:latin typeface="Symbol"/>
                <a:cs typeface="Symbol"/>
              </a:rPr>
              <a:t></a:t>
            </a:r>
            <a:r>
              <a:rPr sz="2000" b="1" spc="-10" dirty="0">
                <a:latin typeface="微软雅黑"/>
                <a:cs typeface="微软雅黑"/>
              </a:rPr>
              <a:t>=</a:t>
            </a:r>
            <a:r>
              <a:rPr sz="2000" b="1" dirty="0">
                <a:latin typeface="微软雅黑"/>
                <a:cs typeface="微软雅黑"/>
              </a:rPr>
              <a:t>{</a:t>
            </a:r>
            <a:r>
              <a:rPr sz="2000" b="1" spc="-5" dirty="0">
                <a:latin typeface="微软雅黑"/>
                <a:cs typeface="微软雅黑"/>
              </a:rPr>
              <a:t>R</a:t>
            </a:r>
            <a:r>
              <a:rPr sz="1950" b="1" baseline="-25641" dirty="0">
                <a:latin typeface="微软雅黑"/>
                <a:cs typeface="微软雅黑"/>
              </a:rPr>
              <a:t>1</a:t>
            </a:r>
            <a:r>
              <a:rPr sz="2000" b="1" spc="-5" dirty="0">
                <a:latin typeface="微软雅黑"/>
                <a:cs typeface="微软雅黑"/>
              </a:rPr>
              <a:t>,…,</a:t>
            </a:r>
            <a:r>
              <a:rPr sz="2000" b="1" spc="-10" dirty="0">
                <a:latin typeface="微软雅黑"/>
                <a:cs typeface="微软雅黑"/>
              </a:rPr>
              <a:t>R</a:t>
            </a:r>
            <a:r>
              <a:rPr sz="1950" b="1" spc="-7" baseline="-25641" dirty="0">
                <a:latin typeface="微软雅黑"/>
                <a:cs typeface="微软雅黑"/>
              </a:rPr>
              <a:t>k</a:t>
            </a:r>
            <a:r>
              <a:rPr sz="2000" b="1" spc="30" dirty="0">
                <a:latin typeface="微软雅黑"/>
                <a:cs typeface="微软雅黑"/>
              </a:rPr>
              <a:t>}是R的一个分解，且是 </a:t>
            </a:r>
            <a:r>
              <a:rPr sz="2000" b="1" spc="-5" dirty="0">
                <a:latin typeface="微软雅黑"/>
                <a:cs typeface="微软雅黑"/>
              </a:rPr>
              <a:t>关于F无损连接的分解，则有：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1722" y="2943225"/>
            <a:ext cx="8905881" cy="2223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416175" algn="ctr">
              <a:lnSpc>
                <a:spcPts val="1395"/>
              </a:lnSpc>
            </a:pPr>
            <a:endParaRPr sz="1300" dirty="0">
              <a:latin typeface="微软雅黑"/>
              <a:cs typeface="微软雅黑"/>
            </a:endParaRPr>
          </a:p>
          <a:p>
            <a:pPr marL="12700" indent="-635">
              <a:lnSpc>
                <a:spcPts val="2235"/>
              </a:lnSpc>
              <a:tabLst>
                <a:tab pos="2177415" algn="l"/>
                <a:tab pos="2790825" algn="l"/>
                <a:tab pos="3256915" algn="l"/>
                <a:tab pos="4429125" algn="l"/>
              </a:tabLst>
            </a:pPr>
            <a:r>
              <a:rPr lang="en-US" altLang="zh-CN" sz="2000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lang="en-US" altLang="zh-CN" sz="2000" b="1" spc="-10" dirty="0">
                <a:latin typeface="微软雅黑"/>
                <a:cs typeface="微软雅黑"/>
              </a:rPr>
              <a:t>(a)</a:t>
            </a:r>
            <a:r>
              <a:rPr lang="zh-CN" altLang="en-US" sz="2000" b="1" spc="-10" dirty="0">
                <a:latin typeface="微软雅黑"/>
                <a:cs typeface="微软雅黑"/>
              </a:rPr>
              <a:t>对特定的</a:t>
            </a:r>
            <a:r>
              <a:rPr lang="en-US" altLang="zh-CN" sz="2000" b="1" spc="-5" dirty="0" err="1">
                <a:latin typeface="微软雅黑"/>
                <a:cs typeface="微软雅黑"/>
              </a:rPr>
              <a:t>i</a:t>
            </a:r>
            <a:r>
              <a:rPr lang="en-US" altLang="zh-CN" sz="2000" b="1" spc="110" dirty="0">
                <a:latin typeface="微软雅黑"/>
                <a:cs typeface="微软雅黑"/>
              </a:rPr>
              <a:t> </a:t>
            </a:r>
            <a:r>
              <a:rPr lang="en-US" altLang="zh-CN" sz="2000" b="1" spc="-5" dirty="0">
                <a:latin typeface="微软雅黑"/>
                <a:cs typeface="微软雅黑"/>
              </a:rPr>
              <a:t>,</a:t>
            </a:r>
            <a:r>
              <a:rPr lang="en-US" altLang="zh-CN" sz="2000" b="1" spc="114" dirty="0">
                <a:latin typeface="微软雅黑"/>
                <a:cs typeface="微软雅黑"/>
              </a:rPr>
              <a:t> </a:t>
            </a:r>
            <a:r>
              <a:rPr lang="zh-CN" altLang="en-US" sz="2000" b="1" spc="-10" dirty="0">
                <a:latin typeface="微软雅黑"/>
                <a:cs typeface="微软雅黑"/>
              </a:rPr>
              <a:t>设</a:t>
            </a:r>
            <a:r>
              <a:rPr lang="en-US" altLang="zh-CN" sz="2000" b="1" spc="-10" dirty="0">
                <a:latin typeface="微软雅黑"/>
                <a:cs typeface="微软雅黑"/>
              </a:rPr>
              <a:t>F</a:t>
            </a:r>
            <a:r>
              <a:rPr lang="en-US" altLang="zh-CN" sz="1950" b="1" baseline="-25641" dirty="0">
                <a:latin typeface="微软雅黑"/>
                <a:cs typeface="微软雅黑"/>
              </a:rPr>
              <a:t>i </a:t>
            </a:r>
            <a:r>
              <a:rPr lang="en-US" altLang="zh-CN" sz="1950" b="1" spc="-89" baseline="-25641" dirty="0">
                <a:latin typeface="微软雅黑"/>
                <a:cs typeface="微软雅黑"/>
              </a:rPr>
              <a:t> </a:t>
            </a:r>
            <a:r>
              <a:rPr lang="en-US" altLang="zh-CN" sz="2000" b="1" spc="-5" dirty="0">
                <a:latin typeface="微软雅黑"/>
                <a:cs typeface="微软雅黑"/>
              </a:rPr>
              <a:t>=</a:t>
            </a:r>
            <a:r>
              <a:rPr lang="en-US" altLang="zh-CN" sz="2000" b="1" spc="114" dirty="0">
                <a:latin typeface="微软雅黑"/>
                <a:cs typeface="微软雅黑"/>
              </a:rPr>
              <a:t> </a:t>
            </a:r>
            <a:r>
              <a:rPr lang="en-US" altLang="zh-CN" sz="2000" b="1" dirty="0">
                <a:latin typeface="Symbol"/>
                <a:cs typeface="Symbol"/>
              </a:rPr>
              <a:t></a:t>
            </a:r>
            <a:r>
              <a:rPr lang="en-US" altLang="zh-CN" sz="1950" b="1" baseline="-25641" dirty="0">
                <a:latin typeface="微软雅黑"/>
                <a:cs typeface="微软雅黑"/>
              </a:rPr>
              <a:t>R</a:t>
            </a:r>
            <a:r>
              <a:rPr lang="en-US" altLang="zh-CN" sz="1950" b="1" spc="-7" baseline="-25641" dirty="0">
                <a:latin typeface="微软雅黑"/>
                <a:cs typeface="微软雅黑"/>
              </a:rPr>
              <a:t> </a:t>
            </a:r>
            <a:r>
              <a:rPr lang="en-US" altLang="zh-CN" sz="1950" b="1" baseline="-25641" dirty="0" err="1">
                <a:latin typeface="微软雅黑"/>
              </a:rPr>
              <a:t>i</a:t>
            </a:r>
            <a:r>
              <a:rPr lang="en-US" altLang="zh-CN" sz="2000" b="1" spc="-5" dirty="0">
                <a:latin typeface="微软雅黑"/>
                <a:cs typeface="微软雅黑"/>
              </a:rPr>
              <a:t>(F),</a:t>
            </a:r>
            <a:r>
              <a:rPr lang="en-US" altLang="zh-CN" sz="2000" b="1" spc="110" dirty="0">
                <a:latin typeface="微软雅黑"/>
                <a:cs typeface="微软雅黑"/>
              </a:rPr>
              <a:t> </a:t>
            </a:r>
            <a:r>
              <a:rPr lang="en-US" altLang="zh-CN" sz="2000" b="1" spc="-5" dirty="0">
                <a:latin typeface="Symbol"/>
                <a:cs typeface="Symbol"/>
              </a:rPr>
              <a:t></a:t>
            </a:r>
            <a:r>
              <a:rPr lang="en-US" altLang="zh-CN" sz="2000" b="1" spc="220" dirty="0">
                <a:latin typeface="Times New Roman"/>
                <a:cs typeface="Times New Roman"/>
              </a:rPr>
              <a:t> </a:t>
            </a:r>
            <a:r>
              <a:rPr lang="en-US" altLang="zh-CN" sz="2000" b="1" spc="-5" dirty="0">
                <a:latin typeface="微软雅黑"/>
                <a:cs typeface="微软雅黑"/>
              </a:rPr>
              <a:t>=</a:t>
            </a:r>
            <a:r>
              <a:rPr lang="en-US" altLang="zh-CN" sz="2000" b="1" spc="110" dirty="0">
                <a:latin typeface="微软雅黑"/>
                <a:cs typeface="微软雅黑"/>
              </a:rPr>
              <a:t> </a:t>
            </a:r>
            <a:r>
              <a:rPr lang="en-US" altLang="zh-CN" sz="2000" b="1" spc="-5" dirty="0">
                <a:latin typeface="微软雅黑"/>
                <a:cs typeface="微软雅黑"/>
              </a:rPr>
              <a:t>(</a:t>
            </a:r>
            <a:r>
              <a:rPr lang="en-US" altLang="zh-CN" sz="2000" b="1" spc="-10" dirty="0">
                <a:latin typeface="微软雅黑"/>
                <a:cs typeface="微软雅黑"/>
              </a:rPr>
              <a:t>S</a:t>
            </a:r>
            <a:r>
              <a:rPr lang="en-US" altLang="zh-CN" sz="1950" b="1" baseline="-25641" dirty="0">
                <a:latin typeface="微软雅黑"/>
                <a:cs typeface="微软雅黑"/>
              </a:rPr>
              <a:t>1</a:t>
            </a:r>
            <a:r>
              <a:rPr lang="en-US" altLang="zh-CN" sz="2000" b="1" spc="-5" dirty="0">
                <a:latin typeface="微软雅黑"/>
                <a:cs typeface="微软雅黑"/>
              </a:rPr>
              <a:t>,</a:t>
            </a:r>
            <a:r>
              <a:rPr lang="en-US" altLang="zh-CN" sz="2000" b="1" spc="120" dirty="0">
                <a:latin typeface="微软雅黑"/>
                <a:cs typeface="微软雅黑"/>
              </a:rPr>
              <a:t> </a:t>
            </a:r>
            <a:r>
              <a:rPr lang="en-US" altLang="zh-CN" sz="2000" b="1" spc="-10" dirty="0">
                <a:latin typeface="微软雅黑"/>
                <a:cs typeface="微软雅黑"/>
              </a:rPr>
              <a:t>S</a:t>
            </a:r>
            <a:r>
              <a:rPr lang="en-US" altLang="zh-CN" sz="1950" b="1" baseline="-25641" dirty="0">
                <a:latin typeface="微软雅黑"/>
                <a:cs typeface="微软雅黑"/>
              </a:rPr>
              <a:t>2</a:t>
            </a:r>
            <a:r>
              <a:rPr lang="en-US" altLang="zh-CN" sz="2000" b="1" spc="-5" dirty="0">
                <a:latin typeface="微软雅黑"/>
                <a:cs typeface="微软雅黑"/>
              </a:rPr>
              <a:t>,…,</a:t>
            </a:r>
            <a:r>
              <a:rPr lang="en-US" altLang="zh-CN" sz="2000" b="1" spc="-10" dirty="0" err="1">
                <a:latin typeface="微软雅黑"/>
                <a:cs typeface="微软雅黑"/>
              </a:rPr>
              <a:t>S</a:t>
            </a:r>
            <a:r>
              <a:rPr lang="en-US" altLang="zh-CN" sz="1950" b="1" spc="-7" baseline="-25641" dirty="0" err="1">
                <a:latin typeface="微软雅黑"/>
                <a:cs typeface="微软雅黑"/>
              </a:rPr>
              <a:t>m</a:t>
            </a:r>
            <a:r>
              <a:rPr lang="en-US" altLang="zh-CN" sz="2000" b="1" spc="-10" dirty="0">
                <a:latin typeface="微软雅黑"/>
                <a:cs typeface="微软雅黑"/>
              </a:rPr>
              <a:t>)</a:t>
            </a:r>
            <a:r>
              <a:rPr lang="zh-CN" altLang="en-US" sz="2000" b="1" spc="-10" dirty="0">
                <a:latin typeface="微软雅黑"/>
                <a:cs typeface="微软雅黑"/>
              </a:rPr>
              <a:t>是</a:t>
            </a:r>
            <a:r>
              <a:rPr lang="en-US" altLang="zh-CN" sz="2000" b="1" spc="-5" dirty="0">
                <a:latin typeface="微软雅黑"/>
                <a:cs typeface="微软雅黑"/>
              </a:rPr>
              <a:t>R</a:t>
            </a:r>
            <a:r>
              <a:rPr lang="en-US" altLang="zh-CN" sz="1950" b="1" spc="-7" baseline="-25641" dirty="0">
                <a:latin typeface="微软雅黑"/>
                <a:cs typeface="微软雅黑"/>
              </a:rPr>
              <a:t>i</a:t>
            </a:r>
            <a:r>
              <a:rPr lang="zh-CN" altLang="en-US" sz="2000" b="1" dirty="0">
                <a:latin typeface="微软雅黑"/>
                <a:cs typeface="微软雅黑"/>
              </a:rPr>
              <a:t>关于</a:t>
            </a:r>
            <a:r>
              <a:rPr lang="en-US" altLang="zh-CN" sz="2000" b="1" spc="-5" dirty="0">
                <a:latin typeface="微软雅黑"/>
                <a:cs typeface="微软雅黑"/>
              </a:rPr>
              <a:t>F</a:t>
            </a:r>
            <a:r>
              <a:rPr lang="en-US" altLang="zh-CN" sz="1950" b="1" baseline="-25641" dirty="0">
                <a:latin typeface="微软雅黑"/>
                <a:cs typeface="微软雅黑"/>
              </a:rPr>
              <a:t>i </a:t>
            </a:r>
            <a:r>
              <a:rPr lang="en-US" altLang="zh-CN" sz="1950" b="1" spc="-89" baseline="-25641" dirty="0">
                <a:latin typeface="微软雅黑"/>
                <a:cs typeface="微软雅黑"/>
              </a:rPr>
              <a:t> </a:t>
            </a:r>
            <a:r>
              <a:rPr lang="zh-CN" altLang="en-US" sz="2000" b="1" spc="-5" dirty="0">
                <a:latin typeface="微软雅黑"/>
                <a:cs typeface="微软雅黑"/>
              </a:rPr>
              <a:t>的无损连接分</a:t>
            </a:r>
            <a:endParaRPr lang="zh-CN" altLang="en-US" sz="2000" dirty="0">
              <a:latin typeface="微软雅黑"/>
              <a:cs typeface="微软雅黑"/>
            </a:endParaRPr>
          </a:p>
          <a:p>
            <a:pPr marL="12700" indent="-635">
              <a:lnSpc>
                <a:spcPts val="2235"/>
              </a:lnSpc>
              <a:tabLst>
                <a:tab pos="2177415" algn="l"/>
                <a:tab pos="2790825" algn="l"/>
                <a:tab pos="3256915" algn="l"/>
                <a:tab pos="4429125" algn="l"/>
              </a:tabLst>
            </a:pPr>
            <a:r>
              <a:rPr sz="2000" b="1" spc="95" dirty="0" err="1">
                <a:latin typeface="微软雅黑"/>
                <a:cs typeface="微软雅黑"/>
              </a:rPr>
              <a:t>解，则R到</a:t>
            </a:r>
            <a:r>
              <a:rPr sz="2000" b="1" spc="-5" dirty="0">
                <a:latin typeface="微软雅黑"/>
                <a:cs typeface="微软雅黑"/>
              </a:rPr>
              <a:t>{R</a:t>
            </a:r>
            <a:r>
              <a:rPr sz="1950" b="1" baseline="-25641" dirty="0">
                <a:latin typeface="微软雅黑"/>
                <a:cs typeface="微软雅黑"/>
              </a:rPr>
              <a:t>1</a:t>
            </a:r>
            <a:r>
              <a:rPr sz="2000" b="1" spc="-5" dirty="0">
                <a:latin typeface="微软雅黑"/>
                <a:cs typeface="微软雅黑"/>
              </a:rPr>
              <a:t>,…,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5" dirty="0">
                <a:latin typeface="微软雅黑"/>
                <a:cs typeface="微软雅黑"/>
              </a:rPr>
              <a:t>R</a:t>
            </a:r>
            <a:r>
              <a:rPr sz="1950" b="1" baseline="-25641" dirty="0">
                <a:latin typeface="微软雅黑"/>
                <a:cs typeface="微软雅黑"/>
              </a:rPr>
              <a:t>i-</a:t>
            </a:r>
            <a:r>
              <a:rPr sz="1950" b="1" spc="-7" baseline="-25641" dirty="0">
                <a:latin typeface="微软雅黑"/>
                <a:cs typeface="微软雅黑"/>
              </a:rPr>
              <a:t>1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10" dirty="0">
                <a:latin typeface="微软雅黑"/>
                <a:cs typeface="微软雅黑"/>
              </a:rPr>
              <a:t>S</a:t>
            </a:r>
            <a:r>
              <a:rPr sz="1950" b="1" baseline="-25641" dirty="0">
                <a:latin typeface="微软雅黑"/>
                <a:cs typeface="微软雅黑"/>
              </a:rPr>
              <a:t>1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10" dirty="0">
                <a:latin typeface="微软雅黑"/>
                <a:cs typeface="微软雅黑"/>
              </a:rPr>
              <a:t>S</a:t>
            </a:r>
            <a:r>
              <a:rPr sz="1950" b="1" baseline="-25641" dirty="0">
                <a:latin typeface="微软雅黑"/>
                <a:cs typeface="微软雅黑"/>
              </a:rPr>
              <a:t>2</a:t>
            </a:r>
            <a:r>
              <a:rPr sz="2000" b="1" spc="-5" dirty="0">
                <a:latin typeface="微软雅黑"/>
                <a:cs typeface="微软雅黑"/>
              </a:rPr>
              <a:t>,…,</a:t>
            </a:r>
            <a:r>
              <a:rPr sz="2000" b="1" spc="-10" dirty="0" err="1">
                <a:latin typeface="微软雅黑"/>
                <a:cs typeface="微软雅黑"/>
              </a:rPr>
              <a:t>S</a:t>
            </a:r>
            <a:r>
              <a:rPr sz="1950" b="1" spc="-7" baseline="-25641" dirty="0" err="1">
                <a:latin typeface="微软雅黑"/>
                <a:cs typeface="微软雅黑"/>
              </a:rPr>
              <a:t>m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lang="en-US" altLang="zh-CN" sz="2000" b="1" spc="-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R</a:t>
            </a:r>
            <a:r>
              <a:rPr sz="1950" b="1" spc="-7" baseline="-25641" dirty="0">
                <a:latin typeface="微软雅黑"/>
                <a:cs typeface="微软雅黑"/>
              </a:rPr>
              <a:t>i+</a:t>
            </a:r>
            <a:r>
              <a:rPr sz="1950" b="1" baseline="-25641" dirty="0">
                <a:latin typeface="微软雅黑"/>
                <a:cs typeface="微软雅黑"/>
              </a:rPr>
              <a:t>1</a:t>
            </a:r>
            <a:r>
              <a:rPr sz="2000" b="1" spc="-5" dirty="0">
                <a:latin typeface="微软雅黑"/>
                <a:cs typeface="微软雅黑"/>
              </a:rPr>
              <a:t>,…,R</a:t>
            </a:r>
            <a:r>
              <a:rPr sz="1950" b="1" spc="-7" baseline="-25641" dirty="0">
                <a:latin typeface="微软雅黑"/>
                <a:cs typeface="微软雅黑"/>
              </a:rPr>
              <a:t>k</a:t>
            </a:r>
            <a:r>
              <a:rPr sz="2000" b="1" spc="75" dirty="0">
                <a:latin typeface="微软雅黑"/>
                <a:cs typeface="微软雅黑"/>
              </a:rPr>
              <a:t>}</a:t>
            </a:r>
            <a:r>
              <a:rPr sz="2000" b="1" spc="75" dirty="0" err="1">
                <a:latin typeface="微软雅黑"/>
                <a:cs typeface="微软雅黑"/>
              </a:rPr>
              <a:t>的分解是关于F无损连接</a:t>
            </a:r>
            <a:r>
              <a:rPr sz="2000" b="1" spc="-5" dirty="0" err="1">
                <a:latin typeface="微软雅黑"/>
                <a:cs typeface="微软雅黑"/>
              </a:rPr>
              <a:t>的</a:t>
            </a:r>
            <a:r>
              <a:rPr sz="2000" b="1" spc="-5" dirty="0">
                <a:latin typeface="微软雅黑"/>
                <a:cs typeface="微软雅黑"/>
              </a:rPr>
              <a:t>。</a:t>
            </a:r>
            <a:endParaRPr lang="en-US" altLang="zh-CN" sz="2000" b="1" spc="-5" dirty="0">
              <a:latin typeface="微软雅黑"/>
              <a:cs typeface="微软雅黑"/>
            </a:endParaRPr>
          </a:p>
          <a:p>
            <a:pPr marL="12700" indent="-635">
              <a:lnSpc>
                <a:spcPts val="2235"/>
              </a:lnSpc>
              <a:tabLst>
                <a:tab pos="2177415" algn="l"/>
                <a:tab pos="2790825" algn="l"/>
                <a:tab pos="3256915" algn="l"/>
                <a:tab pos="4429125" algn="l"/>
              </a:tabLst>
            </a:pPr>
            <a:endParaRPr sz="2000" dirty="0">
              <a:latin typeface="微软雅黑"/>
              <a:cs typeface="微软雅黑"/>
            </a:endParaRPr>
          </a:p>
          <a:p>
            <a:pPr marL="12700" marR="8890" indent="-635">
              <a:lnSpc>
                <a:spcPct val="130200"/>
              </a:lnSpc>
              <a:tabLst>
                <a:tab pos="1131570" algn="l"/>
                <a:tab pos="2228850" algn="l"/>
                <a:tab pos="2712085" algn="l"/>
              </a:tabLst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(b</a:t>
            </a:r>
            <a:r>
              <a:rPr sz="2000" b="1" spc="70" dirty="0">
                <a:latin typeface="微软雅黑"/>
                <a:cs typeface="微软雅黑"/>
              </a:rPr>
              <a:t>)</a:t>
            </a:r>
            <a:r>
              <a:rPr sz="2000" b="1" spc="50" dirty="0">
                <a:latin typeface="微软雅黑"/>
                <a:cs typeface="微软雅黑"/>
              </a:rPr>
              <a:t>设</a:t>
            </a:r>
            <a:r>
              <a:rPr sz="2000" b="1" spc="-5" dirty="0">
                <a:latin typeface="Symbol"/>
                <a:cs typeface="Symbol"/>
              </a:rPr>
              <a:t>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10" dirty="0">
                <a:latin typeface="微软雅黑"/>
                <a:cs typeface="微软雅黑"/>
              </a:rPr>
              <a:t>={</a:t>
            </a:r>
            <a:r>
              <a:rPr sz="2000" b="1" spc="-5" dirty="0">
                <a:latin typeface="微软雅黑"/>
                <a:cs typeface="微软雅黑"/>
              </a:rPr>
              <a:t>R</a:t>
            </a:r>
            <a:r>
              <a:rPr sz="1950" b="1" baseline="-25641" dirty="0">
                <a:latin typeface="微软雅黑"/>
                <a:cs typeface="微软雅黑"/>
              </a:rPr>
              <a:t>1</a:t>
            </a:r>
            <a:r>
              <a:rPr sz="2000" b="1" spc="-5" dirty="0">
                <a:latin typeface="微软雅黑"/>
                <a:cs typeface="微软雅黑"/>
              </a:rPr>
              <a:t>,…,</a:t>
            </a:r>
            <a:r>
              <a:rPr sz="2000" b="1" spc="-5" dirty="0" err="1">
                <a:latin typeface="微软雅黑"/>
                <a:cs typeface="微软雅黑"/>
              </a:rPr>
              <a:t>R</a:t>
            </a:r>
            <a:r>
              <a:rPr sz="1950" b="1" baseline="-25641" dirty="0" err="1">
                <a:latin typeface="微软雅黑"/>
                <a:cs typeface="微软雅黑"/>
              </a:rPr>
              <a:t>k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lang="en-US" altLang="zh-CN" sz="2000" b="1" spc="-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R</a:t>
            </a:r>
            <a:r>
              <a:rPr sz="1950" b="1" spc="-7" baseline="-25641" dirty="0">
                <a:latin typeface="微软雅黑"/>
                <a:cs typeface="微软雅黑"/>
              </a:rPr>
              <a:t>k+</a:t>
            </a:r>
            <a:r>
              <a:rPr sz="1950" b="1" baseline="-25641" dirty="0">
                <a:latin typeface="微软雅黑"/>
                <a:cs typeface="微软雅黑"/>
              </a:rPr>
              <a:t>1</a:t>
            </a:r>
            <a:r>
              <a:rPr sz="2000" b="1" spc="-5" dirty="0">
                <a:latin typeface="微软雅黑"/>
                <a:cs typeface="微软雅黑"/>
              </a:rPr>
              <a:t>,…,R</a:t>
            </a:r>
            <a:r>
              <a:rPr sz="1950" b="1" spc="-7" baseline="-25641" dirty="0">
                <a:latin typeface="微软雅黑"/>
                <a:cs typeface="微软雅黑"/>
              </a:rPr>
              <a:t>n</a:t>
            </a:r>
            <a:r>
              <a:rPr sz="2000" b="1" spc="55" dirty="0">
                <a:latin typeface="微软雅黑"/>
                <a:cs typeface="微软雅黑"/>
              </a:rPr>
              <a:t>}</a:t>
            </a:r>
            <a:r>
              <a:rPr sz="2000" b="1" spc="55" dirty="0" err="1">
                <a:latin typeface="微软雅黑"/>
                <a:cs typeface="微软雅黑"/>
              </a:rPr>
              <a:t>是R的另一分解,</a:t>
            </a:r>
            <a:r>
              <a:rPr sz="2000" b="1" spc="50" dirty="0" err="1">
                <a:latin typeface="微软雅黑"/>
                <a:cs typeface="微软雅黑"/>
              </a:rPr>
              <a:t>且</a:t>
            </a:r>
            <a:r>
              <a:rPr sz="2000" b="1" spc="55" dirty="0" err="1">
                <a:latin typeface="Symbol"/>
                <a:cs typeface="Symbol"/>
              </a:rPr>
              <a:t></a:t>
            </a:r>
            <a:r>
              <a:rPr sz="2000" b="1" spc="55" dirty="0" err="1">
                <a:latin typeface="微软雅黑"/>
                <a:cs typeface="微软雅黑"/>
              </a:rPr>
              <a:t>包括</a:t>
            </a:r>
            <a:r>
              <a:rPr sz="2000" b="1" spc="50" dirty="0" err="1">
                <a:latin typeface="微软雅黑"/>
                <a:cs typeface="微软雅黑"/>
              </a:rPr>
              <a:t>了</a:t>
            </a:r>
            <a:r>
              <a:rPr sz="2000" b="1" spc="55" dirty="0" err="1">
                <a:latin typeface="Symbol"/>
                <a:cs typeface="Symbol"/>
              </a:rPr>
              <a:t></a:t>
            </a:r>
            <a:r>
              <a:rPr sz="2000" b="1" spc="50" dirty="0" err="1">
                <a:latin typeface="微软雅黑"/>
                <a:cs typeface="微软雅黑"/>
              </a:rPr>
              <a:t>中的关系模</a:t>
            </a:r>
            <a:r>
              <a:rPr sz="2000" b="1" spc="-5" dirty="0" err="1">
                <a:latin typeface="微软雅黑"/>
                <a:cs typeface="微软雅黑"/>
              </a:rPr>
              <a:t>式，</a:t>
            </a:r>
            <a:r>
              <a:rPr sz="2000" b="1" dirty="0" err="1">
                <a:latin typeface="微软雅黑"/>
                <a:cs typeface="微软雅黑"/>
              </a:rPr>
              <a:t>则</a:t>
            </a:r>
            <a:r>
              <a:rPr sz="2000" b="1" spc="-5" dirty="0" err="1">
                <a:latin typeface="Symbol"/>
                <a:cs typeface="Symbol"/>
              </a:rPr>
              <a:t></a:t>
            </a:r>
            <a:r>
              <a:rPr sz="2000" b="1" spc="-5" dirty="0" err="1">
                <a:latin typeface="微软雅黑"/>
                <a:cs typeface="微软雅黑"/>
              </a:rPr>
              <a:t>也是关于F无损连接的</a:t>
            </a:r>
            <a:r>
              <a:rPr sz="2000" b="1" spc="-5" dirty="0">
                <a:latin typeface="微软雅黑"/>
                <a:cs typeface="微软雅黑"/>
              </a:rPr>
              <a:t>。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证明：(略)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5255" y="504825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16.2 </a:t>
            </a:r>
            <a:r>
              <a:rPr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无损连接分解及其检验算法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(5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无损连接分解的性质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2361" y="1485157"/>
            <a:ext cx="8566785" cy="91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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[Definition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]</a:t>
            </a:r>
            <a:r>
              <a:rPr sz="32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保持依赖分解</a:t>
            </a:r>
            <a:endParaRPr sz="32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2242820" algn="l"/>
                <a:tab pos="2687320" algn="l"/>
              </a:tabLst>
            </a:pPr>
            <a:r>
              <a:rPr sz="2000" b="1" spc="2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对</a:t>
            </a:r>
            <a:r>
              <a:rPr sz="2000" b="1" spc="3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于关</a:t>
            </a:r>
            <a:r>
              <a:rPr sz="2000" b="1" spc="2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系</a:t>
            </a:r>
            <a:r>
              <a:rPr sz="2000" b="1" spc="3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模式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R(U,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	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F),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	</a:t>
            </a:r>
            <a:r>
              <a:rPr sz="2000" b="1" spc="2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U是属性全集，F是函数依赖集合，</a:t>
            </a:r>
            <a:r>
              <a:rPr sz="2000" b="1" spc="2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={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,…,R</a:t>
            </a:r>
            <a:r>
              <a:rPr sz="1950" b="1" spc="-15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k</a:t>
            </a:r>
            <a:r>
              <a:rPr sz="20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}是R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2372" y="2443025"/>
            <a:ext cx="856424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7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的一个分解，如在</a:t>
            </a:r>
            <a:r>
              <a:rPr sz="2000" b="1" spc="7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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</a:t>
            </a:r>
            <a:r>
              <a:rPr sz="2000" b="1" spc="7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</a:t>
            </a:r>
            <a:r>
              <a:rPr sz="2000" b="1" spc="6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中</a:t>
            </a:r>
            <a:r>
              <a:rPr sz="2000" b="1" spc="7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的</a:t>
            </a:r>
            <a:r>
              <a:rPr sz="2000" b="1" spc="5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所有依赖之并集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=1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…,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k</a:t>
            </a:r>
            <a:r>
              <a:rPr sz="2000" b="1" spc="5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</a:t>
            </a:r>
            <a:r>
              <a:rPr sz="2000" b="1" spc="4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逻</a:t>
            </a:r>
            <a:r>
              <a:rPr sz="2000" b="1" spc="5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辑蕴涵F的每</a:t>
            </a:r>
            <a:r>
              <a:rPr sz="2000" b="1" spc="4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个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依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6759" y="2671082"/>
            <a:ext cx="7493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endParaRPr sz="13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2373" y="2840027"/>
            <a:ext cx="857059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赖，则称分</a:t>
            </a:r>
            <a:r>
              <a:rPr sz="2000" b="1" spc="5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解</a:t>
            </a:r>
            <a:r>
              <a:rPr sz="2000" b="1" spc="5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5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保持依赖集F。其中</a:t>
            </a:r>
            <a:r>
              <a:rPr sz="2000" b="1" spc="5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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(F</a:t>
            </a:r>
            <a:r>
              <a:rPr sz="2000" b="1" spc="5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)是F在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spc="89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r>
              <a:rPr sz="2000" b="1" spc="5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上的</a:t>
            </a:r>
            <a:r>
              <a:rPr sz="2000" b="1" spc="3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投</a:t>
            </a:r>
            <a:r>
              <a:rPr sz="2000" b="1" spc="4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影，即F中的任一投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0705" y="3068084"/>
            <a:ext cx="7493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endParaRPr sz="13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2361" y="3236258"/>
            <a:ext cx="74987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影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Y，如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果</a:t>
            </a: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X,</a:t>
            </a:r>
            <a:r>
              <a:rPr sz="20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Y均包含于</a:t>
            </a:r>
            <a:r>
              <a:rPr sz="20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 </a:t>
            </a:r>
            <a:r>
              <a:rPr sz="1950" b="1" spc="-262" baseline="-2564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,则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Y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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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(F)。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 </a:t>
            </a:r>
            <a:r>
              <a:rPr sz="1950" b="1" spc="-27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指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的属性集。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0869" y="3464324"/>
            <a:ext cx="7493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endParaRPr sz="13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2373" y="4035061"/>
            <a:ext cx="5230495" cy="759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4830" marR="5080" indent="-532765">
              <a:lnSpc>
                <a:spcPct val="130300"/>
              </a:lnSpc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注：(1)保持依赖的分解可能不是无损连接的。 (2)无损连接的分解可能不是保持依赖的。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9169" y="5010150"/>
            <a:ext cx="8380095" cy="150554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  <a:tabLst>
                <a:tab pos="1942464" algn="l"/>
                <a:tab pos="6579870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示例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R(CSZ),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	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F={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Z,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Z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C是城市，S是街区,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	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Z是邮政编码，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91440" marR="210185">
              <a:lnSpc>
                <a:spcPct val="130300"/>
              </a:lnSpc>
              <a:tabLst>
                <a:tab pos="2190750" algn="l"/>
              </a:tabLst>
            </a:pP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={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spc="-15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(SZ), R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(CZ)}</a:t>
            </a:r>
            <a:r>
              <a:rPr sz="2000" b="1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为一无损连接分解，但却不保持依赖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；</a:t>
            </a:r>
            <a:endParaRPr lang="en-US" sz="2000" b="1" spc="-5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91440" marR="210185">
              <a:lnSpc>
                <a:spcPct val="130300"/>
              </a:lnSpc>
              <a:tabLst>
                <a:tab pos="2190750" algn="l"/>
              </a:tabLst>
            </a:pPr>
            <a:r>
              <a:rPr sz="2000" b="1" spc="-5" dirty="0" err="1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示例</a:t>
            </a:r>
            <a:r>
              <a:rPr sz="2000" b="1" dirty="0" err="1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r>
              <a:rPr sz="2000" b="1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(ABCD),</a:t>
            </a:r>
            <a:r>
              <a:rPr lang="en-US" altLang="zh-CN"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F={</a:t>
            </a:r>
            <a:r>
              <a:rPr sz="20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B,</a:t>
            </a:r>
            <a:r>
              <a:rPr sz="20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D},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={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spc="-15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(AB)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R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(CD)}为一保持依赖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分解，但不是无损连接分解。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20634" y="454422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16.3 </a:t>
            </a:r>
            <a:r>
              <a:rPr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保持依赖分解及其检验算法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(1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保持依赖分解的概念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2134" y="1765548"/>
            <a:ext cx="7862570" cy="1224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300"/>
              </a:lnSpc>
            </a:pP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[</a:t>
            </a:r>
            <a:r>
              <a:rPr sz="20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lgorithm]</a:t>
            </a:r>
            <a:r>
              <a:rPr sz="3200" b="1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保持依赖性检验算法</a:t>
            </a:r>
            <a:r>
              <a:rPr sz="32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endParaRPr lang="en-US" altLang="zh-CN" sz="3200" b="1" spc="-5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5080">
              <a:lnSpc>
                <a:spcPct val="113300"/>
              </a:lnSpc>
            </a:pPr>
            <a:r>
              <a:rPr sz="2000" b="1" spc="-5" dirty="0" err="1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Input：</a:t>
            </a:r>
            <a:r>
              <a:rPr sz="2000" b="1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关系模式R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=A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…</a:t>
            </a:r>
            <a:r>
              <a:rPr sz="20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n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R上的函数依赖集F,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分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解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={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,…,R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k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 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Output：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是否是保持依赖的判断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134" y="3096647"/>
            <a:ext cx="730377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Method</a:t>
            </a:r>
            <a:r>
              <a:rPr sz="2000" b="1" spc="-10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令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G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1600" b="1" spc="-1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spc="-5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</a:t>
            </a:r>
            <a:r>
              <a:rPr sz="1650" b="1" spc="-15" baseline="-25252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1650" b="1" spc="-15" baseline="-25252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i=</a:t>
            </a:r>
            <a:r>
              <a:rPr sz="1650" b="1" spc="-7" baseline="-25252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1650" b="1" spc="-15" baseline="-25252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t</a:t>
            </a:r>
            <a:r>
              <a:rPr sz="1650" b="1" spc="-7" baseline="-25252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o</a:t>
            </a:r>
            <a:r>
              <a:rPr sz="1650" b="1" spc="-15" baseline="-25252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k)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</a:t>
            </a:r>
            <a:r>
              <a:rPr sz="1650" b="1" spc="-7" baseline="-25252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(F)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只需检查G是否覆盖F即可。具体算法如下：</a:t>
            </a:r>
            <a:endParaRPr sz="16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3999" y="3629025"/>
            <a:ext cx="8565515" cy="2280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649220" algn="ctr">
              <a:lnSpc>
                <a:spcPts val="1080"/>
              </a:lnSpc>
            </a:pPr>
            <a:r>
              <a:rPr sz="11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endParaRPr sz="11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695325" indent="-683260">
              <a:lnSpc>
                <a:spcPts val="1920"/>
              </a:lnSpc>
            </a:pPr>
            <a:r>
              <a:rPr sz="1800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</a:t>
            </a:r>
            <a:r>
              <a:rPr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首先对每个X</a:t>
            </a:r>
            <a:r>
              <a:rPr sz="18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18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Y</a:t>
            </a:r>
            <a:r>
              <a:rPr sz="18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</a:t>
            </a:r>
            <a:r>
              <a:rPr sz="18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F计算G中的X</a:t>
            </a:r>
            <a:r>
              <a:rPr sz="1800" b="1" baseline="23148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+</a:t>
            </a:r>
            <a:r>
              <a:rPr sz="1800" b="1" baseline="-23148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G</a:t>
            </a:r>
            <a:r>
              <a:rPr sz="18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：(如果X不包含于</a:t>
            </a:r>
            <a:r>
              <a:rPr sz="18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800" b="1" spc="-7" baseline="-23148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r>
              <a:rPr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则不需计算了)</a:t>
            </a:r>
            <a:endParaRPr sz="18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695325">
              <a:lnSpc>
                <a:spcPct val="100000"/>
              </a:lnSpc>
              <a:spcBef>
                <a:spcPts val="330"/>
              </a:spcBef>
            </a:pPr>
            <a:r>
              <a:rPr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Z = X</a:t>
            </a:r>
            <a:endParaRPr sz="18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695325" marR="5232400">
              <a:lnSpc>
                <a:spcPct val="114999"/>
              </a:lnSpc>
              <a:spcBef>
                <a:spcPts val="5"/>
              </a:spcBef>
              <a:tabLst>
                <a:tab pos="1306195" algn="l"/>
                <a:tab pos="1597025" algn="l"/>
                <a:tab pos="2207895" algn="l"/>
                <a:tab pos="2480945" algn="l"/>
              </a:tabLst>
            </a:pPr>
            <a:r>
              <a:rPr sz="18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WHIL</a:t>
            </a:r>
            <a:r>
              <a:rPr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E	</a:t>
            </a:r>
            <a:r>
              <a:rPr sz="18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Z的变化发</a:t>
            </a:r>
            <a:r>
              <a:rPr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生 </a:t>
            </a:r>
            <a:r>
              <a:rPr sz="18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DO </a:t>
            </a:r>
            <a:r>
              <a:rPr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FOR	i =1 to	k	DO</a:t>
            </a:r>
            <a:endParaRPr sz="18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695325">
              <a:lnSpc>
                <a:spcPct val="100000"/>
              </a:lnSpc>
              <a:spcBef>
                <a:spcPts val="330"/>
              </a:spcBef>
            </a:pPr>
            <a:r>
              <a:rPr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Z</a:t>
            </a:r>
            <a:r>
              <a:rPr sz="18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18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800" b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Z</a:t>
            </a:r>
            <a:r>
              <a:rPr sz="1800" b="1" spc="5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800" b="1" spc="-5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</a:t>
            </a:r>
            <a:r>
              <a:rPr sz="1800" b="1" spc="85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18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18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Z</a:t>
            </a:r>
            <a:r>
              <a:rPr sz="18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</a:t>
            </a:r>
            <a:r>
              <a:rPr sz="18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800" b="1" spc="-7" baseline="-23148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r>
              <a:rPr sz="18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</a:t>
            </a:r>
            <a:r>
              <a:rPr sz="1800" b="1" spc="-7" baseline="23148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+</a:t>
            </a:r>
            <a:r>
              <a:rPr sz="18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</a:t>
            </a:r>
            <a:r>
              <a:rPr sz="1800" b="1" spc="9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800" b="1" spc="-7" baseline="-23148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r>
              <a:rPr sz="18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</a:t>
            </a:r>
            <a:endParaRPr sz="18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5715">
              <a:lnSpc>
                <a:spcPts val="2490"/>
              </a:lnSpc>
              <a:spcBef>
                <a:spcPts val="130"/>
              </a:spcBef>
            </a:pPr>
            <a:r>
              <a:rPr sz="1800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</a:t>
            </a:r>
            <a:r>
              <a:rPr sz="1800" b="1" spc="4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判断G是否逻辑蕴涵</a:t>
            </a:r>
            <a:r>
              <a:rPr sz="1800" b="1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</a:t>
            </a:r>
            <a:r>
              <a:rPr sz="1800" b="1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1800" b="1" spc="5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Y</a:t>
            </a:r>
            <a:r>
              <a:rPr sz="1800" b="1" spc="5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r>
              <a:rPr sz="1800" b="1" spc="-12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800" b="1" spc="4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Z包含</a:t>
            </a:r>
            <a:r>
              <a:rPr sz="1800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Y</a:t>
            </a:r>
            <a:r>
              <a:rPr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800" b="1" spc="-14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800" b="1" spc="3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则G逻辑</a:t>
            </a:r>
            <a:r>
              <a:rPr sz="1800" b="1" spc="3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蕴</a:t>
            </a:r>
            <a:r>
              <a:rPr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涵 X</a:t>
            </a:r>
            <a:r>
              <a:rPr sz="18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18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Y</a:t>
            </a:r>
            <a:endParaRPr sz="18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5080">
              <a:lnSpc>
                <a:spcPts val="2480"/>
              </a:lnSpc>
              <a:spcBef>
                <a:spcPts val="5"/>
              </a:spcBef>
            </a:pPr>
            <a:r>
              <a:rPr sz="1800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</a:t>
            </a:r>
            <a:r>
              <a:rPr sz="1800" b="1" spc="1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判断</a:t>
            </a:r>
            <a:r>
              <a:rPr sz="1800" b="1" spc="1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1800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是否保持依赖：如果G逻</a:t>
            </a:r>
            <a:r>
              <a:rPr sz="1800" b="1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辑蕴涵F，则</a:t>
            </a:r>
            <a:r>
              <a:rPr sz="1800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说</a:t>
            </a:r>
            <a:r>
              <a:rPr sz="1800" b="1" spc="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1800" b="1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是保持依赖的分</a:t>
            </a:r>
            <a:r>
              <a:rPr sz="1800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解</a:t>
            </a:r>
            <a:r>
              <a:rPr lang="zh-CN" altLang="en-US"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。</a:t>
            </a:r>
            <a:endParaRPr sz="18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7527" y="1036700"/>
            <a:ext cx="34783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(2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保持依赖分解的检验算法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B8D62F-4042-4DDE-B629-825DFBAD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16.3 </a:t>
            </a:r>
            <a:r>
              <a:rPr lang="zh-CN" altLang="en-US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保持依赖分解及其检验算法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4835" y="1342663"/>
            <a:ext cx="5731510" cy="2269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应用示例</a:t>
            </a:r>
            <a:endParaRPr sz="32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Input：R(A, B, C, D, E)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926465">
              <a:lnSpc>
                <a:spcPct val="100000"/>
              </a:lnSpc>
              <a:spcBef>
                <a:spcPts val="365"/>
              </a:spcBef>
            </a:pP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 = { </a:t>
            </a:r>
            <a:r>
              <a:rPr sz="2000" b="1" spc="-10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C,</a:t>
            </a:r>
            <a:r>
              <a:rPr sz="2000" b="1" spc="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C,</a:t>
            </a:r>
            <a:r>
              <a:rPr sz="2000" b="1" spc="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D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spc="10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D</a:t>
            </a:r>
            <a:r>
              <a:rPr sz="2000" b="1" spc="-1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E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C,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2000" b="1" spc="-10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E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 }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926465">
              <a:lnSpc>
                <a:spcPct val="100000"/>
              </a:lnSpc>
              <a:spcBef>
                <a:spcPts val="360"/>
              </a:spcBef>
            </a:pP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={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spc="-15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(AC),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(BC)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R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3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(CDE)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1859280">
              <a:lnSpc>
                <a:spcPts val="2770"/>
              </a:lnSpc>
              <a:spcBef>
                <a:spcPts val="140"/>
              </a:spcBef>
            </a:pP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Output：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是否是保持依赖的判断 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Method：依据题意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235" y="3605828"/>
            <a:ext cx="689102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</a:t>
            </a:r>
            <a:r>
              <a:rPr sz="1650" b="1" spc="-7" baseline="-25252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 </a:t>
            </a:r>
            <a:r>
              <a:rPr sz="1650" b="1" spc="22" baseline="-25252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(F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</a:t>
            </a:r>
            <a:r>
              <a:rPr sz="1600" b="1" spc="114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={ A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},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</a:t>
            </a:r>
            <a:r>
              <a:rPr sz="1650" b="1" spc="-7" baseline="-25252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650" b="1" baseline="-25252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50" b="1" spc="22" baseline="-25252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(F)</a:t>
            </a:r>
            <a:r>
              <a:rPr sz="2000" b="1" spc="-10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{ B 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2000" b="1" spc="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r>
              <a:rPr sz="2000" b="1" spc="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</a:t>
            </a:r>
            <a:r>
              <a:rPr sz="1650" b="1" spc="-7" baseline="-25252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650" b="1" baseline="-25252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50" b="1" spc="22" baseline="-25252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(F)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{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 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D</a:t>
            </a:r>
            <a:r>
              <a:rPr sz="2000" b="1" spc="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spc="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DE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 }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8024" y="3829521"/>
            <a:ext cx="413829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34539" algn="l"/>
                <a:tab pos="4038600" algn="l"/>
              </a:tabLst>
            </a:pPr>
            <a:r>
              <a:rPr sz="11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	2	3</a:t>
            </a:r>
            <a:endParaRPr sz="11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172" y="4048518"/>
            <a:ext cx="8068309" cy="2133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125" algn="ctr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G = { A 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2000" b="1" spc="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spc="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2000" b="1" spc="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spc="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2000" b="1" spc="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D</a:t>
            </a:r>
            <a:r>
              <a:rPr sz="2000" b="1" spc="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spc="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DE 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r>
              <a:rPr sz="20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，显然不保持依赖。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</a:t>
            </a:r>
            <a:r>
              <a:rPr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对函数依赖</a:t>
            </a:r>
            <a:r>
              <a:rPr sz="18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8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</a:t>
            </a:r>
            <a:r>
              <a:rPr sz="18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F计算G中的X</a:t>
            </a:r>
            <a:r>
              <a:rPr sz="1800" b="1" baseline="23148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+</a:t>
            </a:r>
            <a:r>
              <a:rPr sz="1800" b="1" baseline="-23148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G</a:t>
            </a:r>
            <a:r>
              <a:rPr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endParaRPr sz="18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615950">
              <a:lnSpc>
                <a:spcPct val="100000"/>
              </a:lnSpc>
              <a:spcBef>
                <a:spcPts val="300"/>
              </a:spcBef>
            </a:pP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Z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{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r>
              <a:rPr sz="1600" b="1" spc="-1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</a:t>
            </a:r>
            <a:r>
              <a:rPr sz="1600" b="1" spc="75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{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r>
              <a:rPr sz="1600" b="1" spc="-15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</a:t>
            </a:r>
            <a:r>
              <a:rPr sz="1600" b="1" spc="75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{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r>
              <a:rPr sz="1600" b="1" spc="-15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</a:t>
            </a:r>
            <a:r>
              <a:rPr sz="1600" b="1" spc="65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{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}={A，C}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，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C包含于Z中，所以</a:t>
            </a:r>
            <a:r>
              <a:rPr sz="16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被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G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逻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辑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蕴涵</a:t>
            </a:r>
            <a:endParaRPr sz="16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</a:t>
            </a:r>
            <a:r>
              <a:rPr sz="18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对函数依赖DE</a:t>
            </a:r>
            <a:r>
              <a:rPr sz="18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</a:t>
            </a:r>
            <a:r>
              <a:rPr sz="18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F计算G中的X</a:t>
            </a:r>
            <a:r>
              <a:rPr sz="1800" b="1" baseline="23148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+</a:t>
            </a:r>
            <a:r>
              <a:rPr sz="1800" b="1" baseline="-23148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G</a:t>
            </a:r>
            <a:r>
              <a:rPr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endParaRPr sz="18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615950">
              <a:lnSpc>
                <a:spcPct val="100000"/>
              </a:lnSpc>
              <a:spcBef>
                <a:spcPts val="295"/>
              </a:spcBef>
            </a:pP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Z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{D,E</a:t>
            </a:r>
            <a:r>
              <a:rPr sz="1600" b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r>
              <a:rPr sz="1600" b="1" spc="-5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</a:t>
            </a:r>
            <a:r>
              <a:rPr sz="1600" b="1" spc="75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{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r>
              <a:rPr sz="1600" b="1" spc="-15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</a:t>
            </a:r>
            <a:r>
              <a:rPr sz="1600" b="1" spc="7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{ </a:t>
            </a:r>
            <a:r>
              <a:rPr sz="1600" b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r>
              <a:rPr sz="1600" b="1" spc="-5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</a:t>
            </a:r>
            <a:r>
              <a:rPr sz="1600" b="1" spc="7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{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C, D 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{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C,D, E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， 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包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含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于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Z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中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，所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以</a:t>
            </a:r>
            <a:r>
              <a:rPr sz="16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C被G逻辑蕴涵</a:t>
            </a:r>
            <a:endParaRPr sz="16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</a:t>
            </a:r>
            <a:r>
              <a:rPr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对函数依赖C</a:t>
            </a:r>
            <a:r>
              <a:rPr sz="18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E</a:t>
            </a:r>
            <a:r>
              <a:rPr sz="18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18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8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</a:t>
            </a:r>
            <a:r>
              <a:rPr sz="18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F计算G中的X</a:t>
            </a:r>
            <a:r>
              <a:rPr sz="1800" b="1" baseline="23148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+</a:t>
            </a:r>
            <a:r>
              <a:rPr sz="1800" b="1" baseline="-23148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G</a:t>
            </a:r>
            <a:r>
              <a:rPr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endParaRPr sz="18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64465" algn="ctr">
              <a:lnSpc>
                <a:spcPct val="100000"/>
              </a:lnSpc>
              <a:spcBef>
                <a:spcPts val="530"/>
              </a:spcBef>
            </a:pP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Z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{C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E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 </a:t>
            </a:r>
            <a:r>
              <a:rPr sz="1600" b="1" spc="-1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</a:t>
            </a:r>
            <a:r>
              <a:rPr sz="1600" b="1" spc="7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{ </a:t>
            </a:r>
            <a:r>
              <a:rPr sz="1600" b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r>
              <a:rPr sz="1600" b="1" spc="-1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</a:t>
            </a:r>
            <a:r>
              <a:rPr sz="1600" b="1" spc="75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{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r>
              <a:rPr sz="1600" b="1" spc="-15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</a:t>
            </a:r>
            <a:r>
              <a:rPr sz="1600" b="1" spc="65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{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D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{C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E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D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A不包含于Z中，所以不被G逻辑蕴涵</a:t>
            </a:r>
            <a:endParaRPr sz="16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5419" y="1021798"/>
            <a:ext cx="4120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(3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保持依赖分解的检验算法应用示例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25765" y="6432041"/>
            <a:ext cx="3679825" cy="542290"/>
          </a:xfrm>
          <a:custGeom>
            <a:avLst/>
            <a:gdLst/>
            <a:ahLst/>
            <a:cxnLst/>
            <a:rect l="l" t="t" r="r" b="b"/>
            <a:pathLst>
              <a:path w="3679825" h="542290">
                <a:moveTo>
                  <a:pt x="0" y="0"/>
                </a:moveTo>
                <a:lnTo>
                  <a:pt x="0" y="541782"/>
                </a:lnTo>
                <a:lnTo>
                  <a:pt x="3679698" y="541782"/>
                </a:lnTo>
                <a:lnTo>
                  <a:pt x="3679698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3117" y="6579065"/>
            <a:ext cx="337692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658745" algn="l"/>
              </a:tabLst>
            </a:pPr>
            <a:r>
              <a:rPr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Z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Z</a:t>
            </a:r>
            <a:r>
              <a:rPr sz="2400" b="1" spc="-5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spc="-5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</a:t>
            </a:r>
            <a:r>
              <a:rPr sz="2400" b="1" spc="114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24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24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Z</a:t>
            </a:r>
            <a:r>
              <a:rPr sz="24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</a:t>
            </a:r>
            <a:r>
              <a:rPr sz="24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2400" b="1" spc="-7" baseline="-2430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r>
              <a:rPr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</a:t>
            </a:r>
            <a:r>
              <a:rPr sz="2400" b="1" baseline="2430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+	</a:t>
            </a:r>
            <a:r>
              <a:rPr sz="24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</a:t>
            </a:r>
            <a:r>
              <a:rPr sz="2400" b="1" spc="114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2400" b="1" spc="-24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</a:t>
            </a:r>
            <a:endParaRPr sz="24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6851" y="6744412"/>
            <a:ext cx="156210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6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G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0469" y="6757373"/>
            <a:ext cx="6032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6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18417" y="6213347"/>
            <a:ext cx="1809750" cy="979169"/>
          </a:xfrm>
          <a:custGeom>
            <a:avLst/>
            <a:gdLst/>
            <a:ahLst/>
            <a:cxnLst/>
            <a:rect l="l" t="t" r="r" b="b"/>
            <a:pathLst>
              <a:path w="1809750" h="979170">
                <a:moveTo>
                  <a:pt x="1809750" y="489966"/>
                </a:moveTo>
                <a:lnTo>
                  <a:pt x="1806748" y="449793"/>
                </a:lnTo>
                <a:lnTo>
                  <a:pt x="1797899" y="410513"/>
                </a:lnTo>
                <a:lnTo>
                  <a:pt x="1783435" y="372251"/>
                </a:lnTo>
                <a:lnTo>
                  <a:pt x="1763591" y="335133"/>
                </a:lnTo>
                <a:lnTo>
                  <a:pt x="1738598" y="299287"/>
                </a:lnTo>
                <a:lnTo>
                  <a:pt x="1708690" y="264838"/>
                </a:lnTo>
                <a:lnTo>
                  <a:pt x="1674101" y="231913"/>
                </a:lnTo>
                <a:lnTo>
                  <a:pt x="1635063" y="200637"/>
                </a:lnTo>
                <a:lnTo>
                  <a:pt x="1591809" y="171138"/>
                </a:lnTo>
                <a:lnTo>
                  <a:pt x="1544574" y="143541"/>
                </a:lnTo>
                <a:lnTo>
                  <a:pt x="1493589" y="117973"/>
                </a:lnTo>
                <a:lnTo>
                  <a:pt x="1439088" y="94561"/>
                </a:lnTo>
                <a:lnTo>
                  <a:pt x="1381305" y="73429"/>
                </a:lnTo>
                <a:lnTo>
                  <a:pt x="1320472" y="54706"/>
                </a:lnTo>
                <a:lnTo>
                  <a:pt x="1256823" y="38516"/>
                </a:lnTo>
                <a:lnTo>
                  <a:pt x="1190591" y="24987"/>
                </a:lnTo>
                <a:lnTo>
                  <a:pt x="1122009" y="14244"/>
                </a:lnTo>
                <a:lnTo>
                  <a:pt x="1051310" y="6415"/>
                </a:lnTo>
                <a:lnTo>
                  <a:pt x="978727" y="1624"/>
                </a:lnTo>
                <a:lnTo>
                  <a:pt x="904494" y="0"/>
                </a:lnTo>
                <a:lnTo>
                  <a:pt x="830266" y="1624"/>
                </a:lnTo>
                <a:lnTo>
                  <a:pt x="757699" y="6415"/>
                </a:lnTo>
                <a:lnTo>
                  <a:pt x="687025" y="14244"/>
                </a:lnTo>
                <a:lnTo>
                  <a:pt x="618475" y="24987"/>
                </a:lnTo>
                <a:lnTo>
                  <a:pt x="552283" y="38516"/>
                </a:lnTo>
                <a:lnTo>
                  <a:pt x="488679" y="54706"/>
                </a:lnTo>
                <a:lnTo>
                  <a:pt x="427897" y="73429"/>
                </a:lnTo>
                <a:lnTo>
                  <a:pt x="370167" y="94561"/>
                </a:lnTo>
                <a:lnTo>
                  <a:pt x="315722" y="117973"/>
                </a:lnTo>
                <a:lnTo>
                  <a:pt x="264795" y="143541"/>
                </a:lnTo>
                <a:lnTo>
                  <a:pt x="217616" y="171138"/>
                </a:lnTo>
                <a:lnTo>
                  <a:pt x="174418" y="200637"/>
                </a:lnTo>
                <a:lnTo>
                  <a:pt x="135434" y="231913"/>
                </a:lnTo>
                <a:lnTo>
                  <a:pt x="100894" y="264838"/>
                </a:lnTo>
                <a:lnTo>
                  <a:pt x="71032" y="299287"/>
                </a:lnTo>
                <a:lnTo>
                  <a:pt x="46079" y="335133"/>
                </a:lnTo>
                <a:lnTo>
                  <a:pt x="26267" y="372251"/>
                </a:lnTo>
                <a:lnTo>
                  <a:pt x="11829" y="410513"/>
                </a:lnTo>
                <a:lnTo>
                  <a:pt x="2995" y="449793"/>
                </a:lnTo>
                <a:lnTo>
                  <a:pt x="0" y="489966"/>
                </a:lnTo>
                <a:lnTo>
                  <a:pt x="2995" y="530029"/>
                </a:lnTo>
                <a:lnTo>
                  <a:pt x="11829" y="569212"/>
                </a:lnTo>
                <a:lnTo>
                  <a:pt x="26267" y="607386"/>
                </a:lnTo>
                <a:lnTo>
                  <a:pt x="46079" y="644426"/>
                </a:lnTo>
                <a:lnTo>
                  <a:pt x="71032" y="680204"/>
                </a:lnTo>
                <a:lnTo>
                  <a:pt x="100894" y="714592"/>
                </a:lnTo>
                <a:lnTo>
                  <a:pt x="135434" y="747466"/>
                </a:lnTo>
                <a:lnTo>
                  <a:pt x="160020" y="767161"/>
                </a:lnTo>
                <a:lnTo>
                  <a:pt x="160020" y="489966"/>
                </a:lnTo>
                <a:lnTo>
                  <a:pt x="162491" y="456818"/>
                </a:lnTo>
                <a:lnTo>
                  <a:pt x="181681" y="392888"/>
                </a:lnTo>
                <a:lnTo>
                  <a:pt x="218586" y="332791"/>
                </a:lnTo>
                <a:lnTo>
                  <a:pt x="271665" y="277346"/>
                </a:lnTo>
                <a:lnTo>
                  <a:pt x="303788" y="251624"/>
                </a:lnTo>
                <a:lnTo>
                  <a:pt x="339376" y="227372"/>
                </a:lnTo>
                <a:lnTo>
                  <a:pt x="378237" y="204692"/>
                </a:lnTo>
                <a:lnTo>
                  <a:pt x="420179" y="183686"/>
                </a:lnTo>
                <a:lnTo>
                  <a:pt x="465008" y="164457"/>
                </a:lnTo>
                <a:lnTo>
                  <a:pt x="512533" y="147108"/>
                </a:lnTo>
                <a:lnTo>
                  <a:pt x="562560" y="131739"/>
                </a:lnTo>
                <a:lnTo>
                  <a:pt x="614898" y="118455"/>
                </a:lnTo>
                <a:lnTo>
                  <a:pt x="669352" y="107356"/>
                </a:lnTo>
                <a:lnTo>
                  <a:pt x="725732" y="98546"/>
                </a:lnTo>
                <a:lnTo>
                  <a:pt x="783844" y="92126"/>
                </a:lnTo>
                <a:lnTo>
                  <a:pt x="843495" y="88199"/>
                </a:lnTo>
                <a:lnTo>
                  <a:pt x="904494" y="86868"/>
                </a:lnTo>
                <a:lnTo>
                  <a:pt x="965595" y="88199"/>
                </a:lnTo>
                <a:lnTo>
                  <a:pt x="1025328" y="92126"/>
                </a:lnTo>
                <a:lnTo>
                  <a:pt x="1083503" y="98546"/>
                </a:lnTo>
                <a:lnTo>
                  <a:pt x="1139927" y="107356"/>
                </a:lnTo>
                <a:lnTo>
                  <a:pt x="1194411" y="118455"/>
                </a:lnTo>
                <a:lnTo>
                  <a:pt x="1246763" y="131739"/>
                </a:lnTo>
                <a:lnTo>
                  <a:pt x="1296792" y="147108"/>
                </a:lnTo>
                <a:lnTo>
                  <a:pt x="1344308" y="164457"/>
                </a:lnTo>
                <a:lnTo>
                  <a:pt x="1389119" y="183686"/>
                </a:lnTo>
                <a:lnTo>
                  <a:pt x="1431036" y="204692"/>
                </a:lnTo>
                <a:lnTo>
                  <a:pt x="1469866" y="227372"/>
                </a:lnTo>
                <a:lnTo>
                  <a:pt x="1505419" y="251624"/>
                </a:lnTo>
                <a:lnTo>
                  <a:pt x="1537504" y="277346"/>
                </a:lnTo>
                <a:lnTo>
                  <a:pt x="1565931" y="304436"/>
                </a:lnTo>
                <a:lnTo>
                  <a:pt x="1611044" y="362309"/>
                </a:lnTo>
                <a:lnTo>
                  <a:pt x="1639232" y="424425"/>
                </a:lnTo>
                <a:lnTo>
                  <a:pt x="1648968" y="489966"/>
                </a:lnTo>
                <a:lnTo>
                  <a:pt x="1648968" y="767572"/>
                </a:lnTo>
                <a:lnTo>
                  <a:pt x="1674101" y="747466"/>
                </a:lnTo>
                <a:lnTo>
                  <a:pt x="1708690" y="714592"/>
                </a:lnTo>
                <a:lnTo>
                  <a:pt x="1738598" y="680204"/>
                </a:lnTo>
                <a:lnTo>
                  <a:pt x="1763591" y="644426"/>
                </a:lnTo>
                <a:lnTo>
                  <a:pt x="1783435" y="607386"/>
                </a:lnTo>
                <a:lnTo>
                  <a:pt x="1797899" y="569212"/>
                </a:lnTo>
                <a:lnTo>
                  <a:pt x="1806748" y="530029"/>
                </a:lnTo>
                <a:lnTo>
                  <a:pt x="1809750" y="489966"/>
                </a:lnTo>
                <a:close/>
              </a:path>
              <a:path w="1809750" h="979170">
                <a:moveTo>
                  <a:pt x="1648968" y="767572"/>
                </a:moveTo>
                <a:lnTo>
                  <a:pt x="1648968" y="489966"/>
                </a:lnTo>
                <a:lnTo>
                  <a:pt x="1646502" y="523004"/>
                </a:lnTo>
                <a:lnTo>
                  <a:pt x="1639232" y="555299"/>
                </a:lnTo>
                <a:lnTo>
                  <a:pt x="1611044" y="617250"/>
                </a:lnTo>
                <a:lnTo>
                  <a:pt x="1565931" y="674994"/>
                </a:lnTo>
                <a:lnTo>
                  <a:pt x="1537504" y="702032"/>
                </a:lnTo>
                <a:lnTo>
                  <a:pt x="1505419" y="727710"/>
                </a:lnTo>
                <a:lnTo>
                  <a:pt x="1469866" y="751924"/>
                </a:lnTo>
                <a:lnTo>
                  <a:pt x="1431036" y="774573"/>
                </a:lnTo>
                <a:lnTo>
                  <a:pt x="1389119" y="795552"/>
                </a:lnTo>
                <a:lnTo>
                  <a:pt x="1344308" y="814760"/>
                </a:lnTo>
                <a:lnTo>
                  <a:pt x="1296792" y="832094"/>
                </a:lnTo>
                <a:lnTo>
                  <a:pt x="1246763" y="847450"/>
                </a:lnTo>
                <a:lnTo>
                  <a:pt x="1194411" y="860726"/>
                </a:lnTo>
                <a:lnTo>
                  <a:pt x="1139927" y="871819"/>
                </a:lnTo>
                <a:lnTo>
                  <a:pt x="1083503" y="880626"/>
                </a:lnTo>
                <a:lnTo>
                  <a:pt x="1025328" y="887044"/>
                </a:lnTo>
                <a:lnTo>
                  <a:pt x="965595" y="890970"/>
                </a:lnTo>
                <a:lnTo>
                  <a:pt x="904494" y="892302"/>
                </a:lnTo>
                <a:lnTo>
                  <a:pt x="843495" y="890970"/>
                </a:lnTo>
                <a:lnTo>
                  <a:pt x="783844" y="887044"/>
                </a:lnTo>
                <a:lnTo>
                  <a:pt x="725732" y="880626"/>
                </a:lnTo>
                <a:lnTo>
                  <a:pt x="669352" y="871819"/>
                </a:lnTo>
                <a:lnTo>
                  <a:pt x="614898" y="860726"/>
                </a:lnTo>
                <a:lnTo>
                  <a:pt x="562560" y="847450"/>
                </a:lnTo>
                <a:lnTo>
                  <a:pt x="512533" y="832094"/>
                </a:lnTo>
                <a:lnTo>
                  <a:pt x="465008" y="814760"/>
                </a:lnTo>
                <a:lnTo>
                  <a:pt x="420179" y="795552"/>
                </a:lnTo>
                <a:lnTo>
                  <a:pt x="378237" y="774573"/>
                </a:lnTo>
                <a:lnTo>
                  <a:pt x="339376" y="751924"/>
                </a:lnTo>
                <a:lnTo>
                  <a:pt x="303788" y="727710"/>
                </a:lnTo>
                <a:lnTo>
                  <a:pt x="271665" y="702032"/>
                </a:lnTo>
                <a:lnTo>
                  <a:pt x="243200" y="674994"/>
                </a:lnTo>
                <a:lnTo>
                  <a:pt x="198016" y="617250"/>
                </a:lnTo>
                <a:lnTo>
                  <a:pt x="169775" y="555299"/>
                </a:lnTo>
                <a:lnTo>
                  <a:pt x="160020" y="489966"/>
                </a:lnTo>
                <a:lnTo>
                  <a:pt x="160020" y="767161"/>
                </a:lnTo>
                <a:lnTo>
                  <a:pt x="217616" y="808158"/>
                </a:lnTo>
                <a:lnTo>
                  <a:pt x="264795" y="835723"/>
                </a:lnTo>
                <a:lnTo>
                  <a:pt x="315722" y="861265"/>
                </a:lnTo>
                <a:lnTo>
                  <a:pt x="370167" y="884657"/>
                </a:lnTo>
                <a:lnTo>
                  <a:pt x="427897" y="905772"/>
                </a:lnTo>
                <a:lnTo>
                  <a:pt x="488679" y="924484"/>
                </a:lnTo>
                <a:lnTo>
                  <a:pt x="552283" y="940665"/>
                </a:lnTo>
                <a:lnTo>
                  <a:pt x="618475" y="954188"/>
                </a:lnTo>
                <a:lnTo>
                  <a:pt x="687025" y="964927"/>
                </a:lnTo>
                <a:lnTo>
                  <a:pt x="757699" y="972755"/>
                </a:lnTo>
                <a:lnTo>
                  <a:pt x="830266" y="977545"/>
                </a:lnTo>
                <a:lnTo>
                  <a:pt x="904494" y="979170"/>
                </a:lnTo>
                <a:lnTo>
                  <a:pt x="978727" y="977545"/>
                </a:lnTo>
                <a:lnTo>
                  <a:pt x="1051310" y="972755"/>
                </a:lnTo>
                <a:lnTo>
                  <a:pt x="1122009" y="964927"/>
                </a:lnTo>
                <a:lnTo>
                  <a:pt x="1190591" y="954188"/>
                </a:lnTo>
                <a:lnTo>
                  <a:pt x="1256823" y="940665"/>
                </a:lnTo>
                <a:lnTo>
                  <a:pt x="1320472" y="924484"/>
                </a:lnTo>
                <a:lnTo>
                  <a:pt x="1381305" y="905772"/>
                </a:lnTo>
                <a:lnTo>
                  <a:pt x="1439088" y="884657"/>
                </a:lnTo>
                <a:lnTo>
                  <a:pt x="1493589" y="861265"/>
                </a:lnTo>
                <a:lnTo>
                  <a:pt x="1544574" y="835723"/>
                </a:lnTo>
                <a:lnTo>
                  <a:pt x="1591809" y="808158"/>
                </a:lnTo>
                <a:lnTo>
                  <a:pt x="1635063" y="778696"/>
                </a:lnTo>
                <a:lnTo>
                  <a:pt x="1648968" y="76757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67769" y="6292596"/>
            <a:ext cx="1511300" cy="821055"/>
          </a:xfrm>
          <a:custGeom>
            <a:avLst/>
            <a:gdLst/>
            <a:ahLst/>
            <a:cxnLst/>
            <a:rect l="l" t="t" r="r" b="b"/>
            <a:pathLst>
              <a:path w="1511300" h="821054">
                <a:moveTo>
                  <a:pt x="1511045" y="410717"/>
                </a:moveTo>
                <a:lnTo>
                  <a:pt x="1501155" y="344038"/>
                </a:lnTo>
                <a:lnTo>
                  <a:pt x="1472519" y="280806"/>
                </a:lnTo>
                <a:lnTo>
                  <a:pt x="1426692" y="221862"/>
                </a:lnTo>
                <a:lnTo>
                  <a:pt x="1397818" y="194261"/>
                </a:lnTo>
                <a:lnTo>
                  <a:pt x="1365229" y="168048"/>
                </a:lnTo>
                <a:lnTo>
                  <a:pt x="1329120" y="143328"/>
                </a:lnTo>
                <a:lnTo>
                  <a:pt x="1289684" y="120205"/>
                </a:lnTo>
                <a:lnTo>
                  <a:pt x="1247117" y="98786"/>
                </a:lnTo>
                <a:lnTo>
                  <a:pt x="1201613" y="79174"/>
                </a:lnTo>
                <a:lnTo>
                  <a:pt x="1153365" y="61477"/>
                </a:lnTo>
                <a:lnTo>
                  <a:pt x="1102568" y="45797"/>
                </a:lnTo>
                <a:lnTo>
                  <a:pt x="1049416" y="32242"/>
                </a:lnTo>
                <a:lnTo>
                  <a:pt x="994105" y="20915"/>
                </a:lnTo>
                <a:lnTo>
                  <a:pt x="936827" y="11922"/>
                </a:lnTo>
                <a:lnTo>
                  <a:pt x="877778" y="5369"/>
                </a:lnTo>
                <a:lnTo>
                  <a:pt x="817151" y="1359"/>
                </a:lnTo>
                <a:lnTo>
                  <a:pt x="755141" y="0"/>
                </a:lnTo>
                <a:lnTo>
                  <a:pt x="693241" y="1359"/>
                </a:lnTo>
                <a:lnTo>
                  <a:pt x="632712" y="5369"/>
                </a:lnTo>
                <a:lnTo>
                  <a:pt x="573750" y="11922"/>
                </a:lnTo>
                <a:lnTo>
                  <a:pt x="516550" y="20915"/>
                </a:lnTo>
                <a:lnTo>
                  <a:pt x="461307" y="32242"/>
                </a:lnTo>
                <a:lnTo>
                  <a:pt x="408216" y="45797"/>
                </a:lnTo>
                <a:lnTo>
                  <a:pt x="357471" y="61477"/>
                </a:lnTo>
                <a:lnTo>
                  <a:pt x="309268" y="79174"/>
                </a:lnTo>
                <a:lnTo>
                  <a:pt x="263801" y="98786"/>
                </a:lnTo>
                <a:lnTo>
                  <a:pt x="221265" y="120205"/>
                </a:lnTo>
                <a:lnTo>
                  <a:pt x="181856" y="143328"/>
                </a:lnTo>
                <a:lnTo>
                  <a:pt x="145767" y="168048"/>
                </a:lnTo>
                <a:lnTo>
                  <a:pt x="113194" y="194261"/>
                </a:lnTo>
                <a:lnTo>
                  <a:pt x="84332" y="221862"/>
                </a:lnTo>
                <a:lnTo>
                  <a:pt x="59376" y="250745"/>
                </a:lnTo>
                <a:lnTo>
                  <a:pt x="21960" y="311938"/>
                </a:lnTo>
                <a:lnTo>
                  <a:pt x="2504" y="376999"/>
                </a:lnTo>
                <a:lnTo>
                  <a:pt x="0" y="410718"/>
                </a:lnTo>
                <a:lnTo>
                  <a:pt x="2504" y="444327"/>
                </a:lnTo>
                <a:lnTo>
                  <a:pt x="21960" y="509203"/>
                </a:lnTo>
                <a:lnTo>
                  <a:pt x="59376" y="570249"/>
                </a:lnTo>
                <a:lnTo>
                  <a:pt x="84332" y="599072"/>
                </a:lnTo>
                <a:lnTo>
                  <a:pt x="113194" y="626621"/>
                </a:lnTo>
                <a:lnTo>
                  <a:pt x="145767" y="652790"/>
                </a:lnTo>
                <a:lnTo>
                  <a:pt x="181856" y="677472"/>
                </a:lnTo>
                <a:lnTo>
                  <a:pt x="221265" y="700563"/>
                </a:lnTo>
                <a:lnTo>
                  <a:pt x="263801" y="721957"/>
                </a:lnTo>
                <a:lnTo>
                  <a:pt x="309268" y="741547"/>
                </a:lnTo>
                <a:lnTo>
                  <a:pt x="357471" y="759229"/>
                </a:lnTo>
                <a:lnTo>
                  <a:pt x="408216" y="774896"/>
                </a:lnTo>
                <a:lnTo>
                  <a:pt x="461307" y="788443"/>
                </a:lnTo>
                <a:lnTo>
                  <a:pt x="516550" y="799764"/>
                </a:lnTo>
                <a:lnTo>
                  <a:pt x="573750" y="808753"/>
                </a:lnTo>
                <a:lnTo>
                  <a:pt x="632712" y="815305"/>
                </a:lnTo>
                <a:lnTo>
                  <a:pt x="693241" y="819314"/>
                </a:lnTo>
                <a:lnTo>
                  <a:pt x="755141" y="820674"/>
                </a:lnTo>
                <a:lnTo>
                  <a:pt x="817151" y="819314"/>
                </a:lnTo>
                <a:lnTo>
                  <a:pt x="877778" y="815305"/>
                </a:lnTo>
                <a:lnTo>
                  <a:pt x="936827" y="808753"/>
                </a:lnTo>
                <a:lnTo>
                  <a:pt x="994105" y="799764"/>
                </a:lnTo>
                <a:lnTo>
                  <a:pt x="1049416" y="788443"/>
                </a:lnTo>
                <a:lnTo>
                  <a:pt x="1102568" y="774896"/>
                </a:lnTo>
                <a:lnTo>
                  <a:pt x="1153365" y="759229"/>
                </a:lnTo>
                <a:lnTo>
                  <a:pt x="1201613" y="741547"/>
                </a:lnTo>
                <a:lnTo>
                  <a:pt x="1247117" y="721957"/>
                </a:lnTo>
                <a:lnTo>
                  <a:pt x="1289684" y="700563"/>
                </a:lnTo>
                <a:lnTo>
                  <a:pt x="1329120" y="677472"/>
                </a:lnTo>
                <a:lnTo>
                  <a:pt x="1365229" y="652790"/>
                </a:lnTo>
                <a:lnTo>
                  <a:pt x="1397818" y="626621"/>
                </a:lnTo>
                <a:lnTo>
                  <a:pt x="1426692" y="599072"/>
                </a:lnTo>
                <a:lnTo>
                  <a:pt x="1451657" y="570249"/>
                </a:lnTo>
                <a:lnTo>
                  <a:pt x="1489083" y="509203"/>
                </a:lnTo>
                <a:lnTo>
                  <a:pt x="1508540" y="444327"/>
                </a:lnTo>
                <a:lnTo>
                  <a:pt x="1511045" y="41071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67769" y="6292596"/>
            <a:ext cx="1511300" cy="821055"/>
          </a:xfrm>
          <a:custGeom>
            <a:avLst/>
            <a:gdLst/>
            <a:ahLst/>
            <a:cxnLst/>
            <a:rect l="l" t="t" r="r" b="b"/>
            <a:pathLst>
              <a:path w="1511300" h="821054">
                <a:moveTo>
                  <a:pt x="755141" y="0"/>
                </a:moveTo>
                <a:lnTo>
                  <a:pt x="693241" y="1359"/>
                </a:lnTo>
                <a:lnTo>
                  <a:pt x="632712" y="5369"/>
                </a:lnTo>
                <a:lnTo>
                  <a:pt x="573750" y="11922"/>
                </a:lnTo>
                <a:lnTo>
                  <a:pt x="516550" y="20915"/>
                </a:lnTo>
                <a:lnTo>
                  <a:pt x="461307" y="32242"/>
                </a:lnTo>
                <a:lnTo>
                  <a:pt x="408216" y="45797"/>
                </a:lnTo>
                <a:lnTo>
                  <a:pt x="357471" y="61477"/>
                </a:lnTo>
                <a:lnTo>
                  <a:pt x="309268" y="79174"/>
                </a:lnTo>
                <a:lnTo>
                  <a:pt x="263801" y="98786"/>
                </a:lnTo>
                <a:lnTo>
                  <a:pt x="221265" y="120205"/>
                </a:lnTo>
                <a:lnTo>
                  <a:pt x="181856" y="143328"/>
                </a:lnTo>
                <a:lnTo>
                  <a:pt x="145767" y="168048"/>
                </a:lnTo>
                <a:lnTo>
                  <a:pt x="113194" y="194261"/>
                </a:lnTo>
                <a:lnTo>
                  <a:pt x="84332" y="221862"/>
                </a:lnTo>
                <a:lnTo>
                  <a:pt x="59376" y="250745"/>
                </a:lnTo>
                <a:lnTo>
                  <a:pt x="21960" y="311938"/>
                </a:lnTo>
                <a:lnTo>
                  <a:pt x="2504" y="376999"/>
                </a:lnTo>
                <a:lnTo>
                  <a:pt x="0" y="410718"/>
                </a:lnTo>
                <a:lnTo>
                  <a:pt x="2504" y="444327"/>
                </a:lnTo>
                <a:lnTo>
                  <a:pt x="21960" y="509203"/>
                </a:lnTo>
                <a:lnTo>
                  <a:pt x="59376" y="570249"/>
                </a:lnTo>
                <a:lnTo>
                  <a:pt x="84332" y="599072"/>
                </a:lnTo>
                <a:lnTo>
                  <a:pt x="113194" y="626621"/>
                </a:lnTo>
                <a:lnTo>
                  <a:pt x="145767" y="652790"/>
                </a:lnTo>
                <a:lnTo>
                  <a:pt x="181856" y="677472"/>
                </a:lnTo>
                <a:lnTo>
                  <a:pt x="221265" y="700563"/>
                </a:lnTo>
                <a:lnTo>
                  <a:pt x="263801" y="721957"/>
                </a:lnTo>
                <a:lnTo>
                  <a:pt x="309268" y="741547"/>
                </a:lnTo>
                <a:lnTo>
                  <a:pt x="357471" y="759229"/>
                </a:lnTo>
                <a:lnTo>
                  <a:pt x="408216" y="774896"/>
                </a:lnTo>
                <a:lnTo>
                  <a:pt x="461307" y="788443"/>
                </a:lnTo>
                <a:lnTo>
                  <a:pt x="516550" y="799764"/>
                </a:lnTo>
                <a:lnTo>
                  <a:pt x="573750" y="808753"/>
                </a:lnTo>
                <a:lnTo>
                  <a:pt x="632712" y="815305"/>
                </a:lnTo>
                <a:lnTo>
                  <a:pt x="693241" y="819314"/>
                </a:lnTo>
                <a:lnTo>
                  <a:pt x="755141" y="820674"/>
                </a:lnTo>
                <a:lnTo>
                  <a:pt x="817151" y="819314"/>
                </a:lnTo>
                <a:lnTo>
                  <a:pt x="877778" y="815305"/>
                </a:lnTo>
                <a:lnTo>
                  <a:pt x="936827" y="808753"/>
                </a:lnTo>
                <a:lnTo>
                  <a:pt x="994105" y="799764"/>
                </a:lnTo>
                <a:lnTo>
                  <a:pt x="1049416" y="788443"/>
                </a:lnTo>
                <a:lnTo>
                  <a:pt x="1102568" y="774896"/>
                </a:lnTo>
                <a:lnTo>
                  <a:pt x="1153365" y="759229"/>
                </a:lnTo>
                <a:lnTo>
                  <a:pt x="1201613" y="741547"/>
                </a:lnTo>
                <a:lnTo>
                  <a:pt x="1247117" y="721957"/>
                </a:lnTo>
                <a:lnTo>
                  <a:pt x="1289684" y="700563"/>
                </a:lnTo>
                <a:lnTo>
                  <a:pt x="1329120" y="677472"/>
                </a:lnTo>
                <a:lnTo>
                  <a:pt x="1365229" y="652790"/>
                </a:lnTo>
                <a:lnTo>
                  <a:pt x="1397818" y="626621"/>
                </a:lnTo>
                <a:lnTo>
                  <a:pt x="1426692" y="599072"/>
                </a:lnTo>
                <a:lnTo>
                  <a:pt x="1451657" y="570249"/>
                </a:lnTo>
                <a:lnTo>
                  <a:pt x="1489083" y="509203"/>
                </a:lnTo>
                <a:lnTo>
                  <a:pt x="1508540" y="444327"/>
                </a:lnTo>
                <a:lnTo>
                  <a:pt x="1511045" y="410717"/>
                </a:lnTo>
                <a:lnTo>
                  <a:pt x="1508540" y="376999"/>
                </a:lnTo>
                <a:lnTo>
                  <a:pt x="1489083" y="311938"/>
                </a:lnTo>
                <a:lnTo>
                  <a:pt x="1451657" y="250745"/>
                </a:lnTo>
                <a:lnTo>
                  <a:pt x="1426692" y="221862"/>
                </a:lnTo>
                <a:lnTo>
                  <a:pt x="1397818" y="194261"/>
                </a:lnTo>
                <a:lnTo>
                  <a:pt x="1365229" y="168048"/>
                </a:lnTo>
                <a:lnTo>
                  <a:pt x="1329120" y="143328"/>
                </a:lnTo>
                <a:lnTo>
                  <a:pt x="1289684" y="120205"/>
                </a:lnTo>
                <a:lnTo>
                  <a:pt x="1247117" y="98786"/>
                </a:lnTo>
                <a:lnTo>
                  <a:pt x="1201613" y="79174"/>
                </a:lnTo>
                <a:lnTo>
                  <a:pt x="1153365" y="61477"/>
                </a:lnTo>
                <a:lnTo>
                  <a:pt x="1102568" y="45797"/>
                </a:lnTo>
                <a:lnTo>
                  <a:pt x="1049416" y="32242"/>
                </a:lnTo>
                <a:lnTo>
                  <a:pt x="994105" y="20915"/>
                </a:lnTo>
                <a:lnTo>
                  <a:pt x="936827" y="11922"/>
                </a:lnTo>
                <a:lnTo>
                  <a:pt x="877778" y="5369"/>
                </a:lnTo>
                <a:lnTo>
                  <a:pt x="817151" y="1359"/>
                </a:lnTo>
                <a:lnTo>
                  <a:pt x="75514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00605" y="6389582"/>
            <a:ext cx="124587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左端属性必须 是某一个关系 模式的属性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51370" y="6214871"/>
            <a:ext cx="2708910" cy="979169"/>
          </a:xfrm>
          <a:custGeom>
            <a:avLst/>
            <a:gdLst/>
            <a:ahLst/>
            <a:cxnLst/>
            <a:rect l="l" t="t" r="r" b="b"/>
            <a:pathLst>
              <a:path w="2708909" h="979170">
                <a:moveTo>
                  <a:pt x="2708910" y="489966"/>
                </a:moveTo>
                <a:lnTo>
                  <a:pt x="2704419" y="449793"/>
                </a:lnTo>
                <a:lnTo>
                  <a:pt x="2691179" y="410513"/>
                </a:lnTo>
                <a:lnTo>
                  <a:pt x="2669539" y="372251"/>
                </a:lnTo>
                <a:lnTo>
                  <a:pt x="2639848" y="335133"/>
                </a:lnTo>
                <a:lnTo>
                  <a:pt x="2602456" y="299287"/>
                </a:lnTo>
                <a:lnTo>
                  <a:pt x="2557711" y="264838"/>
                </a:lnTo>
                <a:lnTo>
                  <a:pt x="2505963" y="231913"/>
                </a:lnTo>
                <a:lnTo>
                  <a:pt x="2447562" y="200637"/>
                </a:lnTo>
                <a:lnTo>
                  <a:pt x="2382855" y="171138"/>
                </a:lnTo>
                <a:lnTo>
                  <a:pt x="2312193" y="143541"/>
                </a:lnTo>
                <a:lnTo>
                  <a:pt x="2235925" y="117973"/>
                </a:lnTo>
                <a:lnTo>
                  <a:pt x="2154399" y="94561"/>
                </a:lnTo>
                <a:lnTo>
                  <a:pt x="2067965" y="73429"/>
                </a:lnTo>
                <a:lnTo>
                  <a:pt x="1976973" y="54706"/>
                </a:lnTo>
                <a:lnTo>
                  <a:pt x="1881770" y="38516"/>
                </a:lnTo>
                <a:lnTo>
                  <a:pt x="1782708" y="24987"/>
                </a:lnTo>
                <a:lnTo>
                  <a:pt x="1680134" y="14244"/>
                </a:lnTo>
                <a:lnTo>
                  <a:pt x="1574397" y="6415"/>
                </a:lnTo>
                <a:lnTo>
                  <a:pt x="1465848" y="1624"/>
                </a:lnTo>
                <a:lnTo>
                  <a:pt x="1354836" y="0"/>
                </a:lnTo>
                <a:lnTo>
                  <a:pt x="1243714" y="1624"/>
                </a:lnTo>
                <a:lnTo>
                  <a:pt x="1135067" y="6415"/>
                </a:lnTo>
                <a:lnTo>
                  <a:pt x="1029243" y="14244"/>
                </a:lnTo>
                <a:lnTo>
                  <a:pt x="926592" y="24987"/>
                </a:lnTo>
                <a:lnTo>
                  <a:pt x="827460" y="38516"/>
                </a:lnTo>
                <a:lnTo>
                  <a:pt x="732198" y="54706"/>
                </a:lnTo>
                <a:lnTo>
                  <a:pt x="641153" y="73429"/>
                </a:lnTo>
                <a:lnTo>
                  <a:pt x="554675" y="94561"/>
                </a:lnTo>
                <a:lnTo>
                  <a:pt x="473111" y="117973"/>
                </a:lnTo>
                <a:lnTo>
                  <a:pt x="396811" y="143541"/>
                </a:lnTo>
                <a:lnTo>
                  <a:pt x="326123" y="171138"/>
                </a:lnTo>
                <a:lnTo>
                  <a:pt x="261396" y="200637"/>
                </a:lnTo>
                <a:lnTo>
                  <a:pt x="202978" y="231913"/>
                </a:lnTo>
                <a:lnTo>
                  <a:pt x="151218" y="264838"/>
                </a:lnTo>
                <a:lnTo>
                  <a:pt x="106465" y="299287"/>
                </a:lnTo>
                <a:lnTo>
                  <a:pt x="69067" y="335133"/>
                </a:lnTo>
                <a:lnTo>
                  <a:pt x="39373" y="372251"/>
                </a:lnTo>
                <a:lnTo>
                  <a:pt x="17731" y="410513"/>
                </a:lnTo>
                <a:lnTo>
                  <a:pt x="4491" y="449793"/>
                </a:lnTo>
                <a:lnTo>
                  <a:pt x="0" y="489966"/>
                </a:lnTo>
                <a:lnTo>
                  <a:pt x="4491" y="530133"/>
                </a:lnTo>
                <a:lnTo>
                  <a:pt x="17731" y="569397"/>
                </a:lnTo>
                <a:lnTo>
                  <a:pt x="39373" y="607634"/>
                </a:lnTo>
                <a:lnTo>
                  <a:pt x="69067" y="644719"/>
                </a:lnTo>
                <a:lnTo>
                  <a:pt x="106465" y="680525"/>
                </a:lnTo>
                <a:lnTo>
                  <a:pt x="151218" y="714928"/>
                </a:lnTo>
                <a:lnTo>
                  <a:pt x="202978" y="747804"/>
                </a:lnTo>
                <a:lnTo>
                  <a:pt x="240029" y="767606"/>
                </a:lnTo>
                <a:lnTo>
                  <a:pt x="240029" y="489966"/>
                </a:lnTo>
                <a:lnTo>
                  <a:pt x="243725" y="456922"/>
                </a:lnTo>
                <a:lnTo>
                  <a:pt x="272428" y="393136"/>
                </a:lnTo>
                <a:lnTo>
                  <a:pt x="296863" y="362602"/>
                </a:lnTo>
                <a:lnTo>
                  <a:pt x="327636" y="333113"/>
                </a:lnTo>
                <a:lnTo>
                  <a:pt x="364461" y="304772"/>
                </a:lnTo>
                <a:lnTo>
                  <a:pt x="407052" y="277684"/>
                </a:lnTo>
                <a:lnTo>
                  <a:pt x="455121" y="251953"/>
                </a:lnTo>
                <a:lnTo>
                  <a:pt x="508381" y="227683"/>
                </a:lnTo>
                <a:lnTo>
                  <a:pt x="566547" y="204978"/>
                </a:lnTo>
                <a:lnTo>
                  <a:pt x="629329" y="183941"/>
                </a:lnTo>
                <a:lnTo>
                  <a:pt x="696443" y="164677"/>
                </a:lnTo>
                <a:lnTo>
                  <a:pt x="767601" y="147290"/>
                </a:lnTo>
                <a:lnTo>
                  <a:pt x="842515" y="131883"/>
                </a:lnTo>
                <a:lnTo>
                  <a:pt x="920900" y="118562"/>
                </a:lnTo>
                <a:lnTo>
                  <a:pt x="1002468" y="107429"/>
                </a:lnTo>
                <a:lnTo>
                  <a:pt x="1086933" y="98590"/>
                </a:lnTo>
                <a:lnTo>
                  <a:pt x="1174007" y="92147"/>
                </a:lnTo>
                <a:lnTo>
                  <a:pt x="1263403" y="88205"/>
                </a:lnTo>
                <a:lnTo>
                  <a:pt x="1354836" y="86868"/>
                </a:lnTo>
                <a:lnTo>
                  <a:pt x="1446159" y="88205"/>
                </a:lnTo>
                <a:lnTo>
                  <a:pt x="1535458" y="92147"/>
                </a:lnTo>
                <a:lnTo>
                  <a:pt x="1622444" y="98590"/>
                </a:lnTo>
                <a:lnTo>
                  <a:pt x="1706831" y="107429"/>
                </a:lnTo>
                <a:lnTo>
                  <a:pt x="1788330" y="118562"/>
                </a:lnTo>
                <a:lnTo>
                  <a:pt x="1866655" y="131883"/>
                </a:lnTo>
                <a:lnTo>
                  <a:pt x="1941517" y="147290"/>
                </a:lnTo>
                <a:lnTo>
                  <a:pt x="2012630" y="164677"/>
                </a:lnTo>
                <a:lnTo>
                  <a:pt x="2079706" y="183941"/>
                </a:lnTo>
                <a:lnTo>
                  <a:pt x="2142458" y="204978"/>
                </a:lnTo>
                <a:lnTo>
                  <a:pt x="2200597" y="227683"/>
                </a:lnTo>
                <a:lnTo>
                  <a:pt x="2253837" y="251953"/>
                </a:lnTo>
                <a:lnTo>
                  <a:pt x="2301890" y="277684"/>
                </a:lnTo>
                <a:lnTo>
                  <a:pt x="2344469" y="304772"/>
                </a:lnTo>
                <a:lnTo>
                  <a:pt x="2381285" y="333113"/>
                </a:lnTo>
                <a:lnTo>
                  <a:pt x="2412053" y="362602"/>
                </a:lnTo>
                <a:lnTo>
                  <a:pt x="2436483" y="393136"/>
                </a:lnTo>
                <a:lnTo>
                  <a:pt x="2465184" y="456922"/>
                </a:lnTo>
                <a:lnTo>
                  <a:pt x="2468880" y="489966"/>
                </a:lnTo>
                <a:lnTo>
                  <a:pt x="2468880" y="767629"/>
                </a:lnTo>
                <a:lnTo>
                  <a:pt x="2505963" y="747804"/>
                </a:lnTo>
                <a:lnTo>
                  <a:pt x="2557711" y="714928"/>
                </a:lnTo>
                <a:lnTo>
                  <a:pt x="2602456" y="680525"/>
                </a:lnTo>
                <a:lnTo>
                  <a:pt x="2639848" y="644719"/>
                </a:lnTo>
                <a:lnTo>
                  <a:pt x="2669539" y="607634"/>
                </a:lnTo>
                <a:lnTo>
                  <a:pt x="2691179" y="569397"/>
                </a:lnTo>
                <a:lnTo>
                  <a:pt x="2704419" y="530133"/>
                </a:lnTo>
                <a:lnTo>
                  <a:pt x="2708910" y="489966"/>
                </a:lnTo>
                <a:close/>
              </a:path>
              <a:path w="2708909" h="979170">
                <a:moveTo>
                  <a:pt x="2468880" y="767629"/>
                </a:moveTo>
                <a:lnTo>
                  <a:pt x="2468880" y="489966"/>
                </a:lnTo>
                <a:lnTo>
                  <a:pt x="2465184" y="523004"/>
                </a:lnTo>
                <a:lnTo>
                  <a:pt x="2454289" y="555299"/>
                </a:lnTo>
                <a:lnTo>
                  <a:pt x="2412053" y="617250"/>
                </a:lnTo>
                <a:lnTo>
                  <a:pt x="2381285" y="646699"/>
                </a:lnTo>
                <a:lnTo>
                  <a:pt x="2344469" y="674994"/>
                </a:lnTo>
                <a:lnTo>
                  <a:pt x="2301890" y="702032"/>
                </a:lnTo>
                <a:lnTo>
                  <a:pt x="2253837" y="727710"/>
                </a:lnTo>
                <a:lnTo>
                  <a:pt x="2200597" y="751924"/>
                </a:lnTo>
                <a:lnTo>
                  <a:pt x="2142458" y="774573"/>
                </a:lnTo>
                <a:lnTo>
                  <a:pt x="2079706" y="795552"/>
                </a:lnTo>
                <a:lnTo>
                  <a:pt x="2012630" y="814760"/>
                </a:lnTo>
                <a:lnTo>
                  <a:pt x="1941517" y="832094"/>
                </a:lnTo>
                <a:lnTo>
                  <a:pt x="1866655" y="847450"/>
                </a:lnTo>
                <a:lnTo>
                  <a:pt x="1788330" y="860726"/>
                </a:lnTo>
                <a:lnTo>
                  <a:pt x="1706831" y="871819"/>
                </a:lnTo>
                <a:lnTo>
                  <a:pt x="1622444" y="880626"/>
                </a:lnTo>
                <a:lnTo>
                  <a:pt x="1535458" y="887044"/>
                </a:lnTo>
                <a:lnTo>
                  <a:pt x="1446159" y="890970"/>
                </a:lnTo>
                <a:lnTo>
                  <a:pt x="1354836" y="892302"/>
                </a:lnTo>
                <a:lnTo>
                  <a:pt x="1263403" y="890970"/>
                </a:lnTo>
                <a:lnTo>
                  <a:pt x="1174007" y="887044"/>
                </a:lnTo>
                <a:lnTo>
                  <a:pt x="1086933" y="880626"/>
                </a:lnTo>
                <a:lnTo>
                  <a:pt x="1002468" y="871819"/>
                </a:lnTo>
                <a:lnTo>
                  <a:pt x="920900" y="860726"/>
                </a:lnTo>
                <a:lnTo>
                  <a:pt x="842515" y="847450"/>
                </a:lnTo>
                <a:lnTo>
                  <a:pt x="767601" y="832094"/>
                </a:lnTo>
                <a:lnTo>
                  <a:pt x="696443" y="814760"/>
                </a:lnTo>
                <a:lnTo>
                  <a:pt x="629329" y="795552"/>
                </a:lnTo>
                <a:lnTo>
                  <a:pt x="566547" y="774573"/>
                </a:lnTo>
                <a:lnTo>
                  <a:pt x="508381" y="751924"/>
                </a:lnTo>
                <a:lnTo>
                  <a:pt x="455121" y="727710"/>
                </a:lnTo>
                <a:lnTo>
                  <a:pt x="407052" y="702032"/>
                </a:lnTo>
                <a:lnTo>
                  <a:pt x="364461" y="674994"/>
                </a:lnTo>
                <a:lnTo>
                  <a:pt x="327636" y="646699"/>
                </a:lnTo>
                <a:lnTo>
                  <a:pt x="296863" y="617250"/>
                </a:lnTo>
                <a:lnTo>
                  <a:pt x="272428" y="586749"/>
                </a:lnTo>
                <a:lnTo>
                  <a:pt x="243725" y="523004"/>
                </a:lnTo>
                <a:lnTo>
                  <a:pt x="240029" y="489966"/>
                </a:lnTo>
                <a:lnTo>
                  <a:pt x="240029" y="767606"/>
                </a:lnTo>
                <a:lnTo>
                  <a:pt x="326123" y="808469"/>
                </a:lnTo>
                <a:lnTo>
                  <a:pt x="396811" y="836009"/>
                </a:lnTo>
                <a:lnTo>
                  <a:pt x="473111" y="861520"/>
                </a:lnTo>
                <a:lnTo>
                  <a:pt x="554675" y="884877"/>
                </a:lnTo>
                <a:lnTo>
                  <a:pt x="641153" y="905954"/>
                </a:lnTo>
                <a:lnTo>
                  <a:pt x="732198" y="924628"/>
                </a:lnTo>
                <a:lnTo>
                  <a:pt x="827460" y="940772"/>
                </a:lnTo>
                <a:lnTo>
                  <a:pt x="926592" y="954261"/>
                </a:lnTo>
                <a:lnTo>
                  <a:pt x="1029243" y="964971"/>
                </a:lnTo>
                <a:lnTo>
                  <a:pt x="1135067" y="972776"/>
                </a:lnTo>
                <a:lnTo>
                  <a:pt x="1243714" y="977550"/>
                </a:lnTo>
                <a:lnTo>
                  <a:pt x="1354836" y="979170"/>
                </a:lnTo>
                <a:lnTo>
                  <a:pt x="1465848" y="977550"/>
                </a:lnTo>
                <a:lnTo>
                  <a:pt x="1574397" y="972776"/>
                </a:lnTo>
                <a:lnTo>
                  <a:pt x="1680134" y="964971"/>
                </a:lnTo>
                <a:lnTo>
                  <a:pt x="1782708" y="954261"/>
                </a:lnTo>
                <a:lnTo>
                  <a:pt x="1881770" y="940772"/>
                </a:lnTo>
                <a:lnTo>
                  <a:pt x="1976973" y="924628"/>
                </a:lnTo>
                <a:lnTo>
                  <a:pt x="2067965" y="905954"/>
                </a:lnTo>
                <a:lnTo>
                  <a:pt x="2154399" y="884877"/>
                </a:lnTo>
                <a:lnTo>
                  <a:pt x="2235925" y="861520"/>
                </a:lnTo>
                <a:lnTo>
                  <a:pt x="2312193" y="836009"/>
                </a:lnTo>
                <a:lnTo>
                  <a:pt x="2382855" y="808469"/>
                </a:lnTo>
                <a:lnTo>
                  <a:pt x="2447562" y="779026"/>
                </a:lnTo>
                <a:lnTo>
                  <a:pt x="2468880" y="76762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75411" y="6294120"/>
            <a:ext cx="2261235" cy="821055"/>
          </a:xfrm>
          <a:custGeom>
            <a:avLst/>
            <a:gdLst/>
            <a:ahLst/>
            <a:cxnLst/>
            <a:rect l="l" t="t" r="r" b="b"/>
            <a:pathLst>
              <a:path w="2261234" h="821054">
                <a:moveTo>
                  <a:pt x="2260854" y="410717"/>
                </a:moveTo>
                <a:lnTo>
                  <a:pt x="2246062" y="344038"/>
                </a:lnTo>
                <a:lnTo>
                  <a:pt x="2203240" y="280806"/>
                </a:lnTo>
                <a:lnTo>
                  <a:pt x="2172045" y="250745"/>
                </a:lnTo>
                <a:lnTo>
                  <a:pt x="2134714" y="221862"/>
                </a:lnTo>
                <a:lnTo>
                  <a:pt x="2091540" y="194261"/>
                </a:lnTo>
                <a:lnTo>
                  <a:pt x="2042812" y="168048"/>
                </a:lnTo>
                <a:lnTo>
                  <a:pt x="1988822" y="143328"/>
                </a:lnTo>
                <a:lnTo>
                  <a:pt x="1929860" y="120205"/>
                </a:lnTo>
                <a:lnTo>
                  <a:pt x="1866217" y="98786"/>
                </a:lnTo>
                <a:lnTo>
                  <a:pt x="1798185" y="79174"/>
                </a:lnTo>
                <a:lnTo>
                  <a:pt x="1726055" y="61477"/>
                </a:lnTo>
                <a:lnTo>
                  <a:pt x="1650116" y="45797"/>
                </a:lnTo>
                <a:lnTo>
                  <a:pt x="1570660" y="32242"/>
                </a:lnTo>
                <a:lnTo>
                  <a:pt x="1487978" y="20915"/>
                </a:lnTo>
                <a:lnTo>
                  <a:pt x="1402361" y="11922"/>
                </a:lnTo>
                <a:lnTo>
                  <a:pt x="1314100" y="5369"/>
                </a:lnTo>
                <a:lnTo>
                  <a:pt x="1223485" y="1359"/>
                </a:lnTo>
                <a:lnTo>
                  <a:pt x="1130807" y="0"/>
                </a:lnTo>
                <a:lnTo>
                  <a:pt x="1038021" y="1359"/>
                </a:lnTo>
                <a:lnTo>
                  <a:pt x="947309" y="5369"/>
                </a:lnTo>
                <a:lnTo>
                  <a:pt x="858960" y="11922"/>
                </a:lnTo>
                <a:lnTo>
                  <a:pt x="773265" y="20915"/>
                </a:lnTo>
                <a:lnTo>
                  <a:pt x="690514" y="32242"/>
                </a:lnTo>
                <a:lnTo>
                  <a:pt x="610999" y="45797"/>
                </a:lnTo>
                <a:lnTo>
                  <a:pt x="535008" y="61477"/>
                </a:lnTo>
                <a:lnTo>
                  <a:pt x="462832" y="79174"/>
                </a:lnTo>
                <a:lnTo>
                  <a:pt x="394762" y="98786"/>
                </a:lnTo>
                <a:lnTo>
                  <a:pt x="331088" y="120205"/>
                </a:lnTo>
                <a:lnTo>
                  <a:pt x="272101" y="143328"/>
                </a:lnTo>
                <a:lnTo>
                  <a:pt x="218090" y="168048"/>
                </a:lnTo>
                <a:lnTo>
                  <a:pt x="169346" y="194261"/>
                </a:lnTo>
                <a:lnTo>
                  <a:pt x="126159" y="221862"/>
                </a:lnTo>
                <a:lnTo>
                  <a:pt x="88820" y="250745"/>
                </a:lnTo>
                <a:lnTo>
                  <a:pt x="57619" y="280806"/>
                </a:lnTo>
                <a:lnTo>
                  <a:pt x="32846" y="311938"/>
                </a:lnTo>
                <a:lnTo>
                  <a:pt x="3746" y="376999"/>
                </a:lnTo>
                <a:lnTo>
                  <a:pt x="0" y="410718"/>
                </a:lnTo>
                <a:lnTo>
                  <a:pt x="3746" y="444327"/>
                </a:lnTo>
                <a:lnTo>
                  <a:pt x="32846" y="509203"/>
                </a:lnTo>
                <a:lnTo>
                  <a:pt x="57619" y="540258"/>
                </a:lnTo>
                <a:lnTo>
                  <a:pt x="88820" y="570249"/>
                </a:lnTo>
                <a:lnTo>
                  <a:pt x="126159" y="599072"/>
                </a:lnTo>
                <a:lnTo>
                  <a:pt x="169346" y="626621"/>
                </a:lnTo>
                <a:lnTo>
                  <a:pt x="218090" y="652790"/>
                </a:lnTo>
                <a:lnTo>
                  <a:pt x="272101" y="677472"/>
                </a:lnTo>
                <a:lnTo>
                  <a:pt x="331088" y="700563"/>
                </a:lnTo>
                <a:lnTo>
                  <a:pt x="394762" y="721957"/>
                </a:lnTo>
                <a:lnTo>
                  <a:pt x="462832" y="741547"/>
                </a:lnTo>
                <a:lnTo>
                  <a:pt x="535008" y="759229"/>
                </a:lnTo>
                <a:lnTo>
                  <a:pt x="610999" y="774896"/>
                </a:lnTo>
                <a:lnTo>
                  <a:pt x="690514" y="788443"/>
                </a:lnTo>
                <a:lnTo>
                  <a:pt x="773265" y="799764"/>
                </a:lnTo>
                <a:lnTo>
                  <a:pt x="858960" y="808753"/>
                </a:lnTo>
                <a:lnTo>
                  <a:pt x="947309" y="815305"/>
                </a:lnTo>
                <a:lnTo>
                  <a:pt x="1038021" y="819314"/>
                </a:lnTo>
                <a:lnTo>
                  <a:pt x="1130807" y="820674"/>
                </a:lnTo>
                <a:lnTo>
                  <a:pt x="1223485" y="819314"/>
                </a:lnTo>
                <a:lnTo>
                  <a:pt x="1314100" y="815305"/>
                </a:lnTo>
                <a:lnTo>
                  <a:pt x="1402361" y="808753"/>
                </a:lnTo>
                <a:lnTo>
                  <a:pt x="1487978" y="799764"/>
                </a:lnTo>
                <a:lnTo>
                  <a:pt x="1570660" y="788443"/>
                </a:lnTo>
                <a:lnTo>
                  <a:pt x="1650116" y="774896"/>
                </a:lnTo>
                <a:lnTo>
                  <a:pt x="1726055" y="759229"/>
                </a:lnTo>
                <a:lnTo>
                  <a:pt x="1798185" y="741547"/>
                </a:lnTo>
                <a:lnTo>
                  <a:pt x="1866217" y="721957"/>
                </a:lnTo>
                <a:lnTo>
                  <a:pt x="1929860" y="700563"/>
                </a:lnTo>
                <a:lnTo>
                  <a:pt x="1988822" y="677472"/>
                </a:lnTo>
                <a:lnTo>
                  <a:pt x="2042812" y="652790"/>
                </a:lnTo>
                <a:lnTo>
                  <a:pt x="2091540" y="626621"/>
                </a:lnTo>
                <a:lnTo>
                  <a:pt x="2134714" y="599072"/>
                </a:lnTo>
                <a:lnTo>
                  <a:pt x="2172045" y="570249"/>
                </a:lnTo>
                <a:lnTo>
                  <a:pt x="2203240" y="540258"/>
                </a:lnTo>
                <a:lnTo>
                  <a:pt x="2228010" y="509203"/>
                </a:lnTo>
                <a:lnTo>
                  <a:pt x="2257107" y="444327"/>
                </a:lnTo>
                <a:lnTo>
                  <a:pt x="2260854" y="41071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75411" y="6294120"/>
            <a:ext cx="2261235" cy="821055"/>
          </a:xfrm>
          <a:custGeom>
            <a:avLst/>
            <a:gdLst/>
            <a:ahLst/>
            <a:cxnLst/>
            <a:rect l="l" t="t" r="r" b="b"/>
            <a:pathLst>
              <a:path w="2261234" h="821054">
                <a:moveTo>
                  <a:pt x="1130807" y="0"/>
                </a:moveTo>
                <a:lnTo>
                  <a:pt x="1038021" y="1359"/>
                </a:lnTo>
                <a:lnTo>
                  <a:pt x="947309" y="5369"/>
                </a:lnTo>
                <a:lnTo>
                  <a:pt x="858960" y="11922"/>
                </a:lnTo>
                <a:lnTo>
                  <a:pt x="773265" y="20915"/>
                </a:lnTo>
                <a:lnTo>
                  <a:pt x="690514" y="32242"/>
                </a:lnTo>
                <a:lnTo>
                  <a:pt x="610999" y="45797"/>
                </a:lnTo>
                <a:lnTo>
                  <a:pt x="535008" y="61477"/>
                </a:lnTo>
                <a:lnTo>
                  <a:pt x="462832" y="79174"/>
                </a:lnTo>
                <a:lnTo>
                  <a:pt x="394762" y="98786"/>
                </a:lnTo>
                <a:lnTo>
                  <a:pt x="331088" y="120205"/>
                </a:lnTo>
                <a:lnTo>
                  <a:pt x="272101" y="143328"/>
                </a:lnTo>
                <a:lnTo>
                  <a:pt x="218090" y="168048"/>
                </a:lnTo>
                <a:lnTo>
                  <a:pt x="169346" y="194261"/>
                </a:lnTo>
                <a:lnTo>
                  <a:pt x="126159" y="221862"/>
                </a:lnTo>
                <a:lnTo>
                  <a:pt x="88820" y="250745"/>
                </a:lnTo>
                <a:lnTo>
                  <a:pt x="57619" y="280806"/>
                </a:lnTo>
                <a:lnTo>
                  <a:pt x="32846" y="311938"/>
                </a:lnTo>
                <a:lnTo>
                  <a:pt x="3746" y="376999"/>
                </a:lnTo>
                <a:lnTo>
                  <a:pt x="0" y="410718"/>
                </a:lnTo>
                <a:lnTo>
                  <a:pt x="3746" y="444327"/>
                </a:lnTo>
                <a:lnTo>
                  <a:pt x="32846" y="509203"/>
                </a:lnTo>
                <a:lnTo>
                  <a:pt x="57619" y="540258"/>
                </a:lnTo>
                <a:lnTo>
                  <a:pt x="88820" y="570249"/>
                </a:lnTo>
                <a:lnTo>
                  <a:pt x="126159" y="599072"/>
                </a:lnTo>
                <a:lnTo>
                  <a:pt x="169346" y="626621"/>
                </a:lnTo>
                <a:lnTo>
                  <a:pt x="218090" y="652790"/>
                </a:lnTo>
                <a:lnTo>
                  <a:pt x="272101" y="677472"/>
                </a:lnTo>
                <a:lnTo>
                  <a:pt x="331088" y="700563"/>
                </a:lnTo>
                <a:lnTo>
                  <a:pt x="394762" y="721957"/>
                </a:lnTo>
                <a:lnTo>
                  <a:pt x="462832" y="741547"/>
                </a:lnTo>
                <a:lnTo>
                  <a:pt x="535008" y="759229"/>
                </a:lnTo>
                <a:lnTo>
                  <a:pt x="610999" y="774896"/>
                </a:lnTo>
                <a:lnTo>
                  <a:pt x="690514" y="788443"/>
                </a:lnTo>
                <a:lnTo>
                  <a:pt x="773265" y="799764"/>
                </a:lnTo>
                <a:lnTo>
                  <a:pt x="858960" y="808753"/>
                </a:lnTo>
                <a:lnTo>
                  <a:pt x="947309" y="815305"/>
                </a:lnTo>
                <a:lnTo>
                  <a:pt x="1038021" y="819314"/>
                </a:lnTo>
                <a:lnTo>
                  <a:pt x="1130807" y="820674"/>
                </a:lnTo>
                <a:lnTo>
                  <a:pt x="1223485" y="819314"/>
                </a:lnTo>
                <a:lnTo>
                  <a:pt x="1314100" y="815305"/>
                </a:lnTo>
                <a:lnTo>
                  <a:pt x="1402361" y="808753"/>
                </a:lnTo>
                <a:lnTo>
                  <a:pt x="1487978" y="799764"/>
                </a:lnTo>
                <a:lnTo>
                  <a:pt x="1570660" y="788443"/>
                </a:lnTo>
                <a:lnTo>
                  <a:pt x="1650116" y="774896"/>
                </a:lnTo>
                <a:lnTo>
                  <a:pt x="1726055" y="759229"/>
                </a:lnTo>
                <a:lnTo>
                  <a:pt x="1798185" y="741547"/>
                </a:lnTo>
                <a:lnTo>
                  <a:pt x="1866217" y="721957"/>
                </a:lnTo>
                <a:lnTo>
                  <a:pt x="1929860" y="700563"/>
                </a:lnTo>
                <a:lnTo>
                  <a:pt x="1988822" y="677472"/>
                </a:lnTo>
                <a:lnTo>
                  <a:pt x="2042812" y="652790"/>
                </a:lnTo>
                <a:lnTo>
                  <a:pt x="2091540" y="626621"/>
                </a:lnTo>
                <a:lnTo>
                  <a:pt x="2134714" y="599072"/>
                </a:lnTo>
                <a:lnTo>
                  <a:pt x="2172045" y="570249"/>
                </a:lnTo>
                <a:lnTo>
                  <a:pt x="2203240" y="540258"/>
                </a:lnTo>
                <a:lnTo>
                  <a:pt x="2228010" y="509203"/>
                </a:lnTo>
                <a:lnTo>
                  <a:pt x="2257107" y="444327"/>
                </a:lnTo>
                <a:lnTo>
                  <a:pt x="2260854" y="410717"/>
                </a:lnTo>
                <a:lnTo>
                  <a:pt x="2257107" y="376999"/>
                </a:lnTo>
                <a:lnTo>
                  <a:pt x="2228010" y="311938"/>
                </a:lnTo>
                <a:lnTo>
                  <a:pt x="2203240" y="280806"/>
                </a:lnTo>
                <a:lnTo>
                  <a:pt x="2172045" y="250745"/>
                </a:lnTo>
                <a:lnTo>
                  <a:pt x="2134714" y="221862"/>
                </a:lnTo>
                <a:lnTo>
                  <a:pt x="2091540" y="194261"/>
                </a:lnTo>
                <a:lnTo>
                  <a:pt x="2042812" y="168048"/>
                </a:lnTo>
                <a:lnTo>
                  <a:pt x="1988822" y="143328"/>
                </a:lnTo>
                <a:lnTo>
                  <a:pt x="1929860" y="120205"/>
                </a:lnTo>
                <a:lnTo>
                  <a:pt x="1866217" y="98786"/>
                </a:lnTo>
                <a:lnTo>
                  <a:pt x="1798185" y="79174"/>
                </a:lnTo>
                <a:lnTo>
                  <a:pt x="1726055" y="61477"/>
                </a:lnTo>
                <a:lnTo>
                  <a:pt x="1650116" y="45797"/>
                </a:lnTo>
                <a:lnTo>
                  <a:pt x="1570660" y="32242"/>
                </a:lnTo>
                <a:lnTo>
                  <a:pt x="1487978" y="20915"/>
                </a:lnTo>
                <a:lnTo>
                  <a:pt x="1402361" y="11922"/>
                </a:lnTo>
                <a:lnTo>
                  <a:pt x="1314100" y="5369"/>
                </a:lnTo>
                <a:lnTo>
                  <a:pt x="1223485" y="1359"/>
                </a:lnTo>
                <a:lnTo>
                  <a:pt x="1130807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77017" y="6389354"/>
            <a:ext cx="205803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求关于</a:t>
            </a:r>
            <a:r>
              <a:rPr sz="16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G</a:t>
            </a:r>
            <a:r>
              <a:rPr sz="16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的属性闭包， 结果属性也必须是此关 系模式的属性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6FA29B-5438-4594-917F-96125449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16.3 </a:t>
            </a:r>
            <a:r>
              <a:rPr lang="zh-CN" altLang="en-US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保持依赖分解及其检验算法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91035" y="3419094"/>
            <a:ext cx="4094479" cy="3274060"/>
          </a:xfrm>
          <a:custGeom>
            <a:avLst/>
            <a:gdLst/>
            <a:ahLst/>
            <a:cxnLst/>
            <a:rect l="l" t="t" r="r" b="b"/>
            <a:pathLst>
              <a:path w="4094479" h="3274059">
                <a:moveTo>
                  <a:pt x="4094226" y="1636776"/>
                </a:moveTo>
                <a:lnTo>
                  <a:pt x="4087444" y="1502566"/>
                </a:lnTo>
                <a:lnTo>
                  <a:pt x="4067449" y="1371339"/>
                </a:lnTo>
                <a:lnTo>
                  <a:pt x="4034767" y="1243515"/>
                </a:lnTo>
                <a:lnTo>
                  <a:pt x="3989923" y="1119518"/>
                </a:lnTo>
                <a:lnTo>
                  <a:pt x="3933444" y="999767"/>
                </a:lnTo>
                <a:lnTo>
                  <a:pt x="3865854" y="884686"/>
                </a:lnTo>
                <a:lnTo>
                  <a:pt x="3787681" y="774696"/>
                </a:lnTo>
                <a:lnTo>
                  <a:pt x="3699449" y="670218"/>
                </a:lnTo>
                <a:lnTo>
                  <a:pt x="3601684" y="571675"/>
                </a:lnTo>
                <a:lnTo>
                  <a:pt x="3494913" y="479488"/>
                </a:lnTo>
                <a:lnTo>
                  <a:pt x="3379660" y="394079"/>
                </a:lnTo>
                <a:lnTo>
                  <a:pt x="3256452" y="315870"/>
                </a:lnTo>
                <a:lnTo>
                  <a:pt x="3125815" y="245282"/>
                </a:lnTo>
                <a:lnTo>
                  <a:pt x="2988274" y="182738"/>
                </a:lnTo>
                <a:lnTo>
                  <a:pt x="2844355" y="128658"/>
                </a:lnTo>
                <a:lnTo>
                  <a:pt x="2694584" y="83466"/>
                </a:lnTo>
                <a:lnTo>
                  <a:pt x="2539486" y="47582"/>
                </a:lnTo>
                <a:lnTo>
                  <a:pt x="2379588" y="21428"/>
                </a:lnTo>
                <a:lnTo>
                  <a:pt x="2215415" y="5427"/>
                </a:lnTo>
                <a:lnTo>
                  <a:pt x="2047494" y="0"/>
                </a:lnTo>
                <a:lnTo>
                  <a:pt x="1879566" y="5427"/>
                </a:lnTo>
                <a:lnTo>
                  <a:pt x="1715377" y="21428"/>
                </a:lnTo>
                <a:lnTo>
                  <a:pt x="1555454" y="47582"/>
                </a:lnTo>
                <a:lnTo>
                  <a:pt x="1400324" y="83466"/>
                </a:lnTo>
                <a:lnTo>
                  <a:pt x="1250513" y="128658"/>
                </a:lnTo>
                <a:lnTo>
                  <a:pt x="1106548" y="182738"/>
                </a:lnTo>
                <a:lnTo>
                  <a:pt x="968957" y="245282"/>
                </a:lnTo>
                <a:lnTo>
                  <a:pt x="838267" y="315870"/>
                </a:lnTo>
                <a:lnTo>
                  <a:pt x="715003" y="394079"/>
                </a:lnTo>
                <a:lnTo>
                  <a:pt x="599694" y="479488"/>
                </a:lnTo>
                <a:lnTo>
                  <a:pt x="492865" y="571675"/>
                </a:lnTo>
                <a:lnTo>
                  <a:pt x="395045" y="670218"/>
                </a:lnTo>
                <a:lnTo>
                  <a:pt x="306759" y="774696"/>
                </a:lnTo>
                <a:lnTo>
                  <a:pt x="228535" y="884686"/>
                </a:lnTo>
                <a:lnTo>
                  <a:pt x="160901" y="999767"/>
                </a:lnTo>
                <a:lnTo>
                  <a:pt x="104381" y="1119518"/>
                </a:lnTo>
                <a:lnTo>
                  <a:pt x="59505" y="1243515"/>
                </a:lnTo>
                <a:lnTo>
                  <a:pt x="26798" y="1371339"/>
                </a:lnTo>
                <a:lnTo>
                  <a:pt x="6787" y="1502566"/>
                </a:lnTo>
                <a:lnTo>
                  <a:pt x="0" y="1636776"/>
                </a:lnTo>
                <a:lnTo>
                  <a:pt x="6787" y="1770985"/>
                </a:lnTo>
                <a:lnTo>
                  <a:pt x="26798" y="1902212"/>
                </a:lnTo>
                <a:lnTo>
                  <a:pt x="59505" y="2030036"/>
                </a:lnTo>
                <a:lnTo>
                  <a:pt x="104381" y="2154033"/>
                </a:lnTo>
                <a:lnTo>
                  <a:pt x="160901" y="2273784"/>
                </a:lnTo>
                <a:lnTo>
                  <a:pt x="228535" y="2388865"/>
                </a:lnTo>
                <a:lnTo>
                  <a:pt x="306759" y="2498855"/>
                </a:lnTo>
                <a:lnTo>
                  <a:pt x="395045" y="2603333"/>
                </a:lnTo>
                <a:lnTo>
                  <a:pt x="492865" y="2701876"/>
                </a:lnTo>
                <a:lnTo>
                  <a:pt x="599694" y="2794063"/>
                </a:lnTo>
                <a:lnTo>
                  <a:pt x="715003" y="2879472"/>
                </a:lnTo>
                <a:lnTo>
                  <a:pt x="838267" y="2957681"/>
                </a:lnTo>
                <a:lnTo>
                  <a:pt x="968957" y="3028269"/>
                </a:lnTo>
                <a:lnTo>
                  <a:pt x="1106548" y="3090813"/>
                </a:lnTo>
                <a:lnTo>
                  <a:pt x="1250513" y="3144893"/>
                </a:lnTo>
                <a:lnTo>
                  <a:pt x="1400324" y="3190085"/>
                </a:lnTo>
                <a:lnTo>
                  <a:pt x="1555454" y="3225969"/>
                </a:lnTo>
                <a:lnTo>
                  <a:pt x="1715377" y="3252123"/>
                </a:lnTo>
                <a:lnTo>
                  <a:pt x="1879566" y="3268124"/>
                </a:lnTo>
                <a:lnTo>
                  <a:pt x="2047494" y="3273552"/>
                </a:lnTo>
                <a:lnTo>
                  <a:pt x="2215415" y="3268124"/>
                </a:lnTo>
                <a:lnTo>
                  <a:pt x="2379588" y="3252123"/>
                </a:lnTo>
                <a:lnTo>
                  <a:pt x="2539486" y="3225969"/>
                </a:lnTo>
                <a:lnTo>
                  <a:pt x="2694584" y="3190085"/>
                </a:lnTo>
                <a:lnTo>
                  <a:pt x="2844355" y="3144893"/>
                </a:lnTo>
                <a:lnTo>
                  <a:pt x="2988274" y="3090813"/>
                </a:lnTo>
                <a:lnTo>
                  <a:pt x="3125815" y="3028269"/>
                </a:lnTo>
                <a:lnTo>
                  <a:pt x="3256452" y="2957681"/>
                </a:lnTo>
                <a:lnTo>
                  <a:pt x="3379660" y="2879472"/>
                </a:lnTo>
                <a:lnTo>
                  <a:pt x="3494913" y="2794063"/>
                </a:lnTo>
                <a:lnTo>
                  <a:pt x="3601684" y="2701876"/>
                </a:lnTo>
                <a:lnTo>
                  <a:pt x="3699449" y="2603333"/>
                </a:lnTo>
                <a:lnTo>
                  <a:pt x="3787681" y="2498855"/>
                </a:lnTo>
                <a:lnTo>
                  <a:pt x="3865854" y="2388865"/>
                </a:lnTo>
                <a:lnTo>
                  <a:pt x="3933444" y="2273784"/>
                </a:lnTo>
                <a:lnTo>
                  <a:pt x="3989923" y="2154033"/>
                </a:lnTo>
                <a:lnTo>
                  <a:pt x="4034767" y="2030036"/>
                </a:lnTo>
                <a:lnTo>
                  <a:pt x="4067449" y="1902212"/>
                </a:lnTo>
                <a:lnTo>
                  <a:pt x="4087444" y="1770985"/>
                </a:lnTo>
                <a:lnTo>
                  <a:pt x="4094226" y="1636776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1035" y="3419094"/>
            <a:ext cx="4094479" cy="3274060"/>
          </a:xfrm>
          <a:custGeom>
            <a:avLst/>
            <a:gdLst/>
            <a:ahLst/>
            <a:cxnLst/>
            <a:rect l="l" t="t" r="r" b="b"/>
            <a:pathLst>
              <a:path w="4094479" h="3274059">
                <a:moveTo>
                  <a:pt x="2047494" y="0"/>
                </a:moveTo>
                <a:lnTo>
                  <a:pt x="1879566" y="5427"/>
                </a:lnTo>
                <a:lnTo>
                  <a:pt x="1715377" y="21428"/>
                </a:lnTo>
                <a:lnTo>
                  <a:pt x="1555454" y="47582"/>
                </a:lnTo>
                <a:lnTo>
                  <a:pt x="1400324" y="83466"/>
                </a:lnTo>
                <a:lnTo>
                  <a:pt x="1250513" y="128658"/>
                </a:lnTo>
                <a:lnTo>
                  <a:pt x="1106548" y="182738"/>
                </a:lnTo>
                <a:lnTo>
                  <a:pt x="968957" y="245282"/>
                </a:lnTo>
                <a:lnTo>
                  <a:pt x="838267" y="315870"/>
                </a:lnTo>
                <a:lnTo>
                  <a:pt x="715003" y="394079"/>
                </a:lnTo>
                <a:lnTo>
                  <a:pt x="599694" y="479488"/>
                </a:lnTo>
                <a:lnTo>
                  <a:pt x="492865" y="571675"/>
                </a:lnTo>
                <a:lnTo>
                  <a:pt x="395045" y="670218"/>
                </a:lnTo>
                <a:lnTo>
                  <a:pt x="306759" y="774696"/>
                </a:lnTo>
                <a:lnTo>
                  <a:pt x="228535" y="884686"/>
                </a:lnTo>
                <a:lnTo>
                  <a:pt x="160901" y="999767"/>
                </a:lnTo>
                <a:lnTo>
                  <a:pt x="104381" y="1119518"/>
                </a:lnTo>
                <a:lnTo>
                  <a:pt x="59505" y="1243515"/>
                </a:lnTo>
                <a:lnTo>
                  <a:pt x="26798" y="1371339"/>
                </a:lnTo>
                <a:lnTo>
                  <a:pt x="6787" y="1502566"/>
                </a:lnTo>
                <a:lnTo>
                  <a:pt x="0" y="1636776"/>
                </a:lnTo>
                <a:lnTo>
                  <a:pt x="6787" y="1770985"/>
                </a:lnTo>
                <a:lnTo>
                  <a:pt x="26798" y="1902212"/>
                </a:lnTo>
                <a:lnTo>
                  <a:pt x="59505" y="2030036"/>
                </a:lnTo>
                <a:lnTo>
                  <a:pt x="104381" y="2154033"/>
                </a:lnTo>
                <a:lnTo>
                  <a:pt x="160901" y="2273784"/>
                </a:lnTo>
                <a:lnTo>
                  <a:pt x="228535" y="2388865"/>
                </a:lnTo>
                <a:lnTo>
                  <a:pt x="306759" y="2498855"/>
                </a:lnTo>
                <a:lnTo>
                  <a:pt x="395045" y="2603333"/>
                </a:lnTo>
                <a:lnTo>
                  <a:pt x="492865" y="2701876"/>
                </a:lnTo>
                <a:lnTo>
                  <a:pt x="599694" y="2794063"/>
                </a:lnTo>
                <a:lnTo>
                  <a:pt x="715003" y="2879472"/>
                </a:lnTo>
                <a:lnTo>
                  <a:pt x="838267" y="2957681"/>
                </a:lnTo>
                <a:lnTo>
                  <a:pt x="968957" y="3028269"/>
                </a:lnTo>
                <a:lnTo>
                  <a:pt x="1106548" y="3090813"/>
                </a:lnTo>
                <a:lnTo>
                  <a:pt x="1250513" y="3144893"/>
                </a:lnTo>
                <a:lnTo>
                  <a:pt x="1400324" y="3190085"/>
                </a:lnTo>
                <a:lnTo>
                  <a:pt x="1555454" y="3225969"/>
                </a:lnTo>
                <a:lnTo>
                  <a:pt x="1715377" y="3252123"/>
                </a:lnTo>
                <a:lnTo>
                  <a:pt x="1879566" y="3268124"/>
                </a:lnTo>
                <a:lnTo>
                  <a:pt x="2047494" y="3273552"/>
                </a:lnTo>
                <a:lnTo>
                  <a:pt x="2215415" y="3268124"/>
                </a:lnTo>
                <a:lnTo>
                  <a:pt x="2379588" y="3252123"/>
                </a:lnTo>
                <a:lnTo>
                  <a:pt x="2539486" y="3225969"/>
                </a:lnTo>
                <a:lnTo>
                  <a:pt x="2694584" y="3190085"/>
                </a:lnTo>
                <a:lnTo>
                  <a:pt x="2844355" y="3144893"/>
                </a:lnTo>
                <a:lnTo>
                  <a:pt x="2988274" y="3090813"/>
                </a:lnTo>
                <a:lnTo>
                  <a:pt x="3125815" y="3028269"/>
                </a:lnTo>
                <a:lnTo>
                  <a:pt x="3256452" y="2957681"/>
                </a:lnTo>
                <a:lnTo>
                  <a:pt x="3379660" y="2879472"/>
                </a:lnTo>
                <a:lnTo>
                  <a:pt x="3494913" y="2794063"/>
                </a:lnTo>
                <a:lnTo>
                  <a:pt x="3601684" y="2701876"/>
                </a:lnTo>
                <a:lnTo>
                  <a:pt x="3699449" y="2603333"/>
                </a:lnTo>
                <a:lnTo>
                  <a:pt x="3787681" y="2498855"/>
                </a:lnTo>
                <a:lnTo>
                  <a:pt x="3865854" y="2388865"/>
                </a:lnTo>
                <a:lnTo>
                  <a:pt x="3933444" y="2273784"/>
                </a:lnTo>
                <a:lnTo>
                  <a:pt x="3989923" y="2154033"/>
                </a:lnTo>
                <a:lnTo>
                  <a:pt x="4034767" y="2030036"/>
                </a:lnTo>
                <a:lnTo>
                  <a:pt x="4067449" y="1902212"/>
                </a:lnTo>
                <a:lnTo>
                  <a:pt x="4087444" y="1770985"/>
                </a:lnTo>
                <a:lnTo>
                  <a:pt x="4094226" y="1636776"/>
                </a:lnTo>
                <a:lnTo>
                  <a:pt x="4087444" y="1502566"/>
                </a:lnTo>
                <a:lnTo>
                  <a:pt x="4067449" y="1371339"/>
                </a:lnTo>
                <a:lnTo>
                  <a:pt x="4034767" y="1243515"/>
                </a:lnTo>
                <a:lnTo>
                  <a:pt x="3989923" y="1119518"/>
                </a:lnTo>
                <a:lnTo>
                  <a:pt x="3933444" y="999767"/>
                </a:lnTo>
                <a:lnTo>
                  <a:pt x="3865854" y="884686"/>
                </a:lnTo>
                <a:lnTo>
                  <a:pt x="3787681" y="774696"/>
                </a:lnTo>
                <a:lnTo>
                  <a:pt x="3699449" y="670218"/>
                </a:lnTo>
                <a:lnTo>
                  <a:pt x="3601684" y="571675"/>
                </a:lnTo>
                <a:lnTo>
                  <a:pt x="3494913" y="479488"/>
                </a:lnTo>
                <a:lnTo>
                  <a:pt x="3379660" y="394079"/>
                </a:lnTo>
                <a:lnTo>
                  <a:pt x="3256452" y="315870"/>
                </a:lnTo>
                <a:lnTo>
                  <a:pt x="3125815" y="245282"/>
                </a:lnTo>
                <a:lnTo>
                  <a:pt x="2988274" y="182738"/>
                </a:lnTo>
                <a:lnTo>
                  <a:pt x="2844355" y="128658"/>
                </a:lnTo>
                <a:lnTo>
                  <a:pt x="2694584" y="83466"/>
                </a:lnTo>
                <a:lnTo>
                  <a:pt x="2539486" y="47582"/>
                </a:lnTo>
                <a:lnTo>
                  <a:pt x="2379588" y="21428"/>
                </a:lnTo>
                <a:lnTo>
                  <a:pt x="2215415" y="5427"/>
                </a:lnTo>
                <a:lnTo>
                  <a:pt x="204749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67869" y="3771900"/>
            <a:ext cx="2943225" cy="2570480"/>
          </a:xfrm>
          <a:custGeom>
            <a:avLst/>
            <a:gdLst/>
            <a:ahLst/>
            <a:cxnLst/>
            <a:rect l="l" t="t" r="r" b="b"/>
            <a:pathLst>
              <a:path w="2943225" h="2570479">
                <a:moveTo>
                  <a:pt x="1471422" y="0"/>
                </a:moveTo>
                <a:lnTo>
                  <a:pt x="1350687" y="4259"/>
                </a:lnTo>
                <a:lnTo>
                  <a:pt x="1232650" y="16818"/>
                </a:lnTo>
                <a:lnTo>
                  <a:pt x="1117688" y="37344"/>
                </a:lnTo>
                <a:lnTo>
                  <a:pt x="1006181" y="65507"/>
                </a:lnTo>
                <a:lnTo>
                  <a:pt x="898505" y="100976"/>
                </a:lnTo>
                <a:lnTo>
                  <a:pt x="795038" y="143421"/>
                </a:lnTo>
                <a:lnTo>
                  <a:pt x="696157" y="192510"/>
                </a:lnTo>
                <a:lnTo>
                  <a:pt x="602242" y="247912"/>
                </a:lnTo>
                <a:lnTo>
                  <a:pt x="513668" y="309296"/>
                </a:lnTo>
                <a:lnTo>
                  <a:pt x="430815" y="376332"/>
                </a:lnTo>
                <a:lnTo>
                  <a:pt x="354060" y="448689"/>
                </a:lnTo>
                <a:lnTo>
                  <a:pt x="283780" y="526036"/>
                </a:lnTo>
                <a:lnTo>
                  <a:pt x="220354" y="608041"/>
                </a:lnTo>
                <a:lnTo>
                  <a:pt x="164159" y="694374"/>
                </a:lnTo>
                <a:lnTo>
                  <a:pt x="115573" y="784705"/>
                </a:lnTo>
                <a:lnTo>
                  <a:pt x="74974" y="878701"/>
                </a:lnTo>
                <a:lnTo>
                  <a:pt x="42739" y="976033"/>
                </a:lnTo>
                <a:lnTo>
                  <a:pt x="19247" y="1076369"/>
                </a:lnTo>
                <a:lnTo>
                  <a:pt x="4874" y="1179379"/>
                </a:lnTo>
                <a:lnTo>
                  <a:pt x="0" y="1284732"/>
                </a:lnTo>
                <a:lnTo>
                  <a:pt x="4874" y="1390192"/>
                </a:lnTo>
                <a:lnTo>
                  <a:pt x="19247" y="1493300"/>
                </a:lnTo>
                <a:lnTo>
                  <a:pt x="42739" y="1593724"/>
                </a:lnTo>
                <a:lnTo>
                  <a:pt x="74974" y="1691134"/>
                </a:lnTo>
                <a:lnTo>
                  <a:pt x="115573" y="1785199"/>
                </a:lnTo>
                <a:lnTo>
                  <a:pt x="164159" y="1875589"/>
                </a:lnTo>
                <a:lnTo>
                  <a:pt x="220354" y="1961975"/>
                </a:lnTo>
                <a:lnTo>
                  <a:pt x="283780" y="2044025"/>
                </a:lnTo>
                <a:lnTo>
                  <a:pt x="354060" y="2121409"/>
                </a:lnTo>
                <a:lnTo>
                  <a:pt x="430815" y="2193798"/>
                </a:lnTo>
                <a:lnTo>
                  <a:pt x="513668" y="2260859"/>
                </a:lnTo>
                <a:lnTo>
                  <a:pt x="602242" y="2322265"/>
                </a:lnTo>
                <a:lnTo>
                  <a:pt x="696157" y="2377683"/>
                </a:lnTo>
                <a:lnTo>
                  <a:pt x="795038" y="2426784"/>
                </a:lnTo>
                <a:lnTo>
                  <a:pt x="898505" y="2469237"/>
                </a:lnTo>
                <a:lnTo>
                  <a:pt x="1006181" y="2504712"/>
                </a:lnTo>
                <a:lnTo>
                  <a:pt x="1117688" y="2532879"/>
                </a:lnTo>
                <a:lnTo>
                  <a:pt x="1232650" y="2553407"/>
                </a:lnTo>
                <a:lnTo>
                  <a:pt x="1350687" y="2565966"/>
                </a:lnTo>
                <a:lnTo>
                  <a:pt x="1471422" y="2570226"/>
                </a:lnTo>
                <a:lnTo>
                  <a:pt x="1592053" y="2565966"/>
                </a:lnTo>
                <a:lnTo>
                  <a:pt x="1710008" y="2553407"/>
                </a:lnTo>
                <a:lnTo>
                  <a:pt x="1824907" y="2532879"/>
                </a:lnTo>
                <a:lnTo>
                  <a:pt x="1936370" y="2504712"/>
                </a:lnTo>
                <a:lnTo>
                  <a:pt x="2044017" y="2469237"/>
                </a:lnTo>
                <a:lnTo>
                  <a:pt x="2147469" y="2426784"/>
                </a:lnTo>
                <a:lnTo>
                  <a:pt x="2246348" y="2377683"/>
                </a:lnTo>
                <a:lnTo>
                  <a:pt x="2340272" y="2322265"/>
                </a:lnTo>
                <a:lnTo>
                  <a:pt x="2428863" y="2260859"/>
                </a:lnTo>
                <a:lnTo>
                  <a:pt x="2511742" y="2193798"/>
                </a:lnTo>
                <a:lnTo>
                  <a:pt x="2588528" y="2121409"/>
                </a:lnTo>
                <a:lnTo>
                  <a:pt x="2658843" y="2044025"/>
                </a:lnTo>
                <a:lnTo>
                  <a:pt x="2722307" y="1961975"/>
                </a:lnTo>
                <a:lnTo>
                  <a:pt x="2778540" y="1875589"/>
                </a:lnTo>
                <a:lnTo>
                  <a:pt x="2827162" y="1785199"/>
                </a:lnTo>
                <a:lnTo>
                  <a:pt x="2867796" y="1691134"/>
                </a:lnTo>
                <a:lnTo>
                  <a:pt x="2900060" y="1593724"/>
                </a:lnTo>
                <a:lnTo>
                  <a:pt x="2923576" y="1493300"/>
                </a:lnTo>
                <a:lnTo>
                  <a:pt x="2937963" y="1390192"/>
                </a:lnTo>
                <a:lnTo>
                  <a:pt x="2942844" y="1284732"/>
                </a:lnTo>
                <a:lnTo>
                  <a:pt x="2937963" y="1179379"/>
                </a:lnTo>
                <a:lnTo>
                  <a:pt x="2923576" y="1076369"/>
                </a:lnTo>
                <a:lnTo>
                  <a:pt x="2900060" y="976033"/>
                </a:lnTo>
                <a:lnTo>
                  <a:pt x="2867796" y="878701"/>
                </a:lnTo>
                <a:lnTo>
                  <a:pt x="2827162" y="784705"/>
                </a:lnTo>
                <a:lnTo>
                  <a:pt x="2778540" y="694374"/>
                </a:lnTo>
                <a:lnTo>
                  <a:pt x="2722307" y="608041"/>
                </a:lnTo>
                <a:lnTo>
                  <a:pt x="2658843" y="526036"/>
                </a:lnTo>
                <a:lnTo>
                  <a:pt x="2588528" y="448689"/>
                </a:lnTo>
                <a:lnTo>
                  <a:pt x="2511742" y="376332"/>
                </a:lnTo>
                <a:lnTo>
                  <a:pt x="2428863" y="309296"/>
                </a:lnTo>
                <a:lnTo>
                  <a:pt x="2340272" y="247912"/>
                </a:lnTo>
                <a:lnTo>
                  <a:pt x="2246348" y="192510"/>
                </a:lnTo>
                <a:lnTo>
                  <a:pt x="2147469" y="143421"/>
                </a:lnTo>
                <a:lnTo>
                  <a:pt x="2044017" y="100976"/>
                </a:lnTo>
                <a:lnTo>
                  <a:pt x="1936370" y="65507"/>
                </a:lnTo>
                <a:lnTo>
                  <a:pt x="1824907" y="37344"/>
                </a:lnTo>
                <a:lnTo>
                  <a:pt x="1710008" y="16818"/>
                </a:lnTo>
                <a:lnTo>
                  <a:pt x="1592053" y="4259"/>
                </a:lnTo>
                <a:lnTo>
                  <a:pt x="1471422" y="0"/>
                </a:lnTo>
                <a:close/>
              </a:path>
            </a:pathLst>
          </a:custGeom>
          <a:ln w="2857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25057" y="4181094"/>
            <a:ext cx="2028443" cy="1749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25069" y="4181094"/>
            <a:ext cx="2028825" cy="1750060"/>
          </a:xfrm>
          <a:custGeom>
            <a:avLst/>
            <a:gdLst/>
            <a:ahLst/>
            <a:cxnLst/>
            <a:rect l="l" t="t" r="r" b="b"/>
            <a:pathLst>
              <a:path w="2028825" h="1750060">
                <a:moveTo>
                  <a:pt x="1014222" y="0"/>
                </a:moveTo>
                <a:lnTo>
                  <a:pt x="931049" y="2899"/>
                </a:lnTo>
                <a:lnTo>
                  <a:pt x="849726" y="11449"/>
                </a:lnTo>
                <a:lnTo>
                  <a:pt x="770515" y="25424"/>
                </a:lnTo>
                <a:lnTo>
                  <a:pt x="693676" y="44598"/>
                </a:lnTo>
                <a:lnTo>
                  <a:pt x="619470" y="68746"/>
                </a:lnTo>
                <a:lnTo>
                  <a:pt x="548159" y="97644"/>
                </a:lnTo>
                <a:lnTo>
                  <a:pt x="480003" y="131065"/>
                </a:lnTo>
                <a:lnTo>
                  <a:pt x="415265" y="168786"/>
                </a:lnTo>
                <a:lnTo>
                  <a:pt x="354205" y="210580"/>
                </a:lnTo>
                <a:lnTo>
                  <a:pt x="297084" y="256222"/>
                </a:lnTo>
                <a:lnTo>
                  <a:pt x="244164" y="305488"/>
                </a:lnTo>
                <a:lnTo>
                  <a:pt x="195705" y="358152"/>
                </a:lnTo>
                <a:lnTo>
                  <a:pt x="151970" y="413989"/>
                </a:lnTo>
                <a:lnTo>
                  <a:pt x="113218" y="472773"/>
                </a:lnTo>
                <a:lnTo>
                  <a:pt x="79712" y="534281"/>
                </a:lnTo>
                <a:lnTo>
                  <a:pt x="51712" y="598285"/>
                </a:lnTo>
                <a:lnTo>
                  <a:pt x="29479" y="664562"/>
                </a:lnTo>
                <a:lnTo>
                  <a:pt x="13276" y="732887"/>
                </a:lnTo>
                <a:lnTo>
                  <a:pt x="3362" y="803033"/>
                </a:lnTo>
                <a:lnTo>
                  <a:pt x="0" y="874776"/>
                </a:lnTo>
                <a:lnTo>
                  <a:pt x="3362" y="946518"/>
                </a:lnTo>
                <a:lnTo>
                  <a:pt x="13276" y="1016664"/>
                </a:lnTo>
                <a:lnTo>
                  <a:pt x="29479" y="1084989"/>
                </a:lnTo>
                <a:lnTo>
                  <a:pt x="51712" y="1151266"/>
                </a:lnTo>
                <a:lnTo>
                  <a:pt x="79712" y="1215270"/>
                </a:lnTo>
                <a:lnTo>
                  <a:pt x="113218" y="1276778"/>
                </a:lnTo>
                <a:lnTo>
                  <a:pt x="151970" y="1335562"/>
                </a:lnTo>
                <a:lnTo>
                  <a:pt x="195705" y="1391399"/>
                </a:lnTo>
                <a:lnTo>
                  <a:pt x="244164" y="1444063"/>
                </a:lnTo>
                <a:lnTo>
                  <a:pt x="297084" y="1493329"/>
                </a:lnTo>
                <a:lnTo>
                  <a:pt x="354205" y="1538971"/>
                </a:lnTo>
                <a:lnTo>
                  <a:pt x="415265" y="1580765"/>
                </a:lnTo>
                <a:lnTo>
                  <a:pt x="480003" y="1618486"/>
                </a:lnTo>
                <a:lnTo>
                  <a:pt x="548159" y="1651907"/>
                </a:lnTo>
                <a:lnTo>
                  <a:pt x="619470" y="1680805"/>
                </a:lnTo>
                <a:lnTo>
                  <a:pt x="693676" y="1704953"/>
                </a:lnTo>
                <a:lnTo>
                  <a:pt x="770515" y="1724127"/>
                </a:lnTo>
                <a:lnTo>
                  <a:pt x="849726" y="1738102"/>
                </a:lnTo>
                <a:lnTo>
                  <a:pt x="931049" y="1746652"/>
                </a:lnTo>
                <a:lnTo>
                  <a:pt x="1014222" y="1749552"/>
                </a:lnTo>
                <a:lnTo>
                  <a:pt x="1097394" y="1746652"/>
                </a:lnTo>
                <a:lnTo>
                  <a:pt x="1178717" y="1738102"/>
                </a:lnTo>
                <a:lnTo>
                  <a:pt x="1257928" y="1724127"/>
                </a:lnTo>
                <a:lnTo>
                  <a:pt x="1334767" y="1704953"/>
                </a:lnTo>
                <a:lnTo>
                  <a:pt x="1408973" y="1680805"/>
                </a:lnTo>
                <a:lnTo>
                  <a:pt x="1480284" y="1651907"/>
                </a:lnTo>
                <a:lnTo>
                  <a:pt x="1548440" y="1618486"/>
                </a:lnTo>
                <a:lnTo>
                  <a:pt x="1613178" y="1580765"/>
                </a:lnTo>
                <a:lnTo>
                  <a:pt x="1674238" y="1538971"/>
                </a:lnTo>
                <a:lnTo>
                  <a:pt x="1731359" y="1493329"/>
                </a:lnTo>
                <a:lnTo>
                  <a:pt x="1784279" y="1444063"/>
                </a:lnTo>
                <a:lnTo>
                  <a:pt x="1832738" y="1391399"/>
                </a:lnTo>
                <a:lnTo>
                  <a:pt x="1876473" y="1335562"/>
                </a:lnTo>
                <a:lnTo>
                  <a:pt x="1915225" y="1276778"/>
                </a:lnTo>
                <a:lnTo>
                  <a:pt x="1948731" y="1215270"/>
                </a:lnTo>
                <a:lnTo>
                  <a:pt x="1976731" y="1151266"/>
                </a:lnTo>
                <a:lnTo>
                  <a:pt x="1998964" y="1084989"/>
                </a:lnTo>
                <a:lnTo>
                  <a:pt x="2015167" y="1016664"/>
                </a:lnTo>
                <a:lnTo>
                  <a:pt x="2025081" y="946518"/>
                </a:lnTo>
                <a:lnTo>
                  <a:pt x="2028444" y="874776"/>
                </a:lnTo>
                <a:lnTo>
                  <a:pt x="2025081" y="803033"/>
                </a:lnTo>
                <a:lnTo>
                  <a:pt x="2015167" y="732887"/>
                </a:lnTo>
                <a:lnTo>
                  <a:pt x="1998964" y="664562"/>
                </a:lnTo>
                <a:lnTo>
                  <a:pt x="1976731" y="598285"/>
                </a:lnTo>
                <a:lnTo>
                  <a:pt x="1948731" y="534281"/>
                </a:lnTo>
                <a:lnTo>
                  <a:pt x="1915225" y="472773"/>
                </a:lnTo>
                <a:lnTo>
                  <a:pt x="1876473" y="413989"/>
                </a:lnTo>
                <a:lnTo>
                  <a:pt x="1832738" y="358152"/>
                </a:lnTo>
                <a:lnTo>
                  <a:pt x="1784279" y="305488"/>
                </a:lnTo>
                <a:lnTo>
                  <a:pt x="1731359" y="256222"/>
                </a:lnTo>
                <a:lnTo>
                  <a:pt x="1674238" y="210580"/>
                </a:lnTo>
                <a:lnTo>
                  <a:pt x="1613178" y="168786"/>
                </a:lnTo>
                <a:lnTo>
                  <a:pt x="1548440" y="131065"/>
                </a:lnTo>
                <a:lnTo>
                  <a:pt x="1480284" y="97644"/>
                </a:lnTo>
                <a:lnTo>
                  <a:pt x="1408973" y="68746"/>
                </a:lnTo>
                <a:lnTo>
                  <a:pt x="1334767" y="44598"/>
                </a:lnTo>
                <a:lnTo>
                  <a:pt x="1257928" y="25424"/>
                </a:lnTo>
                <a:lnTo>
                  <a:pt x="1178717" y="11449"/>
                </a:lnTo>
                <a:lnTo>
                  <a:pt x="1097394" y="2899"/>
                </a:lnTo>
                <a:lnTo>
                  <a:pt x="1014222" y="0"/>
                </a:lnTo>
                <a:close/>
              </a:path>
            </a:pathLst>
          </a:custGeom>
          <a:ln w="28575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89648" y="4320540"/>
            <a:ext cx="1696974" cy="1497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89661" y="4320540"/>
            <a:ext cx="1697355" cy="1497330"/>
          </a:xfrm>
          <a:custGeom>
            <a:avLst/>
            <a:gdLst/>
            <a:ahLst/>
            <a:cxnLst/>
            <a:rect l="l" t="t" r="r" b="b"/>
            <a:pathLst>
              <a:path w="1697354" h="1497329">
                <a:moveTo>
                  <a:pt x="848868" y="0"/>
                </a:moveTo>
                <a:lnTo>
                  <a:pt x="779272" y="2482"/>
                </a:lnTo>
                <a:lnTo>
                  <a:pt x="711222" y="9801"/>
                </a:lnTo>
                <a:lnTo>
                  <a:pt x="644935" y="21764"/>
                </a:lnTo>
                <a:lnTo>
                  <a:pt x="580631" y="38179"/>
                </a:lnTo>
                <a:lnTo>
                  <a:pt x="518529" y="58852"/>
                </a:lnTo>
                <a:lnTo>
                  <a:pt x="458846" y="83592"/>
                </a:lnTo>
                <a:lnTo>
                  <a:pt x="401803" y="112205"/>
                </a:lnTo>
                <a:lnTo>
                  <a:pt x="347618" y="144499"/>
                </a:lnTo>
                <a:lnTo>
                  <a:pt x="296510" y="180282"/>
                </a:lnTo>
                <a:lnTo>
                  <a:pt x="248697" y="219360"/>
                </a:lnTo>
                <a:lnTo>
                  <a:pt x="204400" y="261542"/>
                </a:lnTo>
                <a:lnTo>
                  <a:pt x="163836" y="306634"/>
                </a:lnTo>
                <a:lnTo>
                  <a:pt x="127224" y="354445"/>
                </a:lnTo>
                <a:lnTo>
                  <a:pt x="94784" y="404781"/>
                </a:lnTo>
                <a:lnTo>
                  <a:pt x="66734" y="457450"/>
                </a:lnTo>
                <a:lnTo>
                  <a:pt x="43293" y="512259"/>
                </a:lnTo>
                <a:lnTo>
                  <a:pt x="24681" y="569015"/>
                </a:lnTo>
                <a:lnTo>
                  <a:pt x="11115" y="627527"/>
                </a:lnTo>
                <a:lnTo>
                  <a:pt x="2815" y="687601"/>
                </a:lnTo>
                <a:lnTo>
                  <a:pt x="0" y="749046"/>
                </a:lnTo>
                <a:lnTo>
                  <a:pt x="2815" y="810381"/>
                </a:lnTo>
                <a:lnTo>
                  <a:pt x="11115" y="870357"/>
                </a:lnTo>
                <a:lnTo>
                  <a:pt x="24681" y="928782"/>
                </a:lnTo>
                <a:lnTo>
                  <a:pt x="43293" y="985461"/>
                </a:lnTo>
                <a:lnTo>
                  <a:pt x="66734" y="1040201"/>
                </a:lnTo>
                <a:lnTo>
                  <a:pt x="94784" y="1092810"/>
                </a:lnTo>
                <a:lnTo>
                  <a:pt x="127224" y="1143093"/>
                </a:lnTo>
                <a:lnTo>
                  <a:pt x="163836" y="1190859"/>
                </a:lnTo>
                <a:lnTo>
                  <a:pt x="204400" y="1235914"/>
                </a:lnTo>
                <a:lnTo>
                  <a:pt x="248697" y="1278064"/>
                </a:lnTo>
                <a:lnTo>
                  <a:pt x="296510" y="1317117"/>
                </a:lnTo>
                <a:lnTo>
                  <a:pt x="347618" y="1352879"/>
                </a:lnTo>
                <a:lnTo>
                  <a:pt x="401803" y="1385157"/>
                </a:lnTo>
                <a:lnTo>
                  <a:pt x="458846" y="1413758"/>
                </a:lnTo>
                <a:lnTo>
                  <a:pt x="518529" y="1438489"/>
                </a:lnTo>
                <a:lnTo>
                  <a:pt x="580631" y="1459156"/>
                </a:lnTo>
                <a:lnTo>
                  <a:pt x="644935" y="1475567"/>
                </a:lnTo>
                <a:lnTo>
                  <a:pt x="711222" y="1487529"/>
                </a:lnTo>
                <a:lnTo>
                  <a:pt x="779272" y="1494847"/>
                </a:lnTo>
                <a:lnTo>
                  <a:pt x="848868" y="1497330"/>
                </a:lnTo>
                <a:lnTo>
                  <a:pt x="918457" y="1494847"/>
                </a:lnTo>
                <a:lnTo>
                  <a:pt x="986492" y="1487529"/>
                </a:lnTo>
                <a:lnTo>
                  <a:pt x="1052753" y="1475567"/>
                </a:lnTo>
                <a:lnTo>
                  <a:pt x="1117024" y="1459156"/>
                </a:lnTo>
                <a:lnTo>
                  <a:pt x="1179087" y="1438489"/>
                </a:lnTo>
                <a:lnTo>
                  <a:pt x="1238724" y="1413758"/>
                </a:lnTo>
                <a:lnTo>
                  <a:pt x="1295717" y="1385157"/>
                </a:lnTo>
                <a:lnTo>
                  <a:pt x="1349849" y="1352879"/>
                </a:lnTo>
                <a:lnTo>
                  <a:pt x="1400901" y="1317117"/>
                </a:lnTo>
                <a:lnTo>
                  <a:pt x="1448657" y="1278064"/>
                </a:lnTo>
                <a:lnTo>
                  <a:pt x="1492897" y="1235914"/>
                </a:lnTo>
                <a:lnTo>
                  <a:pt x="1533406" y="1190859"/>
                </a:lnTo>
                <a:lnTo>
                  <a:pt x="1569964" y="1143093"/>
                </a:lnTo>
                <a:lnTo>
                  <a:pt x="1602354" y="1092810"/>
                </a:lnTo>
                <a:lnTo>
                  <a:pt x="1630358" y="1040201"/>
                </a:lnTo>
                <a:lnTo>
                  <a:pt x="1653759" y="985461"/>
                </a:lnTo>
                <a:lnTo>
                  <a:pt x="1672339" y="928782"/>
                </a:lnTo>
                <a:lnTo>
                  <a:pt x="1685880" y="870357"/>
                </a:lnTo>
                <a:lnTo>
                  <a:pt x="1694164" y="810381"/>
                </a:lnTo>
                <a:lnTo>
                  <a:pt x="1696974" y="749045"/>
                </a:lnTo>
                <a:lnTo>
                  <a:pt x="1694164" y="687601"/>
                </a:lnTo>
                <a:lnTo>
                  <a:pt x="1685880" y="627527"/>
                </a:lnTo>
                <a:lnTo>
                  <a:pt x="1672339" y="569015"/>
                </a:lnTo>
                <a:lnTo>
                  <a:pt x="1653759" y="512259"/>
                </a:lnTo>
                <a:lnTo>
                  <a:pt x="1630358" y="457450"/>
                </a:lnTo>
                <a:lnTo>
                  <a:pt x="1602354" y="404781"/>
                </a:lnTo>
                <a:lnTo>
                  <a:pt x="1569964" y="354445"/>
                </a:lnTo>
                <a:lnTo>
                  <a:pt x="1533406" y="306634"/>
                </a:lnTo>
                <a:lnTo>
                  <a:pt x="1492897" y="261542"/>
                </a:lnTo>
                <a:lnTo>
                  <a:pt x="1448657" y="219360"/>
                </a:lnTo>
                <a:lnTo>
                  <a:pt x="1400901" y="180282"/>
                </a:lnTo>
                <a:lnTo>
                  <a:pt x="1349849" y="144499"/>
                </a:lnTo>
                <a:lnTo>
                  <a:pt x="1295717" y="112205"/>
                </a:lnTo>
                <a:lnTo>
                  <a:pt x="1238724" y="83592"/>
                </a:lnTo>
                <a:lnTo>
                  <a:pt x="1179087" y="58852"/>
                </a:lnTo>
                <a:lnTo>
                  <a:pt x="1117024" y="38179"/>
                </a:lnTo>
                <a:lnTo>
                  <a:pt x="1052753" y="21764"/>
                </a:lnTo>
                <a:lnTo>
                  <a:pt x="986492" y="9801"/>
                </a:lnTo>
                <a:lnTo>
                  <a:pt x="918457" y="2482"/>
                </a:lnTo>
                <a:lnTo>
                  <a:pt x="848868" y="0"/>
                </a:lnTo>
                <a:close/>
              </a:path>
            </a:pathLst>
          </a:custGeom>
          <a:ln w="28575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9113" y="3493277"/>
            <a:ext cx="71818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095">
              <a:lnSpc>
                <a:spcPct val="100000"/>
              </a:lnSpc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1NF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/>
            </a:endParaRPr>
          </a:p>
          <a:p>
            <a:pPr marL="125095">
              <a:lnSpc>
                <a:spcPct val="100000"/>
              </a:lnSpc>
              <a:spcBef>
                <a:spcPts val="160"/>
              </a:spcBef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2NF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/>
            </a:endParaRPr>
          </a:p>
          <a:p>
            <a:pPr marL="12700" marR="5080" indent="112395">
              <a:lnSpc>
                <a:spcPct val="121300"/>
              </a:lnSpc>
              <a:spcBef>
                <a:spcPts val="65"/>
              </a:spcBef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3NF BCNF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51433" y="4808220"/>
            <a:ext cx="775335" cy="619760"/>
          </a:xfrm>
          <a:custGeom>
            <a:avLst/>
            <a:gdLst/>
            <a:ahLst/>
            <a:cxnLst/>
            <a:rect l="l" t="t" r="r" b="b"/>
            <a:pathLst>
              <a:path w="775334" h="619760">
                <a:moveTo>
                  <a:pt x="774953" y="309371"/>
                </a:moveTo>
                <a:lnTo>
                  <a:pt x="769896" y="259232"/>
                </a:lnTo>
                <a:lnTo>
                  <a:pt x="755251" y="211653"/>
                </a:lnTo>
                <a:lnTo>
                  <a:pt x="731810" y="167274"/>
                </a:lnTo>
                <a:lnTo>
                  <a:pt x="700363" y="126735"/>
                </a:lnTo>
                <a:lnTo>
                  <a:pt x="661701" y="90677"/>
                </a:lnTo>
                <a:lnTo>
                  <a:pt x="616616" y="59740"/>
                </a:lnTo>
                <a:lnTo>
                  <a:pt x="565898" y="34564"/>
                </a:lnTo>
                <a:lnTo>
                  <a:pt x="510338" y="15788"/>
                </a:lnTo>
                <a:lnTo>
                  <a:pt x="450728" y="4053"/>
                </a:lnTo>
                <a:lnTo>
                  <a:pt x="387857" y="0"/>
                </a:lnTo>
                <a:lnTo>
                  <a:pt x="356059" y="1026"/>
                </a:lnTo>
                <a:lnTo>
                  <a:pt x="294679" y="9001"/>
                </a:lnTo>
                <a:lnTo>
                  <a:pt x="236922" y="24336"/>
                </a:lnTo>
                <a:lnTo>
                  <a:pt x="183589" y="46392"/>
                </a:lnTo>
                <a:lnTo>
                  <a:pt x="135479" y="74529"/>
                </a:lnTo>
                <a:lnTo>
                  <a:pt x="93393" y="108106"/>
                </a:lnTo>
                <a:lnTo>
                  <a:pt x="58130" y="146484"/>
                </a:lnTo>
                <a:lnTo>
                  <a:pt x="30491" y="189023"/>
                </a:lnTo>
                <a:lnTo>
                  <a:pt x="11277" y="235082"/>
                </a:lnTo>
                <a:lnTo>
                  <a:pt x="1286" y="284022"/>
                </a:lnTo>
                <a:lnTo>
                  <a:pt x="0" y="309372"/>
                </a:lnTo>
                <a:lnTo>
                  <a:pt x="1286" y="334830"/>
                </a:lnTo>
                <a:lnTo>
                  <a:pt x="11277" y="383955"/>
                </a:lnTo>
                <a:lnTo>
                  <a:pt x="30491" y="430160"/>
                </a:lnTo>
                <a:lnTo>
                  <a:pt x="58130" y="472811"/>
                </a:lnTo>
                <a:lnTo>
                  <a:pt x="93393" y="511272"/>
                </a:lnTo>
                <a:lnTo>
                  <a:pt x="135479" y="544907"/>
                </a:lnTo>
                <a:lnTo>
                  <a:pt x="183589" y="573080"/>
                </a:lnTo>
                <a:lnTo>
                  <a:pt x="236922" y="595157"/>
                </a:lnTo>
                <a:lnTo>
                  <a:pt x="294679" y="610502"/>
                </a:lnTo>
                <a:lnTo>
                  <a:pt x="356059" y="618479"/>
                </a:lnTo>
                <a:lnTo>
                  <a:pt x="387857" y="619506"/>
                </a:lnTo>
                <a:lnTo>
                  <a:pt x="419651" y="618479"/>
                </a:lnTo>
                <a:lnTo>
                  <a:pt x="480990" y="610502"/>
                </a:lnTo>
                <a:lnTo>
                  <a:pt x="538674" y="595157"/>
                </a:lnTo>
                <a:lnTo>
                  <a:pt x="591912" y="573080"/>
                </a:lnTo>
                <a:lnTo>
                  <a:pt x="639912" y="544907"/>
                </a:lnTo>
                <a:lnTo>
                  <a:pt x="681884" y="511272"/>
                </a:lnTo>
                <a:lnTo>
                  <a:pt x="717038" y="472811"/>
                </a:lnTo>
                <a:lnTo>
                  <a:pt x="744581" y="430160"/>
                </a:lnTo>
                <a:lnTo>
                  <a:pt x="763723" y="383955"/>
                </a:lnTo>
                <a:lnTo>
                  <a:pt x="773673" y="334830"/>
                </a:lnTo>
                <a:lnTo>
                  <a:pt x="774953" y="3093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51433" y="4808220"/>
            <a:ext cx="775335" cy="619760"/>
          </a:xfrm>
          <a:custGeom>
            <a:avLst/>
            <a:gdLst/>
            <a:ahLst/>
            <a:cxnLst/>
            <a:rect l="l" t="t" r="r" b="b"/>
            <a:pathLst>
              <a:path w="775334" h="619760">
                <a:moveTo>
                  <a:pt x="387857" y="0"/>
                </a:moveTo>
                <a:lnTo>
                  <a:pt x="324966" y="4053"/>
                </a:lnTo>
                <a:lnTo>
                  <a:pt x="265297" y="15788"/>
                </a:lnTo>
                <a:lnTo>
                  <a:pt x="209652" y="34564"/>
                </a:lnTo>
                <a:lnTo>
                  <a:pt x="158831" y="59740"/>
                </a:lnTo>
                <a:lnTo>
                  <a:pt x="113633" y="90678"/>
                </a:lnTo>
                <a:lnTo>
                  <a:pt x="74858" y="126735"/>
                </a:lnTo>
                <a:lnTo>
                  <a:pt x="43308" y="167274"/>
                </a:lnTo>
                <a:lnTo>
                  <a:pt x="19781" y="211653"/>
                </a:lnTo>
                <a:lnTo>
                  <a:pt x="5078" y="259232"/>
                </a:lnTo>
                <a:lnTo>
                  <a:pt x="0" y="309372"/>
                </a:lnTo>
                <a:lnTo>
                  <a:pt x="1286" y="334830"/>
                </a:lnTo>
                <a:lnTo>
                  <a:pt x="11277" y="383955"/>
                </a:lnTo>
                <a:lnTo>
                  <a:pt x="30491" y="430160"/>
                </a:lnTo>
                <a:lnTo>
                  <a:pt x="58130" y="472811"/>
                </a:lnTo>
                <a:lnTo>
                  <a:pt x="93393" y="511272"/>
                </a:lnTo>
                <a:lnTo>
                  <a:pt x="135479" y="544907"/>
                </a:lnTo>
                <a:lnTo>
                  <a:pt x="183589" y="573080"/>
                </a:lnTo>
                <a:lnTo>
                  <a:pt x="236922" y="595157"/>
                </a:lnTo>
                <a:lnTo>
                  <a:pt x="294679" y="610502"/>
                </a:lnTo>
                <a:lnTo>
                  <a:pt x="356059" y="618479"/>
                </a:lnTo>
                <a:lnTo>
                  <a:pt x="387857" y="619506"/>
                </a:lnTo>
                <a:lnTo>
                  <a:pt x="419651" y="618479"/>
                </a:lnTo>
                <a:lnTo>
                  <a:pt x="480990" y="610502"/>
                </a:lnTo>
                <a:lnTo>
                  <a:pt x="538674" y="595157"/>
                </a:lnTo>
                <a:lnTo>
                  <a:pt x="591912" y="573080"/>
                </a:lnTo>
                <a:lnTo>
                  <a:pt x="639912" y="544907"/>
                </a:lnTo>
                <a:lnTo>
                  <a:pt x="681884" y="511272"/>
                </a:lnTo>
                <a:lnTo>
                  <a:pt x="717038" y="472811"/>
                </a:lnTo>
                <a:lnTo>
                  <a:pt x="744581" y="430160"/>
                </a:lnTo>
                <a:lnTo>
                  <a:pt x="763723" y="383955"/>
                </a:lnTo>
                <a:lnTo>
                  <a:pt x="773673" y="334830"/>
                </a:lnTo>
                <a:lnTo>
                  <a:pt x="774953" y="309371"/>
                </a:lnTo>
                <a:lnTo>
                  <a:pt x="773673" y="284022"/>
                </a:lnTo>
                <a:lnTo>
                  <a:pt x="763723" y="235082"/>
                </a:lnTo>
                <a:lnTo>
                  <a:pt x="744581" y="189023"/>
                </a:lnTo>
                <a:lnTo>
                  <a:pt x="717038" y="146484"/>
                </a:lnTo>
                <a:lnTo>
                  <a:pt x="681884" y="108106"/>
                </a:lnTo>
                <a:lnTo>
                  <a:pt x="639912" y="74529"/>
                </a:lnTo>
                <a:lnTo>
                  <a:pt x="591912" y="46392"/>
                </a:lnTo>
                <a:lnTo>
                  <a:pt x="538674" y="24336"/>
                </a:lnTo>
                <a:lnTo>
                  <a:pt x="480990" y="9001"/>
                </a:lnTo>
                <a:lnTo>
                  <a:pt x="419651" y="1026"/>
                </a:lnTo>
                <a:lnTo>
                  <a:pt x="38785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3413" y="4840511"/>
            <a:ext cx="4921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4NF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34313" y="5061965"/>
            <a:ext cx="407670" cy="308610"/>
          </a:xfrm>
          <a:custGeom>
            <a:avLst/>
            <a:gdLst/>
            <a:ahLst/>
            <a:cxnLst/>
            <a:rect l="l" t="t" r="r" b="b"/>
            <a:pathLst>
              <a:path w="407670" h="308610">
                <a:moveTo>
                  <a:pt x="407670" y="153923"/>
                </a:moveTo>
                <a:lnTo>
                  <a:pt x="397337" y="105436"/>
                </a:lnTo>
                <a:lnTo>
                  <a:pt x="377286" y="73033"/>
                </a:lnTo>
                <a:lnTo>
                  <a:pt x="348234" y="45243"/>
                </a:lnTo>
                <a:lnTo>
                  <a:pt x="311569" y="23163"/>
                </a:lnTo>
                <a:lnTo>
                  <a:pt x="268681" y="7888"/>
                </a:lnTo>
                <a:lnTo>
                  <a:pt x="220958" y="513"/>
                </a:lnTo>
                <a:lnTo>
                  <a:pt x="204216" y="0"/>
                </a:lnTo>
                <a:lnTo>
                  <a:pt x="187468" y="513"/>
                </a:lnTo>
                <a:lnTo>
                  <a:pt x="139671" y="7888"/>
                </a:lnTo>
                <a:lnTo>
                  <a:pt x="96647" y="23163"/>
                </a:lnTo>
                <a:lnTo>
                  <a:pt x="59817" y="45243"/>
                </a:lnTo>
                <a:lnTo>
                  <a:pt x="30598" y="73033"/>
                </a:lnTo>
                <a:lnTo>
                  <a:pt x="10411" y="105436"/>
                </a:lnTo>
                <a:lnTo>
                  <a:pt x="0" y="153924"/>
                </a:lnTo>
                <a:lnTo>
                  <a:pt x="677" y="166598"/>
                </a:lnTo>
                <a:lnTo>
                  <a:pt x="16049" y="214098"/>
                </a:lnTo>
                <a:lnTo>
                  <a:pt x="39404" y="245242"/>
                </a:lnTo>
                <a:lnTo>
                  <a:pt x="71318" y="271345"/>
                </a:lnTo>
                <a:lnTo>
                  <a:pt x="110371" y="291327"/>
                </a:lnTo>
                <a:lnTo>
                  <a:pt x="155143" y="304109"/>
                </a:lnTo>
                <a:lnTo>
                  <a:pt x="204216" y="308610"/>
                </a:lnTo>
                <a:lnTo>
                  <a:pt x="220958" y="308096"/>
                </a:lnTo>
                <a:lnTo>
                  <a:pt x="268681" y="300715"/>
                </a:lnTo>
                <a:lnTo>
                  <a:pt x="311569" y="285413"/>
                </a:lnTo>
                <a:lnTo>
                  <a:pt x="348234" y="263271"/>
                </a:lnTo>
                <a:lnTo>
                  <a:pt x="377286" y="235367"/>
                </a:lnTo>
                <a:lnTo>
                  <a:pt x="397337" y="202783"/>
                </a:lnTo>
                <a:lnTo>
                  <a:pt x="407670" y="15392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34313" y="5061965"/>
            <a:ext cx="407670" cy="308610"/>
          </a:xfrm>
          <a:custGeom>
            <a:avLst/>
            <a:gdLst/>
            <a:ahLst/>
            <a:cxnLst/>
            <a:rect l="l" t="t" r="r" b="b"/>
            <a:pathLst>
              <a:path w="407670" h="308610">
                <a:moveTo>
                  <a:pt x="204216" y="0"/>
                </a:moveTo>
                <a:lnTo>
                  <a:pt x="155143" y="4497"/>
                </a:lnTo>
                <a:lnTo>
                  <a:pt x="110371" y="17261"/>
                </a:lnTo>
                <a:lnTo>
                  <a:pt x="71318" y="37195"/>
                </a:lnTo>
                <a:lnTo>
                  <a:pt x="39404" y="63203"/>
                </a:lnTo>
                <a:lnTo>
                  <a:pt x="16049" y="94190"/>
                </a:lnTo>
                <a:lnTo>
                  <a:pt x="677" y="141357"/>
                </a:lnTo>
                <a:lnTo>
                  <a:pt x="0" y="153924"/>
                </a:lnTo>
                <a:lnTo>
                  <a:pt x="677" y="166598"/>
                </a:lnTo>
                <a:lnTo>
                  <a:pt x="16049" y="214098"/>
                </a:lnTo>
                <a:lnTo>
                  <a:pt x="39404" y="245242"/>
                </a:lnTo>
                <a:lnTo>
                  <a:pt x="71318" y="271345"/>
                </a:lnTo>
                <a:lnTo>
                  <a:pt x="110371" y="291327"/>
                </a:lnTo>
                <a:lnTo>
                  <a:pt x="155143" y="304109"/>
                </a:lnTo>
                <a:lnTo>
                  <a:pt x="204216" y="308610"/>
                </a:lnTo>
                <a:lnTo>
                  <a:pt x="220958" y="308096"/>
                </a:lnTo>
                <a:lnTo>
                  <a:pt x="268681" y="300715"/>
                </a:lnTo>
                <a:lnTo>
                  <a:pt x="311569" y="285413"/>
                </a:lnTo>
                <a:lnTo>
                  <a:pt x="348234" y="263271"/>
                </a:lnTo>
                <a:lnTo>
                  <a:pt x="377286" y="235367"/>
                </a:lnTo>
                <a:lnTo>
                  <a:pt x="397337" y="202783"/>
                </a:lnTo>
                <a:lnTo>
                  <a:pt x="407670" y="153923"/>
                </a:lnTo>
                <a:lnTo>
                  <a:pt x="406998" y="141357"/>
                </a:lnTo>
                <a:lnTo>
                  <a:pt x="391739" y="94190"/>
                </a:lnTo>
                <a:lnTo>
                  <a:pt x="368533" y="63203"/>
                </a:lnTo>
                <a:lnTo>
                  <a:pt x="336789" y="37195"/>
                </a:lnTo>
                <a:lnTo>
                  <a:pt x="297896" y="17261"/>
                </a:lnTo>
                <a:lnTo>
                  <a:pt x="253242" y="4497"/>
                </a:lnTo>
                <a:lnTo>
                  <a:pt x="204216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32286" y="3514344"/>
            <a:ext cx="195580" cy="1210310"/>
          </a:xfrm>
          <a:custGeom>
            <a:avLst/>
            <a:gdLst/>
            <a:ahLst/>
            <a:cxnLst/>
            <a:rect l="l" t="t" r="r" b="b"/>
            <a:pathLst>
              <a:path w="195579" h="1210310">
                <a:moveTo>
                  <a:pt x="195512" y="0"/>
                </a:moveTo>
                <a:lnTo>
                  <a:pt x="154405" y="9216"/>
                </a:lnTo>
                <a:lnTo>
                  <a:pt x="121751" y="34139"/>
                </a:lnTo>
                <a:lnTo>
                  <a:pt x="101639" y="70677"/>
                </a:lnTo>
                <a:lnTo>
                  <a:pt x="97214" y="504444"/>
                </a:lnTo>
                <a:lnTo>
                  <a:pt x="96158" y="519227"/>
                </a:lnTo>
                <a:lnTo>
                  <a:pt x="81531" y="558929"/>
                </a:lnTo>
                <a:lnTo>
                  <a:pt x="52897" y="588481"/>
                </a:lnTo>
                <a:lnTo>
                  <a:pt x="14346" y="603790"/>
                </a:lnTo>
                <a:lnTo>
                  <a:pt x="0" y="605021"/>
                </a:lnTo>
                <a:lnTo>
                  <a:pt x="14195" y="606109"/>
                </a:lnTo>
                <a:lnTo>
                  <a:pt x="52575" y="621170"/>
                </a:lnTo>
                <a:lnTo>
                  <a:pt x="81312" y="650697"/>
                </a:lnTo>
                <a:lnTo>
                  <a:pt x="96116" y="690534"/>
                </a:lnTo>
                <a:lnTo>
                  <a:pt x="97214" y="1108710"/>
                </a:lnTo>
                <a:lnTo>
                  <a:pt x="98262" y="1123454"/>
                </a:lnTo>
                <a:lnTo>
                  <a:pt x="112782" y="1163238"/>
                </a:lnTo>
                <a:lnTo>
                  <a:pt x="141222" y="1193063"/>
                </a:lnTo>
                <a:lnTo>
                  <a:pt x="179539" y="1208707"/>
                </a:lnTo>
                <a:lnTo>
                  <a:pt x="193807" y="121004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27383" y="4992623"/>
            <a:ext cx="2040889" cy="0"/>
          </a:xfrm>
          <a:custGeom>
            <a:avLst/>
            <a:gdLst/>
            <a:ahLst/>
            <a:cxnLst/>
            <a:rect l="l" t="t" r="r" b="b"/>
            <a:pathLst>
              <a:path w="2040890">
                <a:moveTo>
                  <a:pt x="0" y="0"/>
                </a:moveTo>
                <a:lnTo>
                  <a:pt x="204063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1710591" y="232245"/>
            <a:ext cx="8597163" cy="605643"/>
          </a:xfrm>
          <a:prstGeom prst="rect">
            <a:avLst/>
          </a:prstGeom>
        </p:spPr>
        <p:txBody>
          <a:bodyPr vert="horz" wrap="square" lIns="0" tIns="53686" rIns="0" bIns="0" rtlCol="0">
            <a:spAutoFit/>
          </a:bodyPr>
          <a:lstStyle/>
          <a:p>
            <a:pPr marL="2724150">
              <a:lnSpc>
                <a:spcPts val="4305"/>
              </a:lnSpc>
            </a:pPr>
            <a:r>
              <a:rPr lang="zh-CN" altLang="en-US" sz="36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本讲学习什么？</a:t>
            </a:r>
            <a:endParaRPr sz="36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body" idx="4294967295"/>
          </p:nvPr>
        </p:nvSpPr>
        <p:spPr>
          <a:xfrm>
            <a:off x="407723" y="1343701"/>
            <a:ext cx="9250258" cy="1969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 indent="621030">
              <a:lnSpc>
                <a:spcPct val="100000"/>
              </a:lnSpc>
            </a:pPr>
            <a:r>
              <a:rPr sz="2400" spc="-5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如何避免数据库的一致性问题—数据库的规范性设计</a:t>
            </a:r>
            <a:endParaRPr sz="24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71120" marR="5080">
              <a:lnSpc>
                <a:spcPct val="130300"/>
              </a:lnSpc>
              <a:spcBef>
                <a:spcPts val="2014"/>
              </a:spcBef>
            </a:pPr>
            <a:r>
              <a:rPr lang="en-US" altLang="zh-CN" spc="-5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          </a:t>
            </a:r>
            <a:r>
              <a:rPr spc="-5" dirty="0" err="1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数据库的规范性设计需要分析数据库Ta</a:t>
            </a:r>
            <a:r>
              <a:rPr spc="0" dirty="0" err="1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r>
              <a:rPr spc="-5" dirty="0" err="1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le中的属性在取值方面有什么依存</a:t>
            </a:r>
            <a:r>
              <a:rPr spc="-5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spc="-5" dirty="0" err="1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关系</a:t>
            </a:r>
            <a:r>
              <a:rPr spc="-5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？</a:t>
            </a:r>
            <a:endParaRPr lang="en-US" altLang="zh-CN" spc="-5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71120" marR="5080">
              <a:lnSpc>
                <a:spcPct val="130300"/>
              </a:lnSpc>
              <a:spcBef>
                <a:spcPts val="2014"/>
              </a:spcBef>
            </a:pPr>
            <a:r>
              <a:rPr lang="en-US" altLang="zh-CN" spc="-5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          </a:t>
            </a:r>
            <a:r>
              <a:rPr spc="-5" dirty="0" err="1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数据库设计过程中应遵循什么样的原则</a:t>
            </a:r>
            <a:r>
              <a:rPr lang="zh-CN" altLang="en-US" spc="-5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？</a:t>
            </a:r>
            <a:endParaRPr spc="-5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71120">
              <a:lnSpc>
                <a:spcPct val="100000"/>
              </a:lnSpc>
              <a:spcBef>
                <a:spcPts val="720"/>
              </a:spcBef>
            </a:pPr>
            <a:r>
              <a:rPr b="0" spc="-5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</a:t>
            </a:r>
            <a:r>
              <a:rPr spc="-5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数据库设计理论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60708" y="3351777"/>
            <a:ext cx="1776095" cy="2026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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数据依赖理论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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关系范式理论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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模式分解理论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13459" y="5137707"/>
            <a:ext cx="3078480" cy="482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6740">
              <a:lnSpc>
                <a:spcPct val="100000"/>
              </a:lnSpc>
              <a:tabLst>
                <a:tab pos="2785745" algn="l"/>
              </a:tabLst>
            </a:pPr>
            <a:r>
              <a:rPr sz="1200" b="1" u="heavy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	</a:t>
            </a:r>
            <a:r>
              <a:rPr sz="1200" b="1" u="heavy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5</a:t>
            </a:r>
            <a:r>
              <a:rPr sz="12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NF</a:t>
            </a:r>
            <a:endParaRPr sz="120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联结依赖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4122" y="3644858"/>
            <a:ext cx="309245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61694">
              <a:lnSpc>
                <a:spcPct val="100000"/>
              </a:lnSpc>
              <a:tabLst>
                <a:tab pos="3068320" algn="l"/>
              </a:tabLst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函数依赖 </a:t>
            </a:r>
            <a:r>
              <a:rPr sz="1600" b="1" u="heavy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部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分函数依赖/完全函数依赖</a:t>
            </a:r>
            <a:r>
              <a:rPr sz="1600" u="heavy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	</a:t>
            </a:r>
            <a:r>
              <a:rPr sz="1600" u="heavy" spc="-32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/>
            </a:endParaRPr>
          </a:p>
          <a:p>
            <a:pPr marL="67056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传递函数依赖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08125" y="4707086"/>
            <a:ext cx="8388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多值依赖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39556" y="4352544"/>
            <a:ext cx="818515" cy="650875"/>
          </a:xfrm>
          <a:custGeom>
            <a:avLst/>
            <a:gdLst/>
            <a:ahLst/>
            <a:cxnLst/>
            <a:rect l="l" t="t" r="r" b="b"/>
            <a:pathLst>
              <a:path w="818515" h="650875">
                <a:moveTo>
                  <a:pt x="57879" y="586121"/>
                </a:moveTo>
                <a:lnTo>
                  <a:pt x="40385" y="563880"/>
                </a:lnTo>
                <a:lnTo>
                  <a:pt x="0" y="650748"/>
                </a:lnTo>
                <a:lnTo>
                  <a:pt x="46481" y="641300"/>
                </a:lnTo>
                <a:lnTo>
                  <a:pt x="46481" y="595122"/>
                </a:lnTo>
                <a:lnTo>
                  <a:pt x="57879" y="586121"/>
                </a:lnTo>
                <a:close/>
              </a:path>
              <a:path w="818515" h="650875">
                <a:moveTo>
                  <a:pt x="75971" y="609124"/>
                </a:moveTo>
                <a:lnTo>
                  <a:pt x="57879" y="586121"/>
                </a:lnTo>
                <a:lnTo>
                  <a:pt x="46481" y="595122"/>
                </a:lnTo>
                <a:lnTo>
                  <a:pt x="64769" y="617982"/>
                </a:lnTo>
                <a:lnTo>
                  <a:pt x="75971" y="609124"/>
                </a:lnTo>
                <a:close/>
              </a:path>
              <a:path w="818515" h="650875">
                <a:moveTo>
                  <a:pt x="93725" y="631698"/>
                </a:moveTo>
                <a:lnTo>
                  <a:pt x="75971" y="609124"/>
                </a:lnTo>
                <a:lnTo>
                  <a:pt x="64769" y="617982"/>
                </a:lnTo>
                <a:lnTo>
                  <a:pt x="46481" y="595122"/>
                </a:lnTo>
                <a:lnTo>
                  <a:pt x="46481" y="641300"/>
                </a:lnTo>
                <a:lnTo>
                  <a:pt x="93725" y="631698"/>
                </a:lnTo>
                <a:close/>
              </a:path>
              <a:path w="818515" h="650875">
                <a:moveTo>
                  <a:pt x="818387" y="22098"/>
                </a:moveTo>
                <a:lnTo>
                  <a:pt x="800099" y="0"/>
                </a:lnTo>
                <a:lnTo>
                  <a:pt x="57879" y="586121"/>
                </a:lnTo>
                <a:lnTo>
                  <a:pt x="75971" y="609124"/>
                </a:lnTo>
                <a:lnTo>
                  <a:pt x="818387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94611" y="4743450"/>
            <a:ext cx="353060" cy="91440"/>
          </a:xfrm>
          <a:custGeom>
            <a:avLst/>
            <a:gdLst/>
            <a:ahLst/>
            <a:cxnLst/>
            <a:rect l="l" t="t" r="r" b="b"/>
            <a:pathLst>
              <a:path w="353059" h="91439">
                <a:moveTo>
                  <a:pt x="83089" y="34777"/>
                </a:moveTo>
                <a:lnTo>
                  <a:pt x="79247" y="6095"/>
                </a:lnTo>
                <a:lnTo>
                  <a:pt x="0" y="60197"/>
                </a:lnTo>
                <a:lnTo>
                  <a:pt x="69341" y="84088"/>
                </a:lnTo>
                <a:lnTo>
                  <a:pt x="69341" y="36575"/>
                </a:lnTo>
                <a:lnTo>
                  <a:pt x="83089" y="34777"/>
                </a:lnTo>
                <a:close/>
              </a:path>
              <a:path w="353059" h="91439">
                <a:moveTo>
                  <a:pt x="86865" y="62976"/>
                </a:moveTo>
                <a:lnTo>
                  <a:pt x="83089" y="34777"/>
                </a:lnTo>
                <a:lnTo>
                  <a:pt x="69341" y="36575"/>
                </a:lnTo>
                <a:lnTo>
                  <a:pt x="73151" y="64769"/>
                </a:lnTo>
                <a:lnTo>
                  <a:pt x="86865" y="62976"/>
                </a:lnTo>
                <a:close/>
              </a:path>
              <a:path w="353059" h="91439">
                <a:moveTo>
                  <a:pt x="90677" y="91439"/>
                </a:moveTo>
                <a:lnTo>
                  <a:pt x="86865" y="62976"/>
                </a:lnTo>
                <a:lnTo>
                  <a:pt x="73151" y="64769"/>
                </a:lnTo>
                <a:lnTo>
                  <a:pt x="69341" y="36575"/>
                </a:lnTo>
                <a:lnTo>
                  <a:pt x="69341" y="84088"/>
                </a:lnTo>
                <a:lnTo>
                  <a:pt x="90677" y="91439"/>
                </a:lnTo>
                <a:close/>
              </a:path>
              <a:path w="353059" h="91439">
                <a:moveTo>
                  <a:pt x="352805" y="28193"/>
                </a:moveTo>
                <a:lnTo>
                  <a:pt x="348995" y="0"/>
                </a:lnTo>
                <a:lnTo>
                  <a:pt x="83089" y="34777"/>
                </a:lnTo>
                <a:lnTo>
                  <a:pt x="86865" y="62976"/>
                </a:lnTo>
                <a:lnTo>
                  <a:pt x="352805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11768" y="4738115"/>
            <a:ext cx="161925" cy="384810"/>
          </a:xfrm>
          <a:custGeom>
            <a:avLst/>
            <a:gdLst/>
            <a:ahLst/>
            <a:cxnLst/>
            <a:rect l="l" t="t" r="r" b="b"/>
            <a:pathLst>
              <a:path w="161925" h="384810">
                <a:moveTo>
                  <a:pt x="26872" y="299193"/>
                </a:moveTo>
                <a:lnTo>
                  <a:pt x="0" y="289560"/>
                </a:lnTo>
                <a:lnTo>
                  <a:pt x="11430" y="384810"/>
                </a:lnTo>
                <a:lnTo>
                  <a:pt x="22098" y="374610"/>
                </a:lnTo>
                <a:lnTo>
                  <a:pt x="22098" y="312420"/>
                </a:lnTo>
                <a:lnTo>
                  <a:pt x="26872" y="299193"/>
                </a:lnTo>
                <a:close/>
              </a:path>
              <a:path w="161925" h="384810">
                <a:moveTo>
                  <a:pt x="54298" y="309025"/>
                </a:moveTo>
                <a:lnTo>
                  <a:pt x="26872" y="299193"/>
                </a:lnTo>
                <a:lnTo>
                  <a:pt x="22098" y="312420"/>
                </a:lnTo>
                <a:lnTo>
                  <a:pt x="49530" y="322326"/>
                </a:lnTo>
                <a:lnTo>
                  <a:pt x="54298" y="309025"/>
                </a:lnTo>
                <a:close/>
              </a:path>
              <a:path w="161925" h="384810">
                <a:moveTo>
                  <a:pt x="80772" y="318516"/>
                </a:moveTo>
                <a:lnTo>
                  <a:pt x="54298" y="309025"/>
                </a:lnTo>
                <a:lnTo>
                  <a:pt x="49530" y="322326"/>
                </a:lnTo>
                <a:lnTo>
                  <a:pt x="22098" y="312420"/>
                </a:lnTo>
                <a:lnTo>
                  <a:pt x="22098" y="374610"/>
                </a:lnTo>
                <a:lnTo>
                  <a:pt x="80772" y="318516"/>
                </a:lnTo>
                <a:close/>
              </a:path>
              <a:path w="161925" h="384810">
                <a:moveTo>
                  <a:pt x="161544" y="9906"/>
                </a:moveTo>
                <a:lnTo>
                  <a:pt x="134874" y="0"/>
                </a:lnTo>
                <a:lnTo>
                  <a:pt x="26872" y="299193"/>
                </a:lnTo>
                <a:lnTo>
                  <a:pt x="54298" y="309025"/>
                </a:lnTo>
                <a:lnTo>
                  <a:pt x="161544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91811" y="5151332"/>
            <a:ext cx="12458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无损连接分解 保持依赖分解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3311" y="1480585"/>
            <a:ext cx="39903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关系模式分解成BCNF</a:t>
            </a:r>
            <a:endParaRPr sz="32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2915" y="2135123"/>
            <a:ext cx="7976234" cy="3751579"/>
          </a:xfrm>
          <a:custGeom>
            <a:avLst/>
            <a:gdLst/>
            <a:ahLst/>
            <a:cxnLst/>
            <a:rect l="l" t="t" r="r" b="b"/>
            <a:pathLst>
              <a:path w="7976234" h="3751579">
                <a:moveTo>
                  <a:pt x="0" y="0"/>
                </a:moveTo>
                <a:lnTo>
                  <a:pt x="0" y="3751326"/>
                </a:lnTo>
                <a:lnTo>
                  <a:pt x="7975854" y="3751326"/>
                </a:lnTo>
                <a:lnTo>
                  <a:pt x="797585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6984" y="2310881"/>
            <a:ext cx="4857750" cy="766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示例</a:t>
            </a:r>
            <a:r>
              <a:rPr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r>
              <a:rPr sz="24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R(A,</a:t>
            </a:r>
            <a:r>
              <a:rPr sz="24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B,</a:t>
            </a:r>
            <a:r>
              <a:rPr sz="24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C,</a:t>
            </a:r>
            <a:r>
              <a:rPr sz="24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D,</a:t>
            </a:r>
            <a:r>
              <a:rPr sz="24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E, F, G)</a:t>
            </a:r>
            <a:endParaRPr sz="24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925830">
              <a:lnSpc>
                <a:spcPct val="100000"/>
              </a:lnSpc>
              <a:spcBef>
                <a:spcPts val="745"/>
              </a:spcBef>
            </a:pPr>
            <a:r>
              <a:rPr sz="20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函数依赖集合{ </a:t>
            </a:r>
            <a:r>
              <a:rPr sz="20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200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2000" b="1" spc="-1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</a:t>
            </a:r>
            <a:r>
              <a:rPr sz="20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A</a:t>
            </a:r>
            <a:r>
              <a:rPr sz="200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20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C,</a:t>
            </a:r>
            <a:r>
              <a:rPr sz="2000" b="1" spc="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200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20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D,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1367" y="2759676"/>
            <a:ext cx="172021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02640" algn="l"/>
              </a:tabLst>
            </a:pPr>
            <a:r>
              <a:rPr sz="2000" b="1" spc="-1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200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20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E,</a:t>
            </a:r>
            <a:r>
              <a:rPr sz="20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E</a:t>
            </a:r>
            <a:r>
              <a:rPr sz="200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20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FG }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6984" y="3532844"/>
            <a:ext cx="1049020" cy="60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候选键：A; 分解规则：</a:t>
            </a:r>
            <a:endParaRPr sz="16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1676" y="3532844"/>
            <a:ext cx="47929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有不依赖于候选键的其他函数依赖，R不满足BCNF。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6984" y="4167600"/>
            <a:ext cx="7031355" cy="1290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ct val="100000"/>
              </a:lnSpc>
            </a:pPr>
            <a:r>
              <a:rPr sz="1600" b="1" spc="-5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将左侧不含候选键的函数依赖单独组成一个</a:t>
            </a:r>
            <a:r>
              <a:rPr sz="1600" b="1" spc="-10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</a:t>
            </a:r>
            <a:r>
              <a:rPr sz="1600" b="1" spc="-5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系</a:t>
            </a:r>
            <a:r>
              <a:rPr sz="1600" b="1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1600" b="1" spc="-5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将包含候选键的组成一关系</a:t>
            </a:r>
            <a:endParaRPr sz="16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555625">
              <a:lnSpc>
                <a:spcPct val="100000"/>
              </a:lnSpc>
              <a:spcBef>
                <a:spcPts val="680"/>
              </a:spcBef>
              <a:tabLst>
                <a:tab pos="2145030" algn="l"/>
              </a:tabLst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{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R1(C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D)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	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R2(C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E)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R3(E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G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 ,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R4(A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</a:t>
            </a:r>
            <a:r>
              <a:rPr sz="1600" b="1" spc="-2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2301875" algn="l"/>
                <a:tab pos="3575685" algn="l"/>
                <a:tab pos="4847590" algn="l"/>
              </a:tabLst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可以看出：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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BCNF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;	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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BCNF;	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3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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BCNF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;	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4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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BCNF;</a:t>
            </a:r>
            <a:endParaRPr sz="16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也可以将R1和R2合并：</a:t>
            </a:r>
            <a:endParaRPr sz="16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0091" y="5535212"/>
            <a:ext cx="43332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{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R12(C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D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E)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R3(E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G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 ,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R4(A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</a:t>
            </a:r>
            <a:r>
              <a:rPr sz="16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96151" y="5362194"/>
            <a:ext cx="2277110" cy="1392555"/>
          </a:xfrm>
          <a:custGeom>
            <a:avLst/>
            <a:gdLst/>
            <a:ahLst/>
            <a:cxnLst/>
            <a:rect l="l" t="t" r="r" b="b"/>
            <a:pathLst>
              <a:path w="2277109" h="1392554">
                <a:moveTo>
                  <a:pt x="2276856" y="696468"/>
                </a:moveTo>
                <a:lnTo>
                  <a:pt x="2273081" y="639324"/>
                </a:lnTo>
                <a:lnTo>
                  <a:pt x="2261953" y="583458"/>
                </a:lnTo>
                <a:lnTo>
                  <a:pt x="2243765" y="529046"/>
                </a:lnTo>
                <a:lnTo>
                  <a:pt x="2218809" y="476268"/>
                </a:lnTo>
                <a:lnTo>
                  <a:pt x="2187380" y="425303"/>
                </a:lnTo>
                <a:lnTo>
                  <a:pt x="2149770" y="376329"/>
                </a:lnTo>
                <a:lnTo>
                  <a:pt x="2106272" y="329526"/>
                </a:lnTo>
                <a:lnTo>
                  <a:pt x="2057180" y="285073"/>
                </a:lnTo>
                <a:lnTo>
                  <a:pt x="2002787" y="243148"/>
                </a:lnTo>
                <a:lnTo>
                  <a:pt x="1943385" y="203930"/>
                </a:lnTo>
                <a:lnTo>
                  <a:pt x="1879269" y="167598"/>
                </a:lnTo>
                <a:lnTo>
                  <a:pt x="1810731" y="134331"/>
                </a:lnTo>
                <a:lnTo>
                  <a:pt x="1738064" y="104308"/>
                </a:lnTo>
                <a:lnTo>
                  <a:pt x="1661563" y="77707"/>
                </a:lnTo>
                <a:lnTo>
                  <a:pt x="1581519" y="54709"/>
                </a:lnTo>
                <a:lnTo>
                  <a:pt x="1498226" y="35490"/>
                </a:lnTo>
                <a:lnTo>
                  <a:pt x="1411977" y="20231"/>
                </a:lnTo>
                <a:lnTo>
                  <a:pt x="1323065" y="9111"/>
                </a:lnTo>
                <a:lnTo>
                  <a:pt x="1231785" y="2307"/>
                </a:lnTo>
                <a:lnTo>
                  <a:pt x="1138428" y="0"/>
                </a:lnTo>
                <a:lnTo>
                  <a:pt x="1045070" y="2307"/>
                </a:lnTo>
                <a:lnTo>
                  <a:pt x="953790" y="9111"/>
                </a:lnTo>
                <a:lnTo>
                  <a:pt x="864878" y="20231"/>
                </a:lnTo>
                <a:lnTo>
                  <a:pt x="778629" y="35490"/>
                </a:lnTo>
                <a:lnTo>
                  <a:pt x="695336" y="54709"/>
                </a:lnTo>
                <a:lnTo>
                  <a:pt x="615292" y="77707"/>
                </a:lnTo>
                <a:lnTo>
                  <a:pt x="538791" y="104308"/>
                </a:lnTo>
                <a:lnTo>
                  <a:pt x="466124" y="134331"/>
                </a:lnTo>
                <a:lnTo>
                  <a:pt x="397586" y="167598"/>
                </a:lnTo>
                <a:lnTo>
                  <a:pt x="333470" y="203930"/>
                </a:lnTo>
                <a:lnTo>
                  <a:pt x="274068" y="243148"/>
                </a:lnTo>
                <a:lnTo>
                  <a:pt x="219675" y="285073"/>
                </a:lnTo>
                <a:lnTo>
                  <a:pt x="170583" y="329526"/>
                </a:lnTo>
                <a:lnTo>
                  <a:pt x="127085" y="376329"/>
                </a:lnTo>
                <a:lnTo>
                  <a:pt x="89475" y="425303"/>
                </a:lnTo>
                <a:lnTo>
                  <a:pt x="58046" y="476268"/>
                </a:lnTo>
                <a:lnTo>
                  <a:pt x="33090" y="529046"/>
                </a:lnTo>
                <a:lnTo>
                  <a:pt x="14902" y="583458"/>
                </a:lnTo>
                <a:lnTo>
                  <a:pt x="3774" y="639324"/>
                </a:lnTo>
                <a:lnTo>
                  <a:pt x="0" y="696468"/>
                </a:lnTo>
                <a:lnTo>
                  <a:pt x="3774" y="753502"/>
                </a:lnTo>
                <a:lnTo>
                  <a:pt x="14902" y="809271"/>
                </a:lnTo>
                <a:lnTo>
                  <a:pt x="33090" y="863595"/>
                </a:lnTo>
                <a:lnTo>
                  <a:pt x="58046" y="916295"/>
                </a:lnTo>
                <a:lnTo>
                  <a:pt x="89475" y="967192"/>
                </a:lnTo>
                <a:lnTo>
                  <a:pt x="127085" y="1016105"/>
                </a:lnTo>
                <a:lnTo>
                  <a:pt x="170583" y="1062856"/>
                </a:lnTo>
                <a:lnTo>
                  <a:pt x="201930" y="1091212"/>
                </a:lnTo>
                <a:lnTo>
                  <a:pt x="201930" y="696468"/>
                </a:lnTo>
                <a:lnTo>
                  <a:pt x="205033" y="649503"/>
                </a:lnTo>
                <a:lnTo>
                  <a:pt x="214182" y="603579"/>
                </a:lnTo>
                <a:lnTo>
                  <a:pt x="229136" y="558842"/>
                </a:lnTo>
                <a:lnTo>
                  <a:pt x="249655" y="515441"/>
                </a:lnTo>
                <a:lnTo>
                  <a:pt x="275498" y="473523"/>
                </a:lnTo>
                <a:lnTo>
                  <a:pt x="306425" y="433237"/>
                </a:lnTo>
                <a:lnTo>
                  <a:pt x="342194" y="394730"/>
                </a:lnTo>
                <a:lnTo>
                  <a:pt x="382566" y="358152"/>
                </a:lnTo>
                <a:lnTo>
                  <a:pt x="427300" y="323649"/>
                </a:lnTo>
                <a:lnTo>
                  <a:pt x="476154" y="291369"/>
                </a:lnTo>
                <a:lnTo>
                  <a:pt x="528889" y="261462"/>
                </a:lnTo>
                <a:lnTo>
                  <a:pt x="585264" y="234074"/>
                </a:lnTo>
                <a:lnTo>
                  <a:pt x="645039" y="209354"/>
                </a:lnTo>
                <a:lnTo>
                  <a:pt x="707971" y="187449"/>
                </a:lnTo>
                <a:lnTo>
                  <a:pt x="773822" y="168509"/>
                </a:lnTo>
                <a:lnTo>
                  <a:pt x="842351" y="152680"/>
                </a:lnTo>
                <a:lnTo>
                  <a:pt x="913316" y="140111"/>
                </a:lnTo>
                <a:lnTo>
                  <a:pt x="986478" y="130950"/>
                </a:lnTo>
                <a:lnTo>
                  <a:pt x="1061595" y="125345"/>
                </a:lnTo>
                <a:lnTo>
                  <a:pt x="1138428" y="123444"/>
                </a:lnTo>
                <a:lnTo>
                  <a:pt x="1215260" y="125345"/>
                </a:lnTo>
                <a:lnTo>
                  <a:pt x="1290377" y="130950"/>
                </a:lnTo>
                <a:lnTo>
                  <a:pt x="1363539" y="140111"/>
                </a:lnTo>
                <a:lnTo>
                  <a:pt x="1434504" y="152680"/>
                </a:lnTo>
                <a:lnTo>
                  <a:pt x="1503033" y="168509"/>
                </a:lnTo>
                <a:lnTo>
                  <a:pt x="1568884" y="187449"/>
                </a:lnTo>
                <a:lnTo>
                  <a:pt x="1631816" y="209354"/>
                </a:lnTo>
                <a:lnTo>
                  <a:pt x="1691591" y="234074"/>
                </a:lnTo>
                <a:lnTo>
                  <a:pt x="1747966" y="261462"/>
                </a:lnTo>
                <a:lnTo>
                  <a:pt x="1800701" y="291369"/>
                </a:lnTo>
                <a:lnTo>
                  <a:pt x="1849555" y="323649"/>
                </a:lnTo>
                <a:lnTo>
                  <a:pt x="1894289" y="358152"/>
                </a:lnTo>
                <a:lnTo>
                  <a:pt x="1934661" y="394730"/>
                </a:lnTo>
                <a:lnTo>
                  <a:pt x="1970430" y="433237"/>
                </a:lnTo>
                <a:lnTo>
                  <a:pt x="2001357" y="473523"/>
                </a:lnTo>
                <a:lnTo>
                  <a:pt x="2027200" y="515441"/>
                </a:lnTo>
                <a:lnTo>
                  <a:pt x="2047719" y="558842"/>
                </a:lnTo>
                <a:lnTo>
                  <a:pt x="2062673" y="603579"/>
                </a:lnTo>
                <a:lnTo>
                  <a:pt x="2071822" y="649503"/>
                </a:lnTo>
                <a:lnTo>
                  <a:pt x="2074926" y="696468"/>
                </a:lnTo>
                <a:lnTo>
                  <a:pt x="2074926" y="1091212"/>
                </a:lnTo>
                <a:lnTo>
                  <a:pt x="2106272" y="1062856"/>
                </a:lnTo>
                <a:lnTo>
                  <a:pt x="2149770" y="1016105"/>
                </a:lnTo>
                <a:lnTo>
                  <a:pt x="2187380" y="967192"/>
                </a:lnTo>
                <a:lnTo>
                  <a:pt x="2218809" y="916295"/>
                </a:lnTo>
                <a:lnTo>
                  <a:pt x="2243765" y="863595"/>
                </a:lnTo>
                <a:lnTo>
                  <a:pt x="2261953" y="809271"/>
                </a:lnTo>
                <a:lnTo>
                  <a:pt x="2273081" y="753502"/>
                </a:lnTo>
                <a:lnTo>
                  <a:pt x="2276856" y="696468"/>
                </a:lnTo>
                <a:close/>
              </a:path>
              <a:path w="2277109" h="1392554">
                <a:moveTo>
                  <a:pt x="2074926" y="1091212"/>
                </a:moveTo>
                <a:lnTo>
                  <a:pt x="2074926" y="696468"/>
                </a:lnTo>
                <a:lnTo>
                  <a:pt x="2071822" y="743426"/>
                </a:lnTo>
                <a:lnTo>
                  <a:pt x="2062673" y="789335"/>
                </a:lnTo>
                <a:lnTo>
                  <a:pt x="2047719" y="834047"/>
                </a:lnTo>
                <a:lnTo>
                  <a:pt x="2027200" y="877415"/>
                </a:lnTo>
                <a:lnTo>
                  <a:pt x="2001357" y="919293"/>
                </a:lnTo>
                <a:lnTo>
                  <a:pt x="1970430" y="959534"/>
                </a:lnTo>
                <a:lnTo>
                  <a:pt x="1934661" y="997990"/>
                </a:lnTo>
                <a:lnTo>
                  <a:pt x="1894289" y="1034515"/>
                </a:lnTo>
                <a:lnTo>
                  <a:pt x="1849555" y="1068962"/>
                </a:lnTo>
                <a:lnTo>
                  <a:pt x="1800701" y="1101185"/>
                </a:lnTo>
                <a:lnTo>
                  <a:pt x="1747966" y="1131035"/>
                </a:lnTo>
                <a:lnTo>
                  <a:pt x="1691591" y="1158368"/>
                </a:lnTo>
                <a:lnTo>
                  <a:pt x="1631816" y="1183034"/>
                </a:lnTo>
                <a:lnTo>
                  <a:pt x="1568884" y="1204888"/>
                </a:lnTo>
                <a:lnTo>
                  <a:pt x="1503033" y="1223783"/>
                </a:lnTo>
                <a:lnTo>
                  <a:pt x="1434504" y="1239572"/>
                </a:lnTo>
                <a:lnTo>
                  <a:pt x="1363539" y="1252108"/>
                </a:lnTo>
                <a:lnTo>
                  <a:pt x="1290377" y="1261244"/>
                </a:lnTo>
                <a:lnTo>
                  <a:pt x="1215260" y="1266834"/>
                </a:lnTo>
                <a:lnTo>
                  <a:pt x="1138428" y="1268730"/>
                </a:lnTo>
                <a:lnTo>
                  <a:pt x="1061595" y="1266834"/>
                </a:lnTo>
                <a:lnTo>
                  <a:pt x="986478" y="1261244"/>
                </a:lnTo>
                <a:lnTo>
                  <a:pt x="913316" y="1252108"/>
                </a:lnTo>
                <a:lnTo>
                  <a:pt x="842351" y="1239572"/>
                </a:lnTo>
                <a:lnTo>
                  <a:pt x="773822" y="1223783"/>
                </a:lnTo>
                <a:lnTo>
                  <a:pt x="707971" y="1204888"/>
                </a:lnTo>
                <a:lnTo>
                  <a:pt x="645039" y="1183034"/>
                </a:lnTo>
                <a:lnTo>
                  <a:pt x="585264" y="1158368"/>
                </a:lnTo>
                <a:lnTo>
                  <a:pt x="528889" y="1131035"/>
                </a:lnTo>
                <a:lnTo>
                  <a:pt x="476154" y="1101185"/>
                </a:lnTo>
                <a:lnTo>
                  <a:pt x="427300" y="1068962"/>
                </a:lnTo>
                <a:lnTo>
                  <a:pt x="382566" y="1034515"/>
                </a:lnTo>
                <a:lnTo>
                  <a:pt x="342194" y="997990"/>
                </a:lnTo>
                <a:lnTo>
                  <a:pt x="306425" y="959534"/>
                </a:lnTo>
                <a:lnTo>
                  <a:pt x="275498" y="919293"/>
                </a:lnTo>
                <a:lnTo>
                  <a:pt x="249655" y="877415"/>
                </a:lnTo>
                <a:lnTo>
                  <a:pt x="229136" y="834047"/>
                </a:lnTo>
                <a:lnTo>
                  <a:pt x="214182" y="789335"/>
                </a:lnTo>
                <a:lnTo>
                  <a:pt x="205033" y="743426"/>
                </a:lnTo>
                <a:lnTo>
                  <a:pt x="201930" y="696468"/>
                </a:lnTo>
                <a:lnTo>
                  <a:pt x="201930" y="1091212"/>
                </a:lnTo>
                <a:lnTo>
                  <a:pt x="274068" y="1149152"/>
                </a:lnTo>
                <a:lnTo>
                  <a:pt x="333470" y="1188339"/>
                </a:lnTo>
                <a:lnTo>
                  <a:pt x="397586" y="1224645"/>
                </a:lnTo>
                <a:lnTo>
                  <a:pt x="466124" y="1257891"/>
                </a:lnTo>
                <a:lnTo>
                  <a:pt x="538791" y="1287898"/>
                </a:lnTo>
                <a:lnTo>
                  <a:pt x="615292" y="1314486"/>
                </a:lnTo>
                <a:lnTo>
                  <a:pt x="695336" y="1337476"/>
                </a:lnTo>
                <a:lnTo>
                  <a:pt x="778629" y="1356689"/>
                </a:lnTo>
                <a:lnTo>
                  <a:pt x="864878" y="1371944"/>
                </a:lnTo>
                <a:lnTo>
                  <a:pt x="953790" y="1383063"/>
                </a:lnTo>
                <a:lnTo>
                  <a:pt x="1045070" y="1389866"/>
                </a:lnTo>
                <a:lnTo>
                  <a:pt x="1138428" y="1392174"/>
                </a:lnTo>
                <a:lnTo>
                  <a:pt x="1231785" y="1389866"/>
                </a:lnTo>
                <a:lnTo>
                  <a:pt x="1323065" y="1383063"/>
                </a:lnTo>
                <a:lnTo>
                  <a:pt x="1411977" y="1371944"/>
                </a:lnTo>
                <a:lnTo>
                  <a:pt x="1498226" y="1356689"/>
                </a:lnTo>
                <a:lnTo>
                  <a:pt x="1581519" y="1337476"/>
                </a:lnTo>
                <a:lnTo>
                  <a:pt x="1661563" y="1314486"/>
                </a:lnTo>
                <a:lnTo>
                  <a:pt x="1738064" y="1287898"/>
                </a:lnTo>
                <a:lnTo>
                  <a:pt x="1810731" y="1257891"/>
                </a:lnTo>
                <a:lnTo>
                  <a:pt x="1879269" y="1224645"/>
                </a:lnTo>
                <a:lnTo>
                  <a:pt x="1943385" y="1188339"/>
                </a:lnTo>
                <a:lnTo>
                  <a:pt x="2002787" y="1149152"/>
                </a:lnTo>
                <a:lnTo>
                  <a:pt x="2057180" y="1107265"/>
                </a:lnTo>
                <a:lnTo>
                  <a:pt x="2074926" y="109121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85139" y="5474970"/>
            <a:ext cx="1899285" cy="1167130"/>
          </a:xfrm>
          <a:custGeom>
            <a:avLst/>
            <a:gdLst/>
            <a:ahLst/>
            <a:cxnLst/>
            <a:rect l="l" t="t" r="r" b="b"/>
            <a:pathLst>
              <a:path w="1899284" h="1167129">
                <a:moveTo>
                  <a:pt x="1898903" y="583691"/>
                </a:moveTo>
                <a:lnTo>
                  <a:pt x="1895755" y="535825"/>
                </a:lnTo>
                <a:lnTo>
                  <a:pt x="1886474" y="489023"/>
                </a:lnTo>
                <a:lnTo>
                  <a:pt x="1871303" y="443436"/>
                </a:lnTo>
                <a:lnTo>
                  <a:pt x="1850489" y="399214"/>
                </a:lnTo>
                <a:lnTo>
                  <a:pt x="1824275" y="356508"/>
                </a:lnTo>
                <a:lnTo>
                  <a:pt x="1792906" y="315468"/>
                </a:lnTo>
                <a:lnTo>
                  <a:pt x="1756627" y="276244"/>
                </a:lnTo>
                <a:lnTo>
                  <a:pt x="1715682" y="238987"/>
                </a:lnTo>
                <a:lnTo>
                  <a:pt x="1670316" y="203847"/>
                </a:lnTo>
                <a:lnTo>
                  <a:pt x="1620773" y="170973"/>
                </a:lnTo>
                <a:lnTo>
                  <a:pt x="1567299" y="140517"/>
                </a:lnTo>
                <a:lnTo>
                  <a:pt x="1510137" y="112629"/>
                </a:lnTo>
                <a:lnTo>
                  <a:pt x="1449533" y="87459"/>
                </a:lnTo>
                <a:lnTo>
                  <a:pt x="1385730" y="65157"/>
                </a:lnTo>
                <a:lnTo>
                  <a:pt x="1318974" y="45874"/>
                </a:lnTo>
                <a:lnTo>
                  <a:pt x="1249509" y="29760"/>
                </a:lnTo>
                <a:lnTo>
                  <a:pt x="1177579" y="16965"/>
                </a:lnTo>
                <a:lnTo>
                  <a:pt x="1103430" y="7640"/>
                </a:lnTo>
                <a:lnTo>
                  <a:pt x="1027306" y="1935"/>
                </a:lnTo>
                <a:lnTo>
                  <a:pt x="949451" y="0"/>
                </a:lnTo>
                <a:lnTo>
                  <a:pt x="871597" y="1935"/>
                </a:lnTo>
                <a:lnTo>
                  <a:pt x="795473" y="7640"/>
                </a:lnTo>
                <a:lnTo>
                  <a:pt x="721324" y="16965"/>
                </a:lnTo>
                <a:lnTo>
                  <a:pt x="649394" y="29760"/>
                </a:lnTo>
                <a:lnTo>
                  <a:pt x="579929" y="45874"/>
                </a:lnTo>
                <a:lnTo>
                  <a:pt x="513173" y="65157"/>
                </a:lnTo>
                <a:lnTo>
                  <a:pt x="449370" y="87459"/>
                </a:lnTo>
                <a:lnTo>
                  <a:pt x="388766" y="112629"/>
                </a:lnTo>
                <a:lnTo>
                  <a:pt x="331604" y="140517"/>
                </a:lnTo>
                <a:lnTo>
                  <a:pt x="278129" y="170973"/>
                </a:lnTo>
                <a:lnTo>
                  <a:pt x="228587" y="203847"/>
                </a:lnTo>
                <a:lnTo>
                  <a:pt x="183221" y="238987"/>
                </a:lnTo>
                <a:lnTo>
                  <a:pt x="142276" y="276244"/>
                </a:lnTo>
                <a:lnTo>
                  <a:pt x="105997" y="315468"/>
                </a:lnTo>
                <a:lnTo>
                  <a:pt x="74628" y="356508"/>
                </a:lnTo>
                <a:lnTo>
                  <a:pt x="48414" y="399214"/>
                </a:lnTo>
                <a:lnTo>
                  <a:pt x="27600" y="443436"/>
                </a:lnTo>
                <a:lnTo>
                  <a:pt x="12429" y="489023"/>
                </a:lnTo>
                <a:lnTo>
                  <a:pt x="3148" y="535825"/>
                </a:lnTo>
                <a:lnTo>
                  <a:pt x="0" y="583692"/>
                </a:lnTo>
                <a:lnTo>
                  <a:pt x="3148" y="631553"/>
                </a:lnTo>
                <a:lnTo>
                  <a:pt x="12429" y="678339"/>
                </a:lnTo>
                <a:lnTo>
                  <a:pt x="27600" y="723901"/>
                </a:lnTo>
                <a:lnTo>
                  <a:pt x="48414" y="768089"/>
                </a:lnTo>
                <a:lnTo>
                  <a:pt x="74628" y="810756"/>
                </a:lnTo>
                <a:lnTo>
                  <a:pt x="105997" y="851750"/>
                </a:lnTo>
                <a:lnTo>
                  <a:pt x="142276" y="890924"/>
                </a:lnTo>
                <a:lnTo>
                  <a:pt x="183221" y="928128"/>
                </a:lnTo>
                <a:lnTo>
                  <a:pt x="228587" y="963212"/>
                </a:lnTo>
                <a:lnTo>
                  <a:pt x="278130" y="996029"/>
                </a:lnTo>
                <a:lnTo>
                  <a:pt x="331604" y="1026428"/>
                </a:lnTo>
                <a:lnTo>
                  <a:pt x="388766" y="1054260"/>
                </a:lnTo>
                <a:lnTo>
                  <a:pt x="449370" y="1079377"/>
                </a:lnTo>
                <a:lnTo>
                  <a:pt x="513173" y="1101628"/>
                </a:lnTo>
                <a:lnTo>
                  <a:pt x="579929" y="1120866"/>
                </a:lnTo>
                <a:lnTo>
                  <a:pt x="649394" y="1136940"/>
                </a:lnTo>
                <a:lnTo>
                  <a:pt x="721324" y="1149702"/>
                </a:lnTo>
                <a:lnTo>
                  <a:pt x="795473" y="1159002"/>
                </a:lnTo>
                <a:lnTo>
                  <a:pt x="871597" y="1164692"/>
                </a:lnTo>
                <a:lnTo>
                  <a:pt x="949451" y="1166622"/>
                </a:lnTo>
                <a:lnTo>
                  <a:pt x="1027306" y="1164692"/>
                </a:lnTo>
                <a:lnTo>
                  <a:pt x="1103430" y="1159002"/>
                </a:lnTo>
                <a:lnTo>
                  <a:pt x="1177579" y="1149702"/>
                </a:lnTo>
                <a:lnTo>
                  <a:pt x="1249509" y="1136940"/>
                </a:lnTo>
                <a:lnTo>
                  <a:pt x="1318974" y="1120866"/>
                </a:lnTo>
                <a:lnTo>
                  <a:pt x="1385730" y="1101628"/>
                </a:lnTo>
                <a:lnTo>
                  <a:pt x="1449533" y="1079377"/>
                </a:lnTo>
                <a:lnTo>
                  <a:pt x="1510137" y="1054260"/>
                </a:lnTo>
                <a:lnTo>
                  <a:pt x="1567299" y="1026428"/>
                </a:lnTo>
                <a:lnTo>
                  <a:pt x="1620774" y="996029"/>
                </a:lnTo>
                <a:lnTo>
                  <a:pt x="1670316" y="963212"/>
                </a:lnTo>
                <a:lnTo>
                  <a:pt x="1715682" y="928128"/>
                </a:lnTo>
                <a:lnTo>
                  <a:pt x="1756627" y="890924"/>
                </a:lnTo>
                <a:lnTo>
                  <a:pt x="1792906" y="851750"/>
                </a:lnTo>
                <a:lnTo>
                  <a:pt x="1824275" y="810756"/>
                </a:lnTo>
                <a:lnTo>
                  <a:pt x="1850489" y="768089"/>
                </a:lnTo>
                <a:lnTo>
                  <a:pt x="1871303" y="723901"/>
                </a:lnTo>
                <a:lnTo>
                  <a:pt x="1886474" y="678339"/>
                </a:lnTo>
                <a:lnTo>
                  <a:pt x="1895755" y="631553"/>
                </a:lnTo>
                <a:lnTo>
                  <a:pt x="1898903" y="58369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85139" y="5474970"/>
            <a:ext cx="1899285" cy="1167130"/>
          </a:xfrm>
          <a:custGeom>
            <a:avLst/>
            <a:gdLst/>
            <a:ahLst/>
            <a:cxnLst/>
            <a:rect l="l" t="t" r="r" b="b"/>
            <a:pathLst>
              <a:path w="1899284" h="1167129">
                <a:moveTo>
                  <a:pt x="949451" y="0"/>
                </a:moveTo>
                <a:lnTo>
                  <a:pt x="871597" y="1935"/>
                </a:lnTo>
                <a:lnTo>
                  <a:pt x="795473" y="7640"/>
                </a:lnTo>
                <a:lnTo>
                  <a:pt x="721324" y="16965"/>
                </a:lnTo>
                <a:lnTo>
                  <a:pt x="649394" y="29760"/>
                </a:lnTo>
                <a:lnTo>
                  <a:pt x="579929" y="45874"/>
                </a:lnTo>
                <a:lnTo>
                  <a:pt x="513173" y="65157"/>
                </a:lnTo>
                <a:lnTo>
                  <a:pt x="449370" y="87459"/>
                </a:lnTo>
                <a:lnTo>
                  <a:pt x="388766" y="112629"/>
                </a:lnTo>
                <a:lnTo>
                  <a:pt x="331604" y="140517"/>
                </a:lnTo>
                <a:lnTo>
                  <a:pt x="278129" y="170973"/>
                </a:lnTo>
                <a:lnTo>
                  <a:pt x="228587" y="203847"/>
                </a:lnTo>
                <a:lnTo>
                  <a:pt x="183221" y="238987"/>
                </a:lnTo>
                <a:lnTo>
                  <a:pt x="142276" y="276244"/>
                </a:lnTo>
                <a:lnTo>
                  <a:pt x="105997" y="315468"/>
                </a:lnTo>
                <a:lnTo>
                  <a:pt x="74628" y="356508"/>
                </a:lnTo>
                <a:lnTo>
                  <a:pt x="48414" y="399214"/>
                </a:lnTo>
                <a:lnTo>
                  <a:pt x="27600" y="443436"/>
                </a:lnTo>
                <a:lnTo>
                  <a:pt x="12429" y="489023"/>
                </a:lnTo>
                <a:lnTo>
                  <a:pt x="3148" y="535825"/>
                </a:lnTo>
                <a:lnTo>
                  <a:pt x="0" y="583692"/>
                </a:lnTo>
                <a:lnTo>
                  <a:pt x="3148" y="631553"/>
                </a:lnTo>
                <a:lnTo>
                  <a:pt x="12429" y="678339"/>
                </a:lnTo>
                <a:lnTo>
                  <a:pt x="27600" y="723901"/>
                </a:lnTo>
                <a:lnTo>
                  <a:pt x="48414" y="768089"/>
                </a:lnTo>
                <a:lnTo>
                  <a:pt x="74628" y="810756"/>
                </a:lnTo>
                <a:lnTo>
                  <a:pt x="105997" y="851750"/>
                </a:lnTo>
                <a:lnTo>
                  <a:pt x="142276" y="890924"/>
                </a:lnTo>
                <a:lnTo>
                  <a:pt x="183221" y="928128"/>
                </a:lnTo>
                <a:lnTo>
                  <a:pt x="228587" y="963212"/>
                </a:lnTo>
                <a:lnTo>
                  <a:pt x="278130" y="996029"/>
                </a:lnTo>
                <a:lnTo>
                  <a:pt x="331604" y="1026428"/>
                </a:lnTo>
                <a:lnTo>
                  <a:pt x="388766" y="1054260"/>
                </a:lnTo>
                <a:lnTo>
                  <a:pt x="449370" y="1079377"/>
                </a:lnTo>
                <a:lnTo>
                  <a:pt x="513173" y="1101628"/>
                </a:lnTo>
                <a:lnTo>
                  <a:pt x="579929" y="1120866"/>
                </a:lnTo>
                <a:lnTo>
                  <a:pt x="649394" y="1136940"/>
                </a:lnTo>
                <a:lnTo>
                  <a:pt x="721324" y="1149702"/>
                </a:lnTo>
                <a:lnTo>
                  <a:pt x="795473" y="1159002"/>
                </a:lnTo>
                <a:lnTo>
                  <a:pt x="871597" y="1164692"/>
                </a:lnTo>
                <a:lnTo>
                  <a:pt x="949451" y="1166622"/>
                </a:lnTo>
                <a:lnTo>
                  <a:pt x="1027306" y="1164692"/>
                </a:lnTo>
                <a:lnTo>
                  <a:pt x="1103430" y="1159002"/>
                </a:lnTo>
                <a:lnTo>
                  <a:pt x="1177579" y="1149702"/>
                </a:lnTo>
                <a:lnTo>
                  <a:pt x="1249509" y="1136940"/>
                </a:lnTo>
                <a:lnTo>
                  <a:pt x="1318974" y="1120866"/>
                </a:lnTo>
                <a:lnTo>
                  <a:pt x="1385730" y="1101628"/>
                </a:lnTo>
                <a:lnTo>
                  <a:pt x="1449533" y="1079377"/>
                </a:lnTo>
                <a:lnTo>
                  <a:pt x="1510137" y="1054260"/>
                </a:lnTo>
                <a:lnTo>
                  <a:pt x="1567299" y="1026428"/>
                </a:lnTo>
                <a:lnTo>
                  <a:pt x="1620774" y="996029"/>
                </a:lnTo>
                <a:lnTo>
                  <a:pt x="1670316" y="963212"/>
                </a:lnTo>
                <a:lnTo>
                  <a:pt x="1715682" y="928128"/>
                </a:lnTo>
                <a:lnTo>
                  <a:pt x="1756627" y="890924"/>
                </a:lnTo>
                <a:lnTo>
                  <a:pt x="1792906" y="851750"/>
                </a:lnTo>
                <a:lnTo>
                  <a:pt x="1824275" y="810756"/>
                </a:lnTo>
                <a:lnTo>
                  <a:pt x="1850489" y="768089"/>
                </a:lnTo>
                <a:lnTo>
                  <a:pt x="1871303" y="723901"/>
                </a:lnTo>
                <a:lnTo>
                  <a:pt x="1886474" y="678339"/>
                </a:lnTo>
                <a:lnTo>
                  <a:pt x="1895755" y="631553"/>
                </a:lnTo>
                <a:lnTo>
                  <a:pt x="1898903" y="583691"/>
                </a:lnTo>
                <a:lnTo>
                  <a:pt x="1895755" y="535825"/>
                </a:lnTo>
                <a:lnTo>
                  <a:pt x="1886474" y="489023"/>
                </a:lnTo>
                <a:lnTo>
                  <a:pt x="1871303" y="443436"/>
                </a:lnTo>
                <a:lnTo>
                  <a:pt x="1850489" y="399214"/>
                </a:lnTo>
                <a:lnTo>
                  <a:pt x="1824275" y="356508"/>
                </a:lnTo>
                <a:lnTo>
                  <a:pt x="1792906" y="315468"/>
                </a:lnTo>
                <a:lnTo>
                  <a:pt x="1756627" y="276244"/>
                </a:lnTo>
                <a:lnTo>
                  <a:pt x="1715682" y="238987"/>
                </a:lnTo>
                <a:lnTo>
                  <a:pt x="1670316" y="203847"/>
                </a:lnTo>
                <a:lnTo>
                  <a:pt x="1620773" y="170973"/>
                </a:lnTo>
                <a:lnTo>
                  <a:pt x="1567299" y="140517"/>
                </a:lnTo>
                <a:lnTo>
                  <a:pt x="1510137" y="112629"/>
                </a:lnTo>
                <a:lnTo>
                  <a:pt x="1449533" y="87459"/>
                </a:lnTo>
                <a:lnTo>
                  <a:pt x="1385730" y="65157"/>
                </a:lnTo>
                <a:lnTo>
                  <a:pt x="1318974" y="45874"/>
                </a:lnTo>
                <a:lnTo>
                  <a:pt x="1249509" y="29760"/>
                </a:lnTo>
                <a:lnTo>
                  <a:pt x="1177579" y="16965"/>
                </a:lnTo>
                <a:lnTo>
                  <a:pt x="1103430" y="7640"/>
                </a:lnTo>
                <a:lnTo>
                  <a:pt x="1027306" y="1935"/>
                </a:lnTo>
                <a:lnTo>
                  <a:pt x="94945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47514" y="5589314"/>
            <a:ext cx="143383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1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满足无损连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26376" y="5894114"/>
            <a:ext cx="161607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95" marR="5080" indent="-10033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接性?</a:t>
            </a:r>
            <a:r>
              <a:rPr sz="2000" b="1" spc="-114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满足保 持依赖性吗?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A7EF1E-BF90-4DF0-BC60-B5F2504D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16.4 </a:t>
            </a:r>
            <a:r>
              <a:rPr lang="zh-CN" altLang="en-US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关系模式无损连接或保持依赖的分解算法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/>
            </a:r>
            <a:b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</a:b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5AF8ABA1-42A4-444E-9A15-960AE8EB149C}"/>
              </a:ext>
            </a:extLst>
          </p:cNvPr>
          <p:cNvSpPr/>
          <p:nvPr/>
        </p:nvSpPr>
        <p:spPr>
          <a:xfrm>
            <a:off x="1072944" y="961507"/>
            <a:ext cx="4383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(1)</a:t>
            </a:r>
            <a:r>
              <a:rPr lang="zh-CN" altLang="en-US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关系模式无损连接地分解成</a:t>
            </a:r>
            <a:r>
              <a:rPr lang="en-US" altLang="zh-CN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BCNF</a:t>
            </a:r>
            <a:r>
              <a:rPr lang="zh-CN" altLang="en-US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示例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27126" y="1476709"/>
            <a:ext cx="8639163" cy="3867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685">
              <a:lnSpc>
                <a:spcPct val="128200"/>
              </a:lnSpc>
            </a:pP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[</a:t>
            </a:r>
            <a:r>
              <a:rPr sz="20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lgorithm]</a:t>
            </a:r>
            <a:r>
              <a:rPr sz="28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无损连接分解成BCNF的算</a:t>
            </a:r>
            <a:r>
              <a:rPr sz="2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法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。 </a:t>
            </a:r>
            <a:endParaRPr lang="en-US" altLang="zh-CN" sz="2000" b="1" spc="-5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19685">
              <a:lnSpc>
                <a:spcPct val="128200"/>
              </a:lnSpc>
            </a:pPr>
            <a:r>
              <a:rPr sz="2000" b="1" spc="-5" dirty="0" err="1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Input：</a:t>
            </a:r>
            <a:r>
              <a:rPr sz="2000" b="1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关系模式R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(U,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F) </a:t>
            </a:r>
            <a:endParaRPr lang="en-US" altLang="zh-CN" sz="2000" b="1" spc="-5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19685">
              <a:lnSpc>
                <a:spcPct val="128200"/>
              </a:lnSpc>
            </a:pPr>
            <a:r>
              <a:rPr sz="2000" b="1" spc="-5" dirty="0" err="1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Outpu</a:t>
            </a:r>
            <a:r>
              <a:rPr sz="2000" b="1" spc="10" dirty="0" err="1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t</a:t>
            </a:r>
            <a:r>
              <a:rPr sz="2000" b="1" spc="20" dirty="0" err="1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r>
              <a:rPr sz="2000" b="1" spc="2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R的一个无损连接</a:t>
            </a:r>
            <a:r>
              <a:rPr sz="2000" b="1" spc="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分</a:t>
            </a:r>
            <a:r>
              <a:rPr sz="2000" b="1" spc="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解</a:t>
            </a:r>
            <a:r>
              <a:rPr sz="20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，</a:t>
            </a:r>
            <a:r>
              <a:rPr sz="2000" b="1" spc="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中的每个关系模式都是F在该模式上投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影的BCNF。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Method</a:t>
            </a:r>
            <a:r>
              <a:rPr sz="2000" b="1" spc="-10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(1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 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令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={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20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5080" algn="just">
              <a:lnSpc>
                <a:spcPct val="130200"/>
              </a:lnSpc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</a:t>
            </a:r>
            <a:r>
              <a:rPr sz="2000" b="1" spc="1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)对每个模式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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8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1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若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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N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8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1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则s上必有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1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A成立且X不是s的超键且 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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X，</a:t>
            </a:r>
            <a:r>
              <a:rPr lang="zh-CN" altLang="en-US"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用模式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26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替代s</a:t>
            </a:r>
            <a:r>
              <a:rPr lang="zh-CN" altLang="en-US"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。</a:t>
            </a:r>
            <a:r>
              <a:rPr lang="en-US"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1950" b="1" spc="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lang="en-US" altLang="zh-CN"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={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lang="zh-CN" altLang="en-US"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，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</a:t>
            </a:r>
            <a:r>
              <a:rPr lang="en-US" altLang="zh-CN"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，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</a:t>
            </a:r>
            <a:r>
              <a:rPr lang="en-US" altLang="zh-CN"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={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lang="en-US" altLang="zh-CN"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-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lang="en-US" altLang="zh-CN"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(可以发现，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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BCNF)。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(3)重复步骤(2), 直</a:t>
            </a:r>
            <a:r>
              <a:rPr sz="20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至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中全部关系模式达到BCNF。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00" b="1" spc="-5" dirty="0" err="1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注：本算法不能保证一关系模式分解成BCNF而又保持依赖</a:t>
            </a:r>
            <a:r>
              <a:rPr sz="16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。</a:t>
            </a:r>
            <a:endParaRPr sz="16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4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1809" y="6190825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10">
                <a:moveTo>
                  <a:pt x="0" y="0"/>
                </a:moveTo>
                <a:lnTo>
                  <a:pt x="298780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48035" y="5847924"/>
            <a:ext cx="0" cy="833755"/>
          </a:xfrm>
          <a:custGeom>
            <a:avLst/>
            <a:gdLst/>
            <a:ahLst/>
            <a:cxnLst/>
            <a:rect l="l" t="t" r="r" b="b"/>
            <a:pathLst>
              <a:path h="833754">
                <a:moveTo>
                  <a:pt x="0" y="0"/>
                </a:moveTo>
                <a:lnTo>
                  <a:pt x="0" y="8336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08917" y="5844877"/>
            <a:ext cx="0" cy="833755"/>
          </a:xfrm>
          <a:custGeom>
            <a:avLst/>
            <a:gdLst/>
            <a:ahLst/>
            <a:cxnLst/>
            <a:rect l="l" t="t" r="r" b="b"/>
            <a:pathLst>
              <a:path h="833754">
                <a:moveTo>
                  <a:pt x="0" y="0"/>
                </a:moveTo>
                <a:lnTo>
                  <a:pt x="0" y="8336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4081" y="5838825"/>
            <a:ext cx="1640839" cy="1336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620" marR="5080" indent="-249554">
              <a:lnSpc>
                <a:spcPct val="151000"/>
              </a:lnSpc>
              <a:tabLst>
                <a:tab pos="979169" algn="l"/>
                <a:tab pos="1274445" algn="l"/>
              </a:tabLst>
            </a:pPr>
            <a:r>
              <a:rPr sz="3000" b="1" spc="-15" baseline="2777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1950" b="1" baseline="-21367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3000" b="1" baseline="2777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</a:t>
            </a:r>
            <a:r>
              <a:rPr sz="3000" b="1" spc="-22" baseline="2777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1950" b="1" baseline="-21367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	</a:t>
            </a:r>
            <a:r>
              <a:rPr sz="2000" b="1" spc="-1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1950" b="1" baseline="-2564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</a:t>
            </a:r>
            <a:r>
              <a:rPr sz="2000" b="1" spc="-1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1950" b="1" baseline="-2564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		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5083" y="5863970"/>
            <a:ext cx="67437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1950" b="1" baseline="-2564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</a:t>
            </a:r>
            <a:r>
              <a:rPr sz="20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</a:t>
            </a:r>
            <a:r>
              <a:rPr sz="2000" b="1" spc="-1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1950" b="1" baseline="-2564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endParaRPr sz="1950" baseline="-25641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3686" y="6273392"/>
            <a:ext cx="2698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…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8118" y="988903"/>
            <a:ext cx="5403714" cy="33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(</a:t>
            </a:r>
            <a:r>
              <a:rPr lang="en-US" altLang="zh-CN"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2)</a:t>
            </a:r>
            <a:r>
              <a:rPr sz="2000" b="1" spc="-5" dirty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关系模式无损连接地分解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成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BC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N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F</a:t>
            </a:r>
            <a:r>
              <a:rPr sz="2000" b="1" spc="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算法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BF0432-6488-4C25-A89F-6616ED07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16.4 </a:t>
            </a:r>
            <a:r>
              <a:rPr lang="zh-CN" altLang="en-US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关系模式无损连接或保持依赖的分解算法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3311" y="1480585"/>
            <a:ext cx="36912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关系模式分解成3NF</a:t>
            </a:r>
            <a:endParaRPr sz="32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2915" y="2177795"/>
            <a:ext cx="7976234" cy="3830954"/>
          </a:xfrm>
          <a:custGeom>
            <a:avLst/>
            <a:gdLst/>
            <a:ahLst/>
            <a:cxnLst/>
            <a:rect l="l" t="t" r="r" b="b"/>
            <a:pathLst>
              <a:path w="7976234" h="3830954">
                <a:moveTo>
                  <a:pt x="0" y="0"/>
                </a:moveTo>
                <a:lnTo>
                  <a:pt x="0" y="3830574"/>
                </a:lnTo>
                <a:lnTo>
                  <a:pt x="7975854" y="3830574"/>
                </a:lnTo>
                <a:lnTo>
                  <a:pt x="797585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6984" y="2354315"/>
            <a:ext cx="4605655" cy="766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示例</a:t>
            </a:r>
            <a:r>
              <a:rPr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r>
              <a:rPr sz="24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R(A,</a:t>
            </a:r>
            <a:r>
              <a:rPr sz="24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B,</a:t>
            </a:r>
            <a:r>
              <a:rPr sz="24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C,</a:t>
            </a:r>
            <a:r>
              <a:rPr sz="24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D,</a:t>
            </a:r>
            <a:r>
              <a:rPr sz="24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E, F, G)</a:t>
            </a:r>
            <a:endParaRPr sz="24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676275">
              <a:lnSpc>
                <a:spcPct val="100000"/>
              </a:lnSpc>
              <a:spcBef>
                <a:spcPts val="740"/>
              </a:spcBef>
            </a:pPr>
            <a:r>
              <a:rPr sz="20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函数依赖集合{ </a:t>
            </a:r>
            <a:r>
              <a:rPr sz="2000" b="1" spc="-1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200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2000" b="1" spc="-1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</a:t>
            </a:r>
            <a:r>
              <a:rPr sz="20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2000" b="1" spc="-1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2000" spc="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20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C,</a:t>
            </a:r>
            <a:r>
              <a:rPr sz="2000" b="1" spc="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2000" spc="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20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D,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9273" y="2802348"/>
            <a:ext cx="171958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02640" algn="l"/>
              </a:tabLst>
            </a:pPr>
            <a:r>
              <a:rPr sz="20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200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20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E,</a:t>
            </a:r>
            <a:r>
              <a:rPr sz="20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E</a:t>
            </a:r>
            <a:r>
              <a:rPr sz="200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20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FG }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6984" y="3575516"/>
            <a:ext cx="1049655" cy="60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3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候选键：A; 分解规则：</a:t>
            </a:r>
            <a:endParaRPr sz="16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2042" y="3575516"/>
            <a:ext cx="260985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有传递依赖，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不满足3NF。</a:t>
            </a:r>
            <a:endParaRPr sz="16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8343" y="4210272"/>
            <a:ext cx="6129020" cy="643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将每一个函数依赖单独组成一个关系</a:t>
            </a:r>
            <a:endParaRPr sz="16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374015">
              <a:lnSpc>
                <a:spcPct val="100000"/>
              </a:lnSpc>
              <a:spcBef>
                <a:spcPts val="680"/>
              </a:spcBef>
              <a:tabLst>
                <a:tab pos="1958975" algn="l"/>
              </a:tabLst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{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R1(A, B),	R2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A, C), R3(C, D)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4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(C, E)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R5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E, F, G)</a:t>
            </a:r>
            <a:r>
              <a:rPr sz="1600" b="1" spc="-2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6984" y="4943138"/>
            <a:ext cx="5208270" cy="1173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2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可以看出：每一个模式都属于3NF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， 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且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是保持依赖的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也可以合并一些关系：</a:t>
            </a:r>
            <a:endParaRPr sz="16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495300">
              <a:lnSpc>
                <a:spcPct val="100000"/>
              </a:lnSpc>
              <a:spcBef>
                <a:spcPts val="675"/>
              </a:spcBef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{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R12(A, B, C), R34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C, D, E)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5(E, F, G)</a:t>
            </a:r>
            <a:r>
              <a:rPr sz="1600" b="1" spc="-2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5700" y="958064"/>
            <a:ext cx="4348480" cy="33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(3)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关系模式保持依赖地分解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成</a:t>
            </a:r>
            <a:r>
              <a:rPr sz="20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3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N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F</a:t>
            </a:r>
            <a:r>
              <a:rPr sz="2000" b="1" spc="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示例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E99F09-60DD-4783-933F-70B51EDA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16.4 </a:t>
            </a:r>
            <a:r>
              <a:rPr lang="zh-CN" altLang="en-US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关系模式无损连接或保持依赖的分解算法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3874" y="1787605"/>
            <a:ext cx="8592820" cy="5228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0325">
              <a:lnSpc>
                <a:spcPct val="129400"/>
              </a:lnSpc>
            </a:pP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[</a:t>
            </a:r>
            <a:r>
              <a:rPr sz="20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lgorithm]</a:t>
            </a:r>
            <a:r>
              <a:rPr sz="28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保持依赖分解成3NF的算法。 </a:t>
            </a:r>
            <a:endParaRPr lang="en-US" altLang="zh-CN" sz="2800" b="1" spc="-5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60325">
              <a:lnSpc>
                <a:spcPct val="129400"/>
              </a:lnSpc>
            </a:pPr>
            <a:r>
              <a:rPr sz="2400" b="1" spc="-5" dirty="0" err="1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Input：</a:t>
            </a:r>
            <a:r>
              <a:rPr sz="2400" b="1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关系模式R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(U,</a:t>
            </a:r>
            <a:r>
              <a:rPr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F),</a:t>
            </a:r>
            <a:r>
              <a:rPr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F是函数依赖集最小覆盖。 </a:t>
            </a:r>
            <a:endParaRPr lang="en-US" altLang="zh-CN" sz="2400" b="1" spc="-5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60325">
              <a:lnSpc>
                <a:spcPct val="129400"/>
              </a:lnSpc>
            </a:pPr>
            <a:r>
              <a:rPr sz="2400" b="1" spc="-5" dirty="0" err="1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Outpu</a:t>
            </a:r>
            <a:r>
              <a:rPr sz="2400" b="1" spc="10" dirty="0" err="1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t</a:t>
            </a:r>
            <a:r>
              <a:rPr sz="2400" b="1" spc="20" dirty="0" err="1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r>
              <a:rPr sz="2400" b="1" spc="2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R的一个保持依赖</a:t>
            </a:r>
            <a:r>
              <a:rPr sz="2400" b="1" spc="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分</a:t>
            </a:r>
            <a:r>
              <a:rPr sz="2400" b="1" spc="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解</a:t>
            </a:r>
            <a:r>
              <a:rPr sz="24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400" b="1" spc="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，</a:t>
            </a:r>
            <a:r>
              <a:rPr sz="2400" b="1" spc="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400" b="1" spc="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中的每个关系模式都是F在该模式上投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影的3NF。</a:t>
            </a:r>
            <a:endParaRPr lang="en-US" altLang="zh-CN" sz="2400" b="1" spc="-5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60325">
              <a:lnSpc>
                <a:spcPct val="129400"/>
              </a:lnSpc>
            </a:pPr>
            <a:r>
              <a:rPr sz="24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Method</a:t>
            </a:r>
            <a:r>
              <a:rPr sz="2400" b="1" spc="-10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endParaRPr lang="en-US" altLang="zh-CN" sz="2400" b="1" spc="-10" dirty="0">
              <a:solidFill>
                <a:srgbClr val="FF0065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60325">
              <a:lnSpc>
                <a:spcPct val="129400"/>
              </a:lnSpc>
            </a:pP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(1)把R中不出现在F中的属性去掉并单独组成一模式。 </a:t>
            </a:r>
            <a:endParaRPr lang="en-US" altLang="zh-CN" sz="2400" b="1" spc="-5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60325">
              <a:lnSpc>
                <a:spcPct val="129400"/>
              </a:lnSpc>
            </a:pP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(2)</a:t>
            </a:r>
            <a:r>
              <a:rPr sz="24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对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</a:t>
            </a:r>
            <a:r>
              <a:rPr sz="24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4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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F,</a:t>
            </a:r>
            <a:r>
              <a:rPr sz="2400" b="1" spc="3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则以XA组成一模式;</a:t>
            </a:r>
            <a:r>
              <a:rPr sz="2400" b="1" spc="2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若有</a:t>
            </a:r>
            <a:r>
              <a:rPr sz="24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</a:t>
            </a:r>
            <a:r>
              <a:rPr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4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2400" b="1" spc="-15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400" b="1" spc="2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</a:t>
            </a:r>
            <a:r>
              <a:rPr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240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,…,</a:t>
            </a:r>
            <a:r>
              <a:rPr sz="2400" b="1" spc="3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</a:t>
            </a:r>
            <a:r>
              <a:rPr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4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2400" b="1" spc="-15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m</a:t>
            </a:r>
            <a:r>
              <a:rPr sz="24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都属于F, 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则以X</a:t>
            </a:r>
            <a:r>
              <a:rPr sz="24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240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4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2400" b="1" spc="-15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…</a:t>
            </a:r>
            <a:r>
              <a:rPr sz="24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2400" b="1" spc="-15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m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组成一模式(即将n个模式合并为一个模式)。 </a:t>
            </a:r>
            <a:endParaRPr lang="en-US" altLang="zh-CN" sz="2400" b="1" spc="-5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60325">
              <a:lnSpc>
                <a:spcPct val="129400"/>
              </a:lnSpc>
            </a:pP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(3)</a:t>
            </a:r>
            <a:r>
              <a:rPr sz="24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取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为上述模式之集合，则</a:t>
            </a:r>
            <a:r>
              <a:rPr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即为所求之分解。</a:t>
            </a:r>
            <a:endParaRPr sz="24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25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3874" y="1076384"/>
            <a:ext cx="4648200" cy="33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 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(</a:t>
            </a:r>
            <a:r>
              <a:rPr lang="en-US" altLang="zh-CN"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4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关系模式保持依赖地分解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成</a:t>
            </a:r>
            <a:r>
              <a:rPr sz="20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3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N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F</a:t>
            </a:r>
            <a:r>
              <a:rPr sz="2000" b="1" spc="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算法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C477D3F-0D30-4511-BCA7-1AA32A3E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16.4 </a:t>
            </a:r>
            <a:r>
              <a:rPr lang="zh-CN" altLang="en-US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关系模式无损连接或保持依赖的分解算法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485" y="4440173"/>
            <a:ext cx="7976234" cy="1607820"/>
          </a:xfrm>
          <a:custGeom>
            <a:avLst/>
            <a:gdLst/>
            <a:ahLst/>
            <a:cxnLst/>
            <a:rect l="l" t="t" r="r" b="b"/>
            <a:pathLst>
              <a:path w="7976234" h="1607820">
                <a:moveTo>
                  <a:pt x="0" y="0"/>
                </a:moveTo>
                <a:lnTo>
                  <a:pt x="0" y="1607820"/>
                </a:lnTo>
                <a:lnTo>
                  <a:pt x="7975854" y="1607820"/>
                </a:lnTo>
                <a:lnTo>
                  <a:pt x="797585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02475" y="5595365"/>
            <a:ext cx="1720850" cy="961390"/>
          </a:xfrm>
          <a:custGeom>
            <a:avLst/>
            <a:gdLst/>
            <a:ahLst/>
            <a:cxnLst/>
            <a:rect l="l" t="t" r="r" b="b"/>
            <a:pathLst>
              <a:path w="1720850" h="961390">
                <a:moveTo>
                  <a:pt x="1720595" y="480822"/>
                </a:moveTo>
                <a:lnTo>
                  <a:pt x="1717746" y="441437"/>
                </a:lnTo>
                <a:lnTo>
                  <a:pt x="1709345" y="402921"/>
                </a:lnTo>
                <a:lnTo>
                  <a:pt x="1695614" y="365396"/>
                </a:lnTo>
                <a:lnTo>
                  <a:pt x="1676771" y="328988"/>
                </a:lnTo>
                <a:lnTo>
                  <a:pt x="1653039" y="293822"/>
                </a:lnTo>
                <a:lnTo>
                  <a:pt x="1624638" y="260021"/>
                </a:lnTo>
                <a:lnTo>
                  <a:pt x="1591789" y="227711"/>
                </a:lnTo>
                <a:lnTo>
                  <a:pt x="1554711" y="197016"/>
                </a:lnTo>
                <a:lnTo>
                  <a:pt x="1513626" y="168061"/>
                </a:lnTo>
                <a:lnTo>
                  <a:pt x="1468755" y="140970"/>
                </a:lnTo>
                <a:lnTo>
                  <a:pt x="1420317" y="115867"/>
                </a:lnTo>
                <a:lnTo>
                  <a:pt x="1368533" y="92878"/>
                </a:lnTo>
                <a:lnTo>
                  <a:pt x="1313625" y="72127"/>
                </a:lnTo>
                <a:lnTo>
                  <a:pt x="1255812" y="53739"/>
                </a:lnTo>
                <a:lnTo>
                  <a:pt x="1195316" y="37838"/>
                </a:lnTo>
                <a:lnTo>
                  <a:pt x="1132356" y="24548"/>
                </a:lnTo>
                <a:lnTo>
                  <a:pt x="1067154" y="13995"/>
                </a:lnTo>
                <a:lnTo>
                  <a:pt x="999929" y="6303"/>
                </a:lnTo>
                <a:lnTo>
                  <a:pt x="930904" y="1596"/>
                </a:lnTo>
                <a:lnTo>
                  <a:pt x="860297" y="0"/>
                </a:lnTo>
                <a:lnTo>
                  <a:pt x="789794" y="1596"/>
                </a:lnTo>
                <a:lnTo>
                  <a:pt x="720851" y="6303"/>
                </a:lnTo>
                <a:lnTo>
                  <a:pt x="653689" y="13995"/>
                </a:lnTo>
                <a:lnTo>
                  <a:pt x="588532" y="24548"/>
                </a:lnTo>
                <a:lnTo>
                  <a:pt x="525601" y="37838"/>
                </a:lnTo>
                <a:lnTo>
                  <a:pt x="465119" y="53739"/>
                </a:lnTo>
                <a:lnTo>
                  <a:pt x="407308" y="72127"/>
                </a:lnTo>
                <a:lnTo>
                  <a:pt x="352391" y="92878"/>
                </a:lnTo>
                <a:lnTo>
                  <a:pt x="300590" y="115867"/>
                </a:lnTo>
                <a:lnTo>
                  <a:pt x="252126" y="140970"/>
                </a:lnTo>
                <a:lnTo>
                  <a:pt x="207223" y="168061"/>
                </a:lnTo>
                <a:lnTo>
                  <a:pt x="166103" y="197016"/>
                </a:lnTo>
                <a:lnTo>
                  <a:pt x="128988" y="227711"/>
                </a:lnTo>
                <a:lnTo>
                  <a:pt x="96101" y="260021"/>
                </a:lnTo>
                <a:lnTo>
                  <a:pt x="67663" y="293822"/>
                </a:lnTo>
                <a:lnTo>
                  <a:pt x="43897" y="328988"/>
                </a:lnTo>
                <a:lnTo>
                  <a:pt x="25025" y="365396"/>
                </a:lnTo>
                <a:lnTo>
                  <a:pt x="11270" y="402921"/>
                </a:lnTo>
                <a:lnTo>
                  <a:pt x="2854" y="441437"/>
                </a:lnTo>
                <a:lnTo>
                  <a:pt x="0" y="480822"/>
                </a:lnTo>
                <a:lnTo>
                  <a:pt x="2854" y="520200"/>
                </a:lnTo>
                <a:lnTo>
                  <a:pt x="11270" y="558701"/>
                </a:lnTo>
                <a:lnTo>
                  <a:pt x="25025" y="596200"/>
                </a:lnTo>
                <a:lnTo>
                  <a:pt x="43897" y="632575"/>
                </a:lnTo>
                <a:lnTo>
                  <a:pt x="67663" y="667702"/>
                </a:lnTo>
                <a:lnTo>
                  <a:pt x="96101" y="701457"/>
                </a:lnTo>
                <a:lnTo>
                  <a:pt x="128988" y="733717"/>
                </a:lnTo>
                <a:lnTo>
                  <a:pt x="152400" y="753045"/>
                </a:lnTo>
                <a:lnTo>
                  <a:pt x="152400" y="480822"/>
                </a:lnTo>
                <a:lnTo>
                  <a:pt x="154747" y="448349"/>
                </a:lnTo>
                <a:lnTo>
                  <a:pt x="172976" y="385693"/>
                </a:lnTo>
                <a:lnTo>
                  <a:pt x="208037" y="326767"/>
                </a:lnTo>
                <a:lnTo>
                  <a:pt x="258472" y="272377"/>
                </a:lnTo>
                <a:lnTo>
                  <a:pt x="288999" y="247137"/>
                </a:lnTo>
                <a:lnTo>
                  <a:pt x="322822" y="223335"/>
                </a:lnTo>
                <a:lnTo>
                  <a:pt x="359759" y="201072"/>
                </a:lnTo>
                <a:lnTo>
                  <a:pt x="399628" y="180449"/>
                </a:lnTo>
                <a:lnTo>
                  <a:pt x="442246" y="161568"/>
                </a:lnTo>
                <a:lnTo>
                  <a:pt x="487432" y="144529"/>
                </a:lnTo>
                <a:lnTo>
                  <a:pt x="535002" y="129434"/>
                </a:lnTo>
                <a:lnTo>
                  <a:pt x="584775" y="116383"/>
                </a:lnTo>
                <a:lnTo>
                  <a:pt x="636568" y="105479"/>
                </a:lnTo>
                <a:lnTo>
                  <a:pt x="690199" y="96821"/>
                </a:lnTo>
                <a:lnTo>
                  <a:pt x="745486" y="90512"/>
                </a:lnTo>
                <a:lnTo>
                  <a:pt x="802246" y="86653"/>
                </a:lnTo>
                <a:lnTo>
                  <a:pt x="860297" y="85344"/>
                </a:lnTo>
                <a:lnTo>
                  <a:pt x="918349" y="86653"/>
                </a:lnTo>
                <a:lnTo>
                  <a:pt x="975109" y="90512"/>
                </a:lnTo>
                <a:lnTo>
                  <a:pt x="1030396" y="96821"/>
                </a:lnTo>
                <a:lnTo>
                  <a:pt x="1084027" y="105479"/>
                </a:lnTo>
                <a:lnTo>
                  <a:pt x="1135820" y="116383"/>
                </a:lnTo>
                <a:lnTo>
                  <a:pt x="1185593" y="129434"/>
                </a:lnTo>
                <a:lnTo>
                  <a:pt x="1233163" y="144529"/>
                </a:lnTo>
                <a:lnTo>
                  <a:pt x="1278349" y="161568"/>
                </a:lnTo>
                <a:lnTo>
                  <a:pt x="1320967" y="180449"/>
                </a:lnTo>
                <a:lnTo>
                  <a:pt x="1360836" y="201072"/>
                </a:lnTo>
                <a:lnTo>
                  <a:pt x="1397773" y="223335"/>
                </a:lnTo>
                <a:lnTo>
                  <a:pt x="1431596" y="247137"/>
                </a:lnTo>
                <a:lnTo>
                  <a:pt x="1462123" y="272377"/>
                </a:lnTo>
                <a:lnTo>
                  <a:pt x="1512558" y="326767"/>
                </a:lnTo>
                <a:lnTo>
                  <a:pt x="1547619" y="385693"/>
                </a:lnTo>
                <a:lnTo>
                  <a:pt x="1565848" y="448349"/>
                </a:lnTo>
                <a:lnTo>
                  <a:pt x="1568196" y="480822"/>
                </a:lnTo>
                <a:lnTo>
                  <a:pt x="1568196" y="753215"/>
                </a:lnTo>
                <a:lnTo>
                  <a:pt x="1591789" y="733717"/>
                </a:lnTo>
                <a:lnTo>
                  <a:pt x="1624638" y="701457"/>
                </a:lnTo>
                <a:lnTo>
                  <a:pt x="1653039" y="667702"/>
                </a:lnTo>
                <a:lnTo>
                  <a:pt x="1676771" y="632575"/>
                </a:lnTo>
                <a:lnTo>
                  <a:pt x="1695614" y="596200"/>
                </a:lnTo>
                <a:lnTo>
                  <a:pt x="1709345" y="558701"/>
                </a:lnTo>
                <a:lnTo>
                  <a:pt x="1717746" y="520200"/>
                </a:lnTo>
                <a:lnTo>
                  <a:pt x="1720595" y="480822"/>
                </a:lnTo>
                <a:close/>
              </a:path>
              <a:path w="1720850" h="961390">
                <a:moveTo>
                  <a:pt x="1568196" y="753215"/>
                </a:moveTo>
                <a:lnTo>
                  <a:pt x="1568196" y="480822"/>
                </a:lnTo>
                <a:lnTo>
                  <a:pt x="1565848" y="513186"/>
                </a:lnTo>
                <a:lnTo>
                  <a:pt x="1558929" y="544831"/>
                </a:lnTo>
                <a:lnTo>
                  <a:pt x="1532101" y="605558"/>
                </a:lnTo>
                <a:lnTo>
                  <a:pt x="1489171" y="662188"/>
                </a:lnTo>
                <a:lnTo>
                  <a:pt x="1431596" y="713908"/>
                </a:lnTo>
                <a:lnTo>
                  <a:pt x="1397773" y="737672"/>
                </a:lnTo>
                <a:lnTo>
                  <a:pt x="1360836" y="759904"/>
                </a:lnTo>
                <a:lnTo>
                  <a:pt x="1320967" y="780501"/>
                </a:lnTo>
                <a:lnTo>
                  <a:pt x="1278349" y="799362"/>
                </a:lnTo>
                <a:lnTo>
                  <a:pt x="1233163" y="816385"/>
                </a:lnTo>
                <a:lnTo>
                  <a:pt x="1185593" y="831468"/>
                </a:lnTo>
                <a:lnTo>
                  <a:pt x="1135820" y="844510"/>
                </a:lnTo>
                <a:lnTo>
                  <a:pt x="1084027" y="855409"/>
                </a:lnTo>
                <a:lnTo>
                  <a:pt x="1030396" y="864062"/>
                </a:lnTo>
                <a:lnTo>
                  <a:pt x="975109" y="870370"/>
                </a:lnTo>
                <a:lnTo>
                  <a:pt x="918349" y="874229"/>
                </a:lnTo>
                <a:lnTo>
                  <a:pt x="860297" y="875538"/>
                </a:lnTo>
                <a:lnTo>
                  <a:pt x="802246" y="874229"/>
                </a:lnTo>
                <a:lnTo>
                  <a:pt x="745486" y="870370"/>
                </a:lnTo>
                <a:lnTo>
                  <a:pt x="690199" y="864062"/>
                </a:lnTo>
                <a:lnTo>
                  <a:pt x="636568" y="855409"/>
                </a:lnTo>
                <a:lnTo>
                  <a:pt x="584775" y="844510"/>
                </a:lnTo>
                <a:lnTo>
                  <a:pt x="535002" y="831468"/>
                </a:lnTo>
                <a:lnTo>
                  <a:pt x="487432" y="816385"/>
                </a:lnTo>
                <a:lnTo>
                  <a:pt x="442246" y="799362"/>
                </a:lnTo>
                <a:lnTo>
                  <a:pt x="399628" y="780501"/>
                </a:lnTo>
                <a:lnTo>
                  <a:pt x="359759" y="759904"/>
                </a:lnTo>
                <a:lnTo>
                  <a:pt x="322822" y="737672"/>
                </a:lnTo>
                <a:lnTo>
                  <a:pt x="288999" y="713908"/>
                </a:lnTo>
                <a:lnTo>
                  <a:pt x="258472" y="688713"/>
                </a:lnTo>
                <a:lnTo>
                  <a:pt x="208037" y="634436"/>
                </a:lnTo>
                <a:lnTo>
                  <a:pt x="172976" y="575656"/>
                </a:lnTo>
                <a:lnTo>
                  <a:pt x="154747" y="513186"/>
                </a:lnTo>
                <a:lnTo>
                  <a:pt x="152400" y="480822"/>
                </a:lnTo>
                <a:lnTo>
                  <a:pt x="152400" y="753045"/>
                </a:lnTo>
                <a:lnTo>
                  <a:pt x="207223" y="793258"/>
                </a:lnTo>
                <a:lnTo>
                  <a:pt x="252126" y="820293"/>
                </a:lnTo>
                <a:lnTo>
                  <a:pt x="300590" y="845338"/>
                </a:lnTo>
                <a:lnTo>
                  <a:pt x="352391" y="868271"/>
                </a:lnTo>
                <a:lnTo>
                  <a:pt x="407308" y="888969"/>
                </a:lnTo>
                <a:lnTo>
                  <a:pt x="465119" y="907307"/>
                </a:lnTo>
                <a:lnTo>
                  <a:pt x="525601" y="923163"/>
                </a:lnTo>
                <a:lnTo>
                  <a:pt x="588532" y="936412"/>
                </a:lnTo>
                <a:lnTo>
                  <a:pt x="653689" y="946932"/>
                </a:lnTo>
                <a:lnTo>
                  <a:pt x="720851" y="954600"/>
                </a:lnTo>
                <a:lnTo>
                  <a:pt x="789794" y="959290"/>
                </a:lnTo>
                <a:lnTo>
                  <a:pt x="860297" y="960882"/>
                </a:lnTo>
                <a:lnTo>
                  <a:pt x="930904" y="959290"/>
                </a:lnTo>
                <a:lnTo>
                  <a:pt x="999929" y="954600"/>
                </a:lnTo>
                <a:lnTo>
                  <a:pt x="1067154" y="946932"/>
                </a:lnTo>
                <a:lnTo>
                  <a:pt x="1132356" y="936412"/>
                </a:lnTo>
                <a:lnTo>
                  <a:pt x="1195316" y="923163"/>
                </a:lnTo>
                <a:lnTo>
                  <a:pt x="1255812" y="907307"/>
                </a:lnTo>
                <a:lnTo>
                  <a:pt x="1313625" y="888969"/>
                </a:lnTo>
                <a:lnTo>
                  <a:pt x="1368533" y="868271"/>
                </a:lnTo>
                <a:lnTo>
                  <a:pt x="1420317" y="845338"/>
                </a:lnTo>
                <a:lnTo>
                  <a:pt x="1468755" y="820293"/>
                </a:lnTo>
                <a:lnTo>
                  <a:pt x="1513626" y="793258"/>
                </a:lnTo>
                <a:lnTo>
                  <a:pt x="1554711" y="764359"/>
                </a:lnTo>
                <a:lnTo>
                  <a:pt x="1568196" y="75321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45731" y="5673090"/>
            <a:ext cx="1435100" cy="805815"/>
          </a:xfrm>
          <a:custGeom>
            <a:avLst/>
            <a:gdLst/>
            <a:ahLst/>
            <a:cxnLst/>
            <a:rect l="l" t="t" r="r" b="b"/>
            <a:pathLst>
              <a:path w="1435100" h="805814">
                <a:moveTo>
                  <a:pt x="1434846" y="403097"/>
                </a:moveTo>
                <a:lnTo>
                  <a:pt x="1425445" y="337742"/>
                </a:lnTo>
                <a:lnTo>
                  <a:pt x="1398233" y="275734"/>
                </a:lnTo>
                <a:lnTo>
                  <a:pt x="1354689" y="217904"/>
                </a:lnTo>
                <a:lnTo>
                  <a:pt x="1327256" y="190816"/>
                </a:lnTo>
                <a:lnTo>
                  <a:pt x="1296296" y="165085"/>
                </a:lnTo>
                <a:lnTo>
                  <a:pt x="1261993" y="140815"/>
                </a:lnTo>
                <a:lnTo>
                  <a:pt x="1224534" y="118109"/>
                </a:lnTo>
                <a:lnTo>
                  <a:pt x="1184102" y="97073"/>
                </a:lnTo>
                <a:lnTo>
                  <a:pt x="1140884" y="77809"/>
                </a:lnTo>
                <a:lnTo>
                  <a:pt x="1095065" y="60422"/>
                </a:lnTo>
                <a:lnTo>
                  <a:pt x="1046829" y="45015"/>
                </a:lnTo>
                <a:lnTo>
                  <a:pt x="996362" y="31694"/>
                </a:lnTo>
                <a:lnTo>
                  <a:pt x="943849" y="20561"/>
                </a:lnTo>
                <a:lnTo>
                  <a:pt x="889476" y="11722"/>
                </a:lnTo>
                <a:lnTo>
                  <a:pt x="833426" y="5279"/>
                </a:lnTo>
                <a:lnTo>
                  <a:pt x="775887" y="1337"/>
                </a:lnTo>
                <a:lnTo>
                  <a:pt x="717042" y="0"/>
                </a:lnTo>
                <a:lnTo>
                  <a:pt x="658202" y="1337"/>
                </a:lnTo>
                <a:lnTo>
                  <a:pt x="600678" y="5279"/>
                </a:lnTo>
                <a:lnTo>
                  <a:pt x="544654" y="11722"/>
                </a:lnTo>
                <a:lnTo>
                  <a:pt x="490313" y="20561"/>
                </a:lnTo>
                <a:lnTo>
                  <a:pt x="437840" y="31694"/>
                </a:lnTo>
                <a:lnTo>
                  <a:pt x="387419" y="45015"/>
                </a:lnTo>
                <a:lnTo>
                  <a:pt x="339233" y="60422"/>
                </a:lnTo>
                <a:lnTo>
                  <a:pt x="293467" y="77809"/>
                </a:lnTo>
                <a:lnTo>
                  <a:pt x="250305" y="97073"/>
                </a:lnTo>
                <a:lnTo>
                  <a:pt x="209931" y="118110"/>
                </a:lnTo>
                <a:lnTo>
                  <a:pt x="172528" y="140815"/>
                </a:lnTo>
                <a:lnTo>
                  <a:pt x="138281" y="165085"/>
                </a:lnTo>
                <a:lnTo>
                  <a:pt x="107374" y="190816"/>
                </a:lnTo>
                <a:lnTo>
                  <a:pt x="79991" y="217904"/>
                </a:lnTo>
                <a:lnTo>
                  <a:pt x="36533" y="275734"/>
                </a:lnTo>
                <a:lnTo>
                  <a:pt x="9378" y="337742"/>
                </a:lnTo>
                <a:lnTo>
                  <a:pt x="0" y="403098"/>
                </a:lnTo>
                <a:lnTo>
                  <a:pt x="2375" y="436033"/>
                </a:lnTo>
                <a:lnTo>
                  <a:pt x="20826" y="499633"/>
                </a:lnTo>
                <a:lnTo>
                  <a:pt x="56316" y="559510"/>
                </a:lnTo>
                <a:lnTo>
                  <a:pt x="107374" y="614826"/>
                </a:lnTo>
                <a:lnTo>
                  <a:pt x="138281" y="640512"/>
                </a:lnTo>
                <a:lnTo>
                  <a:pt x="172528" y="664745"/>
                </a:lnTo>
                <a:lnTo>
                  <a:pt x="209931" y="687419"/>
                </a:lnTo>
                <a:lnTo>
                  <a:pt x="250305" y="708430"/>
                </a:lnTo>
                <a:lnTo>
                  <a:pt x="293467" y="727673"/>
                </a:lnTo>
                <a:lnTo>
                  <a:pt x="339233" y="745044"/>
                </a:lnTo>
                <a:lnTo>
                  <a:pt x="387419" y="760438"/>
                </a:lnTo>
                <a:lnTo>
                  <a:pt x="437840" y="773751"/>
                </a:lnTo>
                <a:lnTo>
                  <a:pt x="490313" y="784878"/>
                </a:lnTo>
                <a:lnTo>
                  <a:pt x="544654" y="793714"/>
                </a:lnTo>
                <a:lnTo>
                  <a:pt x="600678" y="800155"/>
                </a:lnTo>
                <a:lnTo>
                  <a:pt x="658202" y="804096"/>
                </a:lnTo>
                <a:lnTo>
                  <a:pt x="717042" y="805434"/>
                </a:lnTo>
                <a:lnTo>
                  <a:pt x="775887" y="804096"/>
                </a:lnTo>
                <a:lnTo>
                  <a:pt x="833426" y="800155"/>
                </a:lnTo>
                <a:lnTo>
                  <a:pt x="889476" y="793714"/>
                </a:lnTo>
                <a:lnTo>
                  <a:pt x="943849" y="784878"/>
                </a:lnTo>
                <a:lnTo>
                  <a:pt x="996362" y="773751"/>
                </a:lnTo>
                <a:lnTo>
                  <a:pt x="1046829" y="760438"/>
                </a:lnTo>
                <a:lnTo>
                  <a:pt x="1095065" y="745044"/>
                </a:lnTo>
                <a:lnTo>
                  <a:pt x="1140884" y="727673"/>
                </a:lnTo>
                <a:lnTo>
                  <a:pt x="1184102" y="708430"/>
                </a:lnTo>
                <a:lnTo>
                  <a:pt x="1224534" y="687419"/>
                </a:lnTo>
                <a:lnTo>
                  <a:pt x="1261993" y="664745"/>
                </a:lnTo>
                <a:lnTo>
                  <a:pt x="1296296" y="640512"/>
                </a:lnTo>
                <a:lnTo>
                  <a:pt x="1327256" y="614826"/>
                </a:lnTo>
                <a:lnTo>
                  <a:pt x="1354689" y="587790"/>
                </a:lnTo>
                <a:lnTo>
                  <a:pt x="1398233" y="530089"/>
                </a:lnTo>
                <a:lnTo>
                  <a:pt x="1425445" y="468246"/>
                </a:lnTo>
                <a:lnTo>
                  <a:pt x="1434846" y="40309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5731" y="5673090"/>
            <a:ext cx="1435100" cy="805815"/>
          </a:xfrm>
          <a:custGeom>
            <a:avLst/>
            <a:gdLst/>
            <a:ahLst/>
            <a:cxnLst/>
            <a:rect l="l" t="t" r="r" b="b"/>
            <a:pathLst>
              <a:path w="1435100" h="805814">
                <a:moveTo>
                  <a:pt x="717042" y="0"/>
                </a:moveTo>
                <a:lnTo>
                  <a:pt x="658202" y="1337"/>
                </a:lnTo>
                <a:lnTo>
                  <a:pt x="600678" y="5279"/>
                </a:lnTo>
                <a:lnTo>
                  <a:pt x="544654" y="11722"/>
                </a:lnTo>
                <a:lnTo>
                  <a:pt x="490313" y="20561"/>
                </a:lnTo>
                <a:lnTo>
                  <a:pt x="437840" y="31694"/>
                </a:lnTo>
                <a:lnTo>
                  <a:pt x="387419" y="45015"/>
                </a:lnTo>
                <a:lnTo>
                  <a:pt x="339233" y="60422"/>
                </a:lnTo>
                <a:lnTo>
                  <a:pt x="293467" y="77809"/>
                </a:lnTo>
                <a:lnTo>
                  <a:pt x="250305" y="97073"/>
                </a:lnTo>
                <a:lnTo>
                  <a:pt x="209931" y="118110"/>
                </a:lnTo>
                <a:lnTo>
                  <a:pt x="172528" y="140815"/>
                </a:lnTo>
                <a:lnTo>
                  <a:pt x="138281" y="165085"/>
                </a:lnTo>
                <a:lnTo>
                  <a:pt x="107374" y="190816"/>
                </a:lnTo>
                <a:lnTo>
                  <a:pt x="79991" y="217904"/>
                </a:lnTo>
                <a:lnTo>
                  <a:pt x="36533" y="275734"/>
                </a:lnTo>
                <a:lnTo>
                  <a:pt x="9378" y="337742"/>
                </a:lnTo>
                <a:lnTo>
                  <a:pt x="0" y="403098"/>
                </a:lnTo>
                <a:lnTo>
                  <a:pt x="2375" y="436033"/>
                </a:lnTo>
                <a:lnTo>
                  <a:pt x="20826" y="499633"/>
                </a:lnTo>
                <a:lnTo>
                  <a:pt x="56316" y="559510"/>
                </a:lnTo>
                <a:lnTo>
                  <a:pt x="107374" y="614826"/>
                </a:lnTo>
                <a:lnTo>
                  <a:pt x="138281" y="640512"/>
                </a:lnTo>
                <a:lnTo>
                  <a:pt x="172528" y="664745"/>
                </a:lnTo>
                <a:lnTo>
                  <a:pt x="209931" y="687419"/>
                </a:lnTo>
                <a:lnTo>
                  <a:pt x="250305" y="708430"/>
                </a:lnTo>
                <a:lnTo>
                  <a:pt x="293467" y="727673"/>
                </a:lnTo>
                <a:lnTo>
                  <a:pt x="339233" y="745044"/>
                </a:lnTo>
                <a:lnTo>
                  <a:pt x="387419" y="760438"/>
                </a:lnTo>
                <a:lnTo>
                  <a:pt x="437840" y="773751"/>
                </a:lnTo>
                <a:lnTo>
                  <a:pt x="490313" y="784878"/>
                </a:lnTo>
                <a:lnTo>
                  <a:pt x="544654" y="793714"/>
                </a:lnTo>
                <a:lnTo>
                  <a:pt x="600678" y="800155"/>
                </a:lnTo>
                <a:lnTo>
                  <a:pt x="658202" y="804096"/>
                </a:lnTo>
                <a:lnTo>
                  <a:pt x="717042" y="805434"/>
                </a:lnTo>
                <a:lnTo>
                  <a:pt x="775887" y="804096"/>
                </a:lnTo>
                <a:lnTo>
                  <a:pt x="833426" y="800155"/>
                </a:lnTo>
                <a:lnTo>
                  <a:pt x="889476" y="793714"/>
                </a:lnTo>
                <a:lnTo>
                  <a:pt x="943849" y="784878"/>
                </a:lnTo>
                <a:lnTo>
                  <a:pt x="996362" y="773751"/>
                </a:lnTo>
                <a:lnTo>
                  <a:pt x="1046829" y="760438"/>
                </a:lnTo>
                <a:lnTo>
                  <a:pt x="1095065" y="745044"/>
                </a:lnTo>
                <a:lnTo>
                  <a:pt x="1140884" y="727673"/>
                </a:lnTo>
                <a:lnTo>
                  <a:pt x="1184102" y="708430"/>
                </a:lnTo>
                <a:lnTo>
                  <a:pt x="1224534" y="687419"/>
                </a:lnTo>
                <a:lnTo>
                  <a:pt x="1261993" y="664745"/>
                </a:lnTo>
                <a:lnTo>
                  <a:pt x="1296296" y="640512"/>
                </a:lnTo>
                <a:lnTo>
                  <a:pt x="1327256" y="614826"/>
                </a:lnTo>
                <a:lnTo>
                  <a:pt x="1354689" y="587790"/>
                </a:lnTo>
                <a:lnTo>
                  <a:pt x="1398233" y="530089"/>
                </a:lnTo>
                <a:lnTo>
                  <a:pt x="1425445" y="468246"/>
                </a:lnTo>
                <a:lnTo>
                  <a:pt x="1434846" y="403097"/>
                </a:lnTo>
                <a:lnTo>
                  <a:pt x="1432465" y="370054"/>
                </a:lnTo>
                <a:lnTo>
                  <a:pt x="1413973" y="306268"/>
                </a:lnTo>
                <a:lnTo>
                  <a:pt x="1378410" y="246245"/>
                </a:lnTo>
                <a:lnTo>
                  <a:pt x="1327256" y="190816"/>
                </a:lnTo>
                <a:lnTo>
                  <a:pt x="1296296" y="165085"/>
                </a:lnTo>
                <a:lnTo>
                  <a:pt x="1261993" y="140815"/>
                </a:lnTo>
                <a:lnTo>
                  <a:pt x="1224534" y="118109"/>
                </a:lnTo>
                <a:lnTo>
                  <a:pt x="1184102" y="97073"/>
                </a:lnTo>
                <a:lnTo>
                  <a:pt x="1140884" y="77809"/>
                </a:lnTo>
                <a:lnTo>
                  <a:pt x="1095065" y="60422"/>
                </a:lnTo>
                <a:lnTo>
                  <a:pt x="1046829" y="45015"/>
                </a:lnTo>
                <a:lnTo>
                  <a:pt x="996362" y="31694"/>
                </a:lnTo>
                <a:lnTo>
                  <a:pt x="943849" y="20561"/>
                </a:lnTo>
                <a:lnTo>
                  <a:pt x="889476" y="11722"/>
                </a:lnTo>
                <a:lnTo>
                  <a:pt x="833426" y="5279"/>
                </a:lnTo>
                <a:lnTo>
                  <a:pt x="775887" y="1337"/>
                </a:lnTo>
                <a:lnTo>
                  <a:pt x="71704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3311" y="1480585"/>
            <a:ext cx="8536940" cy="2455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32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既保持依赖，又无损连接的分解</a:t>
            </a:r>
            <a:endParaRPr sz="32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72390" marR="5080" indent="-635" algn="just">
              <a:lnSpc>
                <a:spcPct val="130100"/>
              </a:lnSpc>
              <a:spcBef>
                <a:spcPts val="1180"/>
              </a:spcBef>
            </a:pPr>
            <a:r>
              <a:rPr sz="2000" b="1" spc="10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[定理]设</a:t>
            </a:r>
            <a:r>
              <a:rPr sz="2000" b="1" spc="11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</a:t>
            </a:r>
            <a:r>
              <a:rPr sz="2000" b="1" spc="10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是按前述算法构造的</a:t>
            </a:r>
            <a:r>
              <a:rPr sz="2000" b="1" spc="9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R的一个第三范式分解，X是R的候选键， </a:t>
            </a: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则：</a:t>
            </a: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</a:t>
            </a:r>
            <a:r>
              <a:rPr sz="20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2000" b="1" spc="-17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2000" b="1" spc="22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</a:t>
            </a:r>
            <a:r>
              <a:rPr sz="2000" b="1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2000" b="1" spc="-175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2000" b="1" spc="-5" smtClean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</a:t>
            </a:r>
            <a:r>
              <a:rPr sz="2000" b="1" smtClean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2000" b="1" spc="-165" smtClean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{</a:t>
            </a:r>
            <a:r>
              <a:rPr sz="2000" b="1" spc="22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</a:t>
            </a:r>
            <a:r>
              <a:rPr sz="2000" b="1" spc="22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}将是R的一个分解，且该分解中的所有关系模式是第三范 式的</a:t>
            </a:r>
            <a:r>
              <a:rPr sz="20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，</a:t>
            </a: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</a:t>
            </a: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有保持依赖和无损连接性。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72390" marR="15240" algn="just">
              <a:lnSpc>
                <a:spcPct val="130300"/>
              </a:lnSpc>
              <a:spcBef>
                <a:spcPts val="45"/>
              </a:spcBef>
            </a:pPr>
            <a:r>
              <a:rPr sz="1600" b="1" spc="2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注：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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1600" b="1" spc="4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1600" b="1" spc="2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并不一定</a:t>
            </a:r>
            <a:r>
              <a:rPr lang="zh-CN" altLang="en-US" sz="1600" b="1" spc="2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为</a:t>
            </a:r>
            <a:r>
              <a:rPr sz="1600" b="1" spc="2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最小可能关系模式的集合。我们可以依次去掉</a:t>
            </a:r>
            <a:r>
              <a:rPr sz="1600" b="1" spc="1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一</a:t>
            </a:r>
            <a:r>
              <a:rPr sz="1600" b="1" spc="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个</a:t>
            </a:r>
            <a:r>
              <a:rPr sz="1600" b="1" spc="1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</a:t>
            </a:r>
            <a:r>
              <a:rPr sz="1600" b="1" spc="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系</a:t>
            </a:r>
            <a:r>
              <a:rPr sz="1600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模</a:t>
            </a:r>
            <a:r>
              <a:rPr sz="1600" b="1" spc="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式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，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只要所要求的性质仍具备，直至求得上述最小集合。</a:t>
            </a:r>
            <a:endParaRPr sz="16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5553" y="4615931"/>
            <a:ext cx="4979670" cy="1419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示例</a:t>
            </a:r>
            <a:r>
              <a:rPr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r>
              <a:rPr sz="24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R(A,</a:t>
            </a:r>
            <a:r>
              <a:rPr sz="24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B,</a:t>
            </a:r>
            <a:r>
              <a:rPr sz="24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C,</a:t>
            </a:r>
            <a:r>
              <a:rPr sz="24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D,</a:t>
            </a:r>
            <a:r>
              <a:rPr sz="24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E, F, G)</a:t>
            </a:r>
            <a:endParaRPr sz="24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837565">
              <a:lnSpc>
                <a:spcPct val="130300"/>
              </a:lnSpc>
              <a:spcBef>
                <a:spcPts val="65"/>
              </a:spcBef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函数依赖：A</a:t>
            </a:r>
            <a:r>
              <a:rPr sz="16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B, 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16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D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C</a:t>
            </a:r>
            <a:r>
              <a:rPr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E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E</a:t>
            </a:r>
            <a:r>
              <a:rPr sz="16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FG 保持依赖的分解成3NF的集合：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495300">
              <a:lnSpc>
                <a:spcPct val="100000"/>
              </a:lnSpc>
              <a:spcBef>
                <a:spcPts val="680"/>
              </a:spcBef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{ </a:t>
            </a:r>
            <a:r>
              <a:rPr sz="1600" b="1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R12</a:t>
            </a:r>
            <a:r>
              <a:rPr sz="1600" b="1" spc="-5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2000" b="1" spc="-1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600" b="1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5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</a:t>
            </a:r>
            <a:r>
              <a:rPr sz="1600" b="1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C</a:t>
            </a:r>
            <a:r>
              <a:rPr sz="1600" b="1" spc="-5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R34(C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D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E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R5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E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F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G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</a:t>
            </a:r>
            <a:r>
              <a:rPr sz="1600" b="1" spc="-2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2483" y="5773718"/>
            <a:ext cx="11811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满足无损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8897" y="6083325"/>
            <a:ext cx="9080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连接性?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641" y="971823"/>
            <a:ext cx="6238842" cy="33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(</a:t>
            </a:r>
            <a:r>
              <a:rPr lang="en-US" altLang="zh-CN"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5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关系模式分解既保持依赖又无损连接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64072D-622A-49F9-AC49-65F7C9D9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16.4 </a:t>
            </a:r>
            <a:r>
              <a:rPr lang="zh-CN" altLang="en-US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关系模式无损连接或保持依赖的分解算法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6840" y="1568911"/>
            <a:ext cx="8465820" cy="4344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[</a:t>
            </a:r>
            <a:r>
              <a:rPr sz="20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lgorithm]</a:t>
            </a:r>
            <a:r>
              <a:rPr sz="28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无损连接分解成4NF</a:t>
            </a:r>
            <a:endParaRPr sz="28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6350">
              <a:lnSpc>
                <a:spcPct val="130300"/>
              </a:lnSpc>
              <a:spcBef>
                <a:spcPts val="85"/>
              </a:spcBef>
            </a:pPr>
            <a:r>
              <a:rPr sz="20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Input：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关系模式R(U, D), D为R上的一个依赖集(多值、函数依赖)。 </a:t>
            </a:r>
            <a:r>
              <a:rPr sz="20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Output</a:t>
            </a:r>
            <a:r>
              <a:rPr sz="2000" b="1" spc="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r>
              <a:rPr sz="2000" b="1" spc="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的一个无损连接分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解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，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中的每个关系模式都是D在该模式上投 影的4NF。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Method</a:t>
            </a:r>
            <a:r>
              <a:rPr sz="2000" b="1" spc="-1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endParaRPr lang="en-US" altLang="zh-CN" sz="2000" b="1" spc="-1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(1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 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令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={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20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5080" algn="just">
              <a:lnSpc>
                <a:spcPct val="130100"/>
              </a:lnSpc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</a:t>
            </a:r>
            <a:r>
              <a:rPr sz="2000" b="1" spc="2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)对每个模式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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7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2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若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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4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N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6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则</a:t>
            </a:r>
            <a:r>
              <a:rPr sz="2000" b="1" spc="2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2000" b="1" spc="2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上</a:t>
            </a:r>
            <a:r>
              <a:rPr sz="2000" b="1" spc="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必</a:t>
            </a:r>
            <a:r>
              <a:rPr sz="2000" b="1" spc="2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有一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依赖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Y成立且X不是s的超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键且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Y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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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spc="2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Y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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s,</a:t>
            </a:r>
            <a:r>
              <a:rPr sz="2000" b="1" spc="2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令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Z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2000" b="1" spc="2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Y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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X,</a:t>
            </a:r>
            <a:r>
              <a:rPr sz="2000" b="1" spc="2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显然有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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Z,</a:t>
            </a:r>
            <a:r>
              <a:rPr sz="2000" b="1" spc="22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此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时用模式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spc="23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替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代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中的 模式s，其中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由Y和X构成，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1950" b="1" spc="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由Y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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X构成。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(3)重复步骤(2), 直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至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中全部关系模式达到4NF。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>
              <a:lnSpc>
                <a:spcPct val="100000"/>
              </a:lnSpc>
            </a:pP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073" y="967037"/>
            <a:ext cx="4373880" cy="33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(</a:t>
            </a:r>
            <a:r>
              <a:rPr lang="en-US" altLang="zh-CN"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6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关系模式分解既保持依赖又无损连接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F4D49E-269F-4BAF-8A0B-15103797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16.4 </a:t>
            </a:r>
            <a:r>
              <a:rPr lang="zh-CN" altLang="en-US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关系模式无损连接或保持依赖的分解算法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7834" y="2196352"/>
            <a:ext cx="8346440" cy="91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[Definition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]</a:t>
            </a:r>
            <a:r>
              <a:rPr sz="32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连接依赖</a:t>
            </a:r>
            <a:endParaRPr sz="32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设R为一关系模式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，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{ 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…</a:t>
            </a:r>
            <a:r>
              <a:rPr sz="2000" b="1" spc="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n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}为R的一个分解，若对R的任一关系r均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826" y="3154210"/>
            <a:ext cx="301561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37435" algn="l"/>
              </a:tabLst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有：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n目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 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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 </a:t>
            </a:r>
            <a:r>
              <a:rPr sz="1950" b="1" spc="52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20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	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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 </a:t>
            </a:r>
            <a:r>
              <a:rPr sz="1950" b="1" spc="44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(r)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0117" y="3382276"/>
            <a:ext cx="299656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30935" algn="l"/>
                <a:tab pos="2875915" algn="l"/>
              </a:tabLst>
            </a:pPr>
            <a:r>
              <a:rPr sz="13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	2	n</a:t>
            </a:r>
            <a:endParaRPr sz="13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3470" y="3154210"/>
            <a:ext cx="4933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6270" algn="l"/>
              </a:tabLst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…	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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 </a:t>
            </a:r>
            <a:r>
              <a:rPr sz="1950" b="1" spc="9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(r)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则称R满足n目连接依赖，记为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7826" y="3555257"/>
            <a:ext cx="8393430" cy="216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JD[ R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,…,R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n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]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或记为n-JD。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注意：</a:t>
            </a:r>
            <a:endParaRPr sz="16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171450">
              <a:lnSpc>
                <a:spcPts val="3120"/>
              </a:lnSpc>
              <a:spcBef>
                <a:spcPts val="185"/>
              </a:spcBef>
            </a:pP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多值依赖性是连接依赖的特例, 2-JD: 多值依赖，后者被认为是数据依赖 的最一般形式；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algn="just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JD是对关系的隐含约束，将影响到元组的插入和删除。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91270" y="3217412"/>
            <a:ext cx="195580" cy="165735"/>
          </a:xfrm>
          <a:custGeom>
            <a:avLst/>
            <a:gdLst/>
            <a:ahLst/>
            <a:cxnLst/>
            <a:rect l="l" t="t" r="r" b="b"/>
            <a:pathLst>
              <a:path w="195579" h="165735">
                <a:moveTo>
                  <a:pt x="0" y="6858"/>
                </a:moveTo>
                <a:lnTo>
                  <a:pt x="0" y="165354"/>
                </a:lnTo>
                <a:lnTo>
                  <a:pt x="195072" y="0"/>
                </a:lnTo>
                <a:lnTo>
                  <a:pt x="195072" y="150876"/>
                </a:lnTo>
                <a:lnTo>
                  <a:pt x="0" y="68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42068" y="3217412"/>
            <a:ext cx="195580" cy="165735"/>
          </a:xfrm>
          <a:custGeom>
            <a:avLst/>
            <a:gdLst/>
            <a:ahLst/>
            <a:cxnLst/>
            <a:rect l="l" t="t" r="r" b="b"/>
            <a:pathLst>
              <a:path w="195579" h="165735">
                <a:moveTo>
                  <a:pt x="0" y="6858"/>
                </a:moveTo>
                <a:lnTo>
                  <a:pt x="0" y="165354"/>
                </a:lnTo>
                <a:lnTo>
                  <a:pt x="195072" y="0"/>
                </a:lnTo>
                <a:lnTo>
                  <a:pt x="195072" y="150876"/>
                </a:lnTo>
                <a:lnTo>
                  <a:pt x="0" y="68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64444" y="3211316"/>
            <a:ext cx="195580" cy="165100"/>
          </a:xfrm>
          <a:custGeom>
            <a:avLst/>
            <a:gdLst/>
            <a:ahLst/>
            <a:cxnLst/>
            <a:rect l="l" t="t" r="r" b="b"/>
            <a:pathLst>
              <a:path w="195579" h="165100">
                <a:moveTo>
                  <a:pt x="0" y="6096"/>
                </a:moveTo>
                <a:lnTo>
                  <a:pt x="0" y="164592"/>
                </a:lnTo>
                <a:lnTo>
                  <a:pt x="195072" y="0"/>
                </a:lnTo>
                <a:lnTo>
                  <a:pt x="195072" y="150876"/>
                </a:lnTo>
                <a:lnTo>
                  <a:pt x="0" y="609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41146" y="1149323"/>
            <a:ext cx="8597163" cy="33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000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(7</a:t>
            </a:r>
            <a:r>
              <a:rPr lang="en-US" altLang="zh-CN"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 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连接依赖与第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5NF </a:t>
            </a:r>
            <a:r>
              <a:rPr sz="2000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连接依赖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204DB4A-DCF5-4CD0-9305-389DA108B044}"/>
              </a:ext>
            </a:extLst>
          </p:cNvPr>
          <p:cNvSpPr txBox="1"/>
          <p:nvPr/>
        </p:nvSpPr>
        <p:spPr>
          <a:xfrm>
            <a:off x="927100" y="416438"/>
            <a:ext cx="106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altLang="zh-CN" sz="28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16.4 </a:t>
            </a:r>
            <a:r>
              <a:rPr lang="zh-CN" altLang="en-US" sz="28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关系模式无损连接或保持依赖的分解算法</a:t>
            </a:r>
            <a:endParaRPr lang="zh-CN" altLang="en-US" sz="28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2519" y="1800225"/>
            <a:ext cx="8468360" cy="4170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200"/>
              </a:lnSpc>
            </a:pP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[Definition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]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23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32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5NF </a:t>
            </a:r>
            <a:endParaRPr lang="en-US" altLang="zh-CN" sz="3200" b="1" spc="-1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5080">
              <a:lnSpc>
                <a:spcPct val="126200"/>
              </a:lnSpc>
            </a:pPr>
            <a:r>
              <a:rPr sz="2000" b="1" spc="2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当</a:t>
            </a:r>
            <a:r>
              <a:rPr sz="2000" b="1" spc="3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且仅</a:t>
            </a:r>
            <a:r>
              <a:rPr sz="2000" b="1" spc="2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当</a:t>
            </a:r>
            <a:r>
              <a:rPr sz="2000" b="1" spc="2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关系模式R的每个连接依赖均按其候选键进行连接运算时</a:t>
            </a:r>
            <a:r>
              <a:rPr sz="2000" b="1" spc="2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20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均</a:t>
            </a:r>
            <a:r>
              <a:rPr sz="2000" b="1" spc="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由</a:t>
            </a:r>
            <a:r>
              <a:rPr sz="2000" b="1" spc="2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R的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候选键所隐含)，则称R是第五范式的，记为</a:t>
            </a:r>
            <a:r>
              <a:rPr sz="2000" b="1" spc="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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5NF。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>
              <a:lnSpc>
                <a:spcPct val="100000"/>
              </a:lnSpc>
            </a:pP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注意：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8890">
              <a:lnSpc>
                <a:spcPts val="3130"/>
              </a:lnSpc>
              <a:spcBef>
                <a:spcPts val="215"/>
              </a:spcBef>
            </a:pP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</a:t>
            </a:r>
            <a:r>
              <a:rPr sz="2000" b="1" spc="2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第五范式消除了不按候选键连接的连接依赖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2000" b="1" spc="2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R的无损连</a:t>
            </a:r>
            <a:r>
              <a:rPr sz="2000" b="1" spc="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接</a:t>
            </a:r>
            <a:r>
              <a:rPr sz="20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分</a:t>
            </a:r>
            <a:r>
              <a:rPr sz="2000" b="1" spc="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解中</a:t>
            </a:r>
            <a:r>
              <a:rPr sz="20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各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模式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必 含有一个候选键)，但其语义背景抽象。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5NF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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4NF。第五范式也称投影连接范式，即PJNF。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8890">
              <a:lnSpc>
                <a:spcPct val="130300"/>
              </a:lnSpc>
            </a:pP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</a:t>
            </a:r>
            <a:r>
              <a:rPr sz="2000" b="1" spc="2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虽</a:t>
            </a:r>
            <a:r>
              <a:rPr sz="2000" b="1" spc="3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然总</a:t>
            </a:r>
            <a:r>
              <a:rPr sz="2000" b="1" spc="2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能</a:t>
            </a:r>
            <a:r>
              <a:rPr sz="2000" b="1" spc="3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把</a:t>
            </a:r>
            <a:r>
              <a:rPr sz="2000" b="1" spc="2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一</a:t>
            </a:r>
            <a:r>
              <a:rPr sz="2000" b="1" spc="2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个关系无损分解成多个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5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N</a:t>
            </a:r>
            <a:r>
              <a:rPr sz="2000" b="1" spc="2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</a:t>
            </a:r>
            <a:r>
              <a:rPr sz="2000" b="1" spc="2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的关系，但由于目前</a:t>
            </a:r>
            <a:r>
              <a:rPr sz="20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尚</a:t>
            </a:r>
            <a:r>
              <a:rPr sz="2000" b="1" spc="2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不清</a:t>
            </a:r>
            <a:r>
              <a:rPr sz="20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楚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如 何找到关系的所有JD,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故不清楚如何确定5NF关系(只能用穷举法)。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 rtl="0"/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16.4 </a:t>
            </a:r>
            <a:r>
              <a:rPr lang="zh-CN" altLang="en-US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关系模式无损连接或保持依赖的分解算法</a:t>
            </a:r>
            <a:r>
              <a:rPr lang="zh-CN" altLang="en-US" kern="1200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/>
            </a:r>
            <a:br>
              <a:rPr lang="zh-CN" altLang="en-US" kern="1200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</a:br>
            <a:r>
              <a:rPr lang="en-US" altLang="zh-CN"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/>
            </a:r>
            <a:br>
              <a:rPr lang="en-US" altLang="zh-CN"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</a:br>
            <a:r>
              <a:rPr lang="en-US" altLang="zh-CN" sz="2000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(8</a:t>
            </a:r>
            <a:r>
              <a:rPr lang="en-US" altLang="zh-CN"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连接依赖与第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5NF 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关系的第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5NF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8118" y="472351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16.5 </a:t>
            </a:r>
            <a:r>
              <a:rPr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数据库设计需要知道的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(1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问题：怎样保证数据库设计的正确性</a:t>
            </a:r>
            <a:r>
              <a:rPr sz="2000" spc="-5" dirty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?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2241" y="2693670"/>
            <a:ext cx="1543773" cy="1022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66145" y="2687573"/>
            <a:ext cx="1550670" cy="1035050"/>
          </a:xfrm>
          <a:custGeom>
            <a:avLst/>
            <a:gdLst/>
            <a:ahLst/>
            <a:cxnLst/>
            <a:rect l="l" t="t" r="r" b="b"/>
            <a:pathLst>
              <a:path w="1550670" h="1035050">
                <a:moveTo>
                  <a:pt x="0" y="1034796"/>
                </a:moveTo>
                <a:lnTo>
                  <a:pt x="0" y="0"/>
                </a:lnTo>
                <a:lnTo>
                  <a:pt x="1550669" y="0"/>
                </a:lnTo>
                <a:lnTo>
                  <a:pt x="1550669" y="1034795"/>
                </a:lnTo>
                <a:lnTo>
                  <a:pt x="0" y="1034796"/>
                </a:lnTo>
                <a:close/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2415" y="5243321"/>
            <a:ext cx="2568701" cy="1235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7843" y="5238750"/>
            <a:ext cx="2578100" cy="1244600"/>
          </a:xfrm>
          <a:custGeom>
            <a:avLst/>
            <a:gdLst/>
            <a:ahLst/>
            <a:cxnLst/>
            <a:rect l="l" t="t" r="r" b="b"/>
            <a:pathLst>
              <a:path w="2578100" h="1244600">
                <a:moveTo>
                  <a:pt x="0" y="1244346"/>
                </a:moveTo>
                <a:lnTo>
                  <a:pt x="0" y="0"/>
                </a:lnTo>
                <a:lnTo>
                  <a:pt x="2577845" y="0"/>
                </a:lnTo>
                <a:lnTo>
                  <a:pt x="2577846" y="1244346"/>
                </a:lnTo>
                <a:lnTo>
                  <a:pt x="0" y="124434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2777" y="5179314"/>
            <a:ext cx="2309329" cy="1441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0540" y="4862321"/>
            <a:ext cx="982980" cy="215444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1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数据库</a:t>
            </a:r>
            <a:r>
              <a:rPr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-</a:t>
            </a:r>
            <a:r>
              <a:rPr sz="1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表</a:t>
            </a:r>
            <a:endParaRPr sz="14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38185" y="3344417"/>
            <a:ext cx="1600200" cy="685800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1600200" y="342899"/>
                </a:moveTo>
                <a:lnTo>
                  <a:pt x="1589730" y="287377"/>
                </a:lnTo>
                <a:lnTo>
                  <a:pt x="1559417" y="234671"/>
                </a:lnTo>
                <a:lnTo>
                  <a:pt x="1510908" y="185495"/>
                </a:lnTo>
                <a:lnTo>
                  <a:pt x="1480345" y="162453"/>
                </a:lnTo>
                <a:lnTo>
                  <a:pt x="1445849" y="140561"/>
                </a:lnTo>
                <a:lnTo>
                  <a:pt x="1407627" y="119908"/>
                </a:lnTo>
                <a:lnTo>
                  <a:pt x="1365885" y="100583"/>
                </a:lnTo>
                <a:lnTo>
                  <a:pt x="1320827" y="82676"/>
                </a:lnTo>
                <a:lnTo>
                  <a:pt x="1272661" y="66275"/>
                </a:lnTo>
                <a:lnTo>
                  <a:pt x="1221592" y="51470"/>
                </a:lnTo>
                <a:lnTo>
                  <a:pt x="1167825" y="38349"/>
                </a:lnTo>
                <a:lnTo>
                  <a:pt x="1111567" y="27003"/>
                </a:lnTo>
                <a:lnTo>
                  <a:pt x="1053023" y="17519"/>
                </a:lnTo>
                <a:lnTo>
                  <a:pt x="992398" y="9988"/>
                </a:lnTo>
                <a:lnTo>
                  <a:pt x="929899" y="4498"/>
                </a:lnTo>
                <a:lnTo>
                  <a:pt x="865731" y="1139"/>
                </a:lnTo>
                <a:lnTo>
                  <a:pt x="800100" y="0"/>
                </a:lnTo>
                <a:lnTo>
                  <a:pt x="734468" y="1139"/>
                </a:lnTo>
                <a:lnTo>
                  <a:pt x="670300" y="4498"/>
                </a:lnTo>
                <a:lnTo>
                  <a:pt x="607801" y="9988"/>
                </a:lnTo>
                <a:lnTo>
                  <a:pt x="547176" y="17519"/>
                </a:lnTo>
                <a:lnTo>
                  <a:pt x="488632" y="27003"/>
                </a:lnTo>
                <a:lnTo>
                  <a:pt x="432374" y="38349"/>
                </a:lnTo>
                <a:lnTo>
                  <a:pt x="378607" y="51470"/>
                </a:lnTo>
                <a:lnTo>
                  <a:pt x="327538" y="66275"/>
                </a:lnTo>
                <a:lnTo>
                  <a:pt x="279372" y="82676"/>
                </a:lnTo>
                <a:lnTo>
                  <a:pt x="234315" y="100584"/>
                </a:lnTo>
                <a:lnTo>
                  <a:pt x="192572" y="119908"/>
                </a:lnTo>
                <a:lnTo>
                  <a:pt x="154350" y="140561"/>
                </a:lnTo>
                <a:lnTo>
                  <a:pt x="119854" y="162453"/>
                </a:lnTo>
                <a:lnTo>
                  <a:pt x="89291" y="185495"/>
                </a:lnTo>
                <a:lnTo>
                  <a:pt x="40782" y="234671"/>
                </a:lnTo>
                <a:lnTo>
                  <a:pt x="10469" y="287377"/>
                </a:lnTo>
                <a:lnTo>
                  <a:pt x="0" y="342900"/>
                </a:lnTo>
                <a:lnTo>
                  <a:pt x="2651" y="371071"/>
                </a:lnTo>
                <a:lnTo>
                  <a:pt x="23248" y="425419"/>
                </a:lnTo>
                <a:lnTo>
                  <a:pt x="62865" y="476523"/>
                </a:lnTo>
                <a:lnTo>
                  <a:pt x="119854" y="523684"/>
                </a:lnTo>
                <a:lnTo>
                  <a:pt x="154350" y="545567"/>
                </a:lnTo>
                <a:lnTo>
                  <a:pt x="192572" y="566202"/>
                </a:lnTo>
                <a:lnTo>
                  <a:pt x="234315" y="585501"/>
                </a:lnTo>
                <a:lnTo>
                  <a:pt x="279372" y="603377"/>
                </a:lnTo>
                <a:lnTo>
                  <a:pt x="327538" y="619743"/>
                </a:lnTo>
                <a:lnTo>
                  <a:pt x="378607" y="634511"/>
                </a:lnTo>
                <a:lnTo>
                  <a:pt x="432374" y="647594"/>
                </a:lnTo>
                <a:lnTo>
                  <a:pt x="488632" y="658903"/>
                </a:lnTo>
                <a:lnTo>
                  <a:pt x="547176" y="668353"/>
                </a:lnTo>
                <a:lnTo>
                  <a:pt x="607801" y="675855"/>
                </a:lnTo>
                <a:lnTo>
                  <a:pt x="670300" y="681321"/>
                </a:lnTo>
                <a:lnTo>
                  <a:pt x="734468" y="684665"/>
                </a:lnTo>
                <a:lnTo>
                  <a:pt x="800100" y="685800"/>
                </a:lnTo>
                <a:lnTo>
                  <a:pt x="865731" y="684665"/>
                </a:lnTo>
                <a:lnTo>
                  <a:pt x="929899" y="681321"/>
                </a:lnTo>
                <a:lnTo>
                  <a:pt x="992398" y="675855"/>
                </a:lnTo>
                <a:lnTo>
                  <a:pt x="1053023" y="668353"/>
                </a:lnTo>
                <a:lnTo>
                  <a:pt x="1111567" y="658903"/>
                </a:lnTo>
                <a:lnTo>
                  <a:pt x="1167825" y="647594"/>
                </a:lnTo>
                <a:lnTo>
                  <a:pt x="1221592" y="634511"/>
                </a:lnTo>
                <a:lnTo>
                  <a:pt x="1272661" y="619743"/>
                </a:lnTo>
                <a:lnTo>
                  <a:pt x="1320827" y="603377"/>
                </a:lnTo>
                <a:lnTo>
                  <a:pt x="1365885" y="585501"/>
                </a:lnTo>
                <a:lnTo>
                  <a:pt x="1407627" y="566202"/>
                </a:lnTo>
                <a:lnTo>
                  <a:pt x="1445849" y="545567"/>
                </a:lnTo>
                <a:lnTo>
                  <a:pt x="1480345" y="523684"/>
                </a:lnTo>
                <a:lnTo>
                  <a:pt x="1510908" y="500640"/>
                </a:lnTo>
                <a:lnTo>
                  <a:pt x="1559417" y="451420"/>
                </a:lnTo>
                <a:lnTo>
                  <a:pt x="1589730" y="398607"/>
                </a:lnTo>
                <a:lnTo>
                  <a:pt x="1600200" y="342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38185" y="3344417"/>
            <a:ext cx="1600200" cy="685800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800100" y="0"/>
                </a:moveTo>
                <a:lnTo>
                  <a:pt x="734468" y="1139"/>
                </a:lnTo>
                <a:lnTo>
                  <a:pt x="670300" y="4498"/>
                </a:lnTo>
                <a:lnTo>
                  <a:pt x="607801" y="9988"/>
                </a:lnTo>
                <a:lnTo>
                  <a:pt x="547176" y="17519"/>
                </a:lnTo>
                <a:lnTo>
                  <a:pt x="488632" y="27003"/>
                </a:lnTo>
                <a:lnTo>
                  <a:pt x="432374" y="38349"/>
                </a:lnTo>
                <a:lnTo>
                  <a:pt x="378607" y="51470"/>
                </a:lnTo>
                <a:lnTo>
                  <a:pt x="327538" y="66275"/>
                </a:lnTo>
                <a:lnTo>
                  <a:pt x="279372" y="82676"/>
                </a:lnTo>
                <a:lnTo>
                  <a:pt x="234315" y="100584"/>
                </a:lnTo>
                <a:lnTo>
                  <a:pt x="192572" y="119908"/>
                </a:lnTo>
                <a:lnTo>
                  <a:pt x="154350" y="140561"/>
                </a:lnTo>
                <a:lnTo>
                  <a:pt x="119854" y="162453"/>
                </a:lnTo>
                <a:lnTo>
                  <a:pt x="89291" y="185495"/>
                </a:lnTo>
                <a:lnTo>
                  <a:pt x="40782" y="234671"/>
                </a:lnTo>
                <a:lnTo>
                  <a:pt x="10469" y="287377"/>
                </a:lnTo>
                <a:lnTo>
                  <a:pt x="0" y="342900"/>
                </a:lnTo>
                <a:lnTo>
                  <a:pt x="2651" y="371071"/>
                </a:lnTo>
                <a:lnTo>
                  <a:pt x="23248" y="425419"/>
                </a:lnTo>
                <a:lnTo>
                  <a:pt x="62865" y="476523"/>
                </a:lnTo>
                <a:lnTo>
                  <a:pt x="119854" y="523684"/>
                </a:lnTo>
                <a:lnTo>
                  <a:pt x="154350" y="545567"/>
                </a:lnTo>
                <a:lnTo>
                  <a:pt x="192572" y="566202"/>
                </a:lnTo>
                <a:lnTo>
                  <a:pt x="234315" y="585501"/>
                </a:lnTo>
                <a:lnTo>
                  <a:pt x="279372" y="603377"/>
                </a:lnTo>
                <a:lnTo>
                  <a:pt x="327538" y="619743"/>
                </a:lnTo>
                <a:lnTo>
                  <a:pt x="378607" y="634511"/>
                </a:lnTo>
                <a:lnTo>
                  <a:pt x="432374" y="647594"/>
                </a:lnTo>
                <a:lnTo>
                  <a:pt x="488632" y="658903"/>
                </a:lnTo>
                <a:lnTo>
                  <a:pt x="547176" y="668353"/>
                </a:lnTo>
                <a:lnTo>
                  <a:pt x="607801" y="675855"/>
                </a:lnTo>
                <a:lnTo>
                  <a:pt x="670300" y="681321"/>
                </a:lnTo>
                <a:lnTo>
                  <a:pt x="734468" y="684665"/>
                </a:lnTo>
                <a:lnTo>
                  <a:pt x="800100" y="685800"/>
                </a:lnTo>
                <a:lnTo>
                  <a:pt x="865731" y="684665"/>
                </a:lnTo>
                <a:lnTo>
                  <a:pt x="929899" y="681321"/>
                </a:lnTo>
                <a:lnTo>
                  <a:pt x="992398" y="675855"/>
                </a:lnTo>
                <a:lnTo>
                  <a:pt x="1053023" y="668353"/>
                </a:lnTo>
                <a:lnTo>
                  <a:pt x="1111567" y="658903"/>
                </a:lnTo>
                <a:lnTo>
                  <a:pt x="1167825" y="647594"/>
                </a:lnTo>
                <a:lnTo>
                  <a:pt x="1221592" y="634511"/>
                </a:lnTo>
                <a:lnTo>
                  <a:pt x="1272661" y="619743"/>
                </a:lnTo>
                <a:lnTo>
                  <a:pt x="1320827" y="603377"/>
                </a:lnTo>
                <a:lnTo>
                  <a:pt x="1365885" y="585501"/>
                </a:lnTo>
                <a:lnTo>
                  <a:pt x="1407627" y="566202"/>
                </a:lnTo>
                <a:lnTo>
                  <a:pt x="1445849" y="545567"/>
                </a:lnTo>
                <a:lnTo>
                  <a:pt x="1480345" y="523684"/>
                </a:lnTo>
                <a:lnTo>
                  <a:pt x="1510908" y="500640"/>
                </a:lnTo>
                <a:lnTo>
                  <a:pt x="1559417" y="451420"/>
                </a:lnTo>
                <a:lnTo>
                  <a:pt x="1589730" y="398607"/>
                </a:lnTo>
                <a:lnTo>
                  <a:pt x="1600200" y="342899"/>
                </a:lnTo>
                <a:lnTo>
                  <a:pt x="1597548" y="314831"/>
                </a:lnTo>
                <a:lnTo>
                  <a:pt x="1576951" y="260628"/>
                </a:lnTo>
                <a:lnTo>
                  <a:pt x="1537335" y="209597"/>
                </a:lnTo>
                <a:lnTo>
                  <a:pt x="1480345" y="162453"/>
                </a:lnTo>
                <a:lnTo>
                  <a:pt x="1445849" y="140561"/>
                </a:lnTo>
                <a:lnTo>
                  <a:pt x="1407627" y="119908"/>
                </a:lnTo>
                <a:lnTo>
                  <a:pt x="1365885" y="100583"/>
                </a:lnTo>
                <a:lnTo>
                  <a:pt x="1320827" y="82676"/>
                </a:lnTo>
                <a:lnTo>
                  <a:pt x="1272661" y="66275"/>
                </a:lnTo>
                <a:lnTo>
                  <a:pt x="1221592" y="51470"/>
                </a:lnTo>
                <a:lnTo>
                  <a:pt x="1167825" y="38349"/>
                </a:lnTo>
                <a:lnTo>
                  <a:pt x="1111567" y="27003"/>
                </a:lnTo>
                <a:lnTo>
                  <a:pt x="1053023" y="17519"/>
                </a:lnTo>
                <a:lnTo>
                  <a:pt x="992398" y="9988"/>
                </a:lnTo>
                <a:lnTo>
                  <a:pt x="929899" y="4498"/>
                </a:lnTo>
                <a:lnTo>
                  <a:pt x="865731" y="1139"/>
                </a:lnTo>
                <a:lnTo>
                  <a:pt x="8001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18087" y="3464722"/>
            <a:ext cx="104076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新宋体"/>
              </a:rPr>
              <a:t>计算机世界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新宋体"/>
            </a:endParaRPr>
          </a:p>
          <a:p>
            <a:pPr marL="45085">
              <a:lnSpc>
                <a:spcPts val="1870"/>
              </a:lnSpc>
            </a:pP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(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新宋体"/>
              </a:rPr>
              <a:t>关系模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新宋体"/>
              </a:rPr>
              <a:t>式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)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48386" y="3360420"/>
            <a:ext cx="1602105" cy="685800"/>
          </a:xfrm>
          <a:custGeom>
            <a:avLst/>
            <a:gdLst/>
            <a:ahLst/>
            <a:cxnLst/>
            <a:rect l="l" t="t" r="r" b="b"/>
            <a:pathLst>
              <a:path w="1602104" h="685800">
                <a:moveTo>
                  <a:pt x="1601724" y="342899"/>
                </a:moveTo>
                <a:lnTo>
                  <a:pt x="1591253" y="287377"/>
                </a:lnTo>
                <a:lnTo>
                  <a:pt x="1560935" y="234671"/>
                </a:lnTo>
                <a:lnTo>
                  <a:pt x="1512412" y="185495"/>
                </a:lnTo>
                <a:lnTo>
                  <a:pt x="1481836" y="162453"/>
                </a:lnTo>
                <a:lnTo>
                  <a:pt x="1447324" y="140561"/>
                </a:lnTo>
                <a:lnTo>
                  <a:pt x="1409081" y="119908"/>
                </a:lnTo>
                <a:lnTo>
                  <a:pt x="1367313" y="100583"/>
                </a:lnTo>
                <a:lnTo>
                  <a:pt x="1322225" y="82676"/>
                </a:lnTo>
                <a:lnTo>
                  <a:pt x="1274021" y="66275"/>
                </a:lnTo>
                <a:lnTo>
                  <a:pt x="1222907" y="51470"/>
                </a:lnTo>
                <a:lnTo>
                  <a:pt x="1169088" y="38349"/>
                </a:lnTo>
                <a:lnTo>
                  <a:pt x="1112770" y="27003"/>
                </a:lnTo>
                <a:lnTo>
                  <a:pt x="1054156" y="17519"/>
                </a:lnTo>
                <a:lnTo>
                  <a:pt x="993454" y="9988"/>
                </a:lnTo>
                <a:lnTo>
                  <a:pt x="930867" y="4498"/>
                </a:lnTo>
                <a:lnTo>
                  <a:pt x="866601" y="1139"/>
                </a:lnTo>
                <a:lnTo>
                  <a:pt x="800862" y="0"/>
                </a:lnTo>
                <a:lnTo>
                  <a:pt x="735225" y="1139"/>
                </a:lnTo>
                <a:lnTo>
                  <a:pt x="671041" y="4498"/>
                </a:lnTo>
                <a:lnTo>
                  <a:pt x="608517" y="9988"/>
                </a:lnTo>
                <a:lnTo>
                  <a:pt x="547859" y="17519"/>
                </a:lnTo>
                <a:lnTo>
                  <a:pt x="489275" y="27003"/>
                </a:lnTo>
                <a:lnTo>
                  <a:pt x="432971" y="38349"/>
                </a:lnTo>
                <a:lnTo>
                  <a:pt x="379154" y="51470"/>
                </a:lnTo>
                <a:lnTo>
                  <a:pt x="328031" y="66275"/>
                </a:lnTo>
                <a:lnTo>
                  <a:pt x="279810" y="82676"/>
                </a:lnTo>
                <a:lnTo>
                  <a:pt x="234696" y="100584"/>
                </a:lnTo>
                <a:lnTo>
                  <a:pt x="192896" y="119908"/>
                </a:lnTo>
                <a:lnTo>
                  <a:pt x="154618" y="140561"/>
                </a:lnTo>
                <a:lnTo>
                  <a:pt x="120069" y="162453"/>
                </a:lnTo>
                <a:lnTo>
                  <a:pt x="89455" y="185495"/>
                </a:lnTo>
                <a:lnTo>
                  <a:pt x="40861" y="234671"/>
                </a:lnTo>
                <a:lnTo>
                  <a:pt x="10491" y="287377"/>
                </a:lnTo>
                <a:lnTo>
                  <a:pt x="0" y="342900"/>
                </a:lnTo>
                <a:lnTo>
                  <a:pt x="2657" y="371071"/>
                </a:lnTo>
                <a:lnTo>
                  <a:pt x="23294" y="425419"/>
                </a:lnTo>
                <a:lnTo>
                  <a:pt x="62984" y="476523"/>
                </a:lnTo>
                <a:lnTo>
                  <a:pt x="120069" y="523684"/>
                </a:lnTo>
                <a:lnTo>
                  <a:pt x="154618" y="545567"/>
                </a:lnTo>
                <a:lnTo>
                  <a:pt x="192896" y="566202"/>
                </a:lnTo>
                <a:lnTo>
                  <a:pt x="234696" y="585501"/>
                </a:lnTo>
                <a:lnTo>
                  <a:pt x="279810" y="603377"/>
                </a:lnTo>
                <a:lnTo>
                  <a:pt x="328031" y="619743"/>
                </a:lnTo>
                <a:lnTo>
                  <a:pt x="379154" y="634511"/>
                </a:lnTo>
                <a:lnTo>
                  <a:pt x="432971" y="647594"/>
                </a:lnTo>
                <a:lnTo>
                  <a:pt x="489275" y="658903"/>
                </a:lnTo>
                <a:lnTo>
                  <a:pt x="547859" y="668353"/>
                </a:lnTo>
                <a:lnTo>
                  <a:pt x="608517" y="675855"/>
                </a:lnTo>
                <a:lnTo>
                  <a:pt x="671041" y="681321"/>
                </a:lnTo>
                <a:lnTo>
                  <a:pt x="735225" y="684665"/>
                </a:lnTo>
                <a:lnTo>
                  <a:pt x="800862" y="685800"/>
                </a:lnTo>
                <a:lnTo>
                  <a:pt x="866601" y="684665"/>
                </a:lnTo>
                <a:lnTo>
                  <a:pt x="930867" y="681321"/>
                </a:lnTo>
                <a:lnTo>
                  <a:pt x="993454" y="675855"/>
                </a:lnTo>
                <a:lnTo>
                  <a:pt x="1054156" y="668353"/>
                </a:lnTo>
                <a:lnTo>
                  <a:pt x="1112770" y="658903"/>
                </a:lnTo>
                <a:lnTo>
                  <a:pt x="1169088" y="647594"/>
                </a:lnTo>
                <a:lnTo>
                  <a:pt x="1222907" y="634511"/>
                </a:lnTo>
                <a:lnTo>
                  <a:pt x="1274021" y="619743"/>
                </a:lnTo>
                <a:lnTo>
                  <a:pt x="1322225" y="603377"/>
                </a:lnTo>
                <a:lnTo>
                  <a:pt x="1367313" y="585501"/>
                </a:lnTo>
                <a:lnTo>
                  <a:pt x="1409081" y="566202"/>
                </a:lnTo>
                <a:lnTo>
                  <a:pt x="1447324" y="545567"/>
                </a:lnTo>
                <a:lnTo>
                  <a:pt x="1481836" y="523684"/>
                </a:lnTo>
                <a:lnTo>
                  <a:pt x="1512412" y="500640"/>
                </a:lnTo>
                <a:lnTo>
                  <a:pt x="1560935" y="451420"/>
                </a:lnTo>
                <a:lnTo>
                  <a:pt x="1591253" y="398607"/>
                </a:lnTo>
                <a:lnTo>
                  <a:pt x="1601724" y="342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48386" y="3360420"/>
            <a:ext cx="1602105" cy="685800"/>
          </a:xfrm>
          <a:custGeom>
            <a:avLst/>
            <a:gdLst/>
            <a:ahLst/>
            <a:cxnLst/>
            <a:rect l="l" t="t" r="r" b="b"/>
            <a:pathLst>
              <a:path w="1602104" h="685800">
                <a:moveTo>
                  <a:pt x="800862" y="0"/>
                </a:moveTo>
                <a:lnTo>
                  <a:pt x="735225" y="1139"/>
                </a:lnTo>
                <a:lnTo>
                  <a:pt x="671041" y="4498"/>
                </a:lnTo>
                <a:lnTo>
                  <a:pt x="608517" y="9988"/>
                </a:lnTo>
                <a:lnTo>
                  <a:pt x="547859" y="17519"/>
                </a:lnTo>
                <a:lnTo>
                  <a:pt x="489275" y="27003"/>
                </a:lnTo>
                <a:lnTo>
                  <a:pt x="432971" y="38349"/>
                </a:lnTo>
                <a:lnTo>
                  <a:pt x="379154" y="51470"/>
                </a:lnTo>
                <a:lnTo>
                  <a:pt x="328031" y="66275"/>
                </a:lnTo>
                <a:lnTo>
                  <a:pt x="279810" y="82676"/>
                </a:lnTo>
                <a:lnTo>
                  <a:pt x="234696" y="100584"/>
                </a:lnTo>
                <a:lnTo>
                  <a:pt x="192896" y="119908"/>
                </a:lnTo>
                <a:lnTo>
                  <a:pt x="154618" y="140561"/>
                </a:lnTo>
                <a:lnTo>
                  <a:pt x="120069" y="162453"/>
                </a:lnTo>
                <a:lnTo>
                  <a:pt x="89455" y="185495"/>
                </a:lnTo>
                <a:lnTo>
                  <a:pt x="40861" y="234671"/>
                </a:lnTo>
                <a:lnTo>
                  <a:pt x="10491" y="287377"/>
                </a:lnTo>
                <a:lnTo>
                  <a:pt x="0" y="342900"/>
                </a:lnTo>
                <a:lnTo>
                  <a:pt x="2657" y="371071"/>
                </a:lnTo>
                <a:lnTo>
                  <a:pt x="23294" y="425419"/>
                </a:lnTo>
                <a:lnTo>
                  <a:pt x="62984" y="476523"/>
                </a:lnTo>
                <a:lnTo>
                  <a:pt x="120069" y="523684"/>
                </a:lnTo>
                <a:lnTo>
                  <a:pt x="154618" y="545567"/>
                </a:lnTo>
                <a:lnTo>
                  <a:pt x="192896" y="566202"/>
                </a:lnTo>
                <a:lnTo>
                  <a:pt x="234696" y="585501"/>
                </a:lnTo>
                <a:lnTo>
                  <a:pt x="279810" y="603377"/>
                </a:lnTo>
                <a:lnTo>
                  <a:pt x="328031" y="619743"/>
                </a:lnTo>
                <a:lnTo>
                  <a:pt x="379154" y="634511"/>
                </a:lnTo>
                <a:lnTo>
                  <a:pt x="432971" y="647594"/>
                </a:lnTo>
                <a:lnTo>
                  <a:pt x="489275" y="658903"/>
                </a:lnTo>
                <a:lnTo>
                  <a:pt x="547859" y="668353"/>
                </a:lnTo>
                <a:lnTo>
                  <a:pt x="608517" y="675855"/>
                </a:lnTo>
                <a:lnTo>
                  <a:pt x="671041" y="681321"/>
                </a:lnTo>
                <a:lnTo>
                  <a:pt x="735225" y="684665"/>
                </a:lnTo>
                <a:lnTo>
                  <a:pt x="800862" y="685800"/>
                </a:lnTo>
                <a:lnTo>
                  <a:pt x="866601" y="684665"/>
                </a:lnTo>
                <a:lnTo>
                  <a:pt x="930867" y="681321"/>
                </a:lnTo>
                <a:lnTo>
                  <a:pt x="993454" y="675855"/>
                </a:lnTo>
                <a:lnTo>
                  <a:pt x="1054156" y="668353"/>
                </a:lnTo>
                <a:lnTo>
                  <a:pt x="1112770" y="658903"/>
                </a:lnTo>
                <a:lnTo>
                  <a:pt x="1169088" y="647594"/>
                </a:lnTo>
                <a:lnTo>
                  <a:pt x="1222907" y="634511"/>
                </a:lnTo>
                <a:lnTo>
                  <a:pt x="1274021" y="619743"/>
                </a:lnTo>
                <a:lnTo>
                  <a:pt x="1322225" y="603377"/>
                </a:lnTo>
                <a:lnTo>
                  <a:pt x="1367313" y="585501"/>
                </a:lnTo>
                <a:lnTo>
                  <a:pt x="1409081" y="566202"/>
                </a:lnTo>
                <a:lnTo>
                  <a:pt x="1447324" y="545567"/>
                </a:lnTo>
                <a:lnTo>
                  <a:pt x="1481836" y="523684"/>
                </a:lnTo>
                <a:lnTo>
                  <a:pt x="1512412" y="500640"/>
                </a:lnTo>
                <a:lnTo>
                  <a:pt x="1560935" y="451420"/>
                </a:lnTo>
                <a:lnTo>
                  <a:pt x="1591253" y="398607"/>
                </a:lnTo>
                <a:lnTo>
                  <a:pt x="1601724" y="342899"/>
                </a:lnTo>
                <a:lnTo>
                  <a:pt x="1599072" y="314831"/>
                </a:lnTo>
                <a:lnTo>
                  <a:pt x="1578472" y="260628"/>
                </a:lnTo>
                <a:lnTo>
                  <a:pt x="1538847" y="209597"/>
                </a:lnTo>
                <a:lnTo>
                  <a:pt x="1481836" y="162453"/>
                </a:lnTo>
                <a:lnTo>
                  <a:pt x="1447324" y="140561"/>
                </a:lnTo>
                <a:lnTo>
                  <a:pt x="1409081" y="119908"/>
                </a:lnTo>
                <a:lnTo>
                  <a:pt x="1367313" y="100583"/>
                </a:lnTo>
                <a:lnTo>
                  <a:pt x="1322225" y="82676"/>
                </a:lnTo>
                <a:lnTo>
                  <a:pt x="1274021" y="66275"/>
                </a:lnTo>
                <a:lnTo>
                  <a:pt x="1222907" y="51470"/>
                </a:lnTo>
                <a:lnTo>
                  <a:pt x="1169088" y="38349"/>
                </a:lnTo>
                <a:lnTo>
                  <a:pt x="1112770" y="27003"/>
                </a:lnTo>
                <a:lnTo>
                  <a:pt x="1054156" y="17519"/>
                </a:lnTo>
                <a:lnTo>
                  <a:pt x="993454" y="9988"/>
                </a:lnTo>
                <a:lnTo>
                  <a:pt x="930867" y="4498"/>
                </a:lnTo>
                <a:lnTo>
                  <a:pt x="866601" y="1139"/>
                </a:lnTo>
                <a:lnTo>
                  <a:pt x="80086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50125" y="3534917"/>
            <a:ext cx="997585" cy="337185"/>
          </a:xfrm>
          <a:custGeom>
            <a:avLst/>
            <a:gdLst/>
            <a:ahLst/>
            <a:cxnLst/>
            <a:rect l="l" t="t" r="r" b="b"/>
            <a:pathLst>
              <a:path w="997584" h="337185">
                <a:moveTo>
                  <a:pt x="0" y="0"/>
                </a:moveTo>
                <a:lnTo>
                  <a:pt x="0" y="336803"/>
                </a:lnTo>
                <a:lnTo>
                  <a:pt x="997457" y="336803"/>
                </a:lnTo>
                <a:lnTo>
                  <a:pt x="997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29633" y="3603406"/>
            <a:ext cx="8388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新宋体"/>
              </a:rPr>
              <a:t>现实世界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新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44809" y="3360420"/>
            <a:ext cx="1598930" cy="685800"/>
          </a:xfrm>
          <a:custGeom>
            <a:avLst/>
            <a:gdLst/>
            <a:ahLst/>
            <a:cxnLst/>
            <a:rect l="l" t="t" r="r" b="b"/>
            <a:pathLst>
              <a:path w="1598929" h="685800">
                <a:moveTo>
                  <a:pt x="1598676" y="342899"/>
                </a:moveTo>
                <a:lnTo>
                  <a:pt x="1588227" y="287377"/>
                </a:lnTo>
                <a:lnTo>
                  <a:pt x="1557973" y="234671"/>
                </a:lnTo>
                <a:lnTo>
                  <a:pt x="1509549" y="185495"/>
                </a:lnTo>
                <a:lnTo>
                  <a:pt x="1479035" y="162453"/>
                </a:lnTo>
                <a:lnTo>
                  <a:pt x="1444593" y="140561"/>
                </a:lnTo>
                <a:lnTo>
                  <a:pt x="1406427" y="119908"/>
                </a:lnTo>
                <a:lnTo>
                  <a:pt x="1364742" y="100583"/>
                </a:lnTo>
                <a:lnTo>
                  <a:pt x="1319741" y="82676"/>
                </a:lnTo>
                <a:lnTo>
                  <a:pt x="1271631" y="66275"/>
                </a:lnTo>
                <a:lnTo>
                  <a:pt x="1220615" y="51470"/>
                </a:lnTo>
                <a:lnTo>
                  <a:pt x="1166899" y="38349"/>
                </a:lnTo>
                <a:lnTo>
                  <a:pt x="1110686" y="27003"/>
                </a:lnTo>
                <a:lnTo>
                  <a:pt x="1052181" y="17519"/>
                </a:lnTo>
                <a:lnTo>
                  <a:pt x="991590" y="9988"/>
                </a:lnTo>
                <a:lnTo>
                  <a:pt x="929115" y="4498"/>
                </a:lnTo>
                <a:lnTo>
                  <a:pt x="864963" y="1139"/>
                </a:lnTo>
                <a:lnTo>
                  <a:pt x="799338" y="0"/>
                </a:lnTo>
                <a:lnTo>
                  <a:pt x="733815" y="1139"/>
                </a:lnTo>
                <a:lnTo>
                  <a:pt x="669745" y="4498"/>
                </a:lnTo>
                <a:lnTo>
                  <a:pt x="607333" y="9988"/>
                </a:lnTo>
                <a:lnTo>
                  <a:pt x="546786" y="17519"/>
                </a:lnTo>
                <a:lnTo>
                  <a:pt x="488311" y="27003"/>
                </a:lnTo>
                <a:lnTo>
                  <a:pt x="432112" y="38349"/>
                </a:lnTo>
                <a:lnTo>
                  <a:pt x="378398" y="51470"/>
                </a:lnTo>
                <a:lnTo>
                  <a:pt x="327373" y="66275"/>
                </a:lnTo>
                <a:lnTo>
                  <a:pt x="279245" y="82676"/>
                </a:lnTo>
                <a:lnTo>
                  <a:pt x="234219" y="100584"/>
                </a:lnTo>
                <a:lnTo>
                  <a:pt x="192503" y="119908"/>
                </a:lnTo>
                <a:lnTo>
                  <a:pt x="154301" y="140561"/>
                </a:lnTo>
                <a:lnTo>
                  <a:pt x="119822" y="162453"/>
                </a:lnTo>
                <a:lnTo>
                  <a:pt x="89270" y="185495"/>
                </a:lnTo>
                <a:lnTo>
                  <a:pt x="40776" y="234671"/>
                </a:lnTo>
                <a:lnTo>
                  <a:pt x="10469" y="287377"/>
                </a:lnTo>
                <a:lnTo>
                  <a:pt x="0" y="342900"/>
                </a:lnTo>
                <a:lnTo>
                  <a:pt x="2651" y="371071"/>
                </a:lnTo>
                <a:lnTo>
                  <a:pt x="23246" y="425419"/>
                </a:lnTo>
                <a:lnTo>
                  <a:pt x="62853" y="476523"/>
                </a:lnTo>
                <a:lnTo>
                  <a:pt x="119822" y="523684"/>
                </a:lnTo>
                <a:lnTo>
                  <a:pt x="154301" y="545567"/>
                </a:lnTo>
                <a:lnTo>
                  <a:pt x="192503" y="566202"/>
                </a:lnTo>
                <a:lnTo>
                  <a:pt x="234219" y="585501"/>
                </a:lnTo>
                <a:lnTo>
                  <a:pt x="279245" y="603377"/>
                </a:lnTo>
                <a:lnTo>
                  <a:pt x="327373" y="619743"/>
                </a:lnTo>
                <a:lnTo>
                  <a:pt x="378398" y="634511"/>
                </a:lnTo>
                <a:lnTo>
                  <a:pt x="432112" y="647594"/>
                </a:lnTo>
                <a:lnTo>
                  <a:pt x="488311" y="658903"/>
                </a:lnTo>
                <a:lnTo>
                  <a:pt x="546786" y="668353"/>
                </a:lnTo>
                <a:lnTo>
                  <a:pt x="607333" y="675855"/>
                </a:lnTo>
                <a:lnTo>
                  <a:pt x="669745" y="681321"/>
                </a:lnTo>
                <a:lnTo>
                  <a:pt x="733815" y="684665"/>
                </a:lnTo>
                <a:lnTo>
                  <a:pt x="799338" y="685800"/>
                </a:lnTo>
                <a:lnTo>
                  <a:pt x="864963" y="684665"/>
                </a:lnTo>
                <a:lnTo>
                  <a:pt x="929115" y="681321"/>
                </a:lnTo>
                <a:lnTo>
                  <a:pt x="991590" y="675855"/>
                </a:lnTo>
                <a:lnTo>
                  <a:pt x="1052181" y="668353"/>
                </a:lnTo>
                <a:lnTo>
                  <a:pt x="1110686" y="658903"/>
                </a:lnTo>
                <a:lnTo>
                  <a:pt x="1166899" y="647594"/>
                </a:lnTo>
                <a:lnTo>
                  <a:pt x="1220615" y="634511"/>
                </a:lnTo>
                <a:lnTo>
                  <a:pt x="1271631" y="619743"/>
                </a:lnTo>
                <a:lnTo>
                  <a:pt x="1319741" y="603377"/>
                </a:lnTo>
                <a:lnTo>
                  <a:pt x="1364742" y="585501"/>
                </a:lnTo>
                <a:lnTo>
                  <a:pt x="1406427" y="566202"/>
                </a:lnTo>
                <a:lnTo>
                  <a:pt x="1444593" y="545567"/>
                </a:lnTo>
                <a:lnTo>
                  <a:pt x="1479035" y="523684"/>
                </a:lnTo>
                <a:lnTo>
                  <a:pt x="1509549" y="500640"/>
                </a:lnTo>
                <a:lnTo>
                  <a:pt x="1557973" y="451420"/>
                </a:lnTo>
                <a:lnTo>
                  <a:pt x="1588227" y="398607"/>
                </a:lnTo>
                <a:lnTo>
                  <a:pt x="1598676" y="342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44809" y="3360420"/>
            <a:ext cx="1598930" cy="685800"/>
          </a:xfrm>
          <a:custGeom>
            <a:avLst/>
            <a:gdLst/>
            <a:ahLst/>
            <a:cxnLst/>
            <a:rect l="l" t="t" r="r" b="b"/>
            <a:pathLst>
              <a:path w="1598929" h="685800">
                <a:moveTo>
                  <a:pt x="799338" y="0"/>
                </a:moveTo>
                <a:lnTo>
                  <a:pt x="733815" y="1139"/>
                </a:lnTo>
                <a:lnTo>
                  <a:pt x="669745" y="4498"/>
                </a:lnTo>
                <a:lnTo>
                  <a:pt x="607333" y="9988"/>
                </a:lnTo>
                <a:lnTo>
                  <a:pt x="546786" y="17519"/>
                </a:lnTo>
                <a:lnTo>
                  <a:pt x="488311" y="27003"/>
                </a:lnTo>
                <a:lnTo>
                  <a:pt x="432112" y="38349"/>
                </a:lnTo>
                <a:lnTo>
                  <a:pt x="378398" y="51470"/>
                </a:lnTo>
                <a:lnTo>
                  <a:pt x="327373" y="66275"/>
                </a:lnTo>
                <a:lnTo>
                  <a:pt x="279245" y="82676"/>
                </a:lnTo>
                <a:lnTo>
                  <a:pt x="234219" y="100584"/>
                </a:lnTo>
                <a:lnTo>
                  <a:pt x="192503" y="119908"/>
                </a:lnTo>
                <a:lnTo>
                  <a:pt x="154301" y="140561"/>
                </a:lnTo>
                <a:lnTo>
                  <a:pt x="119822" y="162453"/>
                </a:lnTo>
                <a:lnTo>
                  <a:pt x="89270" y="185495"/>
                </a:lnTo>
                <a:lnTo>
                  <a:pt x="40776" y="234671"/>
                </a:lnTo>
                <a:lnTo>
                  <a:pt x="10469" y="287377"/>
                </a:lnTo>
                <a:lnTo>
                  <a:pt x="0" y="342900"/>
                </a:lnTo>
                <a:lnTo>
                  <a:pt x="2651" y="371071"/>
                </a:lnTo>
                <a:lnTo>
                  <a:pt x="23246" y="425419"/>
                </a:lnTo>
                <a:lnTo>
                  <a:pt x="62853" y="476523"/>
                </a:lnTo>
                <a:lnTo>
                  <a:pt x="119822" y="523684"/>
                </a:lnTo>
                <a:lnTo>
                  <a:pt x="154301" y="545567"/>
                </a:lnTo>
                <a:lnTo>
                  <a:pt x="192503" y="566202"/>
                </a:lnTo>
                <a:lnTo>
                  <a:pt x="234219" y="585501"/>
                </a:lnTo>
                <a:lnTo>
                  <a:pt x="279245" y="603377"/>
                </a:lnTo>
                <a:lnTo>
                  <a:pt x="327373" y="619743"/>
                </a:lnTo>
                <a:lnTo>
                  <a:pt x="378398" y="634511"/>
                </a:lnTo>
                <a:lnTo>
                  <a:pt x="432112" y="647594"/>
                </a:lnTo>
                <a:lnTo>
                  <a:pt x="488311" y="658903"/>
                </a:lnTo>
                <a:lnTo>
                  <a:pt x="546786" y="668353"/>
                </a:lnTo>
                <a:lnTo>
                  <a:pt x="607333" y="675855"/>
                </a:lnTo>
                <a:lnTo>
                  <a:pt x="669745" y="681321"/>
                </a:lnTo>
                <a:lnTo>
                  <a:pt x="733815" y="684665"/>
                </a:lnTo>
                <a:lnTo>
                  <a:pt x="799338" y="685800"/>
                </a:lnTo>
                <a:lnTo>
                  <a:pt x="864963" y="684665"/>
                </a:lnTo>
                <a:lnTo>
                  <a:pt x="929115" y="681321"/>
                </a:lnTo>
                <a:lnTo>
                  <a:pt x="991590" y="675855"/>
                </a:lnTo>
                <a:lnTo>
                  <a:pt x="1052181" y="668353"/>
                </a:lnTo>
                <a:lnTo>
                  <a:pt x="1110686" y="658903"/>
                </a:lnTo>
                <a:lnTo>
                  <a:pt x="1166899" y="647594"/>
                </a:lnTo>
                <a:lnTo>
                  <a:pt x="1220615" y="634511"/>
                </a:lnTo>
                <a:lnTo>
                  <a:pt x="1271631" y="619743"/>
                </a:lnTo>
                <a:lnTo>
                  <a:pt x="1319741" y="603377"/>
                </a:lnTo>
                <a:lnTo>
                  <a:pt x="1364742" y="585501"/>
                </a:lnTo>
                <a:lnTo>
                  <a:pt x="1406427" y="566202"/>
                </a:lnTo>
                <a:lnTo>
                  <a:pt x="1444593" y="545567"/>
                </a:lnTo>
                <a:lnTo>
                  <a:pt x="1479035" y="523684"/>
                </a:lnTo>
                <a:lnTo>
                  <a:pt x="1509549" y="500640"/>
                </a:lnTo>
                <a:lnTo>
                  <a:pt x="1557973" y="451420"/>
                </a:lnTo>
                <a:lnTo>
                  <a:pt x="1588227" y="398607"/>
                </a:lnTo>
                <a:lnTo>
                  <a:pt x="1598676" y="342899"/>
                </a:lnTo>
                <a:lnTo>
                  <a:pt x="1596029" y="314831"/>
                </a:lnTo>
                <a:lnTo>
                  <a:pt x="1575473" y="260628"/>
                </a:lnTo>
                <a:lnTo>
                  <a:pt x="1535930" y="209597"/>
                </a:lnTo>
                <a:lnTo>
                  <a:pt x="1479035" y="162453"/>
                </a:lnTo>
                <a:lnTo>
                  <a:pt x="1444593" y="140561"/>
                </a:lnTo>
                <a:lnTo>
                  <a:pt x="1406427" y="119908"/>
                </a:lnTo>
                <a:lnTo>
                  <a:pt x="1364742" y="100583"/>
                </a:lnTo>
                <a:lnTo>
                  <a:pt x="1319741" y="82676"/>
                </a:lnTo>
                <a:lnTo>
                  <a:pt x="1271631" y="66275"/>
                </a:lnTo>
                <a:lnTo>
                  <a:pt x="1220615" y="51470"/>
                </a:lnTo>
                <a:lnTo>
                  <a:pt x="1166899" y="38349"/>
                </a:lnTo>
                <a:lnTo>
                  <a:pt x="1110686" y="27003"/>
                </a:lnTo>
                <a:lnTo>
                  <a:pt x="1052181" y="17519"/>
                </a:lnTo>
                <a:lnTo>
                  <a:pt x="991590" y="9988"/>
                </a:lnTo>
                <a:lnTo>
                  <a:pt x="929115" y="4498"/>
                </a:lnTo>
                <a:lnTo>
                  <a:pt x="864963" y="1139"/>
                </a:lnTo>
                <a:lnTo>
                  <a:pt x="79933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05483" y="3474628"/>
            <a:ext cx="83883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</a:pP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新宋体"/>
              </a:rPr>
              <a:t>信息世界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新宋体"/>
            </a:endParaRPr>
          </a:p>
          <a:p>
            <a:pPr marL="74295">
              <a:lnSpc>
                <a:spcPts val="1880"/>
              </a:lnSpc>
            </a:pP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(E-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R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新宋体"/>
              </a:rPr>
              <a:t>图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)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57435" y="3646170"/>
            <a:ext cx="1068705" cy="114300"/>
          </a:xfrm>
          <a:custGeom>
            <a:avLst/>
            <a:gdLst/>
            <a:ahLst/>
            <a:cxnLst/>
            <a:rect l="l" t="t" r="r" b="b"/>
            <a:pathLst>
              <a:path w="1068704" h="114300">
                <a:moveTo>
                  <a:pt x="114300" y="38100"/>
                </a:moveTo>
                <a:lnTo>
                  <a:pt x="114300" y="0"/>
                </a:lnTo>
                <a:lnTo>
                  <a:pt x="0" y="57150"/>
                </a:lnTo>
                <a:lnTo>
                  <a:pt x="95250" y="104775"/>
                </a:lnTo>
                <a:lnTo>
                  <a:pt x="95250" y="38100"/>
                </a:lnTo>
                <a:lnTo>
                  <a:pt x="114300" y="38100"/>
                </a:lnTo>
                <a:close/>
              </a:path>
              <a:path w="1068704" h="114300">
                <a:moveTo>
                  <a:pt x="1068324" y="51053"/>
                </a:moveTo>
                <a:lnTo>
                  <a:pt x="1068324" y="38100"/>
                </a:lnTo>
                <a:lnTo>
                  <a:pt x="95250" y="38100"/>
                </a:lnTo>
                <a:lnTo>
                  <a:pt x="95250" y="51053"/>
                </a:lnTo>
                <a:lnTo>
                  <a:pt x="1068324" y="51053"/>
                </a:lnTo>
                <a:close/>
              </a:path>
              <a:path w="1068704" h="114300">
                <a:moveTo>
                  <a:pt x="114300" y="63246"/>
                </a:moveTo>
                <a:lnTo>
                  <a:pt x="114300" y="51053"/>
                </a:lnTo>
                <a:lnTo>
                  <a:pt x="95250" y="51053"/>
                </a:lnTo>
                <a:lnTo>
                  <a:pt x="95250" y="63246"/>
                </a:lnTo>
                <a:lnTo>
                  <a:pt x="114300" y="63246"/>
                </a:lnTo>
                <a:close/>
              </a:path>
              <a:path w="1068704" h="114300">
                <a:moveTo>
                  <a:pt x="1068324" y="76200"/>
                </a:moveTo>
                <a:lnTo>
                  <a:pt x="1068324" y="63246"/>
                </a:lnTo>
                <a:lnTo>
                  <a:pt x="95250" y="63246"/>
                </a:lnTo>
                <a:lnTo>
                  <a:pt x="95250" y="76200"/>
                </a:lnTo>
                <a:lnTo>
                  <a:pt x="1068324" y="76200"/>
                </a:lnTo>
                <a:close/>
              </a:path>
              <a:path w="1068704" h="114300">
                <a:moveTo>
                  <a:pt x="114300" y="114300"/>
                </a:moveTo>
                <a:lnTo>
                  <a:pt x="114300" y="76200"/>
                </a:lnTo>
                <a:lnTo>
                  <a:pt x="95250" y="76200"/>
                </a:lnTo>
                <a:lnTo>
                  <a:pt x="95250" y="104775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62535" y="3646170"/>
            <a:ext cx="1068705" cy="114300"/>
          </a:xfrm>
          <a:custGeom>
            <a:avLst/>
            <a:gdLst/>
            <a:ahLst/>
            <a:cxnLst/>
            <a:rect l="l" t="t" r="r" b="b"/>
            <a:pathLst>
              <a:path w="1068704" h="114300">
                <a:moveTo>
                  <a:pt x="114300" y="38100"/>
                </a:moveTo>
                <a:lnTo>
                  <a:pt x="114300" y="0"/>
                </a:lnTo>
                <a:lnTo>
                  <a:pt x="0" y="57150"/>
                </a:lnTo>
                <a:lnTo>
                  <a:pt x="95250" y="104775"/>
                </a:lnTo>
                <a:lnTo>
                  <a:pt x="95250" y="38100"/>
                </a:lnTo>
                <a:lnTo>
                  <a:pt x="114300" y="38100"/>
                </a:lnTo>
                <a:close/>
              </a:path>
              <a:path w="1068704" h="114300">
                <a:moveTo>
                  <a:pt x="1068324" y="51053"/>
                </a:moveTo>
                <a:lnTo>
                  <a:pt x="1068324" y="38100"/>
                </a:lnTo>
                <a:lnTo>
                  <a:pt x="95250" y="38100"/>
                </a:lnTo>
                <a:lnTo>
                  <a:pt x="95250" y="51053"/>
                </a:lnTo>
                <a:lnTo>
                  <a:pt x="1068324" y="51053"/>
                </a:lnTo>
                <a:close/>
              </a:path>
              <a:path w="1068704" h="114300">
                <a:moveTo>
                  <a:pt x="114300" y="63246"/>
                </a:moveTo>
                <a:lnTo>
                  <a:pt x="114300" y="51053"/>
                </a:lnTo>
                <a:lnTo>
                  <a:pt x="95250" y="51053"/>
                </a:lnTo>
                <a:lnTo>
                  <a:pt x="95250" y="63246"/>
                </a:lnTo>
                <a:lnTo>
                  <a:pt x="114300" y="63246"/>
                </a:lnTo>
                <a:close/>
              </a:path>
              <a:path w="1068704" h="114300">
                <a:moveTo>
                  <a:pt x="1068324" y="76200"/>
                </a:moveTo>
                <a:lnTo>
                  <a:pt x="1068324" y="63246"/>
                </a:lnTo>
                <a:lnTo>
                  <a:pt x="95250" y="63246"/>
                </a:lnTo>
                <a:lnTo>
                  <a:pt x="95250" y="76200"/>
                </a:lnTo>
                <a:lnTo>
                  <a:pt x="1068324" y="76200"/>
                </a:lnTo>
                <a:close/>
              </a:path>
              <a:path w="1068704" h="114300">
                <a:moveTo>
                  <a:pt x="114300" y="114300"/>
                </a:moveTo>
                <a:lnTo>
                  <a:pt x="114300" y="76200"/>
                </a:lnTo>
                <a:lnTo>
                  <a:pt x="95250" y="76200"/>
                </a:lnTo>
                <a:lnTo>
                  <a:pt x="95250" y="104775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00413" y="4352544"/>
            <a:ext cx="3189732" cy="46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02471" y="4036314"/>
            <a:ext cx="114300" cy="1214755"/>
          </a:xfrm>
          <a:custGeom>
            <a:avLst/>
            <a:gdLst/>
            <a:ahLst/>
            <a:cxnLst/>
            <a:rect l="l" t="t" r="r" b="b"/>
            <a:pathLst>
              <a:path w="114300" h="1214754">
                <a:moveTo>
                  <a:pt x="51053" y="1201182"/>
                </a:moveTo>
                <a:lnTo>
                  <a:pt x="51053" y="1119378"/>
                </a:lnTo>
                <a:lnTo>
                  <a:pt x="38099" y="1120140"/>
                </a:lnTo>
                <a:lnTo>
                  <a:pt x="37902" y="1100837"/>
                </a:lnTo>
                <a:lnTo>
                  <a:pt x="0" y="1101090"/>
                </a:lnTo>
                <a:lnTo>
                  <a:pt x="51053" y="1201182"/>
                </a:lnTo>
                <a:close/>
              </a:path>
              <a:path w="114300" h="1214754">
                <a:moveTo>
                  <a:pt x="50850" y="1100750"/>
                </a:moveTo>
                <a:lnTo>
                  <a:pt x="38861" y="762"/>
                </a:lnTo>
                <a:lnTo>
                  <a:pt x="26669" y="762"/>
                </a:lnTo>
                <a:lnTo>
                  <a:pt x="37902" y="1100837"/>
                </a:lnTo>
                <a:lnTo>
                  <a:pt x="50850" y="1100750"/>
                </a:lnTo>
                <a:close/>
              </a:path>
              <a:path w="114300" h="1214754">
                <a:moveTo>
                  <a:pt x="51053" y="1119378"/>
                </a:moveTo>
                <a:lnTo>
                  <a:pt x="50850" y="1100750"/>
                </a:lnTo>
                <a:lnTo>
                  <a:pt x="37902" y="1100837"/>
                </a:lnTo>
                <a:lnTo>
                  <a:pt x="38099" y="1120140"/>
                </a:lnTo>
                <a:lnTo>
                  <a:pt x="51053" y="1119378"/>
                </a:lnTo>
                <a:close/>
              </a:path>
              <a:path w="114300" h="1214754">
                <a:moveTo>
                  <a:pt x="76200" y="1177557"/>
                </a:moveTo>
                <a:lnTo>
                  <a:pt x="76200" y="1119378"/>
                </a:lnTo>
                <a:lnTo>
                  <a:pt x="63245" y="1119378"/>
                </a:lnTo>
                <a:lnTo>
                  <a:pt x="63054" y="1100669"/>
                </a:lnTo>
                <a:lnTo>
                  <a:pt x="50850" y="1100750"/>
                </a:lnTo>
                <a:lnTo>
                  <a:pt x="51053" y="1119378"/>
                </a:lnTo>
                <a:lnTo>
                  <a:pt x="51053" y="1201182"/>
                </a:lnTo>
                <a:lnTo>
                  <a:pt x="57912" y="1214628"/>
                </a:lnTo>
                <a:lnTo>
                  <a:pt x="76200" y="1177557"/>
                </a:lnTo>
                <a:close/>
              </a:path>
              <a:path w="114300" h="1214754">
                <a:moveTo>
                  <a:pt x="76008" y="1100583"/>
                </a:moveTo>
                <a:lnTo>
                  <a:pt x="64769" y="0"/>
                </a:lnTo>
                <a:lnTo>
                  <a:pt x="51815" y="0"/>
                </a:lnTo>
                <a:lnTo>
                  <a:pt x="63054" y="1100669"/>
                </a:lnTo>
                <a:lnTo>
                  <a:pt x="76008" y="1100583"/>
                </a:lnTo>
                <a:close/>
              </a:path>
              <a:path w="114300" h="1214754">
                <a:moveTo>
                  <a:pt x="76200" y="1119378"/>
                </a:moveTo>
                <a:lnTo>
                  <a:pt x="76008" y="1100583"/>
                </a:lnTo>
                <a:lnTo>
                  <a:pt x="63054" y="1100669"/>
                </a:lnTo>
                <a:lnTo>
                  <a:pt x="63245" y="1119378"/>
                </a:lnTo>
                <a:lnTo>
                  <a:pt x="76200" y="1119378"/>
                </a:lnTo>
                <a:close/>
              </a:path>
              <a:path w="114300" h="1214754">
                <a:moveTo>
                  <a:pt x="114300" y="1100328"/>
                </a:moveTo>
                <a:lnTo>
                  <a:pt x="76008" y="1100583"/>
                </a:lnTo>
                <a:lnTo>
                  <a:pt x="76200" y="1119378"/>
                </a:lnTo>
                <a:lnTo>
                  <a:pt x="76200" y="1177557"/>
                </a:lnTo>
                <a:lnTo>
                  <a:pt x="114300" y="1100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39069" y="5311140"/>
            <a:ext cx="2590800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18637" y="3416883"/>
            <a:ext cx="3822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宋体"/>
              </a:rPr>
              <a:t>抽象</a:t>
            </a:r>
            <a:endParaRPr sz="1400">
              <a:latin typeface="Microsoft JhengHei Light" panose="020B0304030504040204" pitchFamily="34" charset="-120"/>
              <a:ea typeface="Microsoft JhengHei Light" panose="020B0304030504040204" pitchFamily="34" charset="-120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69171" y="3416883"/>
            <a:ext cx="3822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宋体"/>
              </a:rPr>
              <a:t>设计</a:t>
            </a:r>
            <a:endParaRPr sz="1400">
              <a:latin typeface="Microsoft JhengHei Light" panose="020B0304030504040204" pitchFamily="34" charset="-120"/>
              <a:ea typeface="Microsoft JhengHei Light" panose="020B0304030504040204" pitchFamily="34" charset="-120"/>
              <a:cs typeface="宋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56495" y="2935223"/>
            <a:ext cx="1082040" cy="314325"/>
          </a:xfrm>
          <a:custGeom>
            <a:avLst/>
            <a:gdLst/>
            <a:ahLst/>
            <a:cxnLst/>
            <a:rect l="l" t="t" r="r" b="b"/>
            <a:pathLst>
              <a:path w="1082039" h="314325">
                <a:moveTo>
                  <a:pt x="0" y="0"/>
                </a:moveTo>
                <a:lnTo>
                  <a:pt x="0" y="313943"/>
                </a:lnTo>
                <a:lnTo>
                  <a:pt x="1082039" y="313943"/>
                </a:lnTo>
                <a:lnTo>
                  <a:pt x="10820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30587" y="2909316"/>
            <a:ext cx="1083310" cy="314960"/>
          </a:xfrm>
          <a:custGeom>
            <a:avLst/>
            <a:gdLst/>
            <a:ahLst/>
            <a:cxnLst/>
            <a:rect l="l" t="t" r="r" b="b"/>
            <a:pathLst>
              <a:path w="1083310" h="314960">
                <a:moveTo>
                  <a:pt x="0" y="0"/>
                </a:moveTo>
                <a:lnTo>
                  <a:pt x="0" y="314706"/>
                </a:lnTo>
                <a:lnTo>
                  <a:pt x="1082802" y="314706"/>
                </a:lnTo>
                <a:lnTo>
                  <a:pt x="108280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43541" y="2922270"/>
            <a:ext cx="1083310" cy="314960"/>
          </a:xfrm>
          <a:custGeom>
            <a:avLst/>
            <a:gdLst/>
            <a:ahLst/>
            <a:cxnLst/>
            <a:rect l="l" t="t" r="r" b="b"/>
            <a:pathLst>
              <a:path w="1083310" h="314960">
                <a:moveTo>
                  <a:pt x="0" y="0"/>
                </a:moveTo>
                <a:lnTo>
                  <a:pt x="0" y="314706"/>
                </a:lnTo>
                <a:lnTo>
                  <a:pt x="1082802" y="314706"/>
                </a:lnTo>
                <a:lnTo>
                  <a:pt x="10828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43541" y="2922270"/>
            <a:ext cx="1083310" cy="314960"/>
          </a:xfrm>
          <a:custGeom>
            <a:avLst/>
            <a:gdLst/>
            <a:ahLst/>
            <a:cxnLst/>
            <a:rect l="l" t="t" r="r" b="b"/>
            <a:pathLst>
              <a:path w="1083310" h="314960">
                <a:moveTo>
                  <a:pt x="0" y="0"/>
                </a:moveTo>
                <a:lnTo>
                  <a:pt x="0" y="314706"/>
                </a:lnTo>
                <a:lnTo>
                  <a:pt x="1082802" y="314706"/>
                </a:lnTo>
                <a:lnTo>
                  <a:pt x="108280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27609" y="2989735"/>
            <a:ext cx="914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数据库设计</a:t>
            </a:r>
            <a:endParaRPr sz="14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24613" y="3236976"/>
            <a:ext cx="1793875" cy="12700"/>
          </a:xfrm>
          <a:custGeom>
            <a:avLst/>
            <a:gdLst/>
            <a:ahLst/>
            <a:cxnLst/>
            <a:rect l="l" t="t" r="r" b="b"/>
            <a:pathLst>
              <a:path w="1793875" h="12700">
                <a:moveTo>
                  <a:pt x="0" y="0"/>
                </a:moveTo>
                <a:lnTo>
                  <a:pt x="0" y="12192"/>
                </a:lnTo>
                <a:lnTo>
                  <a:pt x="1793748" y="12192"/>
                </a:lnTo>
                <a:lnTo>
                  <a:pt x="17937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799467" y="2909316"/>
            <a:ext cx="1793875" cy="13335"/>
          </a:xfrm>
          <a:custGeom>
            <a:avLst/>
            <a:gdLst/>
            <a:ahLst/>
            <a:cxnLst/>
            <a:rect l="l" t="t" r="r" b="b"/>
            <a:pathLst>
              <a:path w="1793875" h="13335">
                <a:moveTo>
                  <a:pt x="0" y="0"/>
                </a:moveTo>
                <a:lnTo>
                  <a:pt x="0" y="12953"/>
                </a:lnTo>
                <a:lnTo>
                  <a:pt x="1793748" y="12953"/>
                </a:lnTo>
                <a:lnTo>
                  <a:pt x="179374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811659" y="2922270"/>
            <a:ext cx="1794510" cy="314960"/>
          </a:xfrm>
          <a:custGeom>
            <a:avLst/>
            <a:gdLst/>
            <a:ahLst/>
            <a:cxnLst/>
            <a:rect l="l" t="t" r="r" b="b"/>
            <a:pathLst>
              <a:path w="1794509" h="314960">
                <a:moveTo>
                  <a:pt x="0" y="0"/>
                </a:moveTo>
                <a:lnTo>
                  <a:pt x="0" y="314706"/>
                </a:lnTo>
                <a:lnTo>
                  <a:pt x="1794510" y="314706"/>
                </a:lnTo>
                <a:lnTo>
                  <a:pt x="179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811659" y="2922270"/>
            <a:ext cx="1794510" cy="314960"/>
          </a:xfrm>
          <a:custGeom>
            <a:avLst/>
            <a:gdLst/>
            <a:ahLst/>
            <a:cxnLst/>
            <a:rect l="l" t="t" r="r" b="b"/>
            <a:pathLst>
              <a:path w="1794509" h="314960">
                <a:moveTo>
                  <a:pt x="0" y="0"/>
                </a:moveTo>
                <a:lnTo>
                  <a:pt x="0" y="314706"/>
                </a:lnTo>
                <a:lnTo>
                  <a:pt x="1794510" y="314706"/>
                </a:lnTo>
                <a:lnTo>
                  <a:pt x="179451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96489" y="2989735"/>
            <a:ext cx="1625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数据建模：信息模型</a:t>
            </a:r>
            <a:endParaRPr sz="14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93883" y="6094476"/>
            <a:ext cx="3399790" cy="114300"/>
          </a:xfrm>
          <a:custGeom>
            <a:avLst/>
            <a:gdLst/>
            <a:ahLst/>
            <a:cxnLst/>
            <a:rect l="l" t="t" r="r" b="b"/>
            <a:pathLst>
              <a:path w="3399790" h="114300">
                <a:moveTo>
                  <a:pt x="3304032" y="50291"/>
                </a:moveTo>
                <a:lnTo>
                  <a:pt x="3304032" y="38100"/>
                </a:lnTo>
                <a:lnTo>
                  <a:pt x="0" y="38100"/>
                </a:lnTo>
                <a:lnTo>
                  <a:pt x="0" y="50292"/>
                </a:lnTo>
                <a:lnTo>
                  <a:pt x="3304032" y="50291"/>
                </a:lnTo>
                <a:close/>
              </a:path>
              <a:path w="3399790" h="114300">
                <a:moveTo>
                  <a:pt x="3304032" y="76200"/>
                </a:moveTo>
                <a:lnTo>
                  <a:pt x="3304032" y="63246"/>
                </a:lnTo>
                <a:lnTo>
                  <a:pt x="0" y="63246"/>
                </a:lnTo>
                <a:lnTo>
                  <a:pt x="0" y="76200"/>
                </a:lnTo>
                <a:lnTo>
                  <a:pt x="3304032" y="76200"/>
                </a:lnTo>
                <a:close/>
              </a:path>
              <a:path w="3399790" h="114300">
                <a:moveTo>
                  <a:pt x="3399281" y="57150"/>
                </a:moveTo>
                <a:lnTo>
                  <a:pt x="3284981" y="0"/>
                </a:lnTo>
                <a:lnTo>
                  <a:pt x="3284981" y="38100"/>
                </a:lnTo>
                <a:lnTo>
                  <a:pt x="3304032" y="38100"/>
                </a:lnTo>
                <a:lnTo>
                  <a:pt x="3304032" y="104774"/>
                </a:lnTo>
                <a:lnTo>
                  <a:pt x="3399281" y="57150"/>
                </a:lnTo>
                <a:close/>
              </a:path>
              <a:path w="3399790" h="114300">
                <a:moveTo>
                  <a:pt x="3304032" y="63246"/>
                </a:moveTo>
                <a:lnTo>
                  <a:pt x="3304032" y="50291"/>
                </a:lnTo>
                <a:lnTo>
                  <a:pt x="3284981" y="50291"/>
                </a:lnTo>
                <a:lnTo>
                  <a:pt x="3284981" y="63246"/>
                </a:lnTo>
                <a:lnTo>
                  <a:pt x="3304032" y="63246"/>
                </a:lnTo>
                <a:close/>
              </a:path>
              <a:path w="3399790" h="114300">
                <a:moveTo>
                  <a:pt x="3304032" y="104774"/>
                </a:moveTo>
                <a:lnTo>
                  <a:pt x="3304032" y="76200"/>
                </a:lnTo>
                <a:lnTo>
                  <a:pt x="3284981" y="76200"/>
                </a:lnTo>
                <a:lnTo>
                  <a:pt x="3284981" y="114300"/>
                </a:lnTo>
                <a:lnTo>
                  <a:pt x="3304032" y="104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34089" y="4411293"/>
            <a:ext cx="3822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宋体"/>
              </a:rPr>
              <a:t>定义</a:t>
            </a:r>
            <a:endParaRPr sz="1400">
              <a:latin typeface="Microsoft JhengHei Light" panose="020B0304030504040204" pitchFamily="34" charset="-120"/>
              <a:ea typeface="Microsoft JhengHei Light" panose="020B0304030504040204" pitchFamily="34" charset="-120"/>
              <a:cs typeface="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40465" y="1814322"/>
            <a:ext cx="1081405" cy="851535"/>
          </a:xfrm>
          <a:custGeom>
            <a:avLst/>
            <a:gdLst/>
            <a:ahLst/>
            <a:cxnLst/>
            <a:rect l="l" t="t" r="r" b="b"/>
            <a:pathLst>
              <a:path w="1081404" h="851535">
                <a:moveTo>
                  <a:pt x="1081278" y="425196"/>
                </a:moveTo>
                <a:lnTo>
                  <a:pt x="1074194" y="356259"/>
                </a:lnTo>
                <a:lnTo>
                  <a:pt x="1053687" y="290852"/>
                </a:lnTo>
                <a:lnTo>
                  <a:pt x="1020872" y="229852"/>
                </a:lnTo>
                <a:lnTo>
                  <a:pt x="976865" y="174138"/>
                </a:lnTo>
                <a:lnTo>
                  <a:pt x="922782" y="124587"/>
                </a:lnTo>
                <a:lnTo>
                  <a:pt x="859737" y="82076"/>
                </a:lnTo>
                <a:lnTo>
                  <a:pt x="825202" y="63735"/>
                </a:lnTo>
                <a:lnTo>
                  <a:pt x="788846" y="47484"/>
                </a:lnTo>
                <a:lnTo>
                  <a:pt x="750808" y="33432"/>
                </a:lnTo>
                <a:lnTo>
                  <a:pt x="711226" y="21689"/>
                </a:lnTo>
                <a:lnTo>
                  <a:pt x="670241" y="12364"/>
                </a:lnTo>
                <a:lnTo>
                  <a:pt x="627991" y="5568"/>
                </a:lnTo>
                <a:lnTo>
                  <a:pt x="584617" y="1410"/>
                </a:lnTo>
                <a:lnTo>
                  <a:pt x="540258" y="0"/>
                </a:lnTo>
                <a:lnTo>
                  <a:pt x="495904" y="1410"/>
                </a:lnTo>
                <a:lnTo>
                  <a:pt x="452545" y="5568"/>
                </a:lnTo>
                <a:lnTo>
                  <a:pt x="410321" y="12364"/>
                </a:lnTo>
                <a:lnTo>
                  <a:pt x="369368" y="21689"/>
                </a:lnTo>
                <a:lnTo>
                  <a:pt x="329826" y="33432"/>
                </a:lnTo>
                <a:lnTo>
                  <a:pt x="291833" y="47484"/>
                </a:lnTo>
                <a:lnTo>
                  <a:pt x="255527" y="63735"/>
                </a:lnTo>
                <a:lnTo>
                  <a:pt x="221047" y="82076"/>
                </a:lnTo>
                <a:lnTo>
                  <a:pt x="188530" y="102396"/>
                </a:lnTo>
                <a:lnTo>
                  <a:pt x="129940" y="148537"/>
                </a:lnTo>
                <a:lnTo>
                  <a:pt x="80864" y="201280"/>
                </a:lnTo>
                <a:lnTo>
                  <a:pt x="42410" y="259746"/>
                </a:lnTo>
                <a:lnTo>
                  <a:pt x="15682" y="323059"/>
                </a:lnTo>
                <a:lnTo>
                  <a:pt x="1788" y="390341"/>
                </a:lnTo>
                <a:lnTo>
                  <a:pt x="0" y="425196"/>
                </a:lnTo>
                <a:lnTo>
                  <a:pt x="1788" y="460159"/>
                </a:lnTo>
                <a:lnTo>
                  <a:pt x="15682" y="527626"/>
                </a:lnTo>
                <a:lnTo>
                  <a:pt x="42410" y="591085"/>
                </a:lnTo>
                <a:lnTo>
                  <a:pt x="80864" y="649664"/>
                </a:lnTo>
                <a:lnTo>
                  <a:pt x="96012" y="667354"/>
                </a:lnTo>
                <a:lnTo>
                  <a:pt x="96012" y="425196"/>
                </a:lnTo>
                <a:lnTo>
                  <a:pt x="97484" y="396458"/>
                </a:lnTo>
                <a:lnTo>
                  <a:pt x="108922" y="341020"/>
                </a:lnTo>
                <a:lnTo>
                  <a:pt x="130921" y="288893"/>
                </a:lnTo>
                <a:lnTo>
                  <a:pt x="162566" y="240788"/>
                </a:lnTo>
                <a:lnTo>
                  <a:pt x="202945" y="197421"/>
                </a:lnTo>
                <a:lnTo>
                  <a:pt x="251141" y="159503"/>
                </a:lnTo>
                <a:lnTo>
                  <a:pt x="306242" y="127748"/>
                </a:lnTo>
                <a:lnTo>
                  <a:pt x="367331" y="102870"/>
                </a:lnTo>
                <a:lnTo>
                  <a:pt x="433496" y="85580"/>
                </a:lnTo>
                <a:lnTo>
                  <a:pt x="503821" y="76594"/>
                </a:lnTo>
                <a:lnTo>
                  <a:pt x="540258" y="75438"/>
                </a:lnTo>
                <a:lnTo>
                  <a:pt x="576803" y="76594"/>
                </a:lnTo>
                <a:lnTo>
                  <a:pt x="647313" y="85580"/>
                </a:lnTo>
                <a:lnTo>
                  <a:pt x="713624" y="102870"/>
                </a:lnTo>
                <a:lnTo>
                  <a:pt x="774826" y="127748"/>
                </a:lnTo>
                <a:lnTo>
                  <a:pt x="830009" y="159503"/>
                </a:lnTo>
                <a:lnTo>
                  <a:pt x="878263" y="197421"/>
                </a:lnTo>
                <a:lnTo>
                  <a:pt x="918678" y="240788"/>
                </a:lnTo>
                <a:lnTo>
                  <a:pt x="950344" y="288893"/>
                </a:lnTo>
                <a:lnTo>
                  <a:pt x="972353" y="341020"/>
                </a:lnTo>
                <a:lnTo>
                  <a:pt x="983793" y="396458"/>
                </a:lnTo>
                <a:lnTo>
                  <a:pt x="985266" y="425196"/>
                </a:lnTo>
                <a:lnTo>
                  <a:pt x="985266" y="667063"/>
                </a:lnTo>
                <a:lnTo>
                  <a:pt x="1000198" y="649664"/>
                </a:lnTo>
                <a:lnTo>
                  <a:pt x="1038748" y="591085"/>
                </a:lnTo>
                <a:lnTo>
                  <a:pt x="1065549" y="527626"/>
                </a:lnTo>
                <a:lnTo>
                  <a:pt x="1079483" y="460159"/>
                </a:lnTo>
                <a:lnTo>
                  <a:pt x="1081278" y="425196"/>
                </a:lnTo>
                <a:close/>
              </a:path>
              <a:path w="1081404" h="851535">
                <a:moveTo>
                  <a:pt x="985266" y="667063"/>
                </a:moveTo>
                <a:lnTo>
                  <a:pt x="985266" y="425196"/>
                </a:lnTo>
                <a:lnTo>
                  <a:pt x="983793" y="453938"/>
                </a:lnTo>
                <a:lnTo>
                  <a:pt x="979451" y="482042"/>
                </a:lnTo>
                <a:lnTo>
                  <a:pt x="962613" y="535972"/>
                </a:lnTo>
                <a:lnTo>
                  <a:pt x="935662" y="586262"/>
                </a:lnTo>
                <a:lnTo>
                  <a:pt x="899507" y="632191"/>
                </a:lnTo>
                <a:lnTo>
                  <a:pt x="855059" y="673036"/>
                </a:lnTo>
                <a:lnTo>
                  <a:pt x="803227" y="708074"/>
                </a:lnTo>
                <a:lnTo>
                  <a:pt x="744921" y="736584"/>
                </a:lnTo>
                <a:lnTo>
                  <a:pt x="681051" y="757842"/>
                </a:lnTo>
                <a:lnTo>
                  <a:pt x="612526" y="771127"/>
                </a:lnTo>
                <a:lnTo>
                  <a:pt x="540258" y="775716"/>
                </a:lnTo>
                <a:lnTo>
                  <a:pt x="503821" y="774553"/>
                </a:lnTo>
                <a:lnTo>
                  <a:pt x="433496" y="765526"/>
                </a:lnTo>
                <a:lnTo>
                  <a:pt x="367331" y="748164"/>
                </a:lnTo>
                <a:lnTo>
                  <a:pt x="306242" y="723190"/>
                </a:lnTo>
                <a:lnTo>
                  <a:pt x="251141" y="691326"/>
                </a:lnTo>
                <a:lnTo>
                  <a:pt x="202945" y="653294"/>
                </a:lnTo>
                <a:lnTo>
                  <a:pt x="162566" y="609817"/>
                </a:lnTo>
                <a:lnTo>
                  <a:pt x="130921" y="561617"/>
                </a:lnTo>
                <a:lnTo>
                  <a:pt x="108922" y="509417"/>
                </a:lnTo>
                <a:lnTo>
                  <a:pt x="97484" y="453938"/>
                </a:lnTo>
                <a:lnTo>
                  <a:pt x="96012" y="425196"/>
                </a:lnTo>
                <a:lnTo>
                  <a:pt x="96012" y="667354"/>
                </a:lnTo>
                <a:lnTo>
                  <a:pt x="129940" y="702489"/>
                </a:lnTo>
                <a:lnTo>
                  <a:pt x="188530" y="748687"/>
                </a:lnTo>
                <a:lnTo>
                  <a:pt x="221047" y="769028"/>
                </a:lnTo>
                <a:lnTo>
                  <a:pt x="255527" y="787385"/>
                </a:lnTo>
                <a:lnTo>
                  <a:pt x="291833" y="803648"/>
                </a:lnTo>
                <a:lnTo>
                  <a:pt x="329826" y="817709"/>
                </a:lnTo>
                <a:lnTo>
                  <a:pt x="369368" y="829458"/>
                </a:lnTo>
                <a:lnTo>
                  <a:pt x="410321" y="838786"/>
                </a:lnTo>
                <a:lnTo>
                  <a:pt x="452545" y="845584"/>
                </a:lnTo>
                <a:lnTo>
                  <a:pt x="495904" y="849743"/>
                </a:lnTo>
                <a:lnTo>
                  <a:pt x="540258" y="851154"/>
                </a:lnTo>
                <a:lnTo>
                  <a:pt x="584617" y="849743"/>
                </a:lnTo>
                <a:lnTo>
                  <a:pt x="627991" y="845584"/>
                </a:lnTo>
                <a:lnTo>
                  <a:pt x="670241" y="838786"/>
                </a:lnTo>
                <a:lnTo>
                  <a:pt x="711226" y="829458"/>
                </a:lnTo>
                <a:lnTo>
                  <a:pt x="750808" y="817709"/>
                </a:lnTo>
                <a:lnTo>
                  <a:pt x="788846" y="803648"/>
                </a:lnTo>
                <a:lnTo>
                  <a:pt x="825202" y="787385"/>
                </a:lnTo>
                <a:lnTo>
                  <a:pt x="859737" y="769028"/>
                </a:lnTo>
                <a:lnTo>
                  <a:pt x="892310" y="748687"/>
                </a:lnTo>
                <a:lnTo>
                  <a:pt x="951013" y="702489"/>
                </a:lnTo>
                <a:lnTo>
                  <a:pt x="976865" y="676851"/>
                </a:lnTo>
                <a:lnTo>
                  <a:pt x="985266" y="66706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729619" y="1884426"/>
            <a:ext cx="902969" cy="711200"/>
          </a:xfrm>
          <a:custGeom>
            <a:avLst/>
            <a:gdLst/>
            <a:ahLst/>
            <a:cxnLst/>
            <a:rect l="l" t="t" r="r" b="b"/>
            <a:pathLst>
              <a:path w="902970" h="711200">
                <a:moveTo>
                  <a:pt x="902969" y="355091"/>
                </a:moveTo>
                <a:lnTo>
                  <a:pt x="897066" y="297376"/>
                </a:lnTo>
                <a:lnTo>
                  <a:pt x="879969" y="242669"/>
                </a:lnTo>
                <a:lnTo>
                  <a:pt x="852604" y="191693"/>
                </a:lnTo>
                <a:lnTo>
                  <a:pt x="815894" y="145170"/>
                </a:lnTo>
                <a:lnTo>
                  <a:pt x="770762" y="103822"/>
                </a:lnTo>
                <a:lnTo>
                  <a:pt x="718133" y="68372"/>
                </a:lnTo>
                <a:lnTo>
                  <a:pt x="658928" y="39543"/>
                </a:lnTo>
                <a:lnTo>
                  <a:pt x="594073" y="18056"/>
                </a:lnTo>
                <a:lnTo>
                  <a:pt x="524490" y="4634"/>
                </a:lnTo>
                <a:lnTo>
                  <a:pt x="451103" y="0"/>
                </a:lnTo>
                <a:lnTo>
                  <a:pt x="414101" y="1173"/>
                </a:lnTo>
                <a:lnTo>
                  <a:pt x="342686" y="10292"/>
                </a:lnTo>
                <a:lnTo>
                  <a:pt x="275498" y="27836"/>
                </a:lnTo>
                <a:lnTo>
                  <a:pt x="213465" y="53085"/>
                </a:lnTo>
                <a:lnTo>
                  <a:pt x="157515" y="85315"/>
                </a:lnTo>
                <a:lnTo>
                  <a:pt x="108576" y="123804"/>
                </a:lnTo>
                <a:lnTo>
                  <a:pt x="67577" y="167829"/>
                </a:lnTo>
                <a:lnTo>
                  <a:pt x="35444" y="216669"/>
                </a:lnTo>
                <a:lnTo>
                  <a:pt x="13108" y="269601"/>
                </a:lnTo>
                <a:lnTo>
                  <a:pt x="1495" y="325903"/>
                </a:lnTo>
                <a:lnTo>
                  <a:pt x="0" y="355092"/>
                </a:lnTo>
                <a:lnTo>
                  <a:pt x="1495" y="384286"/>
                </a:lnTo>
                <a:lnTo>
                  <a:pt x="13108" y="440628"/>
                </a:lnTo>
                <a:lnTo>
                  <a:pt x="35444" y="493633"/>
                </a:lnTo>
                <a:lnTo>
                  <a:pt x="67577" y="542568"/>
                </a:lnTo>
                <a:lnTo>
                  <a:pt x="108576" y="586703"/>
                </a:lnTo>
                <a:lnTo>
                  <a:pt x="157515" y="625306"/>
                </a:lnTo>
                <a:lnTo>
                  <a:pt x="213465" y="657646"/>
                </a:lnTo>
                <a:lnTo>
                  <a:pt x="275498" y="682990"/>
                </a:lnTo>
                <a:lnTo>
                  <a:pt x="342686" y="700607"/>
                </a:lnTo>
                <a:lnTo>
                  <a:pt x="414101" y="709766"/>
                </a:lnTo>
                <a:lnTo>
                  <a:pt x="451103" y="710946"/>
                </a:lnTo>
                <a:lnTo>
                  <a:pt x="488215" y="709766"/>
                </a:lnTo>
                <a:lnTo>
                  <a:pt x="559815" y="700607"/>
                </a:lnTo>
                <a:lnTo>
                  <a:pt x="627149" y="682990"/>
                </a:lnTo>
                <a:lnTo>
                  <a:pt x="689295" y="657646"/>
                </a:lnTo>
                <a:lnTo>
                  <a:pt x="745327" y="625306"/>
                </a:lnTo>
                <a:lnTo>
                  <a:pt x="794323" y="586703"/>
                </a:lnTo>
                <a:lnTo>
                  <a:pt x="835360" y="542568"/>
                </a:lnTo>
                <a:lnTo>
                  <a:pt x="867513" y="493633"/>
                </a:lnTo>
                <a:lnTo>
                  <a:pt x="889859" y="440628"/>
                </a:lnTo>
                <a:lnTo>
                  <a:pt x="901474" y="384286"/>
                </a:lnTo>
                <a:lnTo>
                  <a:pt x="902969" y="35509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29619" y="1884426"/>
            <a:ext cx="902969" cy="711200"/>
          </a:xfrm>
          <a:custGeom>
            <a:avLst/>
            <a:gdLst/>
            <a:ahLst/>
            <a:cxnLst/>
            <a:rect l="l" t="t" r="r" b="b"/>
            <a:pathLst>
              <a:path w="902970" h="711200">
                <a:moveTo>
                  <a:pt x="451103" y="0"/>
                </a:moveTo>
                <a:lnTo>
                  <a:pt x="377923" y="4634"/>
                </a:lnTo>
                <a:lnTo>
                  <a:pt x="308506" y="18056"/>
                </a:lnTo>
                <a:lnTo>
                  <a:pt x="243779" y="39543"/>
                </a:lnTo>
                <a:lnTo>
                  <a:pt x="184672" y="68372"/>
                </a:lnTo>
                <a:lnTo>
                  <a:pt x="132111" y="103822"/>
                </a:lnTo>
                <a:lnTo>
                  <a:pt x="87026" y="145170"/>
                </a:lnTo>
                <a:lnTo>
                  <a:pt x="50344" y="191693"/>
                </a:lnTo>
                <a:lnTo>
                  <a:pt x="22994" y="242669"/>
                </a:lnTo>
                <a:lnTo>
                  <a:pt x="5903" y="297376"/>
                </a:lnTo>
                <a:lnTo>
                  <a:pt x="0" y="355092"/>
                </a:lnTo>
                <a:lnTo>
                  <a:pt x="1495" y="384286"/>
                </a:lnTo>
                <a:lnTo>
                  <a:pt x="13108" y="440628"/>
                </a:lnTo>
                <a:lnTo>
                  <a:pt x="35444" y="493633"/>
                </a:lnTo>
                <a:lnTo>
                  <a:pt x="67577" y="542568"/>
                </a:lnTo>
                <a:lnTo>
                  <a:pt x="108576" y="586703"/>
                </a:lnTo>
                <a:lnTo>
                  <a:pt x="157515" y="625306"/>
                </a:lnTo>
                <a:lnTo>
                  <a:pt x="213465" y="657646"/>
                </a:lnTo>
                <a:lnTo>
                  <a:pt x="275498" y="682990"/>
                </a:lnTo>
                <a:lnTo>
                  <a:pt x="342686" y="700607"/>
                </a:lnTo>
                <a:lnTo>
                  <a:pt x="414101" y="709766"/>
                </a:lnTo>
                <a:lnTo>
                  <a:pt x="451103" y="710946"/>
                </a:lnTo>
                <a:lnTo>
                  <a:pt x="488215" y="709766"/>
                </a:lnTo>
                <a:lnTo>
                  <a:pt x="559815" y="700607"/>
                </a:lnTo>
                <a:lnTo>
                  <a:pt x="627149" y="682990"/>
                </a:lnTo>
                <a:lnTo>
                  <a:pt x="689295" y="657646"/>
                </a:lnTo>
                <a:lnTo>
                  <a:pt x="745327" y="625306"/>
                </a:lnTo>
                <a:lnTo>
                  <a:pt x="794323" y="586703"/>
                </a:lnTo>
                <a:lnTo>
                  <a:pt x="835360" y="542568"/>
                </a:lnTo>
                <a:lnTo>
                  <a:pt x="867513" y="493633"/>
                </a:lnTo>
                <a:lnTo>
                  <a:pt x="889859" y="440628"/>
                </a:lnTo>
                <a:lnTo>
                  <a:pt x="901474" y="384286"/>
                </a:lnTo>
                <a:lnTo>
                  <a:pt x="902969" y="355091"/>
                </a:lnTo>
                <a:lnTo>
                  <a:pt x="901474" y="325903"/>
                </a:lnTo>
                <a:lnTo>
                  <a:pt x="889859" y="269601"/>
                </a:lnTo>
                <a:lnTo>
                  <a:pt x="867513" y="216669"/>
                </a:lnTo>
                <a:lnTo>
                  <a:pt x="835360" y="167829"/>
                </a:lnTo>
                <a:lnTo>
                  <a:pt x="794323" y="123804"/>
                </a:lnTo>
                <a:lnTo>
                  <a:pt x="745327" y="85315"/>
                </a:lnTo>
                <a:lnTo>
                  <a:pt x="689295" y="53085"/>
                </a:lnTo>
                <a:lnTo>
                  <a:pt x="627149" y="27836"/>
                </a:lnTo>
                <a:lnTo>
                  <a:pt x="559815" y="10292"/>
                </a:lnTo>
                <a:lnTo>
                  <a:pt x="488215" y="1173"/>
                </a:lnTo>
                <a:lnTo>
                  <a:pt x="45110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14271" y="1983765"/>
            <a:ext cx="533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概念 模型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930793" y="2182367"/>
            <a:ext cx="1492250" cy="895350"/>
          </a:xfrm>
          <a:custGeom>
            <a:avLst/>
            <a:gdLst/>
            <a:ahLst/>
            <a:cxnLst/>
            <a:rect l="l" t="t" r="r" b="b"/>
            <a:pathLst>
              <a:path w="1492250" h="895350">
                <a:moveTo>
                  <a:pt x="1491996" y="448056"/>
                </a:moveTo>
                <a:lnTo>
                  <a:pt x="1482238" y="375331"/>
                </a:lnTo>
                <a:lnTo>
                  <a:pt x="1453987" y="306360"/>
                </a:lnTo>
                <a:lnTo>
                  <a:pt x="1433405" y="273569"/>
                </a:lnTo>
                <a:lnTo>
                  <a:pt x="1408774" y="242062"/>
                </a:lnTo>
                <a:lnTo>
                  <a:pt x="1380285" y="211952"/>
                </a:lnTo>
                <a:lnTo>
                  <a:pt x="1348130" y="183355"/>
                </a:lnTo>
                <a:lnTo>
                  <a:pt x="1312500" y="156386"/>
                </a:lnTo>
                <a:lnTo>
                  <a:pt x="1273587" y="131159"/>
                </a:lnTo>
                <a:lnTo>
                  <a:pt x="1231582" y="107789"/>
                </a:lnTo>
                <a:lnTo>
                  <a:pt x="1186677" y="86392"/>
                </a:lnTo>
                <a:lnTo>
                  <a:pt x="1139063" y="67082"/>
                </a:lnTo>
                <a:lnTo>
                  <a:pt x="1088932" y="49974"/>
                </a:lnTo>
                <a:lnTo>
                  <a:pt x="1036474" y="35182"/>
                </a:lnTo>
                <a:lnTo>
                  <a:pt x="981882" y="22823"/>
                </a:lnTo>
                <a:lnTo>
                  <a:pt x="925347" y="13010"/>
                </a:lnTo>
                <a:lnTo>
                  <a:pt x="867060" y="5859"/>
                </a:lnTo>
                <a:lnTo>
                  <a:pt x="807213" y="1483"/>
                </a:lnTo>
                <a:lnTo>
                  <a:pt x="745998" y="0"/>
                </a:lnTo>
                <a:lnTo>
                  <a:pt x="684782" y="1483"/>
                </a:lnTo>
                <a:lnTo>
                  <a:pt x="624935" y="5859"/>
                </a:lnTo>
                <a:lnTo>
                  <a:pt x="566648" y="13010"/>
                </a:lnTo>
                <a:lnTo>
                  <a:pt x="510113" y="22823"/>
                </a:lnTo>
                <a:lnTo>
                  <a:pt x="455521" y="35182"/>
                </a:lnTo>
                <a:lnTo>
                  <a:pt x="403063" y="49974"/>
                </a:lnTo>
                <a:lnTo>
                  <a:pt x="352932" y="67082"/>
                </a:lnTo>
                <a:lnTo>
                  <a:pt x="305318" y="86392"/>
                </a:lnTo>
                <a:lnTo>
                  <a:pt x="260413" y="107789"/>
                </a:lnTo>
                <a:lnTo>
                  <a:pt x="218408" y="131159"/>
                </a:lnTo>
                <a:lnTo>
                  <a:pt x="179495" y="156386"/>
                </a:lnTo>
                <a:lnTo>
                  <a:pt x="143865" y="183355"/>
                </a:lnTo>
                <a:lnTo>
                  <a:pt x="111710" y="211952"/>
                </a:lnTo>
                <a:lnTo>
                  <a:pt x="83221" y="242062"/>
                </a:lnTo>
                <a:lnTo>
                  <a:pt x="58590" y="273569"/>
                </a:lnTo>
                <a:lnTo>
                  <a:pt x="38008" y="306360"/>
                </a:lnTo>
                <a:lnTo>
                  <a:pt x="9757" y="375331"/>
                </a:lnTo>
                <a:lnTo>
                  <a:pt x="0" y="448056"/>
                </a:lnTo>
                <a:lnTo>
                  <a:pt x="2471" y="484721"/>
                </a:lnTo>
                <a:lnTo>
                  <a:pt x="21666" y="555498"/>
                </a:lnTo>
                <a:lnTo>
                  <a:pt x="58590" y="622101"/>
                </a:lnTo>
                <a:lnTo>
                  <a:pt x="83221" y="653549"/>
                </a:lnTo>
                <a:lnTo>
                  <a:pt x="111710" y="683606"/>
                </a:lnTo>
                <a:lnTo>
                  <a:pt x="131826" y="701468"/>
                </a:lnTo>
                <a:lnTo>
                  <a:pt x="131826" y="448056"/>
                </a:lnTo>
                <a:lnTo>
                  <a:pt x="133862" y="417839"/>
                </a:lnTo>
                <a:lnTo>
                  <a:pt x="149681" y="359502"/>
                </a:lnTo>
                <a:lnTo>
                  <a:pt x="180105" y="304597"/>
                </a:lnTo>
                <a:lnTo>
                  <a:pt x="223868" y="253887"/>
                </a:lnTo>
                <a:lnTo>
                  <a:pt x="279704" y="208134"/>
                </a:lnTo>
                <a:lnTo>
                  <a:pt x="311753" y="187356"/>
                </a:lnTo>
                <a:lnTo>
                  <a:pt x="346345" y="168104"/>
                </a:lnTo>
                <a:lnTo>
                  <a:pt x="383322" y="150473"/>
                </a:lnTo>
                <a:lnTo>
                  <a:pt x="422526" y="134559"/>
                </a:lnTo>
                <a:lnTo>
                  <a:pt x="463798" y="120457"/>
                </a:lnTo>
                <a:lnTo>
                  <a:pt x="506980" y="108263"/>
                </a:lnTo>
                <a:lnTo>
                  <a:pt x="551913" y="98072"/>
                </a:lnTo>
                <a:lnTo>
                  <a:pt x="598440" y="89979"/>
                </a:lnTo>
                <a:lnTo>
                  <a:pt x="646402" y="84081"/>
                </a:lnTo>
                <a:lnTo>
                  <a:pt x="695640" y="80472"/>
                </a:lnTo>
                <a:lnTo>
                  <a:pt x="745998" y="79248"/>
                </a:lnTo>
                <a:lnTo>
                  <a:pt x="796349" y="80472"/>
                </a:lnTo>
                <a:lnTo>
                  <a:pt x="845572" y="84081"/>
                </a:lnTo>
                <a:lnTo>
                  <a:pt x="893509" y="89979"/>
                </a:lnTo>
                <a:lnTo>
                  <a:pt x="940003" y="98072"/>
                </a:lnTo>
                <a:lnTo>
                  <a:pt x="984896" y="108263"/>
                </a:lnTo>
                <a:lnTo>
                  <a:pt x="1028033" y="120457"/>
                </a:lnTo>
                <a:lnTo>
                  <a:pt x="1069255" y="134559"/>
                </a:lnTo>
                <a:lnTo>
                  <a:pt x="1108405" y="150473"/>
                </a:lnTo>
                <a:lnTo>
                  <a:pt x="1145326" y="168104"/>
                </a:lnTo>
                <a:lnTo>
                  <a:pt x="1179861" y="187356"/>
                </a:lnTo>
                <a:lnTo>
                  <a:pt x="1211853" y="208134"/>
                </a:lnTo>
                <a:lnTo>
                  <a:pt x="1267579" y="253887"/>
                </a:lnTo>
                <a:lnTo>
                  <a:pt x="1311247" y="304597"/>
                </a:lnTo>
                <a:lnTo>
                  <a:pt x="1341598" y="359502"/>
                </a:lnTo>
                <a:lnTo>
                  <a:pt x="1357376" y="417839"/>
                </a:lnTo>
                <a:lnTo>
                  <a:pt x="1359408" y="448056"/>
                </a:lnTo>
                <a:lnTo>
                  <a:pt x="1359408" y="702145"/>
                </a:lnTo>
                <a:lnTo>
                  <a:pt x="1380285" y="683606"/>
                </a:lnTo>
                <a:lnTo>
                  <a:pt x="1408774" y="653549"/>
                </a:lnTo>
                <a:lnTo>
                  <a:pt x="1433405" y="622101"/>
                </a:lnTo>
                <a:lnTo>
                  <a:pt x="1453987" y="589379"/>
                </a:lnTo>
                <a:lnTo>
                  <a:pt x="1482238" y="520574"/>
                </a:lnTo>
                <a:lnTo>
                  <a:pt x="1489524" y="484721"/>
                </a:lnTo>
                <a:lnTo>
                  <a:pt x="1491996" y="448056"/>
                </a:lnTo>
                <a:close/>
              </a:path>
              <a:path w="1492250" h="895350">
                <a:moveTo>
                  <a:pt x="1359408" y="702145"/>
                </a:moveTo>
                <a:lnTo>
                  <a:pt x="1359408" y="448056"/>
                </a:lnTo>
                <a:lnTo>
                  <a:pt x="1357376" y="478266"/>
                </a:lnTo>
                <a:lnTo>
                  <a:pt x="1351387" y="507800"/>
                </a:lnTo>
                <a:lnTo>
                  <a:pt x="1328166" y="564459"/>
                </a:lnTo>
                <a:lnTo>
                  <a:pt x="1290999" y="617277"/>
                </a:lnTo>
                <a:lnTo>
                  <a:pt x="1241145" y="665500"/>
                </a:lnTo>
                <a:lnTo>
                  <a:pt x="1179861" y="708374"/>
                </a:lnTo>
                <a:lnTo>
                  <a:pt x="1145326" y="727569"/>
                </a:lnTo>
                <a:lnTo>
                  <a:pt x="1108405" y="745144"/>
                </a:lnTo>
                <a:lnTo>
                  <a:pt x="1069255" y="761005"/>
                </a:lnTo>
                <a:lnTo>
                  <a:pt x="1028033" y="775056"/>
                </a:lnTo>
                <a:lnTo>
                  <a:pt x="984896" y="787205"/>
                </a:lnTo>
                <a:lnTo>
                  <a:pt x="940003" y="797356"/>
                </a:lnTo>
                <a:lnTo>
                  <a:pt x="893509" y="805416"/>
                </a:lnTo>
                <a:lnTo>
                  <a:pt x="845572" y="811289"/>
                </a:lnTo>
                <a:lnTo>
                  <a:pt x="796349" y="814883"/>
                </a:lnTo>
                <a:lnTo>
                  <a:pt x="745998" y="816102"/>
                </a:lnTo>
                <a:lnTo>
                  <a:pt x="695640" y="814883"/>
                </a:lnTo>
                <a:lnTo>
                  <a:pt x="646402" y="811289"/>
                </a:lnTo>
                <a:lnTo>
                  <a:pt x="598440" y="805416"/>
                </a:lnTo>
                <a:lnTo>
                  <a:pt x="551913" y="797356"/>
                </a:lnTo>
                <a:lnTo>
                  <a:pt x="506980" y="787205"/>
                </a:lnTo>
                <a:lnTo>
                  <a:pt x="463798" y="775056"/>
                </a:lnTo>
                <a:lnTo>
                  <a:pt x="422526" y="761005"/>
                </a:lnTo>
                <a:lnTo>
                  <a:pt x="383322" y="745144"/>
                </a:lnTo>
                <a:lnTo>
                  <a:pt x="346345" y="727569"/>
                </a:lnTo>
                <a:lnTo>
                  <a:pt x="311753" y="708374"/>
                </a:lnTo>
                <a:lnTo>
                  <a:pt x="279704" y="687653"/>
                </a:lnTo>
                <a:lnTo>
                  <a:pt x="223868" y="642010"/>
                </a:lnTo>
                <a:lnTo>
                  <a:pt x="180105" y="591395"/>
                </a:lnTo>
                <a:lnTo>
                  <a:pt x="149681" y="536562"/>
                </a:lnTo>
                <a:lnTo>
                  <a:pt x="133862" y="478266"/>
                </a:lnTo>
                <a:lnTo>
                  <a:pt x="131826" y="448056"/>
                </a:lnTo>
                <a:lnTo>
                  <a:pt x="131826" y="701468"/>
                </a:lnTo>
                <a:lnTo>
                  <a:pt x="179495" y="739090"/>
                </a:lnTo>
                <a:lnTo>
                  <a:pt x="218408" y="764286"/>
                </a:lnTo>
                <a:lnTo>
                  <a:pt x="260413" y="787629"/>
                </a:lnTo>
                <a:lnTo>
                  <a:pt x="305318" y="809006"/>
                </a:lnTo>
                <a:lnTo>
                  <a:pt x="352932" y="828300"/>
                </a:lnTo>
                <a:lnTo>
                  <a:pt x="403063" y="845396"/>
                </a:lnTo>
                <a:lnTo>
                  <a:pt x="455521" y="860178"/>
                </a:lnTo>
                <a:lnTo>
                  <a:pt x="510113" y="872532"/>
                </a:lnTo>
                <a:lnTo>
                  <a:pt x="566648" y="882342"/>
                </a:lnTo>
                <a:lnTo>
                  <a:pt x="624935" y="889491"/>
                </a:lnTo>
                <a:lnTo>
                  <a:pt x="684782" y="893866"/>
                </a:lnTo>
                <a:lnTo>
                  <a:pt x="745998" y="895350"/>
                </a:lnTo>
                <a:lnTo>
                  <a:pt x="807213" y="893866"/>
                </a:lnTo>
                <a:lnTo>
                  <a:pt x="867060" y="889491"/>
                </a:lnTo>
                <a:lnTo>
                  <a:pt x="925347" y="882342"/>
                </a:lnTo>
                <a:lnTo>
                  <a:pt x="981882" y="872532"/>
                </a:lnTo>
                <a:lnTo>
                  <a:pt x="1036474" y="860178"/>
                </a:lnTo>
                <a:lnTo>
                  <a:pt x="1088932" y="845396"/>
                </a:lnTo>
                <a:lnTo>
                  <a:pt x="1139063" y="828300"/>
                </a:lnTo>
                <a:lnTo>
                  <a:pt x="1186677" y="809006"/>
                </a:lnTo>
                <a:lnTo>
                  <a:pt x="1231582" y="787629"/>
                </a:lnTo>
                <a:lnTo>
                  <a:pt x="1273587" y="764286"/>
                </a:lnTo>
                <a:lnTo>
                  <a:pt x="1312500" y="739090"/>
                </a:lnTo>
                <a:lnTo>
                  <a:pt x="1348130" y="712159"/>
                </a:lnTo>
                <a:lnTo>
                  <a:pt x="1359408" y="70214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054237" y="2255520"/>
            <a:ext cx="1244600" cy="749300"/>
          </a:xfrm>
          <a:custGeom>
            <a:avLst/>
            <a:gdLst/>
            <a:ahLst/>
            <a:cxnLst/>
            <a:rect l="l" t="t" r="r" b="b"/>
            <a:pathLst>
              <a:path w="1244600" h="749300">
                <a:moveTo>
                  <a:pt x="1244346" y="374903"/>
                </a:moveTo>
                <a:lnTo>
                  <a:pt x="1236214" y="314041"/>
                </a:lnTo>
                <a:lnTo>
                  <a:pt x="1212671" y="256324"/>
                </a:lnTo>
                <a:lnTo>
                  <a:pt x="1174991" y="202521"/>
                </a:lnTo>
                <a:lnTo>
                  <a:pt x="1124449" y="153399"/>
                </a:lnTo>
                <a:lnTo>
                  <a:pt x="1062323" y="109727"/>
                </a:lnTo>
                <a:lnTo>
                  <a:pt x="1027314" y="90175"/>
                </a:lnTo>
                <a:lnTo>
                  <a:pt x="989886" y="72274"/>
                </a:lnTo>
                <a:lnTo>
                  <a:pt x="950200" y="56119"/>
                </a:lnTo>
                <a:lnTo>
                  <a:pt x="908416" y="41806"/>
                </a:lnTo>
                <a:lnTo>
                  <a:pt x="864691" y="29432"/>
                </a:lnTo>
                <a:lnTo>
                  <a:pt x="819186" y="19092"/>
                </a:lnTo>
                <a:lnTo>
                  <a:pt x="772060" y="10883"/>
                </a:lnTo>
                <a:lnTo>
                  <a:pt x="723474" y="4901"/>
                </a:lnTo>
                <a:lnTo>
                  <a:pt x="673585" y="1241"/>
                </a:lnTo>
                <a:lnTo>
                  <a:pt x="622554" y="0"/>
                </a:lnTo>
                <a:lnTo>
                  <a:pt x="571517" y="1241"/>
                </a:lnTo>
                <a:lnTo>
                  <a:pt x="521612" y="4901"/>
                </a:lnTo>
                <a:lnTo>
                  <a:pt x="473000" y="10883"/>
                </a:lnTo>
                <a:lnTo>
                  <a:pt x="425842" y="19092"/>
                </a:lnTo>
                <a:lnTo>
                  <a:pt x="380297" y="29432"/>
                </a:lnTo>
                <a:lnTo>
                  <a:pt x="336527" y="41806"/>
                </a:lnTo>
                <a:lnTo>
                  <a:pt x="294692" y="56119"/>
                </a:lnTo>
                <a:lnTo>
                  <a:pt x="254953" y="72274"/>
                </a:lnTo>
                <a:lnTo>
                  <a:pt x="217469" y="90175"/>
                </a:lnTo>
                <a:lnTo>
                  <a:pt x="182403" y="109728"/>
                </a:lnTo>
                <a:lnTo>
                  <a:pt x="149915" y="130834"/>
                </a:lnTo>
                <a:lnTo>
                  <a:pt x="93312" y="177327"/>
                </a:lnTo>
                <a:lnTo>
                  <a:pt x="48946" y="228885"/>
                </a:lnTo>
                <a:lnTo>
                  <a:pt x="18102" y="284741"/>
                </a:lnTo>
                <a:lnTo>
                  <a:pt x="2064" y="344127"/>
                </a:lnTo>
                <a:lnTo>
                  <a:pt x="0" y="374904"/>
                </a:lnTo>
                <a:lnTo>
                  <a:pt x="2064" y="405571"/>
                </a:lnTo>
                <a:lnTo>
                  <a:pt x="18102" y="464772"/>
                </a:lnTo>
                <a:lnTo>
                  <a:pt x="48946" y="520481"/>
                </a:lnTo>
                <a:lnTo>
                  <a:pt x="93312" y="571927"/>
                </a:lnTo>
                <a:lnTo>
                  <a:pt x="149915" y="618338"/>
                </a:lnTo>
                <a:lnTo>
                  <a:pt x="182403" y="639413"/>
                </a:lnTo>
                <a:lnTo>
                  <a:pt x="217469" y="658939"/>
                </a:lnTo>
                <a:lnTo>
                  <a:pt x="254953" y="676820"/>
                </a:lnTo>
                <a:lnTo>
                  <a:pt x="294692" y="692959"/>
                </a:lnTo>
                <a:lnTo>
                  <a:pt x="336527" y="707260"/>
                </a:lnTo>
                <a:lnTo>
                  <a:pt x="380297" y="719625"/>
                </a:lnTo>
                <a:lnTo>
                  <a:pt x="425842" y="729959"/>
                </a:lnTo>
                <a:lnTo>
                  <a:pt x="473000" y="738164"/>
                </a:lnTo>
                <a:lnTo>
                  <a:pt x="521612" y="744145"/>
                </a:lnTo>
                <a:lnTo>
                  <a:pt x="571517" y="747804"/>
                </a:lnTo>
                <a:lnTo>
                  <a:pt x="622554" y="749046"/>
                </a:lnTo>
                <a:lnTo>
                  <a:pt x="673585" y="747804"/>
                </a:lnTo>
                <a:lnTo>
                  <a:pt x="723474" y="744145"/>
                </a:lnTo>
                <a:lnTo>
                  <a:pt x="772060" y="738164"/>
                </a:lnTo>
                <a:lnTo>
                  <a:pt x="819186" y="729959"/>
                </a:lnTo>
                <a:lnTo>
                  <a:pt x="864691" y="719625"/>
                </a:lnTo>
                <a:lnTo>
                  <a:pt x="908416" y="707260"/>
                </a:lnTo>
                <a:lnTo>
                  <a:pt x="950200" y="692959"/>
                </a:lnTo>
                <a:lnTo>
                  <a:pt x="989886" y="676820"/>
                </a:lnTo>
                <a:lnTo>
                  <a:pt x="1027314" y="658939"/>
                </a:lnTo>
                <a:lnTo>
                  <a:pt x="1062323" y="639413"/>
                </a:lnTo>
                <a:lnTo>
                  <a:pt x="1094755" y="618338"/>
                </a:lnTo>
                <a:lnTo>
                  <a:pt x="1151248" y="571927"/>
                </a:lnTo>
                <a:lnTo>
                  <a:pt x="1195518" y="520481"/>
                </a:lnTo>
                <a:lnTo>
                  <a:pt x="1226289" y="464772"/>
                </a:lnTo>
                <a:lnTo>
                  <a:pt x="1242286" y="405571"/>
                </a:lnTo>
                <a:lnTo>
                  <a:pt x="1244346" y="37490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54237" y="2255520"/>
            <a:ext cx="1244600" cy="749300"/>
          </a:xfrm>
          <a:custGeom>
            <a:avLst/>
            <a:gdLst/>
            <a:ahLst/>
            <a:cxnLst/>
            <a:rect l="l" t="t" r="r" b="b"/>
            <a:pathLst>
              <a:path w="1244600" h="749300">
                <a:moveTo>
                  <a:pt x="622554" y="0"/>
                </a:moveTo>
                <a:lnTo>
                  <a:pt x="571517" y="1241"/>
                </a:lnTo>
                <a:lnTo>
                  <a:pt x="521612" y="4901"/>
                </a:lnTo>
                <a:lnTo>
                  <a:pt x="473000" y="10883"/>
                </a:lnTo>
                <a:lnTo>
                  <a:pt x="425842" y="19092"/>
                </a:lnTo>
                <a:lnTo>
                  <a:pt x="380297" y="29432"/>
                </a:lnTo>
                <a:lnTo>
                  <a:pt x="336527" y="41806"/>
                </a:lnTo>
                <a:lnTo>
                  <a:pt x="294692" y="56119"/>
                </a:lnTo>
                <a:lnTo>
                  <a:pt x="254953" y="72274"/>
                </a:lnTo>
                <a:lnTo>
                  <a:pt x="217469" y="90175"/>
                </a:lnTo>
                <a:lnTo>
                  <a:pt x="182403" y="109728"/>
                </a:lnTo>
                <a:lnTo>
                  <a:pt x="149915" y="130834"/>
                </a:lnTo>
                <a:lnTo>
                  <a:pt x="93312" y="177327"/>
                </a:lnTo>
                <a:lnTo>
                  <a:pt x="48946" y="228885"/>
                </a:lnTo>
                <a:lnTo>
                  <a:pt x="18102" y="284741"/>
                </a:lnTo>
                <a:lnTo>
                  <a:pt x="2064" y="344127"/>
                </a:lnTo>
                <a:lnTo>
                  <a:pt x="0" y="374904"/>
                </a:lnTo>
                <a:lnTo>
                  <a:pt x="2064" y="405571"/>
                </a:lnTo>
                <a:lnTo>
                  <a:pt x="18102" y="464772"/>
                </a:lnTo>
                <a:lnTo>
                  <a:pt x="48946" y="520481"/>
                </a:lnTo>
                <a:lnTo>
                  <a:pt x="93312" y="571927"/>
                </a:lnTo>
                <a:lnTo>
                  <a:pt x="149915" y="618338"/>
                </a:lnTo>
                <a:lnTo>
                  <a:pt x="182403" y="639413"/>
                </a:lnTo>
                <a:lnTo>
                  <a:pt x="217469" y="658939"/>
                </a:lnTo>
                <a:lnTo>
                  <a:pt x="254953" y="676820"/>
                </a:lnTo>
                <a:lnTo>
                  <a:pt x="294692" y="692959"/>
                </a:lnTo>
                <a:lnTo>
                  <a:pt x="336527" y="707260"/>
                </a:lnTo>
                <a:lnTo>
                  <a:pt x="380297" y="719625"/>
                </a:lnTo>
                <a:lnTo>
                  <a:pt x="425842" y="729959"/>
                </a:lnTo>
                <a:lnTo>
                  <a:pt x="473000" y="738164"/>
                </a:lnTo>
                <a:lnTo>
                  <a:pt x="521612" y="744145"/>
                </a:lnTo>
                <a:lnTo>
                  <a:pt x="571517" y="747804"/>
                </a:lnTo>
                <a:lnTo>
                  <a:pt x="622554" y="749046"/>
                </a:lnTo>
                <a:lnTo>
                  <a:pt x="673585" y="747804"/>
                </a:lnTo>
                <a:lnTo>
                  <a:pt x="723474" y="744145"/>
                </a:lnTo>
                <a:lnTo>
                  <a:pt x="772060" y="738164"/>
                </a:lnTo>
                <a:lnTo>
                  <a:pt x="819186" y="729959"/>
                </a:lnTo>
                <a:lnTo>
                  <a:pt x="864691" y="719625"/>
                </a:lnTo>
                <a:lnTo>
                  <a:pt x="908416" y="707260"/>
                </a:lnTo>
                <a:lnTo>
                  <a:pt x="950200" y="692959"/>
                </a:lnTo>
                <a:lnTo>
                  <a:pt x="989886" y="676820"/>
                </a:lnTo>
                <a:lnTo>
                  <a:pt x="1027314" y="658939"/>
                </a:lnTo>
                <a:lnTo>
                  <a:pt x="1062323" y="639413"/>
                </a:lnTo>
                <a:lnTo>
                  <a:pt x="1094755" y="618338"/>
                </a:lnTo>
                <a:lnTo>
                  <a:pt x="1151248" y="571927"/>
                </a:lnTo>
                <a:lnTo>
                  <a:pt x="1195518" y="520481"/>
                </a:lnTo>
                <a:lnTo>
                  <a:pt x="1226289" y="464772"/>
                </a:lnTo>
                <a:lnTo>
                  <a:pt x="1242286" y="405571"/>
                </a:lnTo>
                <a:lnTo>
                  <a:pt x="1244346" y="374903"/>
                </a:lnTo>
                <a:lnTo>
                  <a:pt x="1242286" y="344127"/>
                </a:lnTo>
                <a:lnTo>
                  <a:pt x="1226289" y="284741"/>
                </a:lnTo>
                <a:lnTo>
                  <a:pt x="1195518" y="228885"/>
                </a:lnTo>
                <a:lnTo>
                  <a:pt x="1151248" y="177327"/>
                </a:lnTo>
                <a:lnTo>
                  <a:pt x="1094755" y="130834"/>
                </a:lnTo>
                <a:lnTo>
                  <a:pt x="1062323" y="109727"/>
                </a:lnTo>
                <a:lnTo>
                  <a:pt x="1027314" y="90175"/>
                </a:lnTo>
                <a:lnTo>
                  <a:pt x="989886" y="72274"/>
                </a:lnTo>
                <a:lnTo>
                  <a:pt x="950200" y="56119"/>
                </a:lnTo>
                <a:lnTo>
                  <a:pt x="908416" y="41806"/>
                </a:lnTo>
                <a:lnTo>
                  <a:pt x="864691" y="29432"/>
                </a:lnTo>
                <a:lnTo>
                  <a:pt x="819186" y="19092"/>
                </a:lnTo>
                <a:lnTo>
                  <a:pt x="772060" y="10883"/>
                </a:lnTo>
                <a:lnTo>
                  <a:pt x="723474" y="4901"/>
                </a:lnTo>
                <a:lnTo>
                  <a:pt x="673585" y="1241"/>
                </a:lnTo>
                <a:lnTo>
                  <a:pt x="62255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56593" y="2358669"/>
            <a:ext cx="1041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数据库设 计理论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91035" y="3419094"/>
            <a:ext cx="4094479" cy="3274060"/>
          </a:xfrm>
          <a:custGeom>
            <a:avLst/>
            <a:gdLst/>
            <a:ahLst/>
            <a:cxnLst/>
            <a:rect l="l" t="t" r="r" b="b"/>
            <a:pathLst>
              <a:path w="4094479" h="3274059">
                <a:moveTo>
                  <a:pt x="4094226" y="1636776"/>
                </a:moveTo>
                <a:lnTo>
                  <a:pt x="4087444" y="1502566"/>
                </a:lnTo>
                <a:lnTo>
                  <a:pt x="4067449" y="1371339"/>
                </a:lnTo>
                <a:lnTo>
                  <a:pt x="4034767" y="1243515"/>
                </a:lnTo>
                <a:lnTo>
                  <a:pt x="3989923" y="1119518"/>
                </a:lnTo>
                <a:lnTo>
                  <a:pt x="3933444" y="999767"/>
                </a:lnTo>
                <a:lnTo>
                  <a:pt x="3865854" y="884686"/>
                </a:lnTo>
                <a:lnTo>
                  <a:pt x="3787681" y="774696"/>
                </a:lnTo>
                <a:lnTo>
                  <a:pt x="3699449" y="670218"/>
                </a:lnTo>
                <a:lnTo>
                  <a:pt x="3601684" y="571675"/>
                </a:lnTo>
                <a:lnTo>
                  <a:pt x="3494913" y="479488"/>
                </a:lnTo>
                <a:lnTo>
                  <a:pt x="3379660" y="394079"/>
                </a:lnTo>
                <a:lnTo>
                  <a:pt x="3256452" y="315870"/>
                </a:lnTo>
                <a:lnTo>
                  <a:pt x="3125815" y="245282"/>
                </a:lnTo>
                <a:lnTo>
                  <a:pt x="2988274" y="182738"/>
                </a:lnTo>
                <a:lnTo>
                  <a:pt x="2844355" y="128658"/>
                </a:lnTo>
                <a:lnTo>
                  <a:pt x="2694584" y="83466"/>
                </a:lnTo>
                <a:lnTo>
                  <a:pt x="2539486" y="47582"/>
                </a:lnTo>
                <a:lnTo>
                  <a:pt x="2379588" y="21428"/>
                </a:lnTo>
                <a:lnTo>
                  <a:pt x="2215415" y="5427"/>
                </a:lnTo>
                <a:lnTo>
                  <a:pt x="2047494" y="0"/>
                </a:lnTo>
                <a:lnTo>
                  <a:pt x="1879566" y="5427"/>
                </a:lnTo>
                <a:lnTo>
                  <a:pt x="1715377" y="21428"/>
                </a:lnTo>
                <a:lnTo>
                  <a:pt x="1555454" y="47582"/>
                </a:lnTo>
                <a:lnTo>
                  <a:pt x="1400324" y="83466"/>
                </a:lnTo>
                <a:lnTo>
                  <a:pt x="1250513" y="128658"/>
                </a:lnTo>
                <a:lnTo>
                  <a:pt x="1106548" y="182738"/>
                </a:lnTo>
                <a:lnTo>
                  <a:pt x="968957" y="245282"/>
                </a:lnTo>
                <a:lnTo>
                  <a:pt x="838267" y="315870"/>
                </a:lnTo>
                <a:lnTo>
                  <a:pt x="715003" y="394079"/>
                </a:lnTo>
                <a:lnTo>
                  <a:pt x="599694" y="479488"/>
                </a:lnTo>
                <a:lnTo>
                  <a:pt x="492865" y="571675"/>
                </a:lnTo>
                <a:lnTo>
                  <a:pt x="395045" y="670218"/>
                </a:lnTo>
                <a:lnTo>
                  <a:pt x="306759" y="774696"/>
                </a:lnTo>
                <a:lnTo>
                  <a:pt x="228535" y="884686"/>
                </a:lnTo>
                <a:lnTo>
                  <a:pt x="160901" y="999767"/>
                </a:lnTo>
                <a:lnTo>
                  <a:pt x="104381" y="1119518"/>
                </a:lnTo>
                <a:lnTo>
                  <a:pt x="59505" y="1243515"/>
                </a:lnTo>
                <a:lnTo>
                  <a:pt x="26798" y="1371339"/>
                </a:lnTo>
                <a:lnTo>
                  <a:pt x="6787" y="1502566"/>
                </a:lnTo>
                <a:lnTo>
                  <a:pt x="0" y="1636776"/>
                </a:lnTo>
                <a:lnTo>
                  <a:pt x="6787" y="1770985"/>
                </a:lnTo>
                <a:lnTo>
                  <a:pt x="26798" y="1902212"/>
                </a:lnTo>
                <a:lnTo>
                  <a:pt x="59505" y="2030036"/>
                </a:lnTo>
                <a:lnTo>
                  <a:pt x="104381" y="2154033"/>
                </a:lnTo>
                <a:lnTo>
                  <a:pt x="160901" y="2273784"/>
                </a:lnTo>
                <a:lnTo>
                  <a:pt x="228535" y="2388865"/>
                </a:lnTo>
                <a:lnTo>
                  <a:pt x="306759" y="2498855"/>
                </a:lnTo>
                <a:lnTo>
                  <a:pt x="395045" y="2603333"/>
                </a:lnTo>
                <a:lnTo>
                  <a:pt x="492865" y="2701876"/>
                </a:lnTo>
                <a:lnTo>
                  <a:pt x="599694" y="2794063"/>
                </a:lnTo>
                <a:lnTo>
                  <a:pt x="715003" y="2879472"/>
                </a:lnTo>
                <a:lnTo>
                  <a:pt x="838267" y="2957681"/>
                </a:lnTo>
                <a:lnTo>
                  <a:pt x="968957" y="3028269"/>
                </a:lnTo>
                <a:lnTo>
                  <a:pt x="1106548" y="3090813"/>
                </a:lnTo>
                <a:lnTo>
                  <a:pt x="1250513" y="3144893"/>
                </a:lnTo>
                <a:lnTo>
                  <a:pt x="1400324" y="3190085"/>
                </a:lnTo>
                <a:lnTo>
                  <a:pt x="1555454" y="3225969"/>
                </a:lnTo>
                <a:lnTo>
                  <a:pt x="1715377" y="3252123"/>
                </a:lnTo>
                <a:lnTo>
                  <a:pt x="1879566" y="3268124"/>
                </a:lnTo>
                <a:lnTo>
                  <a:pt x="2047494" y="3273552"/>
                </a:lnTo>
                <a:lnTo>
                  <a:pt x="2215415" y="3268124"/>
                </a:lnTo>
                <a:lnTo>
                  <a:pt x="2379588" y="3252123"/>
                </a:lnTo>
                <a:lnTo>
                  <a:pt x="2539486" y="3225969"/>
                </a:lnTo>
                <a:lnTo>
                  <a:pt x="2694584" y="3190085"/>
                </a:lnTo>
                <a:lnTo>
                  <a:pt x="2844355" y="3144893"/>
                </a:lnTo>
                <a:lnTo>
                  <a:pt x="2988274" y="3090813"/>
                </a:lnTo>
                <a:lnTo>
                  <a:pt x="3125815" y="3028269"/>
                </a:lnTo>
                <a:lnTo>
                  <a:pt x="3256452" y="2957681"/>
                </a:lnTo>
                <a:lnTo>
                  <a:pt x="3379660" y="2879472"/>
                </a:lnTo>
                <a:lnTo>
                  <a:pt x="3494913" y="2794063"/>
                </a:lnTo>
                <a:lnTo>
                  <a:pt x="3601684" y="2701876"/>
                </a:lnTo>
                <a:lnTo>
                  <a:pt x="3699449" y="2603333"/>
                </a:lnTo>
                <a:lnTo>
                  <a:pt x="3787681" y="2498855"/>
                </a:lnTo>
                <a:lnTo>
                  <a:pt x="3865854" y="2388865"/>
                </a:lnTo>
                <a:lnTo>
                  <a:pt x="3933444" y="2273784"/>
                </a:lnTo>
                <a:lnTo>
                  <a:pt x="3989923" y="2154033"/>
                </a:lnTo>
                <a:lnTo>
                  <a:pt x="4034767" y="2030036"/>
                </a:lnTo>
                <a:lnTo>
                  <a:pt x="4067449" y="1902212"/>
                </a:lnTo>
                <a:lnTo>
                  <a:pt x="4087444" y="1770985"/>
                </a:lnTo>
                <a:lnTo>
                  <a:pt x="4094226" y="1636776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1035" y="3419094"/>
            <a:ext cx="4094479" cy="3274060"/>
          </a:xfrm>
          <a:custGeom>
            <a:avLst/>
            <a:gdLst/>
            <a:ahLst/>
            <a:cxnLst/>
            <a:rect l="l" t="t" r="r" b="b"/>
            <a:pathLst>
              <a:path w="4094479" h="3274059">
                <a:moveTo>
                  <a:pt x="2047494" y="0"/>
                </a:moveTo>
                <a:lnTo>
                  <a:pt x="1879566" y="5427"/>
                </a:lnTo>
                <a:lnTo>
                  <a:pt x="1715377" y="21428"/>
                </a:lnTo>
                <a:lnTo>
                  <a:pt x="1555454" y="47582"/>
                </a:lnTo>
                <a:lnTo>
                  <a:pt x="1400324" y="83466"/>
                </a:lnTo>
                <a:lnTo>
                  <a:pt x="1250513" y="128658"/>
                </a:lnTo>
                <a:lnTo>
                  <a:pt x="1106548" y="182738"/>
                </a:lnTo>
                <a:lnTo>
                  <a:pt x="968957" y="245282"/>
                </a:lnTo>
                <a:lnTo>
                  <a:pt x="838267" y="315870"/>
                </a:lnTo>
                <a:lnTo>
                  <a:pt x="715003" y="394079"/>
                </a:lnTo>
                <a:lnTo>
                  <a:pt x="599694" y="479488"/>
                </a:lnTo>
                <a:lnTo>
                  <a:pt x="492865" y="571675"/>
                </a:lnTo>
                <a:lnTo>
                  <a:pt x="395045" y="670218"/>
                </a:lnTo>
                <a:lnTo>
                  <a:pt x="306759" y="774696"/>
                </a:lnTo>
                <a:lnTo>
                  <a:pt x="228535" y="884686"/>
                </a:lnTo>
                <a:lnTo>
                  <a:pt x="160901" y="999767"/>
                </a:lnTo>
                <a:lnTo>
                  <a:pt x="104381" y="1119518"/>
                </a:lnTo>
                <a:lnTo>
                  <a:pt x="59505" y="1243515"/>
                </a:lnTo>
                <a:lnTo>
                  <a:pt x="26798" y="1371339"/>
                </a:lnTo>
                <a:lnTo>
                  <a:pt x="6787" y="1502566"/>
                </a:lnTo>
                <a:lnTo>
                  <a:pt x="0" y="1636776"/>
                </a:lnTo>
                <a:lnTo>
                  <a:pt x="6787" y="1770985"/>
                </a:lnTo>
                <a:lnTo>
                  <a:pt x="26798" y="1902212"/>
                </a:lnTo>
                <a:lnTo>
                  <a:pt x="59505" y="2030036"/>
                </a:lnTo>
                <a:lnTo>
                  <a:pt x="104381" y="2154033"/>
                </a:lnTo>
                <a:lnTo>
                  <a:pt x="160901" y="2273784"/>
                </a:lnTo>
                <a:lnTo>
                  <a:pt x="228535" y="2388865"/>
                </a:lnTo>
                <a:lnTo>
                  <a:pt x="306759" y="2498855"/>
                </a:lnTo>
                <a:lnTo>
                  <a:pt x="395045" y="2603333"/>
                </a:lnTo>
                <a:lnTo>
                  <a:pt x="492865" y="2701876"/>
                </a:lnTo>
                <a:lnTo>
                  <a:pt x="599694" y="2794063"/>
                </a:lnTo>
                <a:lnTo>
                  <a:pt x="715003" y="2879472"/>
                </a:lnTo>
                <a:lnTo>
                  <a:pt x="838267" y="2957681"/>
                </a:lnTo>
                <a:lnTo>
                  <a:pt x="968957" y="3028269"/>
                </a:lnTo>
                <a:lnTo>
                  <a:pt x="1106548" y="3090813"/>
                </a:lnTo>
                <a:lnTo>
                  <a:pt x="1250513" y="3144893"/>
                </a:lnTo>
                <a:lnTo>
                  <a:pt x="1400324" y="3190085"/>
                </a:lnTo>
                <a:lnTo>
                  <a:pt x="1555454" y="3225969"/>
                </a:lnTo>
                <a:lnTo>
                  <a:pt x="1715377" y="3252123"/>
                </a:lnTo>
                <a:lnTo>
                  <a:pt x="1879566" y="3268124"/>
                </a:lnTo>
                <a:lnTo>
                  <a:pt x="2047494" y="3273552"/>
                </a:lnTo>
                <a:lnTo>
                  <a:pt x="2215415" y="3268124"/>
                </a:lnTo>
                <a:lnTo>
                  <a:pt x="2379588" y="3252123"/>
                </a:lnTo>
                <a:lnTo>
                  <a:pt x="2539486" y="3225969"/>
                </a:lnTo>
                <a:lnTo>
                  <a:pt x="2694584" y="3190085"/>
                </a:lnTo>
                <a:lnTo>
                  <a:pt x="2844355" y="3144893"/>
                </a:lnTo>
                <a:lnTo>
                  <a:pt x="2988274" y="3090813"/>
                </a:lnTo>
                <a:lnTo>
                  <a:pt x="3125815" y="3028269"/>
                </a:lnTo>
                <a:lnTo>
                  <a:pt x="3256452" y="2957681"/>
                </a:lnTo>
                <a:lnTo>
                  <a:pt x="3379660" y="2879472"/>
                </a:lnTo>
                <a:lnTo>
                  <a:pt x="3494913" y="2794063"/>
                </a:lnTo>
                <a:lnTo>
                  <a:pt x="3601684" y="2701876"/>
                </a:lnTo>
                <a:lnTo>
                  <a:pt x="3699449" y="2603333"/>
                </a:lnTo>
                <a:lnTo>
                  <a:pt x="3787681" y="2498855"/>
                </a:lnTo>
                <a:lnTo>
                  <a:pt x="3865854" y="2388865"/>
                </a:lnTo>
                <a:lnTo>
                  <a:pt x="3933444" y="2273784"/>
                </a:lnTo>
                <a:lnTo>
                  <a:pt x="3989923" y="2154033"/>
                </a:lnTo>
                <a:lnTo>
                  <a:pt x="4034767" y="2030036"/>
                </a:lnTo>
                <a:lnTo>
                  <a:pt x="4067449" y="1902212"/>
                </a:lnTo>
                <a:lnTo>
                  <a:pt x="4087444" y="1770985"/>
                </a:lnTo>
                <a:lnTo>
                  <a:pt x="4094226" y="1636776"/>
                </a:lnTo>
                <a:lnTo>
                  <a:pt x="4087444" y="1502566"/>
                </a:lnTo>
                <a:lnTo>
                  <a:pt x="4067449" y="1371339"/>
                </a:lnTo>
                <a:lnTo>
                  <a:pt x="4034767" y="1243515"/>
                </a:lnTo>
                <a:lnTo>
                  <a:pt x="3989923" y="1119518"/>
                </a:lnTo>
                <a:lnTo>
                  <a:pt x="3933444" y="999767"/>
                </a:lnTo>
                <a:lnTo>
                  <a:pt x="3865854" y="884686"/>
                </a:lnTo>
                <a:lnTo>
                  <a:pt x="3787681" y="774696"/>
                </a:lnTo>
                <a:lnTo>
                  <a:pt x="3699449" y="670218"/>
                </a:lnTo>
                <a:lnTo>
                  <a:pt x="3601684" y="571675"/>
                </a:lnTo>
                <a:lnTo>
                  <a:pt x="3494913" y="479488"/>
                </a:lnTo>
                <a:lnTo>
                  <a:pt x="3379660" y="394079"/>
                </a:lnTo>
                <a:lnTo>
                  <a:pt x="3256452" y="315870"/>
                </a:lnTo>
                <a:lnTo>
                  <a:pt x="3125815" y="245282"/>
                </a:lnTo>
                <a:lnTo>
                  <a:pt x="2988274" y="182738"/>
                </a:lnTo>
                <a:lnTo>
                  <a:pt x="2844355" y="128658"/>
                </a:lnTo>
                <a:lnTo>
                  <a:pt x="2694584" y="83466"/>
                </a:lnTo>
                <a:lnTo>
                  <a:pt x="2539486" y="47582"/>
                </a:lnTo>
                <a:lnTo>
                  <a:pt x="2379588" y="21428"/>
                </a:lnTo>
                <a:lnTo>
                  <a:pt x="2215415" y="5427"/>
                </a:lnTo>
                <a:lnTo>
                  <a:pt x="204749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67869" y="3771900"/>
            <a:ext cx="2943225" cy="2570480"/>
          </a:xfrm>
          <a:custGeom>
            <a:avLst/>
            <a:gdLst/>
            <a:ahLst/>
            <a:cxnLst/>
            <a:rect l="l" t="t" r="r" b="b"/>
            <a:pathLst>
              <a:path w="2943225" h="2570479">
                <a:moveTo>
                  <a:pt x="1471422" y="0"/>
                </a:moveTo>
                <a:lnTo>
                  <a:pt x="1350687" y="4259"/>
                </a:lnTo>
                <a:lnTo>
                  <a:pt x="1232650" y="16818"/>
                </a:lnTo>
                <a:lnTo>
                  <a:pt x="1117688" y="37344"/>
                </a:lnTo>
                <a:lnTo>
                  <a:pt x="1006181" y="65507"/>
                </a:lnTo>
                <a:lnTo>
                  <a:pt x="898505" y="100976"/>
                </a:lnTo>
                <a:lnTo>
                  <a:pt x="795038" y="143421"/>
                </a:lnTo>
                <a:lnTo>
                  <a:pt x="696157" y="192510"/>
                </a:lnTo>
                <a:lnTo>
                  <a:pt x="602242" y="247912"/>
                </a:lnTo>
                <a:lnTo>
                  <a:pt x="513668" y="309296"/>
                </a:lnTo>
                <a:lnTo>
                  <a:pt x="430815" y="376332"/>
                </a:lnTo>
                <a:lnTo>
                  <a:pt x="354060" y="448689"/>
                </a:lnTo>
                <a:lnTo>
                  <a:pt x="283780" y="526036"/>
                </a:lnTo>
                <a:lnTo>
                  <a:pt x="220354" y="608041"/>
                </a:lnTo>
                <a:lnTo>
                  <a:pt x="164159" y="694374"/>
                </a:lnTo>
                <a:lnTo>
                  <a:pt x="115573" y="784705"/>
                </a:lnTo>
                <a:lnTo>
                  <a:pt x="74974" y="878701"/>
                </a:lnTo>
                <a:lnTo>
                  <a:pt x="42739" y="976033"/>
                </a:lnTo>
                <a:lnTo>
                  <a:pt x="19247" y="1076369"/>
                </a:lnTo>
                <a:lnTo>
                  <a:pt x="4874" y="1179379"/>
                </a:lnTo>
                <a:lnTo>
                  <a:pt x="0" y="1284732"/>
                </a:lnTo>
                <a:lnTo>
                  <a:pt x="4874" y="1390192"/>
                </a:lnTo>
                <a:lnTo>
                  <a:pt x="19247" y="1493300"/>
                </a:lnTo>
                <a:lnTo>
                  <a:pt x="42739" y="1593724"/>
                </a:lnTo>
                <a:lnTo>
                  <a:pt x="74974" y="1691134"/>
                </a:lnTo>
                <a:lnTo>
                  <a:pt x="115573" y="1785199"/>
                </a:lnTo>
                <a:lnTo>
                  <a:pt x="164159" y="1875589"/>
                </a:lnTo>
                <a:lnTo>
                  <a:pt x="220354" y="1961975"/>
                </a:lnTo>
                <a:lnTo>
                  <a:pt x="283780" y="2044025"/>
                </a:lnTo>
                <a:lnTo>
                  <a:pt x="354060" y="2121409"/>
                </a:lnTo>
                <a:lnTo>
                  <a:pt x="430815" y="2193798"/>
                </a:lnTo>
                <a:lnTo>
                  <a:pt x="513668" y="2260859"/>
                </a:lnTo>
                <a:lnTo>
                  <a:pt x="602242" y="2322265"/>
                </a:lnTo>
                <a:lnTo>
                  <a:pt x="696157" y="2377683"/>
                </a:lnTo>
                <a:lnTo>
                  <a:pt x="795038" y="2426784"/>
                </a:lnTo>
                <a:lnTo>
                  <a:pt x="898505" y="2469237"/>
                </a:lnTo>
                <a:lnTo>
                  <a:pt x="1006181" y="2504712"/>
                </a:lnTo>
                <a:lnTo>
                  <a:pt x="1117688" y="2532879"/>
                </a:lnTo>
                <a:lnTo>
                  <a:pt x="1232650" y="2553407"/>
                </a:lnTo>
                <a:lnTo>
                  <a:pt x="1350687" y="2565966"/>
                </a:lnTo>
                <a:lnTo>
                  <a:pt x="1471422" y="2570226"/>
                </a:lnTo>
                <a:lnTo>
                  <a:pt x="1592053" y="2565966"/>
                </a:lnTo>
                <a:lnTo>
                  <a:pt x="1710008" y="2553407"/>
                </a:lnTo>
                <a:lnTo>
                  <a:pt x="1824907" y="2532879"/>
                </a:lnTo>
                <a:lnTo>
                  <a:pt x="1936370" y="2504712"/>
                </a:lnTo>
                <a:lnTo>
                  <a:pt x="2044017" y="2469237"/>
                </a:lnTo>
                <a:lnTo>
                  <a:pt x="2147469" y="2426784"/>
                </a:lnTo>
                <a:lnTo>
                  <a:pt x="2246348" y="2377683"/>
                </a:lnTo>
                <a:lnTo>
                  <a:pt x="2340272" y="2322265"/>
                </a:lnTo>
                <a:lnTo>
                  <a:pt x="2428863" y="2260859"/>
                </a:lnTo>
                <a:lnTo>
                  <a:pt x="2511742" y="2193798"/>
                </a:lnTo>
                <a:lnTo>
                  <a:pt x="2588528" y="2121409"/>
                </a:lnTo>
                <a:lnTo>
                  <a:pt x="2658843" y="2044025"/>
                </a:lnTo>
                <a:lnTo>
                  <a:pt x="2722307" y="1961975"/>
                </a:lnTo>
                <a:lnTo>
                  <a:pt x="2778540" y="1875589"/>
                </a:lnTo>
                <a:lnTo>
                  <a:pt x="2827162" y="1785199"/>
                </a:lnTo>
                <a:lnTo>
                  <a:pt x="2867796" y="1691134"/>
                </a:lnTo>
                <a:lnTo>
                  <a:pt x="2900060" y="1593724"/>
                </a:lnTo>
                <a:lnTo>
                  <a:pt x="2923576" y="1493300"/>
                </a:lnTo>
                <a:lnTo>
                  <a:pt x="2937963" y="1390192"/>
                </a:lnTo>
                <a:lnTo>
                  <a:pt x="2942844" y="1284732"/>
                </a:lnTo>
                <a:lnTo>
                  <a:pt x="2937963" y="1179379"/>
                </a:lnTo>
                <a:lnTo>
                  <a:pt x="2923576" y="1076369"/>
                </a:lnTo>
                <a:lnTo>
                  <a:pt x="2900060" y="976033"/>
                </a:lnTo>
                <a:lnTo>
                  <a:pt x="2867796" y="878701"/>
                </a:lnTo>
                <a:lnTo>
                  <a:pt x="2827162" y="784705"/>
                </a:lnTo>
                <a:lnTo>
                  <a:pt x="2778540" y="694374"/>
                </a:lnTo>
                <a:lnTo>
                  <a:pt x="2722307" y="608041"/>
                </a:lnTo>
                <a:lnTo>
                  <a:pt x="2658843" y="526036"/>
                </a:lnTo>
                <a:lnTo>
                  <a:pt x="2588528" y="448689"/>
                </a:lnTo>
                <a:lnTo>
                  <a:pt x="2511742" y="376332"/>
                </a:lnTo>
                <a:lnTo>
                  <a:pt x="2428863" y="309296"/>
                </a:lnTo>
                <a:lnTo>
                  <a:pt x="2340272" y="247912"/>
                </a:lnTo>
                <a:lnTo>
                  <a:pt x="2246348" y="192510"/>
                </a:lnTo>
                <a:lnTo>
                  <a:pt x="2147469" y="143421"/>
                </a:lnTo>
                <a:lnTo>
                  <a:pt x="2044017" y="100976"/>
                </a:lnTo>
                <a:lnTo>
                  <a:pt x="1936370" y="65507"/>
                </a:lnTo>
                <a:lnTo>
                  <a:pt x="1824907" y="37344"/>
                </a:lnTo>
                <a:lnTo>
                  <a:pt x="1710008" y="16818"/>
                </a:lnTo>
                <a:lnTo>
                  <a:pt x="1592053" y="4259"/>
                </a:lnTo>
                <a:lnTo>
                  <a:pt x="1471422" y="0"/>
                </a:lnTo>
                <a:close/>
              </a:path>
            </a:pathLst>
          </a:custGeom>
          <a:ln w="2857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25057" y="4181094"/>
            <a:ext cx="2028443" cy="1749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25069" y="4181094"/>
            <a:ext cx="2028825" cy="1750060"/>
          </a:xfrm>
          <a:custGeom>
            <a:avLst/>
            <a:gdLst/>
            <a:ahLst/>
            <a:cxnLst/>
            <a:rect l="l" t="t" r="r" b="b"/>
            <a:pathLst>
              <a:path w="2028825" h="1750060">
                <a:moveTo>
                  <a:pt x="1014222" y="0"/>
                </a:moveTo>
                <a:lnTo>
                  <a:pt x="931049" y="2899"/>
                </a:lnTo>
                <a:lnTo>
                  <a:pt x="849726" y="11449"/>
                </a:lnTo>
                <a:lnTo>
                  <a:pt x="770515" y="25424"/>
                </a:lnTo>
                <a:lnTo>
                  <a:pt x="693676" y="44598"/>
                </a:lnTo>
                <a:lnTo>
                  <a:pt x="619470" y="68746"/>
                </a:lnTo>
                <a:lnTo>
                  <a:pt x="548159" y="97644"/>
                </a:lnTo>
                <a:lnTo>
                  <a:pt x="480003" y="131065"/>
                </a:lnTo>
                <a:lnTo>
                  <a:pt x="415265" y="168786"/>
                </a:lnTo>
                <a:lnTo>
                  <a:pt x="354205" y="210580"/>
                </a:lnTo>
                <a:lnTo>
                  <a:pt x="297084" y="256222"/>
                </a:lnTo>
                <a:lnTo>
                  <a:pt x="244164" y="305488"/>
                </a:lnTo>
                <a:lnTo>
                  <a:pt x="195705" y="358152"/>
                </a:lnTo>
                <a:lnTo>
                  <a:pt x="151970" y="413989"/>
                </a:lnTo>
                <a:lnTo>
                  <a:pt x="113218" y="472773"/>
                </a:lnTo>
                <a:lnTo>
                  <a:pt x="79712" y="534281"/>
                </a:lnTo>
                <a:lnTo>
                  <a:pt x="51712" y="598285"/>
                </a:lnTo>
                <a:lnTo>
                  <a:pt x="29479" y="664562"/>
                </a:lnTo>
                <a:lnTo>
                  <a:pt x="13276" y="732887"/>
                </a:lnTo>
                <a:lnTo>
                  <a:pt x="3362" y="803033"/>
                </a:lnTo>
                <a:lnTo>
                  <a:pt x="0" y="874776"/>
                </a:lnTo>
                <a:lnTo>
                  <a:pt x="3362" y="946518"/>
                </a:lnTo>
                <a:lnTo>
                  <a:pt x="13276" y="1016664"/>
                </a:lnTo>
                <a:lnTo>
                  <a:pt x="29479" y="1084989"/>
                </a:lnTo>
                <a:lnTo>
                  <a:pt x="51712" y="1151266"/>
                </a:lnTo>
                <a:lnTo>
                  <a:pt x="79712" y="1215270"/>
                </a:lnTo>
                <a:lnTo>
                  <a:pt x="113218" y="1276778"/>
                </a:lnTo>
                <a:lnTo>
                  <a:pt x="151970" y="1335562"/>
                </a:lnTo>
                <a:lnTo>
                  <a:pt x="195705" y="1391399"/>
                </a:lnTo>
                <a:lnTo>
                  <a:pt x="244164" y="1444063"/>
                </a:lnTo>
                <a:lnTo>
                  <a:pt x="297084" y="1493329"/>
                </a:lnTo>
                <a:lnTo>
                  <a:pt x="354205" y="1538971"/>
                </a:lnTo>
                <a:lnTo>
                  <a:pt x="415265" y="1580765"/>
                </a:lnTo>
                <a:lnTo>
                  <a:pt x="480003" y="1618486"/>
                </a:lnTo>
                <a:lnTo>
                  <a:pt x="548159" y="1651907"/>
                </a:lnTo>
                <a:lnTo>
                  <a:pt x="619470" y="1680805"/>
                </a:lnTo>
                <a:lnTo>
                  <a:pt x="693676" y="1704953"/>
                </a:lnTo>
                <a:lnTo>
                  <a:pt x="770515" y="1724127"/>
                </a:lnTo>
                <a:lnTo>
                  <a:pt x="849726" y="1738102"/>
                </a:lnTo>
                <a:lnTo>
                  <a:pt x="931049" y="1746652"/>
                </a:lnTo>
                <a:lnTo>
                  <a:pt x="1014222" y="1749552"/>
                </a:lnTo>
                <a:lnTo>
                  <a:pt x="1097394" y="1746652"/>
                </a:lnTo>
                <a:lnTo>
                  <a:pt x="1178717" y="1738102"/>
                </a:lnTo>
                <a:lnTo>
                  <a:pt x="1257928" y="1724127"/>
                </a:lnTo>
                <a:lnTo>
                  <a:pt x="1334767" y="1704953"/>
                </a:lnTo>
                <a:lnTo>
                  <a:pt x="1408973" y="1680805"/>
                </a:lnTo>
                <a:lnTo>
                  <a:pt x="1480284" y="1651907"/>
                </a:lnTo>
                <a:lnTo>
                  <a:pt x="1548440" y="1618486"/>
                </a:lnTo>
                <a:lnTo>
                  <a:pt x="1613178" y="1580765"/>
                </a:lnTo>
                <a:lnTo>
                  <a:pt x="1674238" y="1538971"/>
                </a:lnTo>
                <a:lnTo>
                  <a:pt x="1731359" y="1493329"/>
                </a:lnTo>
                <a:lnTo>
                  <a:pt x="1784279" y="1444063"/>
                </a:lnTo>
                <a:lnTo>
                  <a:pt x="1832738" y="1391399"/>
                </a:lnTo>
                <a:lnTo>
                  <a:pt x="1876473" y="1335562"/>
                </a:lnTo>
                <a:lnTo>
                  <a:pt x="1915225" y="1276778"/>
                </a:lnTo>
                <a:lnTo>
                  <a:pt x="1948731" y="1215270"/>
                </a:lnTo>
                <a:lnTo>
                  <a:pt x="1976731" y="1151266"/>
                </a:lnTo>
                <a:lnTo>
                  <a:pt x="1998964" y="1084989"/>
                </a:lnTo>
                <a:lnTo>
                  <a:pt x="2015167" y="1016664"/>
                </a:lnTo>
                <a:lnTo>
                  <a:pt x="2025081" y="946518"/>
                </a:lnTo>
                <a:lnTo>
                  <a:pt x="2028444" y="874776"/>
                </a:lnTo>
                <a:lnTo>
                  <a:pt x="2025081" y="803033"/>
                </a:lnTo>
                <a:lnTo>
                  <a:pt x="2015167" y="732887"/>
                </a:lnTo>
                <a:lnTo>
                  <a:pt x="1998964" y="664562"/>
                </a:lnTo>
                <a:lnTo>
                  <a:pt x="1976731" y="598285"/>
                </a:lnTo>
                <a:lnTo>
                  <a:pt x="1948731" y="534281"/>
                </a:lnTo>
                <a:lnTo>
                  <a:pt x="1915225" y="472773"/>
                </a:lnTo>
                <a:lnTo>
                  <a:pt x="1876473" y="413989"/>
                </a:lnTo>
                <a:lnTo>
                  <a:pt x="1832738" y="358152"/>
                </a:lnTo>
                <a:lnTo>
                  <a:pt x="1784279" y="305488"/>
                </a:lnTo>
                <a:lnTo>
                  <a:pt x="1731359" y="256222"/>
                </a:lnTo>
                <a:lnTo>
                  <a:pt x="1674238" y="210580"/>
                </a:lnTo>
                <a:lnTo>
                  <a:pt x="1613178" y="168786"/>
                </a:lnTo>
                <a:lnTo>
                  <a:pt x="1548440" y="131065"/>
                </a:lnTo>
                <a:lnTo>
                  <a:pt x="1480284" y="97644"/>
                </a:lnTo>
                <a:lnTo>
                  <a:pt x="1408973" y="68746"/>
                </a:lnTo>
                <a:lnTo>
                  <a:pt x="1334767" y="44598"/>
                </a:lnTo>
                <a:lnTo>
                  <a:pt x="1257928" y="25424"/>
                </a:lnTo>
                <a:lnTo>
                  <a:pt x="1178717" y="11449"/>
                </a:lnTo>
                <a:lnTo>
                  <a:pt x="1097394" y="2899"/>
                </a:lnTo>
                <a:lnTo>
                  <a:pt x="1014222" y="0"/>
                </a:lnTo>
                <a:close/>
              </a:path>
            </a:pathLst>
          </a:custGeom>
          <a:ln w="28575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89648" y="4320540"/>
            <a:ext cx="1696974" cy="1497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89661" y="4320540"/>
            <a:ext cx="1697355" cy="1497330"/>
          </a:xfrm>
          <a:custGeom>
            <a:avLst/>
            <a:gdLst/>
            <a:ahLst/>
            <a:cxnLst/>
            <a:rect l="l" t="t" r="r" b="b"/>
            <a:pathLst>
              <a:path w="1697354" h="1497329">
                <a:moveTo>
                  <a:pt x="848868" y="0"/>
                </a:moveTo>
                <a:lnTo>
                  <a:pt x="779272" y="2482"/>
                </a:lnTo>
                <a:lnTo>
                  <a:pt x="711222" y="9801"/>
                </a:lnTo>
                <a:lnTo>
                  <a:pt x="644935" y="21764"/>
                </a:lnTo>
                <a:lnTo>
                  <a:pt x="580631" y="38179"/>
                </a:lnTo>
                <a:lnTo>
                  <a:pt x="518529" y="58852"/>
                </a:lnTo>
                <a:lnTo>
                  <a:pt x="458846" y="83592"/>
                </a:lnTo>
                <a:lnTo>
                  <a:pt x="401803" y="112205"/>
                </a:lnTo>
                <a:lnTo>
                  <a:pt x="347618" y="144499"/>
                </a:lnTo>
                <a:lnTo>
                  <a:pt x="296510" y="180282"/>
                </a:lnTo>
                <a:lnTo>
                  <a:pt x="248697" y="219360"/>
                </a:lnTo>
                <a:lnTo>
                  <a:pt x="204400" y="261542"/>
                </a:lnTo>
                <a:lnTo>
                  <a:pt x="163836" y="306634"/>
                </a:lnTo>
                <a:lnTo>
                  <a:pt x="127224" y="354445"/>
                </a:lnTo>
                <a:lnTo>
                  <a:pt x="94784" y="404781"/>
                </a:lnTo>
                <a:lnTo>
                  <a:pt x="66734" y="457450"/>
                </a:lnTo>
                <a:lnTo>
                  <a:pt x="43293" y="512259"/>
                </a:lnTo>
                <a:lnTo>
                  <a:pt x="24681" y="569015"/>
                </a:lnTo>
                <a:lnTo>
                  <a:pt x="11115" y="627527"/>
                </a:lnTo>
                <a:lnTo>
                  <a:pt x="2815" y="687601"/>
                </a:lnTo>
                <a:lnTo>
                  <a:pt x="0" y="749046"/>
                </a:lnTo>
                <a:lnTo>
                  <a:pt x="2815" y="810381"/>
                </a:lnTo>
                <a:lnTo>
                  <a:pt x="11115" y="870357"/>
                </a:lnTo>
                <a:lnTo>
                  <a:pt x="24681" y="928782"/>
                </a:lnTo>
                <a:lnTo>
                  <a:pt x="43293" y="985461"/>
                </a:lnTo>
                <a:lnTo>
                  <a:pt x="66734" y="1040201"/>
                </a:lnTo>
                <a:lnTo>
                  <a:pt x="94784" y="1092810"/>
                </a:lnTo>
                <a:lnTo>
                  <a:pt x="127224" y="1143093"/>
                </a:lnTo>
                <a:lnTo>
                  <a:pt x="163836" y="1190859"/>
                </a:lnTo>
                <a:lnTo>
                  <a:pt x="204400" y="1235914"/>
                </a:lnTo>
                <a:lnTo>
                  <a:pt x="248697" y="1278064"/>
                </a:lnTo>
                <a:lnTo>
                  <a:pt x="296510" y="1317117"/>
                </a:lnTo>
                <a:lnTo>
                  <a:pt x="347618" y="1352879"/>
                </a:lnTo>
                <a:lnTo>
                  <a:pt x="401803" y="1385157"/>
                </a:lnTo>
                <a:lnTo>
                  <a:pt x="458846" y="1413758"/>
                </a:lnTo>
                <a:lnTo>
                  <a:pt x="518529" y="1438489"/>
                </a:lnTo>
                <a:lnTo>
                  <a:pt x="580631" y="1459156"/>
                </a:lnTo>
                <a:lnTo>
                  <a:pt x="644935" y="1475567"/>
                </a:lnTo>
                <a:lnTo>
                  <a:pt x="711222" y="1487529"/>
                </a:lnTo>
                <a:lnTo>
                  <a:pt x="779272" y="1494847"/>
                </a:lnTo>
                <a:lnTo>
                  <a:pt x="848868" y="1497330"/>
                </a:lnTo>
                <a:lnTo>
                  <a:pt x="918457" y="1494847"/>
                </a:lnTo>
                <a:lnTo>
                  <a:pt x="986492" y="1487529"/>
                </a:lnTo>
                <a:lnTo>
                  <a:pt x="1052753" y="1475567"/>
                </a:lnTo>
                <a:lnTo>
                  <a:pt x="1117024" y="1459156"/>
                </a:lnTo>
                <a:lnTo>
                  <a:pt x="1179087" y="1438489"/>
                </a:lnTo>
                <a:lnTo>
                  <a:pt x="1238724" y="1413758"/>
                </a:lnTo>
                <a:lnTo>
                  <a:pt x="1295717" y="1385157"/>
                </a:lnTo>
                <a:lnTo>
                  <a:pt x="1349849" y="1352879"/>
                </a:lnTo>
                <a:lnTo>
                  <a:pt x="1400901" y="1317117"/>
                </a:lnTo>
                <a:lnTo>
                  <a:pt x="1448657" y="1278064"/>
                </a:lnTo>
                <a:lnTo>
                  <a:pt x="1492897" y="1235914"/>
                </a:lnTo>
                <a:lnTo>
                  <a:pt x="1533406" y="1190859"/>
                </a:lnTo>
                <a:lnTo>
                  <a:pt x="1569964" y="1143093"/>
                </a:lnTo>
                <a:lnTo>
                  <a:pt x="1602354" y="1092810"/>
                </a:lnTo>
                <a:lnTo>
                  <a:pt x="1630358" y="1040201"/>
                </a:lnTo>
                <a:lnTo>
                  <a:pt x="1653759" y="985461"/>
                </a:lnTo>
                <a:lnTo>
                  <a:pt x="1672339" y="928782"/>
                </a:lnTo>
                <a:lnTo>
                  <a:pt x="1685880" y="870357"/>
                </a:lnTo>
                <a:lnTo>
                  <a:pt x="1694164" y="810381"/>
                </a:lnTo>
                <a:lnTo>
                  <a:pt x="1696974" y="749045"/>
                </a:lnTo>
                <a:lnTo>
                  <a:pt x="1694164" y="687601"/>
                </a:lnTo>
                <a:lnTo>
                  <a:pt x="1685880" y="627527"/>
                </a:lnTo>
                <a:lnTo>
                  <a:pt x="1672339" y="569015"/>
                </a:lnTo>
                <a:lnTo>
                  <a:pt x="1653759" y="512259"/>
                </a:lnTo>
                <a:lnTo>
                  <a:pt x="1630358" y="457450"/>
                </a:lnTo>
                <a:lnTo>
                  <a:pt x="1602354" y="404781"/>
                </a:lnTo>
                <a:lnTo>
                  <a:pt x="1569964" y="354445"/>
                </a:lnTo>
                <a:lnTo>
                  <a:pt x="1533406" y="306634"/>
                </a:lnTo>
                <a:lnTo>
                  <a:pt x="1492897" y="261542"/>
                </a:lnTo>
                <a:lnTo>
                  <a:pt x="1448657" y="219360"/>
                </a:lnTo>
                <a:lnTo>
                  <a:pt x="1400901" y="180282"/>
                </a:lnTo>
                <a:lnTo>
                  <a:pt x="1349849" y="144499"/>
                </a:lnTo>
                <a:lnTo>
                  <a:pt x="1295717" y="112205"/>
                </a:lnTo>
                <a:lnTo>
                  <a:pt x="1238724" y="83592"/>
                </a:lnTo>
                <a:lnTo>
                  <a:pt x="1179087" y="58852"/>
                </a:lnTo>
                <a:lnTo>
                  <a:pt x="1117024" y="38179"/>
                </a:lnTo>
                <a:lnTo>
                  <a:pt x="1052753" y="21764"/>
                </a:lnTo>
                <a:lnTo>
                  <a:pt x="986492" y="9801"/>
                </a:lnTo>
                <a:lnTo>
                  <a:pt x="918457" y="2482"/>
                </a:lnTo>
                <a:lnTo>
                  <a:pt x="848868" y="0"/>
                </a:lnTo>
                <a:close/>
              </a:path>
            </a:pathLst>
          </a:custGeom>
          <a:ln w="28575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9113" y="3493277"/>
            <a:ext cx="71818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095">
              <a:lnSpc>
                <a:spcPct val="100000"/>
              </a:lnSpc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1NF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/>
            </a:endParaRPr>
          </a:p>
          <a:p>
            <a:pPr marL="125095">
              <a:lnSpc>
                <a:spcPct val="100000"/>
              </a:lnSpc>
              <a:spcBef>
                <a:spcPts val="160"/>
              </a:spcBef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2NF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/>
            </a:endParaRPr>
          </a:p>
          <a:p>
            <a:pPr marL="12700" marR="5080" indent="112395">
              <a:lnSpc>
                <a:spcPct val="121300"/>
              </a:lnSpc>
              <a:spcBef>
                <a:spcPts val="65"/>
              </a:spcBef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3NF BCNF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51433" y="4808220"/>
            <a:ext cx="775335" cy="619760"/>
          </a:xfrm>
          <a:custGeom>
            <a:avLst/>
            <a:gdLst/>
            <a:ahLst/>
            <a:cxnLst/>
            <a:rect l="l" t="t" r="r" b="b"/>
            <a:pathLst>
              <a:path w="775334" h="619760">
                <a:moveTo>
                  <a:pt x="774953" y="309371"/>
                </a:moveTo>
                <a:lnTo>
                  <a:pt x="769896" y="259232"/>
                </a:lnTo>
                <a:lnTo>
                  <a:pt x="755251" y="211653"/>
                </a:lnTo>
                <a:lnTo>
                  <a:pt x="731810" y="167274"/>
                </a:lnTo>
                <a:lnTo>
                  <a:pt x="700363" y="126735"/>
                </a:lnTo>
                <a:lnTo>
                  <a:pt x="661701" y="90677"/>
                </a:lnTo>
                <a:lnTo>
                  <a:pt x="616616" y="59740"/>
                </a:lnTo>
                <a:lnTo>
                  <a:pt x="565898" y="34564"/>
                </a:lnTo>
                <a:lnTo>
                  <a:pt x="510338" y="15788"/>
                </a:lnTo>
                <a:lnTo>
                  <a:pt x="450728" y="4053"/>
                </a:lnTo>
                <a:lnTo>
                  <a:pt x="387857" y="0"/>
                </a:lnTo>
                <a:lnTo>
                  <a:pt x="356059" y="1026"/>
                </a:lnTo>
                <a:lnTo>
                  <a:pt x="294679" y="9001"/>
                </a:lnTo>
                <a:lnTo>
                  <a:pt x="236922" y="24336"/>
                </a:lnTo>
                <a:lnTo>
                  <a:pt x="183589" y="46392"/>
                </a:lnTo>
                <a:lnTo>
                  <a:pt x="135479" y="74529"/>
                </a:lnTo>
                <a:lnTo>
                  <a:pt x="93393" y="108106"/>
                </a:lnTo>
                <a:lnTo>
                  <a:pt x="58130" y="146484"/>
                </a:lnTo>
                <a:lnTo>
                  <a:pt x="30491" y="189023"/>
                </a:lnTo>
                <a:lnTo>
                  <a:pt x="11277" y="235082"/>
                </a:lnTo>
                <a:lnTo>
                  <a:pt x="1286" y="284022"/>
                </a:lnTo>
                <a:lnTo>
                  <a:pt x="0" y="309372"/>
                </a:lnTo>
                <a:lnTo>
                  <a:pt x="1286" y="334830"/>
                </a:lnTo>
                <a:lnTo>
                  <a:pt x="11277" y="383955"/>
                </a:lnTo>
                <a:lnTo>
                  <a:pt x="30491" y="430160"/>
                </a:lnTo>
                <a:lnTo>
                  <a:pt x="58130" y="472811"/>
                </a:lnTo>
                <a:lnTo>
                  <a:pt x="93393" y="511272"/>
                </a:lnTo>
                <a:lnTo>
                  <a:pt x="135479" y="544907"/>
                </a:lnTo>
                <a:lnTo>
                  <a:pt x="183589" y="573080"/>
                </a:lnTo>
                <a:lnTo>
                  <a:pt x="236922" y="595157"/>
                </a:lnTo>
                <a:lnTo>
                  <a:pt x="294679" y="610502"/>
                </a:lnTo>
                <a:lnTo>
                  <a:pt x="356059" y="618479"/>
                </a:lnTo>
                <a:lnTo>
                  <a:pt x="387857" y="619506"/>
                </a:lnTo>
                <a:lnTo>
                  <a:pt x="419651" y="618479"/>
                </a:lnTo>
                <a:lnTo>
                  <a:pt x="480990" y="610502"/>
                </a:lnTo>
                <a:lnTo>
                  <a:pt x="538674" y="595157"/>
                </a:lnTo>
                <a:lnTo>
                  <a:pt x="591912" y="573080"/>
                </a:lnTo>
                <a:lnTo>
                  <a:pt x="639912" y="544907"/>
                </a:lnTo>
                <a:lnTo>
                  <a:pt x="681884" y="511272"/>
                </a:lnTo>
                <a:lnTo>
                  <a:pt x="717038" y="472811"/>
                </a:lnTo>
                <a:lnTo>
                  <a:pt x="744581" y="430160"/>
                </a:lnTo>
                <a:lnTo>
                  <a:pt x="763723" y="383955"/>
                </a:lnTo>
                <a:lnTo>
                  <a:pt x="773673" y="334830"/>
                </a:lnTo>
                <a:lnTo>
                  <a:pt x="774953" y="3093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51433" y="4808220"/>
            <a:ext cx="775335" cy="619760"/>
          </a:xfrm>
          <a:custGeom>
            <a:avLst/>
            <a:gdLst/>
            <a:ahLst/>
            <a:cxnLst/>
            <a:rect l="l" t="t" r="r" b="b"/>
            <a:pathLst>
              <a:path w="775334" h="619760">
                <a:moveTo>
                  <a:pt x="387857" y="0"/>
                </a:moveTo>
                <a:lnTo>
                  <a:pt x="324966" y="4053"/>
                </a:lnTo>
                <a:lnTo>
                  <a:pt x="265297" y="15788"/>
                </a:lnTo>
                <a:lnTo>
                  <a:pt x="209652" y="34564"/>
                </a:lnTo>
                <a:lnTo>
                  <a:pt x="158831" y="59740"/>
                </a:lnTo>
                <a:lnTo>
                  <a:pt x="113633" y="90678"/>
                </a:lnTo>
                <a:lnTo>
                  <a:pt x="74858" y="126735"/>
                </a:lnTo>
                <a:lnTo>
                  <a:pt x="43308" y="167274"/>
                </a:lnTo>
                <a:lnTo>
                  <a:pt x="19781" y="211653"/>
                </a:lnTo>
                <a:lnTo>
                  <a:pt x="5078" y="259232"/>
                </a:lnTo>
                <a:lnTo>
                  <a:pt x="0" y="309372"/>
                </a:lnTo>
                <a:lnTo>
                  <a:pt x="1286" y="334830"/>
                </a:lnTo>
                <a:lnTo>
                  <a:pt x="11277" y="383955"/>
                </a:lnTo>
                <a:lnTo>
                  <a:pt x="30491" y="430160"/>
                </a:lnTo>
                <a:lnTo>
                  <a:pt x="58130" y="472811"/>
                </a:lnTo>
                <a:lnTo>
                  <a:pt x="93393" y="511272"/>
                </a:lnTo>
                <a:lnTo>
                  <a:pt x="135479" y="544907"/>
                </a:lnTo>
                <a:lnTo>
                  <a:pt x="183589" y="573080"/>
                </a:lnTo>
                <a:lnTo>
                  <a:pt x="236922" y="595157"/>
                </a:lnTo>
                <a:lnTo>
                  <a:pt x="294679" y="610502"/>
                </a:lnTo>
                <a:lnTo>
                  <a:pt x="356059" y="618479"/>
                </a:lnTo>
                <a:lnTo>
                  <a:pt x="387857" y="619506"/>
                </a:lnTo>
                <a:lnTo>
                  <a:pt x="419651" y="618479"/>
                </a:lnTo>
                <a:lnTo>
                  <a:pt x="480990" y="610502"/>
                </a:lnTo>
                <a:lnTo>
                  <a:pt x="538674" y="595157"/>
                </a:lnTo>
                <a:lnTo>
                  <a:pt x="591912" y="573080"/>
                </a:lnTo>
                <a:lnTo>
                  <a:pt x="639912" y="544907"/>
                </a:lnTo>
                <a:lnTo>
                  <a:pt x="681884" y="511272"/>
                </a:lnTo>
                <a:lnTo>
                  <a:pt x="717038" y="472811"/>
                </a:lnTo>
                <a:lnTo>
                  <a:pt x="744581" y="430160"/>
                </a:lnTo>
                <a:lnTo>
                  <a:pt x="763723" y="383955"/>
                </a:lnTo>
                <a:lnTo>
                  <a:pt x="773673" y="334830"/>
                </a:lnTo>
                <a:lnTo>
                  <a:pt x="774953" y="309371"/>
                </a:lnTo>
                <a:lnTo>
                  <a:pt x="773673" y="284022"/>
                </a:lnTo>
                <a:lnTo>
                  <a:pt x="763723" y="235082"/>
                </a:lnTo>
                <a:lnTo>
                  <a:pt x="744581" y="189023"/>
                </a:lnTo>
                <a:lnTo>
                  <a:pt x="717038" y="146484"/>
                </a:lnTo>
                <a:lnTo>
                  <a:pt x="681884" y="108106"/>
                </a:lnTo>
                <a:lnTo>
                  <a:pt x="639912" y="74529"/>
                </a:lnTo>
                <a:lnTo>
                  <a:pt x="591912" y="46392"/>
                </a:lnTo>
                <a:lnTo>
                  <a:pt x="538674" y="24336"/>
                </a:lnTo>
                <a:lnTo>
                  <a:pt x="480990" y="9001"/>
                </a:lnTo>
                <a:lnTo>
                  <a:pt x="419651" y="1026"/>
                </a:lnTo>
                <a:lnTo>
                  <a:pt x="38785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3413" y="4840511"/>
            <a:ext cx="4921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4NF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34313" y="5061965"/>
            <a:ext cx="407670" cy="308610"/>
          </a:xfrm>
          <a:custGeom>
            <a:avLst/>
            <a:gdLst/>
            <a:ahLst/>
            <a:cxnLst/>
            <a:rect l="l" t="t" r="r" b="b"/>
            <a:pathLst>
              <a:path w="407670" h="308610">
                <a:moveTo>
                  <a:pt x="407670" y="153923"/>
                </a:moveTo>
                <a:lnTo>
                  <a:pt x="397337" y="105436"/>
                </a:lnTo>
                <a:lnTo>
                  <a:pt x="377286" y="73033"/>
                </a:lnTo>
                <a:lnTo>
                  <a:pt x="348234" y="45243"/>
                </a:lnTo>
                <a:lnTo>
                  <a:pt x="311569" y="23163"/>
                </a:lnTo>
                <a:lnTo>
                  <a:pt x="268681" y="7888"/>
                </a:lnTo>
                <a:lnTo>
                  <a:pt x="220958" y="513"/>
                </a:lnTo>
                <a:lnTo>
                  <a:pt x="204216" y="0"/>
                </a:lnTo>
                <a:lnTo>
                  <a:pt x="187468" y="513"/>
                </a:lnTo>
                <a:lnTo>
                  <a:pt x="139671" y="7888"/>
                </a:lnTo>
                <a:lnTo>
                  <a:pt x="96647" y="23163"/>
                </a:lnTo>
                <a:lnTo>
                  <a:pt x="59817" y="45243"/>
                </a:lnTo>
                <a:lnTo>
                  <a:pt x="30598" y="73033"/>
                </a:lnTo>
                <a:lnTo>
                  <a:pt x="10411" y="105436"/>
                </a:lnTo>
                <a:lnTo>
                  <a:pt x="0" y="153924"/>
                </a:lnTo>
                <a:lnTo>
                  <a:pt x="677" y="166598"/>
                </a:lnTo>
                <a:lnTo>
                  <a:pt x="16049" y="214098"/>
                </a:lnTo>
                <a:lnTo>
                  <a:pt x="39404" y="245242"/>
                </a:lnTo>
                <a:lnTo>
                  <a:pt x="71318" y="271345"/>
                </a:lnTo>
                <a:lnTo>
                  <a:pt x="110371" y="291327"/>
                </a:lnTo>
                <a:lnTo>
                  <a:pt x="155143" y="304109"/>
                </a:lnTo>
                <a:lnTo>
                  <a:pt x="204216" y="308610"/>
                </a:lnTo>
                <a:lnTo>
                  <a:pt x="220958" y="308096"/>
                </a:lnTo>
                <a:lnTo>
                  <a:pt x="268681" y="300715"/>
                </a:lnTo>
                <a:lnTo>
                  <a:pt x="311569" y="285413"/>
                </a:lnTo>
                <a:lnTo>
                  <a:pt x="348234" y="263271"/>
                </a:lnTo>
                <a:lnTo>
                  <a:pt x="377286" y="235367"/>
                </a:lnTo>
                <a:lnTo>
                  <a:pt x="397337" y="202783"/>
                </a:lnTo>
                <a:lnTo>
                  <a:pt x="407670" y="15392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34313" y="5061965"/>
            <a:ext cx="407670" cy="308610"/>
          </a:xfrm>
          <a:custGeom>
            <a:avLst/>
            <a:gdLst/>
            <a:ahLst/>
            <a:cxnLst/>
            <a:rect l="l" t="t" r="r" b="b"/>
            <a:pathLst>
              <a:path w="407670" h="308610">
                <a:moveTo>
                  <a:pt x="204216" y="0"/>
                </a:moveTo>
                <a:lnTo>
                  <a:pt x="155143" y="4497"/>
                </a:lnTo>
                <a:lnTo>
                  <a:pt x="110371" y="17261"/>
                </a:lnTo>
                <a:lnTo>
                  <a:pt x="71318" y="37195"/>
                </a:lnTo>
                <a:lnTo>
                  <a:pt x="39404" y="63203"/>
                </a:lnTo>
                <a:lnTo>
                  <a:pt x="16049" y="94190"/>
                </a:lnTo>
                <a:lnTo>
                  <a:pt x="677" y="141357"/>
                </a:lnTo>
                <a:lnTo>
                  <a:pt x="0" y="153924"/>
                </a:lnTo>
                <a:lnTo>
                  <a:pt x="677" y="166598"/>
                </a:lnTo>
                <a:lnTo>
                  <a:pt x="16049" y="214098"/>
                </a:lnTo>
                <a:lnTo>
                  <a:pt x="39404" y="245242"/>
                </a:lnTo>
                <a:lnTo>
                  <a:pt x="71318" y="271345"/>
                </a:lnTo>
                <a:lnTo>
                  <a:pt x="110371" y="291327"/>
                </a:lnTo>
                <a:lnTo>
                  <a:pt x="155143" y="304109"/>
                </a:lnTo>
                <a:lnTo>
                  <a:pt x="204216" y="308610"/>
                </a:lnTo>
                <a:lnTo>
                  <a:pt x="220958" y="308096"/>
                </a:lnTo>
                <a:lnTo>
                  <a:pt x="268681" y="300715"/>
                </a:lnTo>
                <a:lnTo>
                  <a:pt x="311569" y="285413"/>
                </a:lnTo>
                <a:lnTo>
                  <a:pt x="348234" y="263271"/>
                </a:lnTo>
                <a:lnTo>
                  <a:pt x="377286" y="235367"/>
                </a:lnTo>
                <a:lnTo>
                  <a:pt x="397337" y="202783"/>
                </a:lnTo>
                <a:lnTo>
                  <a:pt x="407670" y="153923"/>
                </a:lnTo>
                <a:lnTo>
                  <a:pt x="406998" y="141357"/>
                </a:lnTo>
                <a:lnTo>
                  <a:pt x="391739" y="94190"/>
                </a:lnTo>
                <a:lnTo>
                  <a:pt x="368533" y="63203"/>
                </a:lnTo>
                <a:lnTo>
                  <a:pt x="336789" y="37195"/>
                </a:lnTo>
                <a:lnTo>
                  <a:pt x="297896" y="17261"/>
                </a:lnTo>
                <a:lnTo>
                  <a:pt x="253242" y="4497"/>
                </a:lnTo>
                <a:lnTo>
                  <a:pt x="204216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32286" y="3514344"/>
            <a:ext cx="195580" cy="1210310"/>
          </a:xfrm>
          <a:custGeom>
            <a:avLst/>
            <a:gdLst/>
            <a:ahLst/>
            <a:cxnLst/>
            <a:rect l="l" t="t" r="r" b="b"/>
            <a:pathLst>
              <a:path w="195579" h="1210310">
                <a:moveTo>
                  <a:pt x="195512" y="0"/>
                </a:moveTo>
                <a:lnTo>
                  <a:pt x="154405" y="9216"/>
                </a:lnTo>
                <a:lnTo>
                  <a:pt x="121751" y="34139"/>
                </a:lnTo>
                <a:lnTo>
                  <a:pt x="101639" y="70677"/>
                </a:lnTo>
                <a:lnTo>
                  <a:pt x="97214" y="504444"/>
                </a:lnTo>
                <a:lnTo>
                  <a:pt x="96158" y="519227"/>
                </a:lnTo>
                <a:lnTo>
                  <a:pt x="81531" y="558929"/>
                </a:lnTo>
                <a:lnTo>
                  <a:pt x="52897" y="588481"/>
                </a:lnTo>
                <a:lnTo>
                  <a:pt x="14346" y="603790"/>
                </a:lnTo>
                <a:lnTo>
                  <a:pt x="0" y="605021"/>
                </a:lnTo>
                <a:lnTo>
                  <a:pt x="14195" y="606109"/>
                </a:lnTo>
                <a:lnTo>
                  <a:pt x="52575" y="621170"/>
                </a:lnTo>
                <a:lnTo>
                  <a:pt x="81312" y="650697"/>
                </a:lnTo>
                <a:lnTo>
                  <a:pt x="96116" y="690534"/>
                </a:lnTo>
                <a:lnTo>
                  <a:pt x="97214" y="1108710"/>
                </a:lnTo>
                <a:lnTo>
                  <a:pt x="98262" y="1123454"/>
                </a:lnTo>
                <a:lnTo>
                  <a:pt x="112782" y="1163238"/>
                </a:lnTo>
                <a:lnTo>
                  <a:pt x="141222" y="1193063"/>
                </a:lnTo>
                <a:lnTo>
                  <a:pt x="179539" y="1208707"/>
                </a:lnTo>
                <a:lnTo>
                  <a:pt x="193807" y="121004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27383" y="4992623"/>
            <a:ext cx="2040889" cy="0"/>
          </a:xfrm>
          <a:custGeom>
            <a:avLst/>
            <a:gdLst/>
            <a:ahLst/>
            <a:cxnLst/>
            <a:rect l="l" t="t" r="r" b="b"/>
            <a:pathLst>
              <a:path w="2040890">
                <a:moveTo>
                  <a:pt x="0" y="0"/>
                </a:moveTo>
                <a:lnTo>
                  <a:pt x="204063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041765" y="506162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16.5 </a:t>
            </a:r>
            <a:r>
              <a:rPr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数据库设计需要知道的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(2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数据库设计理论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?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body" idx="4294967295"/>
          </p:nvPr>
        </p:nvSpPr>
        <p:spPr>
          <a:xfrm>
            <a:off x="881264" y="1463575"/>
            <a:ext cx="8604250" cy="1803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 indent="621030">
              <a:lnSpc>
                <a:spcPct val="100000"/>
              </a:lnSpc>
            </a:pPr>
            <a:r>
              <a:rPr sz="24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如何避免数据库的一致性问题—数据库的规范性设计</a:t>
            </a:r>
            <a:endParaRPr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71120" marR="5080">
              <a:spcBef>
                <a:spcPts val="2014"/>
              </a:spcBef>
            </a:pPr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 </a:t>
            </a:r>
            <a:r>
              <a:rPr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数据库的规范性设计需要分析数据库Ta</a:t>
            </a:r>
            <a:r>
              <a:rPr spc="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r>
              <a:rPr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le中的属性在取值方面有什么依存</a:t>
            </a:r>
            <a:r>
              <a:rPr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关系</a:t>
            </a:r>
            <a:r>
              <a:rPr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？</a:t>
            </a:r>
            <a:endParaRPr lang="en-US" altLang="zh-CN" spc="-5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71120" marR="5080">
              <a:spcBef>
                <a:spcPts val="2014"/>
              </a:spcBef>
            </a:pPr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  </a:t>
            </a:r>
            <a:r>
              <a:rPr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数据库设计过程中应遵循什么样的原则</a:t>
            </a:r>
            <a:endParaRPr spc="-5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71120">
              <a:lnSpc>
                <a:spcPct val="100000"/>
              </a:lnSpc>
              <a:spcBef>
                <a:spcPts val="720"/>
              </a:spcBef>
            </a:pPr>
            <a:r>
              <a:rPr b="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</a:t>
            </a:r>
            <a:r>
              <a:rPr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数据库设计理论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60708" y="3351777"/>
            <a:ext cx="1776095" cy="2026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</a:t>
            </a: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数据依赖理论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</a:t>
            </a: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关系范式理论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</a:t>
            </a: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模式分解理论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13459" y="5137707"/>
            <a:ext cx="3078480" cy="482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6740">
              <a:lnSpc>
                <a:spcPct val="100000"/>
              </a:lnSpc>
              <a:tabLst>
                <a:tab pos="2785745" algn="l"/>
              </a:tabLst>
            </a:pPr>
            <a:r>
              <a:rPr sz="1200" b="1" u="heavy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	</a:t>
            </a:r>
            <a:r>
              <a:rPr sz="1200" b="1" u="heavy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5</a:t>
            </a:r>
            <a:r>
              <a:rPr sz="12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NF</a:t>
            </a:r>
            <a:endParaRPr sz="120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联结依赖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4122" y="3644858"/>
            <a:ext cx="309245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61694">
              <a:lnSpc>
                <a:spcPct val="100000"/>
              </a:lnSpc>
              <a:tabLst>
                <a:tab pos="3068320" algn="l"/>
              </a:tabLst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函数依赖 </a:t>
            </a:r>
            <a:r>
              <a:rPr sz="1600" b="1" u="heavy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部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分函数依赖/完全函数依赖</a:t>
            </a:r>
            <a:r>
              <a:rPr sz="1600" u="heavy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	</a:t>
            </a:r>
            <a:r>
              <a:rPr sz="1600" u="heavy" spc="-32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/>
            </a:endParaRPr>
          </a:p>
          <a:p>
            <a:pPr marL="67056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传递函数依赖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08125" y="4707086"/>
            <a:ext cx="8388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多值依赖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139556" y="4352544"/>
            <a:ext cx="818515" cy="650875"/>
          </a:xfrm>
          <a:custGeom>
            <a:avLst/>
            <a:gdLst/>
            <a:ahLst/>
            <a:cxnLst/>
            <a:rect l="l" t="t" r="r" b="b"/>
            <a:pathLst>
              <a:path w="818515" h="650875">
                <a:moveTo>
                  <a:pt x="57879" y="586121"/>
                </a:moveTo>
                <a:lnTo>
                  <a:pt x="40385" y="563880"/>
                </a:lnTo>
                <a:lnTo>
                  <a:pt x="0" y="650748"/>
                </a:lnTo>
                <a:lnTo>
                  <a:pt x="46481" y="641300"/>
                </a:lnTo>
                <a:lnTo>
                  <a:pt x="46481" y="595122"/>
                </a:lnTo>
                <a:lnTo>
                  <a:pt x="57879" y="586121"/>
                </a:lnTo>
                <a:close/>
              </a:path>
              <a:path w="818515" h="650875">
                <a:moveTo>
                  <a:pt x="75971" y="609124"/>
                </a:moveTo>
                <a:lnTo>
                  <a:pt x="57879" y="586121"/>
                </a:lnTo>
                <a:lnTo>
                  <a:pt x="46481" y="595122"/>
                </a:lnTo>
                <a:lnTo>
                  <a:pt x="64769" y="617982"/>
                </a:lnTo>
                <a:lnTo>
                  <a:pt x="75971" y="609124"/>
                </a:lnTo>
                <a:close/>
              </a:path>
              <a:path w="818515" h="650875">
                <a:moveTo>
                  <a:pt x="93725" y="631698"/>
                </a:moveTo>
                <a:lnTo>
                  <a:pt x="75971" y="609124"/>
                </a:lnTo>
                <a:lnTo>
                  <a:pt x="64769" y="617982"/>
                </a:lnTo>
                <a:lnTo>
                  <a:pt x="46481" y="595122"/>
                </a:lnTo>
                <a:lnTo>
                  <a:pt x="46481" y="641300"/>
                </a:lnTo>
                <a:lnTo>
                  <a:pt x="93725" y="631698"/>
                </a:lnTo>
                <a:close/>
              </a:path>
              <a:path w="818515" h="650875">
                <a:moveTo>
                  <a:pt x="818387" y="22098"/>
                </a:moveTo>
                <a:lnTo>
                  <a:pt x="800099" y="0"/>
                </a:lnTo>
                <a:lnTo>
                  <a:pt x="57879" y="586121"/>
                </a:lnTo>
                <a:lnTo>
                  <a:pt x="75971" y="609124"/>
                </a:lnTo>
                <a:lnTo>
                  <a:pt x="818387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94611" y="4743450"/>
            <a:ext cx="353060" cy="91440"/>
          </a:xfrm>
          <a:custGeom>
            <a:avLst/>
            <a:gdLst/>
            <a:ahLst/>
            <a:cxnLst/>
            <a:rect l="l" t="t" r="r" b="b"/>
            <a:pathLst>
              <a:path w="353059" h="91439">
                <a:moveTo>
                  <a:pt x="83089" y="34777"/>
                </a:moveTo>
                <a:lnTo>
                  <a:pt x="79247" y="6095"/>
                </a:lnTo>
                <a:lnTo>
                  <a:pt x="0" y="60197"/>
                </a:lnTo>
                <a:lnTo>
                  <a:pt x="69341" y="84088"/>
                </a:lnTo>
                <a:lnTo>
                  <a:pt x="69341" y="36575"/>
                </a:lnTo>
                <a:lnTo>
                  <a:pt x="83089" y="34777"/>
                </a:lnTo>
                <a:close/>
              </a:path>
              <a:path w="353059" h="91439">
                <a:moveTo>
                  <a:pt x="86865" y="62976"/>
                </a:moveTo>
                <a:lnTo>
                  <a:pt x="83089" y="34777"/>
                </a:lnTo>
                <a:lnTo>
                  <a:pt x="69341" y="36575"/>
                </a:lnTo>
                <a:lnTo>
                  <a:pt x="73151" y="64769"/>
                </a:lnTo>
                <a:lnTo>
                  <a:pt x="86865" y="62976"/>
                </a:lnTo>
                <a:close/>
              </a:path>
              <a:path w="353059" h="91439">
                <a:moveTo>
                  <a:pt x="90677" y="91439"/>
                </a:moveTo>
                <a:lnTo>
                  <a:pt x="86865" y="62976"/>
                </a:lnTo>
                <a:lnTo>
                  <a:pt x="73151" y="64769"/>
                </a:lnTo>
                <a:lnTo>
                  <a:pt x="69341" y="36575"/>
                </a:lnTo>
                <a:lnTo>
                  <a:pt x="69341" y="84088"/>
                </a:lnTo>
                <a:lnTo>
                  <a:pt x="90677" y="91439"/>
                </a:lnTo>
                <a:close/>
              </a:path>
              <a:path w="353059" h="91439">
                <a:moveTo>
                  <a:pt x="352805" y="28193"/>
                </a:moveTo>
                <a:lnTo>
                  <a:pt x="348995" y="0"/>
                </a:lnTo>
                <a:lnTo>
                  <a:pt x="83089" y="34777"/>
                </a:lnTo>
                <a:lnTo>
                  <a:pt x="86865" y="62976"/>
                </a:lnTo>
                <a:lnTo>
                  <a:pt x="352805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11768" y="4738115"/>
            <a:ext cx="161925" cy="384810"/>
          </a:xfrm>
          <a:custGeom>
            <a:avLst/>
            <a:gdLst/>
            <a:ahLst/>
            <a:cxnLst/>
            <a:rect l="l" t="t" r="r" b="b"/>
            <a:pathLst>
              <a:path w="161925" h="384810">
                <a:moveTo>
                  <a:pt x="26872" y="299193"/>
                </a:moveTo>
                <a:lnTo>
                  <a:pt x="0" y="289560"/>
                </a:lnTo>
                <a:lnTo>
                  <a:pt x="11430" y="384810"/>
                </a:lnTo>
                <a:lnTo>
                  <a:pt x="22098" y="374610"/>
                </a:lnTo>
                <a:lnTo>
                  <a:pt x="22098" y="312420"/>
                </a:lnTo>
                <a:lnTo>
                  <a:pt x="26872" y="299193"/>
                </a:lnTo>
                <a:close/>
              </a:path>
              <a:path w="161925" h="384810">
                <a:moveTo>
                  <a:pt x="54298" y="309025"/>
                </a:moveTo>
                <a:lnTo>
                  <a:pt x="26872" y="299193"/>
                </a:lnTo>
                <a:lnTo>
                  <a:pt x="22098" y="312420"/>
                </a:lnTo>
                <a:lnTo>
                  <a:pt x="49530" y="322326"/>
                </a:lnTo>
                <a:lnTo>
                  <a:pt x="54298" y="309025"/>
                </a:lnTo>
                <a:close/>
              </a:path>
              <a:path w="161925" h="384810">
                <a:moveTo>
                  <a:pt x="80772" y="318516"/>
                </a:moveTo>
                <a:lnTo>
                  <a:pt x="54298" y="309025"/>
                </a:lnTo>
                <a:lnTo>
                  <a:pt x="49530" y="322326"/>
                </a:lnTo>
                <a:lnTo>
                  <a:pt x="22098" y="312420"/>
                </a:lnTo>
                <a:lnTo>
                  <a:pt x="22098" y="374610"/>
                </a:lnTo>
                <a:lnTo>
                  <a:pt x="80772" y="318516"/>
                </a:lnTo>
                <a:close/>
              </a:path>
              <a:path w="161925" h="384810">
                <a:moveTo>
                  <a:pt x="161544" y="9906"/>
                </a:moveTo>
                <a:lnTo>
                  <a:pt x="134874" y="0"/>
                </a:lnTo>
                <a:lnTo>
                  <a:pt x="26872" y="299193"/>
                </a:lnTo>
                <a:lnTo>
                  <a:pt x="54298" y="309025"/>
                </a:lnTo>
                <a:lnTo>
                  <a:pt x="161544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91811" y="5151332"/>
            <a:ext cx="12458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无损连接分解 保持依赖分解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1B3E746-0660-4D33-BFE4-FA50369BA0FF}"/>
              </a:ext>
            </a:extLst>
          </p:cNvPr>
          <p:cNvSpPr txBox="1"/>
          <p:nvPr/>
        </p:nvSpPr>
        <p:spPr>
          <a:xfrm>
            <a:off x="4343258" y="833873"/>
            <a:ext cx="44927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这页跟“本讲学习什么一模一样”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816100" y="288998"/>
            <a:ext cx="8597163" cy="551591"/>
          </a:xfrm>
          <a:prstGeom prst="rect">
            <a:avLst/>
          </a:prstGeom>
        </p:spPr>
        <p:txBody>
          <a:bodyPr vert="horz" wrap="square" lIns="0" tIns="53686" rIns="0" bIns="0" rtlCol="0">
            <a:spAutoFit/>
          </a:bodyPr>
          <a:lstStyle/>
          <a:p>
            <a:pPr marL="2724150">
              <a:lnSpc>
                <a:spcPts val="4305"/>
              </a:lnSpc>
            </a:pPr>
            <a:r>
              <a:rPr lang="zh-CN" altLang="en-US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宋体" panose="02010600030101010101" pitchFamily="2" charset="-122"/>
              </a:rPr>
              <a:t>模式分解存在什么问题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300" y="1190625"/>
            <a:ext cx="6268586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US" altLang="zh-CN"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16.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 模式分解存在什么问题</a:t>
            </a:r>
            <a:endParaRPr sz="24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altLang="zh-CN"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16.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 无损连接分解及其检验算法</a:t>
            </a:r>
            <a:endParaRPr sz="24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altLang="zh-CN"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16.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3 保持依赖分解及其检验算法</a:t>
            </a:r>
            <a:endParaRPr sz="24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altLang="zh-CN"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16.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4 关系模式无损连接或保持依赖的分解算法</a:t>
            </a:r>
            <a:endParaRPr sz="24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altLang="zh-CN"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16.</a:t>
            </a:r>
            <a:r>
              <a:rPr sz="24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5 数据库设计需要知道的?</a:t>
            </a:r>
            <a:endParaRPr sz="24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5572" y="3800225"/>
            <a:ext cx="7882255" cy="2342180"/>
          </a:xfrm>
          <a:prstGeom prst="rect">
            <a:avLst/>
          </a:prstGeom>
          <a:ln w="38100">
            <a:solidFill>
              <a:srgbClr val="6666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400" b="1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重点与难点</a:t>
            </a:r>
            <a:endParaRPr sz="24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sz="2000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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理解模式分解存在的问题是什么，怎样解决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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两个概念：无损连接分解和保持依赖分解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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关系模式如何进行无损连接或保持依赖地分解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92075" marR="283845">
              <a:lnSpc>
                <a:spcPts val="3130"/>
              </a:lnSpc>
              <a:spcBef>
                <a:spcPts val="215"/>
              </a:spcBef>
            </a:pPr>
            <a:r>
              <a:rPr sz="2000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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五个算法：2个检验算法，3个分解算法(无损连接分解，保持依赖 分解，既无损连接又保持依赖分解)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62443" y="497939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16.5 </a:t>
            </a:r>
            <a:r>
              <a:rPr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数据库设计需要知道的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(3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数据库设计理论要解决的根本问题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166676" y="1671315"/>
            <a:ext cx="8604250" cy="1733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ct val="100000"/>
              </a:lnSpc>
            </a:pPr>
            <a:r>
              <a:rPr sz="32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根本的问题</a:t>
            </a:r>
            <a:endParaRPr sz="32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1270">
              <a:lnSpc>
                <a:spcPct val="100000"/>
              </a:lnSpc>
              <a:spcBef>
                <a:spcPts val="1800"/>
              </a:spcBef>
            </a:pPr>
            <a:r>
              <a:rPr b="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</a:t>
            </a:r>
            <a:r>
              <a:rPr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哪些属性被组织成一个关</a:t>
            </a:r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系</a:t>
            </a:r>
            <a:r>
              <a:rPr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?</a:t>
            </a:r>
          </a:p>
          <a:p>
            <a:pPr marL="1270">
              <a:lnSpc>
                <a:spcPct val="100000"/>
              </a:lnSpc>
              <a:spcBef>
                <a:spcPts val="725"/>
              </a:spcBef>
            </a:pPr>
            <a:r>
              <a:rPr b="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</a:t>
            </a:r>
            <a:r>
              <a:rPr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是一</a:t>
            </a:r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个</a:t>
            </a:r>
            <a:r>
              <a:rPr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大关系模式</a:t>
            </a:r>
            <a:r>
              <a:rPr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呢，还是若干</a:t>
            </a:r>
            <a:r>
              <a:rPr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小关系模</a:t>
            </a:r>
            <a:r>
              <a:rPr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式</a:t>
            </a:r>
            <a:r>
              <a:rPr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?</a:t>
            </a:r>
          </a:p>
          <a:p>
            <a:pPr marL="1270">
              <a:lnSpc>
                <a:spcPct val="100000"/>
              </a:lnSpc>
              <a:spcBef>
                <a:spcPts val="725"/>
              </a:spcBef>
            </a:pPr>
            <a:r>
              <a:rPr b="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</a:t>
            </a:r>
            <a:r>
              <a:rPr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大关系模式存在什么问</a:t>
            </a:r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题</a:t>
            </a:r>
            <a:r>
              <a:rPr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1149743" y="3825240"/>
            <a:ext cx="3719321" cy="2948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47395" y="3830573"/>
            <a:ext cx="2743200" cy="3097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3485" y="4648200"/>
            <a:ext cx="2724150" cy="5585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8218" y="451723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16.5 </a:t>
            </a:r>
            <a:r>
              <a:rPr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数据库设计需要知道的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(4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关系模式设计的折中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024140" y="1505712"/>
            <a:ext cx="8604250" cy="188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ct val="100000"/>
              </a:lnSpc>
            </a:pPr>
            <a:r>
              <a:rPr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</a:t>
            </a:r>
            <a:r>
              <a:rPr b="1" spc="-5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关系模式设计需</a:t>
            </a:r>
            <a:r>
              <a:rPr b="1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要</a:t>
            </a:r>
            <a:r>
              <a:rPr sz="3200" b="1" spc="-5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折中</a:t>
            </a:r>
            <a:endParaRPr sz="3200" b="1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Wingdings"/>
            </a:endParaRPr>
          </a:p>
          <a:p>
            <a:pPr marL="1270" marR="5080" indent="-635">
              <a:lnSpc>
                <a:spcPct val="130300"/>
              </a:lnSpc>
              <a:spcBef>
                <a:spcPts val="1120"/>
              </a:spcBef>
            </a:pPr>
            <a:r>
              <a:rPr sz="1600" b="1" spc="5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</a:t>
            </a:r>
            <a:r>
              <a:rPr sz="1600" b="1" spc="-5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遵循关系范式原则，则需要将一个关系模式，</a:t>
            </a:r>
            <a:r>
              <a:rPr sz="1600" b="1" spc="-1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拆</a:t>
            </a:r>
            <a:r>
              <a:rPr sz="1600" b="1" spc="-5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解成两个或多个小的模式；而查询时，需要 将这两个或多个小的模式联结成一个模式；</a:t>
            </a:r>
            <a:endParaRPr sz="1600" b="1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Wingdings"/>
            </a:endParaRPr>
          </a:p>
          <a:p>
            <a:pPr marL="1270" marR="5080" indent="-635">
              <a:lnSpc>
                <a:spcPct val="130000"/>
              </a:lnSpc>
              <a:spcBef>
                <a:spcPts val="5"/>
              </a:spcBef>
            </a:pPr>
            <a:r>
              <a:rPr sz="1600" b="1" spc="5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</a:t>
            </a:r>
            <a:r>
              <a:rPr sz="1600" b="1" spc="-5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遵循关系范式原则避免了冗余、插入异常、删</a:t>
            </a:r>
            <a:r>
              <a:rPr sz="1600" b="1" spc="-1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除</a:t>
            </a:r>
            <a:r>
              <a:rPr sz="1600" b="1" spc="-5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异常等问题，但由于联结运算的低效率，使 得查询速度很慢。因此需要折中。</a:t>
            </a:r>
            <a:endParaRPr sz="1600" b="1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9743" y="3825240"/>
            <a:ext cx="3719321" cy="2948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47395" y="3830573"/>
            <a:ext cx="2743200" cy="3097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3485" y="4648200"/>
            <a:ext cx="2724150" cy="5585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26265" y="5689091"/>
            <a:ext cx="1934845" cy="1211580"/>
          </a:xfrm>
          <a:custGeom>
            <a:avLst/>
            <a:gdLst/>
            <a:ahLst/>
            <a:cxnLst/>
            <a:rect l="l" t="t" r="r" b="b"/>
            <a:pathLst>
              <a:path w="1934845" h="1211579">
                <a:moveTo>
                  <a:pt x="1934718" y="605789"/>
                </a:moveTo>
                <a:lnTo>
                  <a:pt x="1931513" y="556112"/>
                </a:lnTo>
                <a:lnTo>
                  <a:pt x="1922064" y="507540"/>
                </a:lnTo>
                <a:lnTo>
                  <a:pt x="1906621" y="460228"/>
                </a:lnTo>
                <a:lnTo>
                  <a:pt x="1885431" y="414332"/>
                </a:lnTo>
                <a:lnTo>
                  <a:pt x="1858744" y="370010"/>
                </a:lnTo>
                <a:lnTo>
                  <a:pt x="1826807" y="327416"/>
                </a:lnTo>
                <a:lnTo>
                  <a:pt x="1789869" y="286708"/>
                </a:lnTo>
                <a:lnTo>
                  <a:pt x="1748180" y="248040"/>
                </a:lnTo>
                <a:lnTo>
                  <a:pt x="1701987" y="211569"/>
                </a:lnTo>
                <a:lnTo>
                  <a:pt x="1651539" y="177450"/>
                </a:lnTo>
                <a:lnTo>
                  <a:pt x="1597085" y="145841"/>
                </a:lnTo>
                <a:lnTo>
                  <a:pt x="1538874" y="116896"/>
                </a:lnTo>
                <a:lnTo>
                  <a:pt x="1477153" y="90773"/>
                </a:lnTo>
                <a:lnTo>
                  <a:pt x="1412172" y="67626"/>
                </a:lnTo>
                <a:lnTo>
                  <a:pt x="1344179" y="47613"/>
                </a:lnTo>
                <a:lnTo>
                  <a:pt x="1273423" y="30888"/>
                </a:lnTo>
                <a:lnTo>
                  <a:pt x="1200153" y="17608"/>
                </a:lnTo>
                <a:lnTo>
                  <a:pt x="1124616" y="7930"/>
                </a:lnTo>
                <a:lnTo>
                  <a:pt x="1047062" y="2008"/>
                </a:lnTo>
                <a:lnTo>
                  <a:pt x="967740" y="0"/>
                </a:lnTo>
                <a:lnTo>
                  <a:pt x="888308" y="2008"/>
                </a:lnTo>
                <a:lnTo>
                  <a:pt x="810656" y="7930"/>
                </a:lnTo>
                <a:lnTo>
                  <a:pt x="735032" y="17608"/>
                </a:lnTo>
                <a:lnTo>
                  <a:pt x="661684" y="30888"/>
                </a:lnTo>
                <a:lnTo>
                  <a:pt x="590859" y="47613"/>
                </a:lnTo>
                <a:lnTo>
                  <a:pt x="522806" y="67626"/>
                </a:lnTo>
                <a:lnTo>
                  <a:pt x="457773" y="90773"/>
                </a:lnTo>
                <a:lnTo>
                  <a:pt x="396008" y="116896"/>
                </a:lnTo>
                <a:lnTo>
                  <a:pt x="337758" y="145841"/>
                </a:lnTo>
                <a:lnTo>
                  <a:pt x="283273" y="177450"/>
                </a:lnTo>
                <a:lnTo>
                  <a:pt x="232799" y="211569"/>
                </a:lnTo>
                <a:lnTo>
                  <a:pt x="186586" y="248040"/>
                </a:lnTo>
                <a:lnTo>
                  <a:pt x="144880" y="286708"/>
                </a:lnTo>
                <a:lnTo>
                  <a:pt x="107931" y="327416"/>
                </a:lnTo>
                <a:lnTo>
                  <a:pt x="75985" y="370010"/>
                </a:lnTo>
                <a:lnTo>
                  <a:pt x="49292" y="414332"/>
                </a:lnTo>
                <a:lnTo>
                  <a:pt x="28098" y="460228"/>
                </a:lnTo>
                <a:lnTo>
                  <a:pt x="12653" y="507540"/>
                </a:lnTo>
                <a:lnTo>
                  <a:pt x="3204" y="556112"/>
                </a:lnTo>
                <a:lnTo>
                  <a:pt x="0" y="605789"/>
                </a:lnTo>
                <a:lnTo>
                  <a:pt x="3204" y="655467"/>
                </a:lnTo>
                <a:lnTo>
                  <a:pt x="12653" y="704039"/>
                </a:lnTo>
                <a:lnTo>
                  <a:pt x="28098" y="751351"/>
                </a:lnTo>
                <a:lnTo>
                  <a:pt x="49292" y="797247"/>
                </a:lnTo>
                <a:lnTo>
                  <a:pt x="75985" y="841569"/>
                </a:lnTo>
                <a:lnTo>
                  <a:pt x="107931" y="884163"/>
                </a:lnTo>
                <a:lnTo>
                  <a:pt x="144880" y="924871"/>
                </a:lnTo>
                <a:lnTo>
                  <a:pt x="171450" y="949505"/>
                </a:lnTo>
                <a:lnTo>
                  <a:pt x="171450" y="605789"/>
                </a:lnTo>
                <a:lnTo>
                  <a:pt x="174090" y="564937"/>
                </a:lnTo>
                <a:lnTo>
                  <a:pt x="181874" y="524991"/>
                </a:lnTo>
                <a:lnTo>
                  <a:pt x="194598" y="486079"/>
                </a:lnTo>
                <a:lnTo>
                  <a:pt x="212055" y="448330"/>
                </a:lnTo>
                <a:lnTo>
                  <a:pt x="234041" y="411872"/>
                </a:lnTo>
                <a:lnTo>
                  <a:pt x="260350" y="376835"/>
                </a:lnTo>
                <a:lnTo>
                  <a:pt x="290777" y="343347"/>
                </a:lnTo>
                <a:lnTo>
                  <a:pt x="325117" y="311536"/>
                </a:lnTo>
                <a:lnTo>
                  <a:pt x="363166" y="281530"/>
                </a:lnTo>
                <a:lnTo>
                  <a:pt x="404717" y="253460"/>
                </a:lnTo>
                <a:lnTo>
                  <a:pt x="449565" y="227452"/>
                </a:lnTo>
                <a:lnTo>
                  <a:pt x="497506" y="203636"/>
                </a:lnTo>
                <a:lnTo>
                  <a:pt x="548334" y="182141"/>
                </a:lnTo>
                <a:lnTo>
                  <a:pt x="601845" y="163094"/>
                </a:lnTo>
                <a:lnTo>
                  <a:pt x="657832" y="146625"/>
                </a:lnTo>
                <a:lnTo>
                  <a:pt x="716091" y="132862"/>
                </a:lnTo>
                <a:lnTo>
                  <a:pt x="776416" y="121933"/>
                </a:lnTo>
                <a:lnTo>
                  <a:pt x="838603" y="113968"/>
                </a:lnTo>
                <a:lnTo>
                  <a:pt x="902446" y="109095"/>
                </a:lnTo>
                <a:lnTo>
                  <a:pt x="967740" y="107441"/>
                </a:lnTo>
                <a:lnTo>
                  <a:pt x="1033028" y="109095"/>
                </a:lnTo>
                <a:lnTo>
                  <a:pt x="1096855" y="113968"/>
                </a:lnTo>
                <a:lnTo>
                  <a:pt x="1159017" y="121933"/>
                </a:lnTo>
                <a:lnTo>
                  <a:pt x="1219309" y="132862"/>
                </a:lnTo>
                <a:lnTo>
                  <a:pt x="1277528" y="146625"/>
                </a:lnTo>
                <a:lnTo>
                  <a:pt x="1333470" y="163094"/>
                </a:lnTo>
                <a:lnTo>
                  <a:pt x="1386930" y="182141"/>
                </a:lnTo>
                <a:lnTo>
                  <a:pt x="1437705" y="203636"/>
                </a:lnTo>
                <a:lnTo>
                  <a:pt x="1485590" y="227452"/>
                </a:lnTo>
                <a:lnTo>
                  <a:pt x="1530381" y="253460"/>
                </a:lnTo>
                <a:lnTo>
                  <a:pt x="1571875" y="281530"/>
                </a:lnTo>
                <a:lnTo>
                  <a:pt x="1609868" y="311536"/>
                </a:lnTo>
                <a:lnTo>
                  <a:pt x="1644155" y="343347"/>
                </a:lnTo>
                <a:lnTo>
                  <a:pt x="1674532" y="376835"/>
                </a:lnTo>
                <a:lnTo>
                  <a:pt x="1700795" y="411872"/>
                </a:lnTo>
                <a:lnTo>
                  <a:pt x="1722741" y="448330"/>
                </a:lnTo>
                <a:lnTo>
                  <a:pt x="1740165" y="486079"/>
                </a:lnTo>
                <a:lnTo>
                  <a:pt x="1752864" y="524991"/>
                </a:lnTo>
                <a:lnTo>
                  <a:pt x="1760633" y="564937"/>
                </a:lnTo>
                <a:lnTo>
                  <a:pt x="1763268" y="605789"/>
                </a:lnTo>
                <a:lnTo>
                  <a:pt x="1763268" y="949545"/>
                </a:lnTo>
                <a:lnTo>
                  <a:pt x="1789869" y="924871"/>
                </a:lnTo>
                <a:lnTo>
                  <a:pt x="1826807" y="884163"/>
                </a:lnTo>
                <a:lnTo>
                  <a:pt x="1858744" y="841569"/>
                </a:lnTo>
                <a:lnTo>
                  <a:pt x="1885431" y="797247"/>
                </a:lnTo>
                <a:lnTo>
                  <a:pt x="1906621" y="751351"/>
                </a:lnTo>
                <a:lnTo>
                  <a:pt x="1922064" y="704039"/>
                </a:lnTo>
                <a:lnTo>
                  <a:pt x="1931513" y="655467"/>
                </a:lnTo>
                <a:lnTo>
                  <a:pt x="1934718" y="605789"/>
                </a:lnTo>
                <a:close/>
              </a:path>
              <a:path w="1934845" h="1211579">
                <a:moveTo>
                  <a:pt x="1763268" y="949545"/>
                </a:moveTo>
                <a:lnTo>
                  <a:pt x="1763268" y="605789"/>
                </a:lnTo>
                <a:lnTo>
                  <a:pt x="1760633" y="646642"/>
                </a:lnTo>
                <a:lnTo>
                  <a:pt x="1752864" y="686588"/>
                </a:lnTo>
                <a:lnTo>
                  <a:pt x="1740165" y="725500"/>
                </a:lnTo>
                <a:lnTo>
                  <a:pt x="1722741" y="763249"/>
                </a:lnTo>
                <a:lnTo>
                  <a:pt x="1700795" y="799707"/>
                </a:lnTo>
                <a:lnTo>
                  <a:pt x="1674532" y="834744"/>
                </a:lnTo>
                <a:lnTo>
                  <a:pt x="1644155" y="868232"/>
                </a:lnTo>
                <a:lnTo>
                  <a:pt x="1609868" y="900043"/>
                </a:lnTo>
                <a:lnTo>
                  <a:pt x="1571875" y="930049"/>
                </a:lnTo>
                <a:lnTo>
                  <a:pt x="1530381" y="958119"/>
                </a:lnTo>
                <a:lnTo>
                  <a:pt x="1485590" y="984127"/>
                </a:lnTo>
                <a:lnTo>
                  <a:pt x="1437705" y="1007943"/>
                </a:lnTo>
                <a:lnTo>
                  <a:pt x="1386930" y="1029438"/>
                </a:lnTo>
                <a:lnTo>
                  <a:pt x="1333470" y="1048485"/>
                </a:lnTo>
                <a:lnTo>
                  <a:pt x="1277528" y="1064954"/>
                </a:lnTo>
                <a:lnTo>
                  <a:pt x="1219309" y="1078717"/>
                </a:lnTo>
                <a:lnTo>
                  <a:pt x="1159017" y="1089646"/>
                </a:lnTo>
                <a:lnTo>
                  <a:pt x="1096855" y="1097611"/>
                </a:lnTo>
                <a:lnTo>
                  <a:pt x="1033028" y="1102484"/>
                </a:lnTo>
                <a:lnTo>
                  <a:pt x="967740" y="1104137"/>
                </a:lnTo>
                <a:lnTo>
                  <a:pt x="902446" y="1102484"/>
                </a:lnTo>
                <a:lnTo>
                  <a:pt x="838603" y="1097611"/>
                </a:lnTo>
                <a:lnTo>
                  <a:pt x="776416" y="1089646"/>
                </a:lnTo>
                <a:lnTo>
                  <a:pt x="716091" y="1078717"/>
                </a:lnTo>
                <a:lnTo>
                  <a:pt x="657832" y="1064954"/>
                </a:lnTo>
                <a:lnTo>
                  <a:pt x="601845" y="1048485"/>
                </a:lnTo>
                <a:lnTo>
                  <a:pt x="548334" y="1029438"/>
                </a:lnTo>
                <a:lnTo>
                  <a:pt x="497506" y="1007943"/>
                </a:lnTo>
                <a:lnTo>
                  <a:pt x="449565" y="984127"/>
                </a:lnTo>
                <a:lnTo>
                  <a:pt x="404717" y="958119"/>
                </a:lnTo>
                <a:lnTo>
                  <a:pt x="363166" y="930049"/>
                </a:lnTo>
                <a:lnTo>
                  <a:pt x="325117" y="900043"/>
                </a:lnTo>
                <a:lnTo>
                  <a:pt x="290777" y="868232"/>
                </a:lnTo>
                <a:lnTo>
                  <a:pt x="260350" y="834744"/>
                </a:lnTo>
                <a:lnTo>
                  <a:pt x="234041" y="799707"/>
                </a:lnTo>
                <a:lnTo>
                  <a:pt x="212055" y="763249"/>
                </a:lnTo>
                <a:lnTo>
                  <a:pt x="194598" y="725500"/>
                </a:lnTo>
                <a:lnTo>
                  <a:pt x="181874" y="686588"/>
                </a:lnTo>
                <a:lnTo>
                  <a:pt x="174090" y="646642"/>
                </a:lnTo>
                <a:lnTo>
                  <a:pt x="171450" y="605789"/>
                </a:lnTo>
                <a:lnTo>
                  <a:pt x="171450" y="949505"/>
                </a:lnTo>
                <a:lnTo>
                  <a:pt x="232799" y="1000010"/>
                </a:lnTo>
                <a:lnTo>
                  <a:pt x="283273" y="1034129"/>
                </a:lnTo>
                <a:lnTo>
                  <a:pt x="337758" y="1065738"/>
                </a:lnTo>
                <a:lnTo>
                  <a:pt x="396008" y="1094683"/>
                </a:lnTo>
                <a:lnTo>
                  <a:pt x="457773" y="1120806"/>
                </a:lnTo>
                <a:lnTo>
                  <a:pt x="522806" y="1143953"/>
                </a:lnTo>
                <a:lnTo>
                  <a:pt x="590859" y="1163966"/>
                </a:lnTo>
                <a:lnTo>
                  <a:pt x="661684" y="1180691"/>
                </a:lnTo>
                <a:lnTo>
                  <a:pt x="735032" y="1193971"/>
                </a:lnTo>
                <a:lnTo>
                  <a:pt x="810656" y="1203649"/>
                </a:lnTo>
                <a:lnTo>
                  <a:pt x="888308" y="1209571"/>
                </a:lnTo>
                <a:lnTo>
                  <a:pt x="967740" y="1211579"/>
                </a:lnTo>
                <a:lnTo>
                  <a:pt x="1047062" y="1209571"/>
                </a:lnTo>
                <a:lnTo>
                  <a:pt x="1124616" y="1203649"/>
                </a:lnTo>
                <a:lnTo>
                  <a:pt x="1200153" y="1193971"/>
                </a:lnTo>
                <a:lnTo>
                  <a:pt x="1273423" y="1180691"/>
                </a:lnTo>
                <a:lnTo>
                  <a:pt x="1344179" y="1163966"/>
                </a:lnTo>
                <a:lnTo>
                  <a:pt x="1412172" y="1143953"/>
                </a:lnTo>
                <a:lnTo>
                  <a:pt x="1477153" y="1120806"/>
                </a:lnTo>
                <a:lnTo>
                  <a:pt x="1538874" y="1094683"/>
                </a:lnTo>
                <a:lnTo>
                  <a:pt x="1597085" y="1065738"/>
                </a:lnTo>
                <a:lnTo>
                  <a:pt x="1651539" y="1034129"/>
                </a:lnTo>
                <a:lnTo>
                  <a:pt x="1701987" y="1000010"/>
                </a:lnTo>
                <a:lnTo>
                  <a:pt x="1748180" y="963539"/>
                </a:lnTo>
                <a:lnTo>
                  <a:pt x="1763268" y="94954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285" y="5787390"/>
            <a:ext cx="1614805" cy="1015365"/>
          </a:xfrm>
          <a:custGeom>
            <a:avLst/>
            <a:gdLst/>
            <a:ahLst/>
            <a:cxnLst/>
            <a:rect l="l" t="t" r="r" b="b"/>
            <a:pathLst>
              <a:path w="1614804" h="1015365">
                <a:moveTo>
                  <a:pt x="1614678" y="507491"/>
                </a:moveTo>
                <a:lnTo>
                  <a:pt x="1612003" y="465851"/>
                </a:lnTo>
                <a:lnTo>
                  <a:pt x="1604118" y="425141"/>
                </a:lnTo>
                <a:lnTo>
                  <a:pt x="1591231" y="385491"/>
                </a:lnTo>
                <a:lnTo>
                  <a:pt x="1573548" y="347033"/>
                </a:lnTo>
                <a:lnTo>
                  <a:pt x="1551277" y="309895"/>
                </a:lnTo>
                <a:lnTo>
                  <a:pt x="1524625" y="274210"/>
                </a:lnTo>
                <a:lnTo>
                  <a:pt x="1493800" y="240106"/>
                </a:lnTo>
                <a:lnTo>
                  <a:pt x="1459010" y="207715"/>
                </a:lnTo>
                <a:lnTo>
                  <a:pt x="1420462" y="177166"/>
                </a:lnTo>
                <a:lnTo>
                  <a:pt x="1378362" y="148589"/>
                </a:lnTo>
                <a:lnTo>
                  <a:pt x="1332920" y="122116"/>
                </a:lnTo>
                <a:lnTo>
                  <a:pt x="1284341" y="97877"/>
                </a:lnTo>
                <a:lnTo>
                  <a:pt x="1232835" y="76001"/>
                </a:lnTo>
                <a:lnTo>
                  <a:pt x="1178607" y="56619"/>
                </a:lnTo>
                <a:lnTo>
                  <a:pt x="1121866" y="39862"/>
                </a:lnTo>
                <a:lnTo>
                  <a:pt x="1062819" y="25859"/>
                </a:lnTo>
                <a:lnTo>
                  <a:pt x="1001673" y="14741"/>
                </a:lnTo>
                <a:lnTo>
                  <a:pt x="938636" y="6638"/>
                </a:lnTo>
                <a:lnTo>
                  <a:pt x="873916" y="1681"/>
                </a:lnTo>
                <a:lnTo>
                  <a:pt x="807720" y="0"/>
                </a:lnTo>
                <a:lnTo>
                  <a:pt x="741517" y="1681"/>
                </a:lnTo>
                <a:lnTo>
                  <a:pt x="676781" y="6638"/>
                </a:lnTo>
                <a:lnTo>
                  <a:pt x="613720" y="14741"/>
                </a:lnTo>
                <a:lnTo>
                  <a:pt x="552541" y="25859"/>
                </a:lnTo>
                <a:lnTo>
                  <a:pt x="493454" y="39862"/>
                </a:lnTo>
                <a:lnTo>
                  <a:pt x="436667" y="56619"/>
                </a:lnTo>
                <a:lnTo>
                  <a:pt x="382390" y="76001"/>
                </a:lnTo>
                <a:lnTo>
                  <a:pt x="330829" y="97877"/>
                </a:lnTo>
                <a:lnTo>
                  <a:pt x="282195" y="122116"/>
                </a:lnTo>
                <a:lnTo>
                  <a:pt x="236696" y="148590"/>
                </a:lnTo>
                <a:lnTo>
                  <a:pt x="194540" y="177166"/>
                </a:lnTo>
                <a:lnTo>
                  <a:pt x="155935" y="207715"/>
                </a:lnTo>
                <a:lnTo>
                  <a:pt x="121091" y="240106"/>
                </a:lnTo>
                <a:lnTo>
                  <a:pt x="90216" y="274210"/>
                </a:lnTo>
                <a:lnTo>
                  <a:pt x="63519" y="309895"/>
                </a:lnTo>
                <a:lnTo>
                  <a:pt x="41208" y="347033"/>
                </a:lnTo>
                <a:lnTo>
                  <a:pt x="23492" y="385491"/>
                </a:lnTo>
                <a:lnTo>
                  <a:pt x="10580" y="425141"/>
                </a:lnTo>
                <a:lnTo>
                  <a:pt x="2679" y="465851"/>
                </a:lnTo>
                <a:lnTo>
                  <a:pt x="0" y="507492"/>
                </a:lnTo>
                <a:lnTo>
                  <a:pt x="2679" y="549132"/>
                </a:lnTo>
                <a:lnTo>
                  <a:pt x="10580" y="589842"/>
                </a:lnTo>
                <a:lnTo>
                  <a:pt x="23492" y="629492"/>
                </a:lnTo>
                <a:lnTo>
                  <a:pt x="41208" y="667950"/>
                </a:lnTo>
                <a:lnTo>
                  <a:pt x="63519" y="705088"/>
                </a:lnTo>
                <a:lnTo>
                  <a:pt x="90216" y="740773"/>
                </a:lnTo>
                <a:lnTo>
                  <a:pt x="121091" y="774877"/>
                </a:lnTo>
                <a:lnTo>
                  <a:pt x="155935" y="807268"/>
                </a:lnTo>
                <a:lnTo>
                  <a:pt x="194540" y="837817"/>
                </a:lnTo>
                <a:lnTo>
                  <a:pt x="236696" y="866394"/>
                </a:lnTo>
                <a:lnTo>
                  <a:pt x="282195" y="892867"/>
                </a:lnTo>
                <a:lnTo>
                  <a:pt x="330829" y="917106"/>
                </a:lnTo>
                <a:lnTo>
                  <a:pt x="382390" y="938982"/>
                </a:lnTo>
                <a:lnTo>
                  <a:pt x="436667" y="958364"/>
                </a:lnTo>
                <a:lnTo>
                  <a:pt x="493454" y="975121"/>
                </a:lnTo>
                <a:lnTo>
                  <a:pt x="552541" y="989124"/>
                </a:lnTo>
                <a:lnTo>
                  <a:pt x="613720" y="1000242"/>
                </a:lnTo>
                <a:lnTo>
                  <a:pt x="676781" y="1008345"/>
                </a:lnTo>
                <a:lnTo>
                  <a:pt x="741517" y="1013302"/>
                </a:lnTo>
                <a:lnTo>
                  <a:pt x="807720" y="1014984"/>
                </a:lnTo>
                <a:lnTo>
                  <a:pt x="873916" y="1013302"/>
                </a:lnTo>
                <a:lnTo>
                  <a:pt x="938636" y="1008345"/>
                </a:lnTo>
                <a:lnTo>
                  <a:pt x="1001673" y="1000242"/>
                </a:lnTo>
                <a:lnTo>
                  <a:pt x="1062819" y="989124"/>
                </a:lnTo>
                <a:lnTo>
                  <a:pt x="1121866" y="975121"/>
                </a:lnTo>
                <a:lnTo>
                  <a:pt x="1178607" y="958364"/>
                </a:lnTo>
                <a:lnTo>
                  <a:pt x="1232835" y="938982"/>
                </a:lnTo>
                <a:lnTo>
                  <a:pt x="1284341" y="917106"/>
                </a:lnTo>
                <a:lnTo>
                  <a:pt x="1332920" y="892867"/>
                </a:lnTo>
                <a:lnTo>
                  <a:pt x="1378362" y="866394"/>
                </a:lnTo>
                <a:lnTo>
                  <a:pt x="1420462" y="837817"/>
                </a:lnTo>
                <a:lnTo>
                  <a:pt x="1459010" y="807268"/>
                </a:lnTo>
                <a:lnTo>
                  <a:pt x="1493800" y="774877"/>
                </a:lnTo>
                <a:lnTo>
                  <a:pt x="1524625" y="740773"/>
                </a:lnTo>
                <a:lnTo>
                  <a:pt x="1551277" y="705088"/>
                </a:lnTo>
                <a:lnTo>
                  <a:pt x="1573548" y="667950"/>
                </a:lnTo>
                <a:lnTo>
                  <a:pt x="1591231" y="629492"/>
                </a:lnTo>
                <a:lnTo>
                  <a:pt x="1604118" y="589842"/>
                </a:lnTo>
                <a:lnTo>
                  <a:pt x="1612003" y="549132"/>
                </a:lnTo>
                <a:lnTo>
                  <a:pt x="1614678" y="50749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86285" y="5787390"/>
            <a:ext cx="1614805" cy="1015365"/>
          </a:xfrm>
          <a:custGeom>
            <a:avLst/>
            <a:gdLst/>
            <a:ahLst/>
            <a:cxnLst/>
            <a:rect l="l" t="t" r="r" b="b"/>
            <a:pathLst>
              <a:path w="1614804" h="1015365">
                <a:moveTo>
                  <a:pt x="807720" y="0"/>
                </a:moveTo>
                <a:lnTo>
                  <a:pt x="741517" y="1681"/>
                </a:lnTo>
                <a:lnTo>
                  <a:pt x="676781" y="6638"/>
                </a:lnTo>
                <a:lnTo>
                  <a:pt x="613720" y="14741"/>
                </a:lnTo>
                <a:lnTo>
                  <a:pt x="552541" y="25859"/>
                </a:lnTo>
                <a:lnTo>
                  <a:pt x="493454" y="39862"/>
                </a:lnTo>
                <a:lnTo>
                  <a:pt x="436667" y="56619"/>
                </a:lnTo>
                <a:lnTo>
                  <a:pt x="382390" y="76001"/>
                </a:lnTo>
                <a:lnTo>
                  <a:pt x="330829" y="97877"/>
                </a:lnTo>
                <a:lnTo>
                  <a:pt x="282195" y="122116"/>
                </a:lnTo>
                <a:lnTo>
                  <a:pt x="236696" y="148590"/>
                </a:lnTo>
                <a:lnTo>
                  <a:pt x="194540" y="177166"/>
                </a:lnTo>
                <a:lnTo>
                  <a:pt x="155935" y="207715"/>
                </a:lnTo>
                <a:lnTo>
                  <a:pt x="121091" y="240106"/>
                </a:lnTo>
                <a:lnTo>
                  <a:pt x="90216" y="274210"/>
                </a:lnTo>
                <a:lnTo>
                  <a:pt x="63519" y="309895"/>
                </a:lnTo>
                <a:lnTo>
                  <a:pt x="41208" y="347033"/>
                </a:lnTo>
                <a:lnTo>
                  <a:pt x="23492" y="385491"/>
                </a:lnTo>
                <a:lnTo>
                  <a:pt x="10580" y="425141"/>
                </a:lnTo>
                <a:lnTo>
                  <a:pt x="2679" y="465851"/>
                </a:lnTo>
                <a:lnTo>
                  <a:pt x="0" y="507492"/>
                </a:lnTo>
                <a:lnTo>
                  <a:pt x="2679" y="549132"/>
                </a:lnTo>
                <a:lnTo>
                  <a:pt x="10580" y="589842"/>
                </a:lnTo>
                <a:lnTo>
                  <a:pt x="23492" y="629492"/>
                </a:lnTo>
                <a:lnTo>
                  <a:pt x="41208" y="667950"/>
                </a:lnTo>
                <a:lnTo>
                  <a:pt x="63519" y="705088"/>
                </a:lnTo>
                <a:lnTo>
                  <a:pt x="90216" y="740773"/>
                </a:lnTo>
                <a:lnTo>
                  <a:pt x="121091" y="774877"/>
                </a:lnTo>
                <a:lnTo>
                  <a:pt x="155935" y="807268"/>
                </a:lnTo>
                <a:lnTo>
                  <a:pt x="194540" y="837817"/>
                </a:lnTo>
                <a:lnTo>
                  <a:pt x="236696" y="866394"/>
                </a:lnTo>
                <a:lnTo>
                  <a:pt x="282195" y="892867"/>
                </a:lnTo>
                <a:lnTo>
                  <a:pt x="330829" y="917106"/>
                </a:lnTo>
                <a:lnTo>
                  <a:pt x="382390" y="938982"/>
                </a:lnTo>
                <a:lnTo>
                  <a:pt x="436667" y="958364"/>
                </a:lnTo>
                <a:lnTo>
                  <a:pt x="493454" y="975121"/>
                </a:lnTo>
                <a:lnTo>
                  <a:pt x="552541" y="989124"/>
                </a:lnTo>
                <a:lnTo>
                  <a:pt x="613720" y="1000242"/>
                </a:lnTo>
                <a:lnTo>
                  <a:pt x="676781" y="1008345"/>
                </a:lnTo>
                <a:lnTo>
                  <a:pt x="741517" y="1013302"/>
                </a:lnTo>
                <a:lnTo>
                  <a:pt x="807720" y="1014984"/>
                </a:lnTo>
                <a:lnTo>
                  <a:pt x="873916" y="1013302"/>
                </a:lnTo>
                <a:lnTo>
                  <a:pt x="938636" y="1008345"/>
                </a:lnTo>
                <a:lnTo>
                  <a:pt x="1001673" y="1000242"/>
                </a:lnTo>
                <a:lnTo>
                  <a:pt x="1062819" y="989124"/>
                </a:lnTo>
                <a:lnTo>
                  <a:pt x="1121866" y="975121"/>
                </a:lnTo>
                <a:lnTo>
                  <a:pt x="1178607" y="958364"/>
                </a:lnTo>
                <a:lnTo>
                  <a:pt x="1232835" y="938982"/>
                </a:lnTo>
                <a:lnTo>
                  <a:pt x="1284341" y="917106"/>
                </a:lnTo>
                <a:lnTo>
                  <a:pt x="1332920" y="892867"/>
                </a:lnTo>
                <a:lnTo>
                  <a:pt x="1378362" y="866394"/>
                </a:lnTo>
                <a:lnTo>
                  <a:pt x="1420462" y="837817"/>
                </a:lnTo>
                <a:lnTo>
                  <a:pt x="1459010" y="807268"/>
                </a:lnTo>
                <a:lnTo>
                  <a:pt x="1493800" y="774877"/>
                </a:lnTo>
                <a:lnTo>
                  <a:pt x="1524625" y="740773"/>
                </a:lnTo>
                <a:lnTo>
                  <a:pt x="1551277" y="705088"/>
                </a:lnTo>
                <a:lnTo>
                  <a:pt x="1573548" y="667950"/>
                </a:lnTo>
                <a:lnTo>
                  <a:pt x="1591231" y="629492"/>
                </a:lnTo>
                <a:lnTo>
                  <a:pt x="1604118" y="589842"/>
                </a:lnTo>
                <a:lnTo>
                  <a:pt x="1612003" y="549132"/>
                </a:lnTo>
                <a:lnTo>
                  <a:pt x="1614678" y="507491"/>
                </a:lnTo>
                <a:lnTo>
                  <a:pt x="1612003" y="465851"/>
                </a:lnTo>
                <a:lnTo>
                  <a:pt x="1604118" y="425141"/>
                </a:lnTo>
                <a:lnTo>
                  <a:pt x="1591231" y="385491"/>
                </a:lnTo>
                <a:lnTo>
                  <a:pt x="1573548" y="347033"/>
                </a:lnTo>
                <a:lnTo>
                  <a:pt x="1551277" y="309895"/>
                </a:lnTo>
                <a:lnTo>
                  <a:pt x="1524625" y="274210"/>
                </a:lnTo>
                <a:lnTo>
                  <a:pt x="1493800" y="240106"/>
                </a:lnTo>
                <a:lnTo>
                  <a:pt x="1459010" y="207715"/>
                </a:lnTo>
                <a:lnTo>
                  <a:pt x="1420462" y="177166"/>
                </a:lnTo>
                <a:lnTo>
                  <a:pt x="1378362" y="148589"/>
                </a:lnTo>
                <a:lnTo>
                  <a:pt x="1332920" y="122116"/>
                </a:lnTo>
                <a:lnTo>
                  <a:pt x="1284341" y="97877"/>
                </a:lnTo>
                <a:lnTo>
                  <a:pt x="1232835" y="76001"/>
                </a:lnTo>
                <a:lnTo>
                  <a:pt x="1178607" y="56619"/>
                </a:lnTo>
                <a:lnTo>
                  <a:pt x="1121866" y="39862"/>
                </a:lnTo>
                <a:lnTo>
                  <a:pt x="1062819" y="25859"/>
                </a:lnTo>
                <a:lnTo>
                  <a:pt x="1001673" y="14741"/>
                </a:lnTo>
                <a:lnTo>
                  <a:pt x="938636" y="6638"/>
                </a:lnTo>
                <a:lnTo>
                  <a:pt x="873916" y="1681"/>
                </a:lnTo>
                <a:lnTo>
                  <a:pt x="80772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5791" y="5900445"/>
            <a:ext cx="12954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通常建议： 关系模式符 </a:t>
            </a:r>
            <a:r>
              <a:rPr sz="2000" b="1" spc="-1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合BCNF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1791" y="1322069"/>
            <a:ext cx="1871980" cy="840105"/>
          </a:xfrm>
          <a:custGeom>
            <a:avLst/>
            <a:gdLst/>
            <a:ahLst/>
            <a:cxnLst/>
            <a:rect l="l" t="t" r="r" b="b"/>
            <a:pathLst>
              <a:path w="1871979" h="840105">
                <a:moveTo>
                  <a:pt x="1871472" y="419861"/>
                </a:moveTo>
                <a:lnTo>
                  <a:pt x="1859220" y="351815"/>
                </a:lnTo>
                <a:lnTo>
                  <a:pt x="1823752" y="287243"/>
                </a:lnTo>
                <a:lnTo>
                  <a:pt x="1797915" y="256532"/>
                </a:lnTo>
                <a:lnTo>
                  <a:pt x="1766997" y="227015"/>
                </a:lnTo>
                <a:lnTo>
                  <a:pt x="1731239" y="198801"/>
                </a:lnTo>
                <a:lnTo>
                  <a:pt x="1690884" y="171998"/>
                </a:lnTo>
                <a:lnTo>
                  <a:pt x="1646171" y="146716"/>
                </a:lnTo>
                <a:lnTo>
                  <a:pt x="1597342" y="123062"/>
                </a:lnTo>
                <a:lnTo>
                  <a:pt x="1544638" y="101146"/>
                </a:lnTo>
                <a:lnTo>
                  <a:pt x="1488301" y="81076"/>
                </a:lnTo>
                <a:lnTo>
                  <a:pt x="1428572" y="62961"/>
                </a:lnTo>
                <a:lnTo>
                  <a:pt x="1365691" y="46908"/>
                </a:lnTo>
                <a:lnTo>
                  <a:pt x="1299900" y="33027"/>
                </a:lnTo>
                <a:lnTo>
                  <a:pt x="1231440" y="21427"/>
                </a:lnTo>
                <a:lnTo>
                  <a:pt x="1160553" y="12215"/>
                </a:lnTo>
                <a:lnTo>
                  <a:pt x="1087479" y="5501"/>
                </a:lnTo>
                <a:lnTo>
                  <a:pt x="1012459" y="1393"/>
                </a:lnTo>
                <a:lnTo>
                  <a:pt x="935736" y="0"/>
                </a:lnTo>
                <a:lnTo>
                  <a:pt x="859012" y="1393"/>
                </a:lnTo>
                <a:lnTo>
                  <a:pt x="783992" y="5501"/>
                </a:lnTo>
                <a:lnTo>
                  <a:pt x="710918" y="12215"/>
                </a:lnTo>
                <a:lnTo>
                  <a:pt x="640031" y="21427"/>
                </a:lnTo>
                <a:lnTo>
                  <a:pt x="571571" y="33027"/>
                </a:lnTo>
                <a:lnTo>
                  <a:pt x="505780" y="46908"/>
                </a:lnTo>
                <a:lnTo>
                  <a:pt x="442899" y="62961"/>
                </a:lnTo>
                <a:lnTo>
                  <a:pt x="383170" y="81076"/>
                </a:lnTo>
                <a:lnTo>
                  <a:pt x="326833" y="101146"/>
                </a:lnTo>
                <a:lnTo>
                  <a:pt x="274129" y="123063"/>
                </a:lnTo>
                <a:lnTo>
                  <a:pt x="225300" y="146716"/>
                </a:lnTo>
                <a:lnTo>
                  <a:pt x="180587" y="171998"/>
                </a:lnTo>
                <a:lnTo>
                  <a:pt x="140232" y="198801"/>
                </a:lnTo>
                <a:lnTo>
                  <a:pt x="104474" y="227015"/>
                </a:lnTo>
                <a:lnTo>
                  <a:pt x="73556" y="256532"/>
                </a:lnTo>
                <a:lnTo>
                  <a:pt x="47719" y="287243"/>
                </a:lnTo>
                <a:lnTo>
                  <a:pt x="12251" y="351815"/>
                </a:lnTo>
                <a:lnTo>
                  <a:pt x="0" y="419862"/>
                </a:lnTo>
                <a:lnTo>
                  <a:pt x="3103" y="454265"/>
                </a:lnTo>
                <a:lnTo>
                  <a:pt x="27203" y="520683"/>
                </a:lnTo>
                <a:lnTo>
                  <a:pt x="73556" y="583191"/>
                </a:lnTo>
                <a:lnTo>
                  <a:pt x="104474" y="612708"/>
                </a:lnTo>
                <a:lnTo>
                  <a:pt x="140232" y="640922"/>
                </a:lnTo>
                <a:lnTo>
                  <a:pt x="165354" y="657607"/>
                </a:lnTo>
                <a:lnTo>
                  <a:pt x="165354" y="419862"/>
                </a:lnTo>
                <a:lnTo>
                  <a:pt x="167909" y="391570"/>
                </a:lnTo>
                <a:lnTo>
                  <a:pt x="187759" y="336955"/>
                </a:lnTo>
                <a:lnTo>
                  <a:pt x="225933" y="285559"/>
                </a:lnTo>
                <a:lnTo>
                  <a:pt x="280840" y="238095"/>
                </a:lnTo>
                <a:lnTo>
                  <a:pt x="314072" y="216060"/>
                </a:lnTo>
                <a:lnTo>
                  <a:pt x="350890" y="195276"/>
                </a:lnTo>
                <a:lnTo>
                  <a:pt x="391096" y="175831"/>
                </a:lnTo>
                <a:lnTo>
                  <a:pt x="434491" y="157815"/>
                </a:lnTo>
                <a:lnTo>
                  <a:pt x="480876" y="141317"/>
                </a:lnTo>
                <a:lnTo>
                  <a:pt x="530053" y="126426"/>
                </a:lnTo>
                <a:lnTo>
                  <a:pt x="581822" y="113231"/>
                </a:lnTo>
                <a:lnTo>
                  <a:pt x="635984" y="101822"/>
                </a:lnTo>
                <a:lnTo>
                  <a:pt x="692341" y="92287"/>
                </a:lnTo>
                <a:lnTo>
                  <a:pt x="750693" y="84716"/>
                </a:lnTo>
                <a:lnTo>
                  <a:pt x="810842" y="79197"/>
                </a:lnTo>
                <a:lnTo>
                  <a:pt x="872589" y="75821"/>
                </a:lnTo>
                <a:lnTo>
                  <a:pt x="935736" y="74675"/>
                </a:lnTo>
                <a:lnTo>
                  <a:pt x="998876" y="75821"/>
                </a:lnTo>
                <a:lnTo>
                  <a:pt x="1060607" y="79197"/>
                </a:lnTo>
                <a:lnTo>
                  <a:pt x="1120732" y="84716"/>
                </a:lnTo>
                <a:lnTo>
                  <a:pt x="1179051" y="92287"/>
                </a:lnTo>
                <a:lnTo>
                  <a:pt x="1235368" y="101822"/>
                </a:lnTo>
                <a:lnTo>
                  <a:pt x="1289485" y="113231"/>
                </a:lnTo>
                <a:lnTo>
                  <a:pt x="1341204" y="126426"/>
                </a:lnTo>
                <a:lnTo>
                  <a:pt x="1390326" y="141317"/>
                </a:lnTo>
                <a:lnTo>
                  <a:pt x="1436656" y="157815"/>
                </a:lnTo>
                <a:lnTo>
                  <a:pt x="1479994" y="175831"/>
                </a:lnTo>
                <a:lnTo>
                  <a:pt x="1520143" y="195276"/>
                </a:lnTo>
                <a:lnTo>
                  <a:pt x="1556906" y="216060"/>
                </a:lnTo>
                <a:lnTo>
                  <a:pt x="1590084" y="238095"/>
                </a:lnTo>
                <a:lnTo>
                  <a:pt x="1644896" y="285559"/>
                </a:lnTo>
                <a:lnTo>
                  <a:pt x="1682997" y="336955"/>
                </a:lnTo>
                <a:lnTo>
                  <a:pt x="1702805" y="391570"/>
                </a:lnTo>
                <a:lnTo>
                  <a:pt x="1705356" y="419861"/>
                </a:lnTo>
                <a:lnTo>
                  <a:pt x="1705356" y="658113"/>
                </a:lnTo>
                <a:lnTo>
                  <a:pt x="1731239" y="640922"/>
                </a:lnTo>
                <a:lnTo>
                  <a:pt x="1766997" y="612708"/>
                </a:lnTo>
                <a:lnTo>
                  <a:pt x="1797915" y="583191"/>
                </a:lnTo>
                <a:lnTo>
                  <a:pt x="1823752" y="552480"/>
                </a:lnTo>
                <a:lnTo>
                  <a:pt x="1859220" y="487908"/>
                </a:lnTo>
                <a:lnTo>
                  <a:pt x="1868368" y="454265"/>
                </a:lnTo>
                <a:lnTo>
                  <a:pt x="1871472" y="419861"/>
                </a:lnTo>
                <a:close/>
              </a:path>
              <a:path w="1871979" h="840105">
                <a:moveTo>
                  <a:pt x="1705356" y="658113"/>
                </a:moveTo>
                <a:lnTo>
                  <a:pt x="1705356" y="419861"/>
                </a:lnTo>
                <a:lnTo>
                  <a:pt x="1702805" y="448256"/>
                </a:lnTo>
                <a:lnTo>
                  <a:pt x="1695286" y="476003"/>
                </a:lnTo>
                <a:lnTo>
                  <a:pt x="1666134" y="529205"/>
                </a:lnTo>
                <a:lnTo>
                  <a:pt x="1619480" y="578768"/>
                </a:lnTo>
                <a:lnTo>
                  <a:pt x="1556906" y="623992"/>
                </a:lnTo>
                <a:lnTo>
                  <a:pt x="1520143" y="644758"/>
                </a:lnTo>
                <a:lnTo>
                  <a:pt x="1479994" y="664178"/>
                </a:lnTo>
                <a:lnTo>
                  <a:pt x="1436656" y="682163"/>
                </a:lnTo>
                <a:lnTo>
                  <a:pt x="1390326" y="698625"/>
                </a:lnTo>
                <a:lnTo>
                  <a:pt x="1341204" y="713479"/>
                </a:lnTo>
                <a:lnTo>
                  <a:pt x="1289485" y="726636"/>
                </a:lnTo>
                <a:lnTo>
                  <a:pt x="1235368" y="738008"/>
                </a:lnTo>
                <a:lnTo>
                  <a:pt x="1179051" y="747509"/>
                </a:lnTo>
                <a:lnTo>
                  <a:pt x="1120732" y="755051"/>
                </a:lnTo>
                <a:lnTo>
                  <a:pt x="1060607" y="760546"/>
                </a:lnTo>
                <a:lnTo>
                  <a:pt x="998876" y="763908"/>
                </a:lnTo>
                <a:lnTo>
                  <a:pt x="935736" y="765047"/>
                </a:lnTo>
                <a:lnTo>
                  <a:pt x="872589" y="763908"/>
                </a:lnTo>
                <a:lnTo>
                  <a:pt x="810842" y="760546"/>
                </a:lnTo>
                <a:lnTo>
                  <a:pt x="750693" y="755051"/>
                </a:lnTo>
                <a:lnTo>
                  <a:pt x="692341" y="747509"/>
                </a:lnTo>
                <a:lnTo>
                  <a:pt x="635984" y="738008"/>
                </a:lnTo>
                <a:lnTo>
                  <a:pt x="581822" y="726636"/>
                </a:lnTo>
                <a:lnTo>
                  <a:pt x="530053" y="713479"/>
                </a:lnTo>
                <a:lnTo>
                  <a:pt x="480876" y="698625"/>
                </a:lnTo>
                <a:lnTo>
                  <a:pt x="434491" y="682163"/>
                </a:lnTo>
                <a:lnTo>
                  <a:pt x="391096" y="664178"/>
                </a:lnTo>
                <a:lnTo>
                  <a:pt x="350890" y="644758"/>
                </a:lnTo>
                <a:lnTo>
                  <a:pt x="314072" y="623992"/>
                </a:lnTo>
                <a:lnTo>
                  <a:pt x="280840" y="601966"/>
                </a:lnTo>
                <a:lnTo>
                  <a:pt x="225933" y="554485"/>
                </a:lnTo>
                <a:lnTo>
                  <a:pt x="187759" y="503016"/>
                </a:lnTo>
                <a:lnTo>
                  <a:pt x="167909" y="448256"/>
                </a:lnTo>
                <a:lnTo>
                  <a:pt x="165354" y="419862"/>
                </a:lnTo>
                <a:lnTo>
                  <a:pt x="165354" y="657607"/>
                </a:lnTo>
                <a:lnTo>
                  <a:pt x="225300" y="693007"/>
                </a:lnTo>
                <a:lnTo>
                  <a:pt x="274129" y="716661"/>
                </a:lnTo>
                <a:lnTo>
                  <a:pt x="326833" y="738577"/>
                </a:lnTo>
                <a:lnTo>
                  <a:pt x="383170" y="758647"/>
                </a:lnTo>
                <a:lnTo>
                  <a:pt x="442899" y="776762"/>
                </a:lnTo>
                <a:lnTo>
                  <a:pt x="505780" y="792815"/>
                </a:lnTo>
                <a:lnTo>
                  <a:pt x="571571" y="806696"/>
                </a:lnTo>
                <a:lnTo>
                  <a:pt x="640031" y="818296"/>
                </a:lnTo>
                <a:lnTo>
                  <a:pt x="710918" y="827508"/>
                </a:lnTo>
                <a:lnTo>
                  <a:pt x="783992" y="834222"/>
                </a:lnTo>
                <a:lnTo>
                  <a:pt x="859012" y="838330"/>
                </a:lnTo>
                <a:lnTo>
                  <a:pt x="935736" y="839724"/>
                </a:lnTo>
                <a:lnTo>
                  <a:pt x="1012459" y="838330"/>
                </a:lnTo>
                <a:lnTo>
                  <a:pt x="1087479" y="834222"/>
                </a:lnTo>
                <a:lnTo>
                  <a:pt x="1160553" y="827508"/>
                </a:lnTo>
                <a:lnTo>
                  <a:pt x="1231440" y="818296"/>
                </a:lnTo>
                <a:lnTo>
                  <a:pt x="1299900" y="806696"/>
                </a:lnTo>
                <a:lnTo>
                  <a:pt x="1365691" y="792815"/>
                </a:lnTo>
                <a:lnTo>
                  <a:pt x="1428572" y="776762"/>
                </a:lnTo>
                <a:lnTo>
                  <a:pt x="1488301" y="758647"/>
                </a:lnTo>
                <a:lnTo>
                  <a:pt x="1544638" y="738577"/>
                </a:lnTo>
                <a:lnTo>
                  <a:pt x="1597342" y="716660"/>
                </a:lnTo>
                <a:lnTo>
                  <a:pt x="1646171" y="693007"/>
                </a:lnTo>
                <a:lnTo>
                  <a:pt x="1690884" y="667725"/>
                </a:lnTo>
                <a:lnTo>
                  <a:pt x="1705356" y="65811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37239" y="1392174"/>
            <a:ext cx="1560830" cy="702310"/>
          </a:xfrm>
          <a:custGeom>
            <a:avLst/>
            <a:gdLst/>
            <a:ahLst/>
            <a:cxnLst/>
            <a:rect l="l" t="t" r="r" b="b"/>
            <a:pathLst>
              <a:path w="1560829" h="702310">
                <a:moveTo>
                  <a:pt x="1560576" y="350520"/>
                </a:moveTo>
                <a:lnTo>
                  <a:pt x="1550352" y="293673"/>
                </a:lnTo>
                <a:lnTo>
                  <a:pt x="1520756" y="239743"/>
                </a:lnTo>
                <a:lnTo>
                  <a:pt x="1473403" y="189453"/>
                </a:lnTo>
                <a:lnTo>
                  <a:pt x="1409907" y="143524"/>
                </a:lnTo>
                <a:lnTo>
                  <a:pt x="1372609" y="122421"/>
                </a:lnTo>
                <a:lnTo>
                  <a:pt x="1331880" y="102679"/>
                </a:lnTo>
                <a:lnTo>
                  <a:pt x="1287923" y="84389"/>
                </a:lnTo>
                <a:lnTo>
                  <a:pt x="1240938" y="67641"/>
                </a:lnTo>
                <a:lnTo>
                  <a:pt x="1191128" y="52525"/>
                </a:lnTo>
                <a:lnTo>
                  <a:pt x="1138693" y="39131"/>
                </a:lnTo>
                <a:lnTo>
                  <a:pt x="1083837" y="27551"/>
                </a:lnTo>
                <a:lnTo>
                  <a:pt x="1026761" y="17873"/>
                </a:lnTo>
                <a:lnTo>
                  <a:pt x="967666" y="10189"/>
                </a:lnTo>
                <a:lnTo>
                  <a:pt x="906754" y="4588"/>
                </a:lnTo>
                <a:lnTo>
                  <a:pt x="844228" y="1162"/>
                </a:lnTo>
                <a:lnTo>
                  <a:pt x="780288" y="0"/>
                </a:lnTo>
                <a:lnTo>
                  <a:pt x="716244" y="1162"/>
                </a:lnTo>
                <a:lnTo>
                  <a:pt x="653635" y="4588"/>
                </a:lnTo>
                <a:lnTo>
                  <a:pt x="592661" y="10189"/>
                </a:lnTo>
                <a:lnTo>
                  <a:pt x="533521" y="17873"/>
                </a:lnTo>
                <a:lnTo>
                  <a:pt x="476416" y="27551"/>
                </a:lnTo>
                <a:lnTo>
                  <a:pt x="421546" y="39131"/>
                </a:lnTo>
                <a:lnTo>
                  <a:pt x="369109" y="52525"/>
                </a:lnTo>
                <a:lnTo>
                  <a:pt x="319308" y="67641"/>
                </a:lnTo>
                <a:lnTo>
                  <a:pt x="272341" y="84389"/>
                </a:lnTo>
                <a:lnTo>
                  <a:pt x="228409" y="102679"/>
                </a:lnTo>
                <a:lnTo>
                  <a:pt x="187712" y="122421"/>
                </a:lnTo>
                <a:lnTo>
                  <a:pt x="150449" y="143524"/>
                </a:lnTo>
                <a:lnTo>
                  <a:pt x="116821" y="165898"/>
                </a:lnTo>
                <a:lnTo>
                  <a:pt x="61269" y="214098"/>
                </a:lnTo>
                <a:lnTo>
                  <a:pt x="22657" y="266298"/>
                </a:lnTo>
                <a:lnTo>
                  <a:pt x="2584" y="321777"/>
                </a:lnTo>
                <a:lnTo>
                  <a:pt x="0" y="350520"/>
                </a:lnTo>
                <a:lnTo>
                  <a:pt x="2584" y="379268"/>
                </a:lnTo>
                <a:lnTo>
                  <a:pt x="22657" y="434787"/>
                </a:lnTo>
                <a:lnTo>
                  <a:pt x="61269" y="487060"/>
                </a:lnTo>
                <a:lnTo>
                  <a:pt x="116821" y="535356"/>
                </a:lnTo>
                <a:lnTo>
                  <a:pt x="150449" y="557784"/>
                </a:lnTo>
                <a:lnTo>
                  <a:pt x="187712" y="578942"/>
                </a:lnTo>
                <a:lnTo>
                  <a:pt x="228409" y="598741"/>
                </a:lnTo>
                <a:lnTo>
                  <a:pt x="272341" y="617088"/>
                </a:lnTo>
                <a:lnTo>
                  <a:pt x="319308" y="633892"/>
                </a:lnTo>
                <a:lnTo>
                  <a:pt x="369109" y="649062"/>
                </a:lnTo>
                <a:lnTo>
                  <a:pt x="421546" y="662505"/>
                </a:lnTo>
                <a:lnTo>
                  <a:pt x="476416" y="674131"/>
                </a:lnTo>
                <a:lnTo>
                  <a:pt x="533521" y="683849"/>
                </a:lnTo>
                <a:lnTo>
                  <a:pt x="592661" y="691566"/>
                </a:lnTo>
                <a:lnTo>
                  <a:pt x="653635" y="697191"/>
                </a:lnTo>
                <a:lnTo>
                  <a:pt x="716244" y="700634"/>
                </a:lnTo>
                <a:lnTo>
                  <a:pt x="780288" y="701802"/>
                </a:lnTo>
                <a:lnTo>
                  <a:pt x="844228" y="700634"/>
                </a:lnTo>
                <a:lnTo>
                  <a:pt x="906754" y="697191"/>
                </a:lnTo>
                <a:lnTo>
                  <a:pt x="967666" y="691566"/>
                </a:lnTo>
                <a:lnTo>
                  <a:pt x="1026761" y="683849"/>
                </a:lnTo>
                <a:lnTo>
                  <a:pt x="1083837" y="674131"/>
                </a:lnTo>
                <a:lnTo>
                  <a:pt x="1138693" y="662505"/>
                </a:lnTo>
                <a:lnTo>
                  <a:pt x="1191128" y="649062"/>
                </a:lnTo>
                <a:lnTo>
                  <a:pt x="1240938" y="633892"/>
                </a:lnTo>
                <a:lnTo>
                  <a:pt x="1287923" y="617088"/>
                </a:lnTo>
                <a:lnTo>
                  <a:pt x="1331880" y="598741"/>
                </a:lnTo>
                <a:lnTo>
                  <a:pt x="1372609" y="578942"/>
                </a:lnTo>
                <a:lnTo>
                  <a:pt x="1409907" y="557784"/>
                </a:lnTo>
                <a:lnTo>
                  <a:pt x="1443572" y="535356"/>
                </a:lnTo>
                <a:lnTo>
                  <a:pt x="1499199" y="487060"/>
                </a:lnTo>
                <a:lnTo>
                  <a:pt x="1537875" y="434787"/>
                </a:lnTo>
                <a:lnTo>
                  <a:pt x="1557986" y="379268"/>
                </a:lnTo>
                <a:lnTo>
                  <a:pt x="1560576" y="35052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37239" y="1392174"/>
            <a:ext cx="1560830" cy="702310"/>
          </a:xfrm>
          <a:custGeom>
            <a:avLst/>
            <a:gdLst/>
            <a:ahLst/>
            <a:cxnLst/>
            <a:rect l="l" t="t" r="r" b="b"/>
            <a:pathLst>
              <a:path w="1560829" h="702310">
                <a:moveTo>
                  <a:pt x="780288" y="0"/>
                </a:moveTo>
                <a:lnTo>
                  <a:pt x="716244" y="1162"/>
                </a:lnTo>
                <a:lnTo>
                  <a:pt x="653635" y="4588"/>
                </a:lnTo>
                <a:lnTo>
                  <a:pt x="592661" y="10189"/>
                </a:lnTo>
                <a:lnTo>
                  <a:pt x="533521" y="17873"/>
                </a:lnTo>
                <a:lnTo>
                  <a:pt x="476416" y="27551"/>
                </a:lnTo>
                <a:lnTo>
                  <a:pt x="421546" y="39131"/>
                </a:lnTo>
                <a:lnTo>
                  <a:pt x="369109" y="52525"/>
                </a:lnTo>
                <a:lnTo>
                  <a:pt x="319308" y="67641"/>
                </a:lnTo>
                <a:lnTo>
                  <a:pt x="272341" y="84389"/>
                </a:lnTo>
                <a:lnTo>
                  <a:pt x="228409" y="102679"/>
                </a:lnTo>
                <a:lnTo>
                  <a:pt x="187712" y="122421"/>
                </a:lnTo>
                <a:lnTo>
                  <a:pt x="150449" y="143524"/>
                </a:lnTo>
                <a:lnTo>
                  <a:pt x="116821" y="165898"/>
                </a:lnTo>
                <a:lnTo>
                  <a:pt x="61269" y="214098"/>
                </a:lnTo>
                <a:lnTo>
                  <a:pt x="22657" y="266298"/>
                </a:lnTo>
                <a:lnTo>
                  <a:pt x="2584" y="321777"/>
                </a:lnTo>
                <a:lnTo>
                  <a:pt x="0" y="350520"/>
                </a:lnTo>
                <a:lnTo>
                  <a:pt x="2584" y="379268"/>
                </a:lnTo>
                <a:lnTo>
                  <a:pt x="22657" y="434787"/>
                </a:lnTo>
                <a:lnTo>
                  <a:pt x="61269" y="487060"/>
                </a:lnTo>
                <a:lnTo>
                  <a:pt x="116821" y="535356"/>
                </a:lnTo>
                <a:lnTo>
                  <a:pt x="150449" y="557784"/>
                </a:lnTo>
                <a:lnTo>
                  <a:pt x="187712" y="578942"/>
                </a:lnTo>
                <a:lnTo>
                  <a:pt x="228409" y="598741"/>
                </a:lnTo>
                <a:lnTo>
                  <a:pt x="272341" y="617088"/>
                </a:lnTo>
                <a:lnTo>
                  <a:pt x="319308" y="633892"/>
                </a:lnTo>
                <a:lnTo>
                  <a:pt x="369109" y="649062"/>
                </a:lnTo>
                <a:lnTo>
                  <a:pt x="421546" y="662505"/>
                </a:lnTo>
                <a:lnTo>
                  <a:pt x="476416" y="674131"/>
                </a:lnTo>
                <a:lnTo>
                  <a:pt x="533521" y="683849"/>
                </a:lnTo>
                <a:lnTo>
                  <a:pt x="592661" y="691566"/>
                </a:lnTo>
                <a:lnTo>
                  <a:pt x="653635" y="697191"/>
                </a:lnTo>
                <a:lnTo>
                  <a:pt x="716244" y="700634"/>
                </a:lnTo>
                <a:lnTo>
                  <a:pt x="780288" y="701802"/>
                </a:lnTo>
                <a:lnTo>
                  <a:pt x="844228" y="700634"/>
                </a:lnTo>
                <a:lnTo>
                  <a:pt x="906754" y="697191"/>
                </a:lnTo>
                <a:lnTo>
                  <a:pt x="967666" y="691566"/>
                </a:lnTo>
                <a:lnTo>
                  <a:pt x="1026761" y="683849"/>
                </a:lnTo>
                <a:lnTo>
                  <a:pt x="1083837" y="674131"/>
                </a:lnTo>
                <a:lnTo>
                  <a:pt x="1138693" y="662505"/>
                </a:lnTo>
                <a:lnTo>
                  <a:pt x="1191128" y="649062"/>
                </a:lnTo>
                <a:lnTo>
                  <a:pt x="1240938" y="633892"/>
                </a:lnTo>
                <a:lnTo>
                  <a:pt x="1287923" y="617088"/>
                </a:lnTo>
                <a:lnTo>
                  <a:pt x="1331880" y="598741"/>
                </a:lnTo>
                <a:lnTo>
                  <a:pt x="1372609" y="578942"/>
                </a:lnTo>
                <a:lnTo>
                  <a:pt x="1409907" y="557784"/>
                </a:lnTo>
                <a:lnTo>
                  <a:pt x="1443572" y="535356"/>
                </a:lnTo>
                <a:lnTo>
                  <a:pt x="1499199" y="487060"/>
                </a:lnTo>
                <a:lnTo>
                  <a:pt x="1537875" y="434787"/>
                </a:lnTo>
                <a:lnTo>
                  <a:pt x="1557986" y="379268"/>
                </a:lnTo>
                <a:lnTo>
                  <a:pt x="1560576" y="350520"/>
                </a:lnTo>
                <a:lnTo>
                  <a:pt x="1557986" y="321777"/>
                </a:lnTo>
                <a:lnTo>
                  <a:pt x="1537875" y="266298"/>
                </a:lnTo>
                <a:lnTo>
                  <a:pt x="1499199" y="214098"/>
                </a:lnTo>
                <a:lnTo>
                  <a:pt x="1443572" y="165898"/>
                </a:lnTo>
                <a:lnTo>
                  <a:pt x="1409907" y="143524"/>
                </a:lnTo>
                <a:lnTo>
                  <a:pt x="1372609" y="122421"/>
                </a:lnTo>
                <a:lnTo>
                  <a:pt x="1331880" y="102679"/>
                </a:lnTo>
                <a:lnTo>
                  <a:pt x="1287923" y="84389"/>
                </a:lnTo>
                <a:lnTo>
                  <a:pt x="1240938" y="67641"/>
                </a:lnTo>
                <a:lnTo>
                  <a:pt x="1191128" y="52525"/>
                </a:lnTo>
                <a:lnTo>
                  <a:pt x="1138693" y="39131"/>
                </a:lnTo>
                <a:lnTo>
                  <a:pt x="1083837" y="27551"/>
                </a:lnTo>
                <a:lnTo>
                  <a:pt x="1026761" y="17873"/>
                </a:lnTo>
                <a:lnTo>
                  <a:pt x="967666" y="10189"/>
                </a:lnTo>
                <a:lnTo>
                  <a:pt x="906754" y="4588"/>
                </a:lnTo>
                <a:lnTo>
                  <a:pt x="844228" y="1162"/>
                </a:lnTo>
                <a:lnTo>
                  <a:pt x="78028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4459" y="1521926"/>
            <a:ext cx="12458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64" marR="5080" indent="-1016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依据逻辑数据 库设计报告</a:t>
            </a:r>
            <a:endParaRPr sz="16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03483" y="2544317"/>
            <a:ext cx="2228850" cy="821055"/>
          </a:xfrm>
          <a:custGeom>
            <a:avLst/>
            <a:gdLst/>
            <a:ahLst/>
            <a:cxnLst/>
            <a:rect l="l" t="t" r="r" b="b"/>
            <a:pathLst>
              <a:path w="2228850" h="821054">
                <a:moveTo>
                  <a:pt x="2228850" y="410718"/>
                </a:moveTo>
                <a:lnTo>
                  <a:pt x="2214280" y="344038"/>
                </a:lnTo>
                <a:lnTo>
                  <a:pt x="2172096" y="280806"/>
                </a:lnTo>
                <a:lnTo>
                  <a:pt x="2141362" y="250745"/>
                </a:lnTo>
                <a:lnTo>
                  <a:pt x="2104583" y="221862"/>
                </a:lnTo>
                <a:lnTo>
                  <a:pt x="2062042" y="194261"/>
                </a:lnTo>
                <a:lnTo>
                  <a:pt x="2014026" y="168048"/>
                </a:lnTo>
                <a:lnTo>
                  <a:pt x="1960822" y="143328"/>
                </a:lnTo>
                <a:lnTo>
                  <a:pt x="1902714" y="120205"/>
                </a:lnTo>
                <a:lnTo>
                  <a:pt x="1839988" y="98786"/>
                </a:lnTo>
                <a:lnTo>
                  <a:pt x="1772930" y="79174"/>
                </a:lnTo>
                <a:lnTo>
                  <a:pt x="1701826" y="61477"/>
                </a:lnTo>
                <a:lnTo>
                  <a:pt x="1626961" y="45797"/>
                </a:lnTo>
                <a:lnTo>
                  <a:pt x="1548622" y="32242"/>
                </a:lnTo>
                <a:lnTo>
                  <a:pt x="1467093" y="20915"/>
                </a:lnTo>
                <a:lnTo>
                  <a:pt x="1382662" y="11922"/>
                </a:lnTo>
                <a:lnTo>
                  <a:pt x="1295613" y="5369"/>
                </a:lnTo>
                <a:lnTo>
                  <a:pt x="1206232" y="1359"/>
                </a:lnTo>
                <a:lnTo>
                  <a:pt x="1114806" y="0"/>
                </a:lnTo>
                <a:lnTo>
                  <a:pt x="1023373" y="1359"/>
                </a:lnTo>
                <a:lnTo>
                  <a:pt x="933977" y="5369"/>
                </a:lnTo>
                <a:lnTo>
                  <a:pt x="846903" y="11922"/>
                </a:lnTo>
                <a:lnTo>
                  <a:pt x="762438" y="20915"/>
                </a:lnTo>
                <a:lnTo>
                  <a:pt x="680870" y="32242"/>
                </a:lnTo>
                <a:lnTo>
                  <a:pt x="602485" y="45797"/>
                </a:lnTo>
                <a:lnTo>
                  <a:pt x="527571" y="61477"/>
                </a:lnTo>
                <a:lnTo>
                  <a:pt x="456413" y="79174"/>
                </a:lnTo>
                <a:lnTo>
                  <a:pt x="389299" y="98786"/>
                </a:lnTo>
                <a:lnTo>
                  <a:pt x="326517" y="120205"/>
                </a:lnTo>
                <a:lnTo>
                  <a:pt x="268351" y="143328"/>
                </a:lnTo>
                <a:lnTo>
                  <a:pt x="215091" y="168048"/>
                </a:lnTo>
                <a:lnTo>
                  <a:pt x="167022" y="194261"/>
                </a:lnTo>
                <a:lnTo>
                  <a:pt x="124431" y="221862"/>
                </a:lnTo>
                <a:lnTo>
                  <a:pt x="87606" y="250745"/>
                </a:lnTo>
                <a:lnTo>
                  <a:pt x="56833" y="280806"/>
                </a:lnTo>
                <a:lnTo>
                  <a:pt x="32398" y="311938"/>
                </a:lnTo>
                <a:lnTo>
                  <a:pt x="3695" y="376999"/>
                </a:lnTo>
                <a:lnTo>
                  <a:pt x="0" y="410718"/>
                </a:lnTo>
                <a:lnTo>
                  <a:pt x="3695" y="444327"/>
                </a:lnTo>
                <a:lnTo>
                  <a:pt x="32398" y="509203"/>
                </a:lnTo>
                <a:lnTo>
                  <a:pt x="56833" y="540258"/>
                </a:lnTo>
                <a:lnTo>
                  <a:pt x="87606" y="570249"/>
                </a:lnTo>
                <a:lnTo>
                  <a:pt x="124431" y="599072"/>
                </a:lnTo>
                <a:lnTo>
                  <a:pt x="167022" y="626621"/>
                </a:lnTo>
                <a:lnTo>
                  <a:pt x="198120" y="643551"/>
                </a:lnTo>
                <a:lnTo>
                  <a:pt x="198120" y="410718"/>
                </a:lnTo>
                <a:lnTo>
                  <a:pt x="201155" y="382997"/>
                </a:lnTo>
                <a:lnTo>
                  <a:pt x="224735" y="329513"/>
                </a:lnTo>
                <a:lnTo>
                  <a:pt x="270093" y="279213"/>
                </a:lnTo>
                <a:lnTo>
                  <a:pt x="300352" y="255473"/>
                </a:lnTo>
                <a:lnTo>
                  <a:pt x="335351" y="232788"/>
                </a:lnTo>
                <a:lnTo>
                  <a:pt x="374855" y="211244"/>
                </a:lnTo>
                <a:lnTo>
                  <a:pt x="418629" y="190928"/>
                </a:lnTo>
                <a:lnTo>
                  <a:pt x="466439" y="171926"/>
                </a:lnTo>
                <a:lnTo>
                  <a:pt x="518049" y="154324"/>
                </a:lnTo>
                <a:lnTo>
                  <a:pt x="573225" y="138208"/>
                </a:lnTo>
                <a:lnTo>
                  <a:pt x="631731" y="123665"/>
                </a:lnTo>
                <a:lnTo>
                  <a:pt x="693333" y="110781"/>
                </a:lnTo>
                <a:lnTo>
                  <a:pt x="757797" y="99643"/>
                </a:lnTo>
                <a:lnTo>
                  <a:pt x="824886" y="90336"/>
                </a:lnTo>
                <a:lnTo>
                  <a:pt x="894366" y="82947"/>
                </a:lnTo>
                <a:lnTo>
                  <a:pt x="966003" y="77563"/>
                </a:lnTo>
                <a:lnTo>
                  <a:pt x="1039561" y="74269"/>
                </a:lnTo>
                <a:lnTo>
                  <a:pt x="1114806" y="73152"/>
                </a:lnTo>
                <a:lnTo>
                  <a:pt x="1190050" y="74269"/>
                </a:lnTo>
                <a:lnTo>
                  <a:pt x="1263608" y="77563"/>
                </a:lnTo>
                <a:lnTo>
                  <a:pt x="1335245" y="82947"/>
                </a:lnTo>
                <a:lnTo>
                  <a:pt x="1404725" y="90336"/>
                </a:lnTo>
                <a:lnTo>
                  <a:pt x="1471814" y="99643"/>
                </a:lnTo>
                <a:lnTo>
                  <a:pt x="1536278" y="110781"/>
                </a:lnTo>
                <a:lnTo>
                  <a:pt x="1597880" y="123665"/>
                </a:lnTo>
                <a:lnTo>
                  <a:pt x="1656386" y="138208"/>
                </a:lnTo>
                <a:lnTo>
                  <a:pt x="1711562" y="154324"/>
                </a:lnTo>
                <a:lnTo>
                  <a:pt x="1763172" y="171926"/>
                </a:lnTo>
                <a:lnTo>
                  <a:pt x="1810982" y="190928"/>
                </a:lnTo>
                <a:lnTo>
                  <a:pt x="1854756" y="211244"/>
                </a:lnTo>
                <a:lnTo>
                  <a:pt x="1894260" y="232788"/>
                </a:lnTo>
                <a:lnTo>
                  <a:pt x="1929259" y="255473"/>
                </a:lnTo>
                <a:lnTo>
                  <a:pt x="1959518" y="279213"/>
                </a:lnTo>
                <a:lnTo>
                  <a:pt x="2004876" y="329513"/>
                </a:lnTo>
                <a:lnTo>
                  <a:pt x="2028456" y="382997"/>
                </a:lnTo>
                <a:lnTo>
                  <a:pt x="2031492" y="410718"/>
                </a:lnTo>
                <a:lnTo>
                  <a:pt x="2031492" y="643271"/>
                </a:lnTo>
                <a:lnTo>
                  <a:pt x="2062042" y="626621"/>
                </a:lnTo>
                <a:lnTo>
                  <a:pt x="2104583" y="599072"/>
                </a:lnTo>
                <a:lnTo>
                  <a:pt x="2141362" y="570249"/>
                </a:lnTo>
                <a:lnTo>
                  <a:pt x="2172096" y="540258"/>
                </a:lnTo>
                <a:lnTo>
                  <a:pt x="2196497" y="509203"/>
                </a:lnTo>
                <a:lnTo>
                  <a:pt x="2225160" y="444327"/>
                </a:lnTo>
                <a:lnTo>
                  <a:pt x="2228850" y="410718"/>
                </a:lnTo>
                <a:close/>
              </a:path>
              <a:path w="2228850" h="821054">
                <a:moveTo>
                  <a:pt x="2031492" y="643271"/>
                </a:moveTo>
                <a:lnTo>
                  <a:pt x="2031492" y="410718"/>
                </a:lnTo>
                <a:lnTo>
                  <a:pt x="2028456" y="438335"/>
                </a:lnTo>
                <a:lnTo>
                  <a:pt x="2019506" y="465350"/>
                </a:lnTo>
                <a:lnTo>
                  <a:pt x="1984802" y="517221"/>
                </a:lnTo>
                <a:lnTo>
                  <a:pt x="1929259" y="565626"/>
                </a:lnTo>
                <a:lnTo>
                  <a:pt x="1894260" y="588309"/>
                </a:lnTo>
                <a:lnTo>
                  <a:pt x="1854756" y="609862"/>
                </a:lnTo>
                <a:lnTo>
                  <a:pt x="1810982" y="630196"/>
                </a:lnTo>
                <a:lnTo>
                  <a:pt x="1763172" y="649224"/>
                </a:lnTo>
                <a:lnTo>
                  <a:pt x="1711562" y="666857"/>
                </a:lnTo>
                <a:lnTo>
                  <a:pt x="1656386" y="683008"/>
                </a:lnTo>
                <a:lnTo>
                  <a:pt x="1597880" y="697588"/>
                </a:lnTo>
                <a:lnTo>
                  <a:pt x="1536278" y="710510"/>
                </a:lnTo>
                <a:lnTo>
                  <a:pt x="1471814" y="721685"/>
                </a:lnTo>
                <a:lnTo>
                  <a:pt x="1404725" y="731026"/>
                </a:lnTo>
                <a:lnTo>
                  <a:pt x="1335245" y="738444"/>
                </a:lnTo>
                <a:lnTo>
                  <a:pt x="1263608" y="743852"/>
                </a:lnTo>
                <a:lnTo>
                  <a:pt x="1190050" y="747161"/>
                </a:lnTo>
                <a:lnTo>
                  <a:pt x="1114806" y="748284"/>
                </a:lnTo>
                <a:lnTo>
                  <a:pt x="1039561" y="747161"/>
                </a:lnTo>
                <a:lnTo>
                  <a:pt x="966003" y="743852"/>
                </a:lnTo>
                <a:lnTo>
                  <a:pt x="894366" y="738444"/>
                </a:lnTo>
                <a:lnTo>
                  <a:pt x="824886" y="731026"/>
                </a:lnTo>
                <a:lnTo>
                  <a:pt x="757797" y="721685"/>
                </a:lnTo>
                <a:lnTo>
                  <a:pt x="693333" y="710510"/>
                </a:lnTo>
                <a:lnTo>
                  <a:pt x="631731" y="697588"/>
                </a:lnTo>
                <a:lnTo>
                  <a:pt x="573225" y="683008"/>
                </a:lnTo>
                <a:lnTo>
                  <a:pt x="518049" y="666857"/>
                </a:lnTo>
                <a:lnTo>
                  <a:pt x="466439" y="649224"/>
                </a:lnTo>
                <a:lnTo>
                  <a:pt x="418629" y="630196"/>
                </a:lnTo>
                <a:lnTo>
                  <a:pt x="374855" y="609862"/>
                </a:lnTo>
                <a:lnTo>
                  <a:pt x="335351" y="588309"/>
                </a:lnTo>
                <a:lnTo>
                  <a:pt x="300352" y="565626"/>
                </a:lnTo>
                <a:lnTo>
                  <a:pt x="270093" y="541901"/>
                </a:lnTo>
                <a:lnTo>
                  <a:pt x="224735" y="491674"/>
                </a:lnTo>
                <a:lnTo>
                  <a:pt x="201155" y="438335"/>
                </a:lnTo>
                <a:lnTo>
                  <a:pt x="198120" y="410718"/>
                </a:lnTo>
                <a:lnTo>
                  <a:pt x="198120" y="643551"/>
                </a:lnTo>
                <a:lnTo>
                  <a:pt x="268351" y="677472"/>
                </a:lnTo>
                <a:lnTo>
                  <a:pt x="326517" y="700563"/>
                </a:lnTo>
                <a:lnTo>
                  <a:pt x="389299" y="721957"/>
                </a:lnTo>
                <a:lnTo>
                  <a:pt x="456413" y="741547"/>
                </a:lnTo>
                <a:lnTo>
                  <a:pt x="527571" y="759229"/>
                </a:lnTo>
                <a:lnTo>
                  <a:pt x="602485" y="774896"/>
                </a:lnTo>
                <a:lnTo>
                  <a:pt x="680870" y="788443"/>
                </a:lnTo>
                <a:lnTo>
                  <a:pt x="762438" y="799764"/>
                </a:lnTo>
                <a:lnTo>
                  <a:pt x="846903" y="808753"/>
                </a:lnTo>
                <a:lnTo>
                  <a:pt x="933977" y="815305"/>
                </a:lnTo>
                <a:lnTo>
                  <a:pt x="1023373" y="819314"/>
                </a:lnTo>
                <a:lnTo>
                  <a:pt x="1114806" y="820674"/>
                </a:lnTo>
                <a:lnTo>
                  <a:pt x="1206232" y="819314"/>
                </a:lnTo>
                <a:lnTo>
                  <a:pt x="1295613" y="815305"/>
                </a:lnTo>
                <a:lnTo>
                  <a:pt x="1382662" y="808753"/>
                </a:lnTo>
                <a:lnTo>
                  <a:pt x="1467093" y="799764"/>
                </a:lnTo>
                <a:lnTo>
                  <a:pt x="1548622" y="788443"/>
                </a:lnTo>
                <a:lnTo>
                  <a:pt x="1626961" y="774896"/>
                </a:lnTo>
                <a:lnTo>
                  <a:pt x="1701826" y="759229"/>
                </a:lnTo>
                <a:lnTo>
                  <a:pt x="1772930" y="741547"/>
                </a:lnTo>
                <a:lnTo>
                  <a:pt x="1839988" y="721957"/>
                </a:lnTo>
                <a:lnTo>
                  <a:pt x="1902714" y="700563"/>
                </a:lnTo>
                <a:lnTo>
                  <a:pt x="1960822" y="677472"/>
                </a:lnTo>
                <a:lnTo>
                  <a:pt x="2014026" y="652790"/>
                </a:lnTo>
                <a:lnTo>
                  <a:pt x="2031492" y="64327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87887" y="2612898"/>
            <a:ext cx="1861185" cy="685800"/>
          </a:xfrm>
          <a:custGeom>
            <a:avLst/>
            <a:gdLst/>
            <a:ahLst/>
            <a:cxnLst/>
            <a:rect l="l" t="t" r="r" b="b"/>
            <a:pathLst>
              <a:path w="1861185" h="685800">
                <a:moveTo>
                  <a:pt x="1860803" y="342899"/>
                </a:moveTo>
                <a:lnTo>
                  <a:pt x="1848619" y="287192"/>
                </a:lnTo>
                <a:lnTo>
                  <a:pt x="1813346" y="234379"/>
                </a:lnTo>
                <a:lnTo>
                  <a:pt x="1756905" y="185159"/>
                </a:lnTo>
                <a:lnTo>
                  <a:pt x="1721346" y="162115"/>
                </a:lnTo>
                <a:lnTo>
                  <a:pt x="1681215" y="140232"/>
                </a:lnTo>
                <a:lnTo>
                  <a:pt x="1636753" y="119597"/>
                </a:lnTo>
                <a:lnTo>
                  <a:pt x="1588198" y="100298"/>
                </a:lnTo>
                <a:lnTo>
                  <a:pt x="1535791" y="82422"/>
                </a:lnTo>
                <a:lnTo>
                  <a:pt x="1479773" y="66056"/>
                </a:lnTo>
                <a:lnTo>
                  <a:pt x="1420383" y="51288"/>
                </a:lnTo>
                <a:lnTo>
                  <a:pt x="1357861" y="38205"/>
                </a:lnTo>
                <a:lnTo>
                  <a:pt x="1292447" y="26896"/>
                </a:lnTo>
                <a:lnTo>
                  <a:pt x="1224381" y="17446"/>
                </a:lnTo>
                <a:lnTo>
                  <a:pt x="1153904" y="9944"/>
                </a:lnTo>
                <a:lnTo>
                  <a:pt x="1081255" y="4478"/>
                </a:lnTo>
                <a:lnTo>
                  <a:pt x="1006674" y="1134"/>
                </a:lnTo>
                <a:lnTo>
                  <a:pt x="930401" y="0"/>
                </a:lnTo>
                <a:lnTo>
                  <a:pt x="854129" y="1134"/>
                </a:lnTo>
                <a:lnTo>
                  <a:pt x="779548" y="4478"/>
                </a:lnTo>
                <a:lnTo>
                  <a:pt x="706899" y="9944"/>
                </a:lnTo>
                <a:lnTo>
                  <a:pt x="636422" y="17446"/>
                </a:lnTo>
                <a:lnTo>
                  <a:pt x="568356" y="26896"/>
                </a:lnTo>
                <a:lnTo>
                  <a:pt x="502942" y="38205"/>
                </a:lnTo>
                <a:lnTo>
                  <a:pt x="440420" y="51288"/>
                </a:lnTo>
                <a:lnTo>
                  <a:pt x="381030" y="66056"/>
                </a:lnTo>
                <a:lnTo>
                  <a:pt x="325012" y="82422"/>
                </a:lnTo>
                <a:lnTo>
                  <a:pt x="272605" y="100298"/>
                </a:lnTo>
                <a:lnTo>
                  <a:pt x="224050" y="119597"/>
                </a:lnTo>
                <a:lnTo>
                  <a:pt x="179588" y="140232"/>
                </a:lnTo>
                <a:lnTo>
                  <a:pt x="139457" y="162115"/>
                </a:lnTo>
                <a:lnTo>
                  <a:pt x="103898" y="185159"/>
                </a:lnTo>
                <a:lnTo>
                  <a:pt x="73151" y="209276"/>
                </a:lnTo>
                <a:lnTo>
                  <a:pt x="27054" y="260380"/>
                </a:lnTo>
                <a:lnTo>
                  <a:pt x="3086" y="314728"/>
                </a:lnTo>
                <a:lnTo>
                  <a:pt x="0" y="342900"/>
                </a:lnTo>
                <a:lnTo>
                  <a:pt x="3086" y="370968"/>
                </a:lnTo>
                <a:lnTo>
                  <a:pt x="27054" y="425171"/>
                </a:lnTo>
                <a:lnTo>
                  <a:pt x="73151" y="476202"/>
                </a:lnTo>
                <a:lnTo>
                  <a:pt x="103898" y="500304"/>
                </a:lnTo>
                <a:lnTo>
                  <a:pt x="139457" y="523346"/>
                </a:lnTo>
                <a:lnTo>
                  <a:pt x="179588" y="545238"/>
                </a:lnTo>
                <a:lnTo>
                  <a:pt x="224050" y="565891"/>
                </a:lnTo>
                <a:lnTo>
                  <a:pt x="272605" y="585216"/>
                </a:lnTo>
                <a:lnTo>
                  <a:pt x="325012" y="603123"/>
                </a:lnTo>
                <a:lnTo>
                  <a:pt x="381030" y="619524"/>
                </a:lnTo>
                <a:lnTo>
                  <a:pt x="440420" y="634329"/>
                </a:lnTo>
                <a:lnTo>
                  <a:pt x="502942" y="647450"/>
                </a:lnTo>
                <a:lnTo>
                  <a:pt x="568356" y="658796"/>
                </a:lnTo>
                <a:lnTo>
                  <a:pt x="636422" y="668280"/>
                </a:lnTo>
                <a:lnTo>
                  <a:pt x="706899" y="675811"/>
                </a:lnTo>
                <a:lnTo>
                  <a:pt x="779548" y="681301"/>
                </a:lnTo>
                <a:lnTo>
                  <a:pt x="854129" y="684660"/>
                </a:lnTo>
                <a:lnTo>
                  <a:pt x="930401" y="685800"/>
                </a:lnTo>
                <a:lnTo>
                  <a:pt x="1006674" y="684660"/>
                </a:lnTo>
                <a:lnTo>
                  <a:pt x="1081255" y="681301"/>
                </a:lnTo>
                <a:lnTo>
                  <a:pt x="1153904" y="675811"/>
                </a:lnTo>
                <a:lnTo>
                  <a:pt x="1224381" y="668280"/>
                </a:lnTo>
                <a:lnTo>
                  <a:pt x="1292447" y="658796"/>
                </a:lnTo>
                <a:lnTo>
                  <a:pt x="1357861" y="647450"/>
                </a:lnTo>
                <a:lnTo>
                  <a:pt x="1420383" y="634329"/>
                </a:lnTo>
                <a:lnTo>
                  <a:pt x="1479773" y="619524"/>
                </a:lnTo>
                <a:lnTo>
                  <a:pt x="1535791" y="603123"/>
                </a:lnTo>
                <a:lnTo>
                  <a:pt x="1588198" y="585216"/>
                </a:lnTo>
                <a:lnTo>
                  <a:pt x="1636753" y="565891"/>
                </a:lnTo>
                <a:lnTo>
                  <a:pt x="1681215" y="545238"/>
                </a:lnTo>
                <a:lnTo>
                  <a:pt x="1721346" y="523346"/>
                </a:lnTo>
                <a:lnTo>
                  <a:pt x="1756905" y="500304"/>
                </a:lnTo>
                <a:lnTo>
                  <a:pt x="1787652" y="476202"/>
                </a:lnTo>
                <a:lnTo>
                  <a:pt x="1833749" y="425171"/>
                </a:lnTo>
                <a:lnTo>
                  <a:pt x="1857717" y="370968"/>
                </a:lnTo>
                <a:lnTo>
                  <a:pt x="1860803" y="34289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87887" y="2612898"/>
            <a:ext cx="1861185" cy="685800"/>
          </a:xfrm>
          <a:custGeom>
            <a:avLst/>
            <a:gdLst/>
            <a:ahLst/>
            <a:cxnLst/>
            <a:rect l="l" t="t" r="r" b="b"/>
            <a:pathLst>
              <a:path w="1861185" h="685800">
                <a:moveTo>
                  <a:pt x="930401" y="0"/>
                </a:moveTo>
                <a:lnTo>
                  <a:pt x="854129" y="1134"/>
                </a:lnTo>
                <a:lnTo>
                  <a:pt x="779548" y="4478"/>
                </a:lnTo>
                <a:lnTo>
                  <a:pt x="706899" y="9944"/>
                </a:lnTo>
                <a:lnTo>
                  <a:pt x="636422" y="17446"/>
                </a:lnTo>
                <a:lnTo>
                  <a:pt x="568356" y="26896"/>
                </a:lnTo>
                <a:lnTo>
                  <a:pt x="502942" y="38205"/>
                </a:lnTo>
                <a:lnTo>
                  <a:pt x="440420" y="51288"/>
                </a:lnTo>
                <a:lnTo>
                  <a:pt x="381030" y="66056"/>
                </a:lnTo>
                <a:lnTo>
                  <a:pt x="325012" y="82422"/>
                </a:lnTo>
                <a:lnTo>
                  <a:pt x="272605" y="100298"/>
                </a:lnTo>
                <a:lnTo>
                  <a:pt x="224050" y="119597"/>
                </a:lnTo>
                <a:lnTo>
                  <a:pt x="179588" y="140232"/>
                </a:lnTo>
                <a:lnTo>
                  <a:pt x="139457" y="162115"/>
                </a:lnTo>
                <a:lnTo>
                  <a:pt x="103898" y="185159"/>
                </a:lnTo>
                <a:lnTo>
                  <a:pt x="73151" y="209276"/>
                </a:lnTo>
                <a:lnTo>
                  <a:pt x="27054" y="260380"/>
                </a:lnTo>
                <a:lnTo>
                  <a:pt x="3086" y="314728"/>
                </a:lnTo>
                <a:lnTo>
                  <a:pt x="0" y="342900"/>
                </a:lnTo>
                <a:lnTo>
                  <a:pt x="3086" y="370968"/>
                </a:lnTo>
                <a:lnTo>
                  <a:pt x="27054" y="425171"/>
                </a:lnTo>
                <a:lnTo>
                  <a:pt x="73151" y="476202"/>
                </a:lnTo>
                <a:lnTo>
                  <a:pt x="103898" y="500304"/>
                </a:lnTo>
                <a:lnTo>
                  <a:pt x="139457" y="523346"/>
                </a:lnTo>
                <a:lnTo>
                  <a:pt x="179588" y="545238"/>
                </a:lnTo>
                <a:lnTo>
                  <a:pt x="224050" y="565891"/>
                </a:lnTo>
                <a:lnTo>
                  <a:pt x="272605" y="585216"/>
                </a:lnTo>
                <a:lnTo>
                  <a:pt x="325012" y="603123"/>
                </a:lnTo>
                <a:lnTo>
                  <a:pt x="381030" y="619524"/>
                </a:lnTo>
                <a:lnTo>
                  <a:pt x="440420" y="634329"/>
                </a:lnTo>
                <a:lnTo>
                  <a:pt x="502942" y="647450"/>
                </a:lnTo>
                <a:lnTo>
                  <a:pt x="568356" y="658796"/>
                </a:lnTo>
                <a:lnTo>
                  <a:pt x="636422" y="668280"/>
                </a:lnTo>
                <a:lnTo>
                  <a:pt x="706899" y="675811"/>
                </a:lnTo>
                <a:lnTo>
                  <a:pt x="779548" y="681301"/>
                </a:lnTo>
                <a:lnTo>
                  <a:pt x="854129" y="684660"/>
                </a:lnTo>
                <a:lnTo>
                  <a:pt x="930401" y="685800"/>
                </a:lnTo>
                <a:lnTo>
                  <a:pt x="1006674" y="684660"/>
                </a:lnTo>
                <a:lnTo>
                  <a:pt x="1081255" y="681301"/>
                </a:lnTo>
                <a:lnTo>
                  <a:pt x="1153904" y="675811"/>
                </a:lnTo>
                <a:lnTo>
                  <a:pt x="1224381" y="668280"/>
                </a:lnTo>
                <a:lnTo>
                  <a:pt x="1292447" y="658796"/>
                </a:lnTo>
                <a:lnTo>
                  <a:pt x="1357861" y="647450"/>
                </a:lnTo>
                <a:lnTo>
                  <a:pt x="1420383" y="634329"/>
                </a:lnTo>
                <a:lnTo>
                  <a:pt x="1479773" y="619524"/>
                </a:lnTo>
                <a:lnTo>
                  <a:pt x="1535791" y="603123"/>
                </a:lnTo>
                <a:lnTo>
                  <a:pt x="1588198" y="585216"/>
                </a:lnTo>
                <a:lnTo>
                  <a:pt x="1636753" y="565891"/>
                </a:lnTo>
                <a:lnTo>
                  <a:pt x="1681215" y="545238"/>
                </a:lnTo>
                <a:lnTo>
                  <a:pt x="1721346" y="523346"/>
                </a:lnTo>
                <a:lnTo>
                  <a:pt x="1756905" y="500304"/>
                </a:lnTo>
                <a:lnTo>
                  <a:pt x="1787652" y="476202"/>
                </a:lnTo>
                <a:lnTo>
                  <a:pt x="1833749" y="425171"/>
                </a:lnTo>
                <a:lnTo>
                  <a:pt x="1857717" y="370968"/>
                </a:lnTo>
                <a:lnTo>
                  <a:pt x="1860803" y="342899"/>
                </a:lnTo>
                <a:lnTo>
                  <a:pt x="1857717" y="314728"/>
                </a:lnTo>
                <a:lnTo>
                  <a:pt x="1833749" y="260380"/>
                </a:lnTo>
                <a:lnTo>
                  <a:pt x="1787652" y="209276"/>
                </a:lnTo>
                <a:lnTo>
                  <a:pt x="1756905" y="185159"/>
                </a:lnTo>
                <a:lnTo>
                  <a:pt x="1721346" y="162115"/>
                </a:lnTo>
                <a:lnTo>
                  <a:pt x="1681215" y="140232"/>
                </a:lnTo>
                <a:lnTo>
                  <a:pt x="1636753" y="119597"/>
                </a:lnTo>
                <a:lnTo>
                  <a:pt x="1588198" y="100298"/>
                </a:lnTo>
                <a:lnTo>
                  <a:pt x="1535791" y="82422"/>
                </a:lnTo>
                <a:lnTo>
                  <a:pt x="1479773" y="66056"/>
                </a:lnTo>
                <a:lnTo>
                  <a:pt x="1420383" y="51288"/>
                </a:lnTo>
                <a:lnTo>
                  <a:pt x="1357861" y="38205"/>
                </a:lnTo>
                <a:lnTo>
                  <a:pt x="1292447" y="26896"/>
                </a:lnTo>
                <a:lnTo>
                  <a:pt x="1224381" y="17446"/>
                </a:lnTo>
                <a:lnTo>
                  <a:pt x="1153904" y="9944"/>
                </a:lnTo>
                <a:lnTo>
                  <a:pt x="1081255" y="4478"/>
                </a:lnTo>
                <a:lnTo>
                  <a:pt x="1006674" y="1134"/>
                </a:lnTo>
                <a:lnTo>
                  <a:pt x="93040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9387" y="2743184"/>
            <a:ext cx="16395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marR="5080" indent="-16891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利用具</a:t>
            </a:r>
            <a:r>
              <a:rPr sz="1600" b="1" spc="-10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体</a:t>
            </a:r>
            <a:r>
              <a:rPr sz="16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DBM</a:t>
            </a:r>
            <a:r>
              <a:rPr sz="16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S</a:t>
            </a:r>
            <a:r>
              <a:rPr sz="16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， </a:t>
            </a:r>
            <a:r>
              <a:rPr sz="16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创建数据库</a:t>
            </a:r>
            <a:r>
              <a:rPr sz="16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/</a:t>
            </a:r>
            <a:r>
              <a:rPr sz="16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表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10163" y="3747515"/>
            <a:ext cx="2014855" cy="948055"/>
          </a:xfrm>
          <a:custGeom>
            <a:avLst/>
            <a:gdLst/>
            <a:ahLst/>
            <a:cxnLst/>
            <a:rect l="l" t="t" r="r" b="b"/>
            <a:pathLst>
              <a:path w="2014854" h="948054">
                <a:moveTo>
                  <a:pt x="2014727" y="473963"/>
                </a:moveTo>
                <a:lnTo>
                  <a:pt x="2011387" y="435145"/>
                </a:lnTo>
                <a:lnTo>
                  <a:pt x="2001540" y="397181"/>
                </a:lnTo>
                <a:lnTo>
                  <a:pt x="1985446" y="360194"/>
                </a:lnTo>
                <a:lnTo>
                  <a:pt x="1963363" y="324307"/>
                </a:lnTo>
                <a:lnTo>
                  <a:pt x="1935551" y="289643"/>
                </a:lnTo>
                <a:lnTo>
                  <a:pt x="1902270" y="256325"/>
                </a:lnTo>
                <a:lnTo>
                  <a:pt x="1863779" y="224476"/>
                </a:lnTo>
                <a:lnTo>
                  <a:pt x="1820338" y="194218"/>
                </a:lnTo>
                <a:lnTo>
                  <a:pt x="1772206" y="165675"/>
                </a:lnTo>
                <a:lnTo>
                  <a:pt x="1719643" y="138969"/>
                </a:lnTo>
                <a:lnTo>
                  <a:pt x="1662908" y="114224"/>
                </a:lnTo>
                <a:lnTo>
                  <a:pt x="1602260" y="91561"/>
                </a:lnTo>
                <a:lnTo>
                  <a:pt x="1537959" y="71105"/>
                </a:lnTo>
                <a:lnTo>
                  <a:pt x="1470265" y="52978"/>
                </a:lnTo>
                <a:lnTo>
                  <a:pt x="1399436" y="37302"/>
                </a:lnTo>
                <a:lnTo>
                  <a:pt x="1325733" y="24201"/>
                </a:lnTo>
                <a:lnTo>
                  <a:pt x="1249415" y="13797"/>
                </a:lnTo>
                <a:lnTo>
                  <a:pt x="1170741" y="6214"/>
                </a:lnTo>
                <a:lnTo>
                  <a:pt x="1089971" y="1574"/>
                </a:lnTo>
                <a:lnTo>
                  <a:pt x="1007363" y="0"/>
                </a:lnTo>
                <a:lnTo>
                  <a:pt x="924756" y="1574"/>
                </a:lnTo>
                <a:lnTo>
                  <a:pt x="843986" y="6214"/>
                </a:lnTo>
                <a:lnTo>
                  <a:pt x="765312" y="13797"/>
                </a:lnTo>
                <a:lnTo>
                  <a:pt x="688994" y="24201"/>
                </a:lnTo>
                <a:lnTo>
                  <a:pt x="615291" y="37302"/>
                </a:lnTo>
                <a:lnTo>
                  <a:pt x="544462" y="52978"/>
                </a:lnTo>
                <a:lnTo>
                  <a:pt x="476768" y="71105"/>
                </a:lnTo>
                <a:lnTo>
                  <a:pt x="412467" y="91561"/>
                </a:lnTo>
                <a:lnTo>
                  <a:pt x="351819" y="114224"/>
                </a:lnTo>
                <a:lnTo>
                  <a:pt x="295084" y="138969"/>
                </a:lnTo>
                <a:lnTo>
                  <a:pt x="242521" y="165675"/>
                </a:lnTo>
                <a:lnTo>
                  <a:pt x="194389" y="194218"/>
                </a:lnTo>
                <a:lnTo>
                  <a:pt x="150948" y="224476"/>
                </a:lnTo>
                <a:lnTo>
                  <a:pt x="112457" y="256325"/>
                </a:lnTo>
                <a:lnTo>
                  <a:pt x="79176" y="289643"/>
                </a:lnTo>
                <a:lnTo>
                  <a:pt x="51364" y="324307"/>
                </a:lnTo>
                <a:lnTo>
                  <a:pt x="29281" y="360194"/>
                </a:lnTo>
                <a:lnTo>
                  <a:pt x="13187" y="397181"/>
                </a:lnTo>
                <a:lnTo>
                  <a:pt x="3340" y="435145"/>
                </a:lnTo>
                <a:lnTo>
                  <a:pt x="0" y="473963"/>
                </a:lnTo>
                <a:lnTo>
                  <a:pt x="3340" y="512885"/>
                </a:lnTo>
                <a:lnTo>
                  <a:pt x="13187" y="550932"/>
                </a:lnTo>
                <a:lnTo>
                  <a:pt x="29281" y="587981"/>
                </a:lnTo>
                <a:lnTo>
                  <a:pt x="51364" y="623913"/>
                </a:lnTo>
                <a:lnTo>
                  <a:pt x="79176" y="658606"/>
                </a:lnTo>
                <a:lnTo>
                  <a:pt x="112457" y="691938"/>
                </a:lnTo>
                <a:lnTo>
                  <a:pt x="150948" y="723789"/>
                </a:lnTo>
                <a:lnTo>
                  <a:pt x="178308" y="742840"/>
                </a:lnTo>
                <a:lnTo>
                  <a:pt x="178308" y="473963"/>
                </a:lnTo>
                <a:lnTo>
                  <a:pt x="181055" y="442051"/>
                </a:lnTo>
                <a:lnTo>
                  <a:pt x="202397" y="380444"/>
                </a:lnTo>
                <a:lnTo>
                  <a:pt x="243447" y="322468"/>
                </a:lnTo>
                <a:lnTo>
                  <a:pt x="270829" y="295093"/>
                </a:lnTo>
                <a:lnTo>
                  <a:pt x="302498" y="268927"/>
                </a:lnTo>
                <a:lnTo>
                  <a:pt x="338242" y="244071"/>
                </a:lnTo>
                <a:lnTo>
                  <a:pt x="377847" y="220626"/>
                </a:lnTo>
                <a:lnTo>
                  <a:pt x="421100" y="198691"/>
                </a:lnTo>
                <a:lnTo>
                  <a:pt x="467787" y="178368"/>
                </a:lnTo>
                <a:lnTo>
                  <a:pt x="517696" y="159757"/>
                </a:lnTo>
                <a:lnTo>
                  <a:pt x="570614" y="142959"/>
                </a:lnTo>
                <a:lnTo>
                  <a:pt x="626326" y="128075"/>
                </a:lnTo>
                <a:lnTo>
                  <a:pt x="684621" y="115204"/>
                </a:lnTo>
                <a:lnTo>
                  <a:pt x="745284" y="104448"/>
                </a:lnTo>
                <a:lnTo>
                  <a:pt x="808103" y="95907"/>
                </a:lnTo>
                <a:lnTo>
                  <a:pt x="872865" y="89682"/>
                </a:lnTo>
                <a:lnTo>
                  <a:pt x="939356" y="85873"/>
                </a:lnTo>
                <a:lnTo>
                  <a:pt x="1007363" y="84581"/>
                </a:lnTo>
                <a:lnTo>
                  <a:pt x="1075371" y="85873"/>
                </a:lnTo>
                <a:lnTo>
                  <a:pt x="1141862" y="89682"/>
                </a:lnTo>
                <a:lnTo>
                  <a:pt x="1206624" y="95907"/>
                </a:lnTo>
                <a:lnTo>
                  <a:pt x="1269443" y="104448"/>
                </a:lnTo>
                <a:lnTo>
                  <a:pt x="1330106" y="115204"/>
                </a:lnTo>
                <a:lnTo>
                  <a:pt x="1388401" y="128075"/>
                </a:lnTo>
                <a:lnTo>
                  <a:pt x="1444113" y="142959"/>
                </a:lnTo>
                <a:lnTo>
                  <a:pt x="1497031" y="159757"/>
                </a:lnTo>
                <a:lnTo>
                  <a:pt x="1546940" y="178368"/>
                </a:lnTo>
                <a:lnTo>
                  <a:pt x="1593627" y="198691"/>
                </a:lnTo>
                <a:lnTo>
                  <a:pt x="1636880" y="220626"/>
                </a:lnTo>
                <a:lnTo>
                  <a:pt x="1676485" y="244071"/>
                </a:lnTo>
                <a:lnTo>
                  <a:pt x="1712229" y="268927"/>
                </a:lnTo>
                <a:lnTo>
                  <a:pt x="1743898" y="295093"/>
                </a:lnTo>
                <a:lnTo>
                  <a:pt x="1771280" y="322468"/>
                </a:lnTo>
                <a:lnTo>
                  <a:pt x="1812330" y="380444"/>
                </a:lnTo>
                <a:lnTo>
                  <a:pt x="1833672" y="442051"/>
                </a:lnTo>
                <a:lnTo>
                  <a:pt x="1836420" y="473963"/>
                </a:lnTo>
                <a:lnTo>
                  <a:pt x="1836420" y="742840"/>
                </a:lnTo>
                <a:lnTo>
                  <a:pt x="1863779" y="723789"/>
                </a:lnTo>
                <a:lnTo>
                  <a:pt x="1902270" y="691938"/>
                </a:lnTo>
                <a:lnTo>
                  <a:pt x="1935551" y="658606"/>
                </a:lnTo>
                <a:lnTo>
                  <a:pt x="1963363" y="623913"/>
                </a:lnTo>
                <a:lnTo>
                  <a:pt x="1985446" y="587981"/>
                </a:lnTo>
                <a:lnTo>
                  <a:pt x="2001540" y="550932"/>
                </a:lnTo>
                <a:lnTo>
                  <a:pt x="2011387" y="512885"/>
                </a:lnTo>
                <a:lnTo>
                  <a:pt x="2014727" y="473963"/>
                </a:lnTo>
                <a:close/>
              </a:path>
              <a:path w="2014854" h="948054">
                <a:moveTo>
                  <a:pt x="1836420" y="742840"/>
                </a:moveTo>
                <a:lnTo>
                  <a:pt x="1836420" y="473963"/>
                </a:lnTo>
                <a:lnTo>
                  <a:pt x="1833672" y="505985"/>
                </a:lnTo>
                <a:lnTo>
                  <a:pt x="1825571" y="537290"/>
                </a:lnTo>
                <a:lnTo>
                  <a:pt x="1794162" y="597347"/>
                </a:lnTo>
                <a:lnTo>
                  <a:pt x="1743898" y="653334"/>
                </a:lnTo>
                <a:lnTo>
                  <a:pt x="1712229" y="679553"/>
                </a:lnTo>
                <a:lnTo>
                  <a:pt x="1676485" y="704453"/>
                </a:lnTo>
                <a:lnTo>
                  <a:pt x="1636880" y="727937"/>
                </a:lnTo>
                <a:lnTo>
                  <a:pt x="1593627" y="749903"/>
                </a:lnTo>
                <a:lnTo>
                  <a:pt x="1546940" y="770251"/>
                </a:lnTo>
                <a:lnTo>
                  <a:pt x="1497031" y="788883"/>
                </a:lnTo>
                <a:lnTo>
                  <a:pt x="1444113" y="805697"/>
                </a:lnTo>
                <a:lnTo>
                  <a:pt x="1388401" y="820593"/>
                </a:lnTo>
                <a:lnTo>
                  <a:pt x="1330106" y="833473"/>
                </a:lnTo>
                <a:lnTo>
                  <a:pt x="1269443" y="844235"/>
                </a:lnTo>
                <a:lnTo>
                  <a:pt x="1206624" y="852779"/>
                </a:lnTo>
                <a:lnTo>
                  <a:pt x="1141862" y="859006"/>
                </a:lnTo>
                <a:lnTo>
                  <a:pt x="1075371" y="862815"/>
                </a:lnTo>
                <a:lnTo>
                  <a:pt x="1007363" y="864107"/>
                </a:lnTo>
                <a:lnTo>
                  <a:pt x="939356" y="862815"/>
                </a:lnTo>
                <a:lnTo>
                  <a:pt x="872865" y="859006"/>
                </a:lnTo>
                <a:lnTo>
                  <a:pt x="808103" y="852779"/>
                </a:lnTo>
                <a:lnTo>
                  <a:pt x="745284" y="844235"/>
                </a:lnTo>
                <a:lnTo>
                  <a:pt x="684621" y="833473"/>
                </a:lnTo>
                <a:lnTo>
                  <a:pt x="626326" y="820593"/>
                </a:lnTo>
                <a:lnTo>
                  <a:pt x="570614" y="805697"/>
                </a:lnTo>
                <a:lnTo>
                  <a:pt x="517696" y="788883"/>
                </a:lnTo>
                <a:lnTo>
                  <a:pt x="467787" y="770251"/>
                </a:lnTo>
                <a:lnTo>
                  <a:pt x="421100" y="749903"/>
                </a:lnTo>
                <a:lnTo>
                  <a:pt x="377847" y="727937"/>
                </a:lnTo>
                <a:lnTo>
                  <a:pt x="338242" y="704453"/>
                </a:lnTo>
                <a:lnTo>
                  <a:pt x="302498" y="679553"/>
                </a:lnTo>
                <a:lnTo>
                  <a:pt x="270829" y="653334"/>
                </a:lnTo>
                <a:lnTo>
                  <a:pt x="243447" y="625899"/>
                </a:lnTo>
                <a:lnTo>
                  <a:pt x="202397" y="567777"/>
                </a:lnTo>
                <a:lnTo>
                  <a:pt x="181055" y="505985"/>
                </a:lnTo>
                <a:lnTo>
                  <a:pt x="178308" y="473963"/>
                </a:lnTo>
                <a:lnTo>
                  <a:pt x="178308" y="742840"/>
                </a:lnTo>
                <a:lnTo>
                  <a:pt x="242521" y="782563"/>
                </a:lnTo>
                <a:lnTo>
                  <a:pt x="295084" y="809243"/>
                </a:lnTo>
                <a:lnTo>
                  <a:pt x="351819" y="833958"/>
                </a:lnTo>
                <a:lnTo>
                  <a:pt x="412467" y="856585"/>
                </a:lnTo>
                <a:lnTo>
                  <a:pt x="476768" y="877004"/>
                </a:lnTo>
                <a:lnTo>
                  <a:pt x="544462" y="895093"/>
                </a:lnTo>
                <a:lnTo>
                  <a:pt x="615291" y="910732"/>
                </a:lnTo>
                <a:lnTo>
                  <a:pt x="688994" y="923800"/>
                </a:lnTo>
                <a:lnTo>
                  <a:pt x="765312" y="934174"/>
                </a:lnTo>
                <a:lnTo>
                  <a:pt x="843986" y="941734"/>
                </a:lnTo>
                <a:lnTo>
                  <a:pt x="924756" y="946359"/>
                </a:lnTo>
                <a:lnTo>
                  <a:pt x="1007363" y="947927"/>
                </a:lnTo>
                <a:lnTo>
                  <a:pt x="1089971" y="946359"/>
                </a:lnTo>
                <a:lnTo>
                  <a:pt x="1170741" y="941734"/>
                </a:lnTo>
                <a:lnTo>
                  <a:pt x="1249415" y="934174"/>
                </a:lnTo>
                <a:lnTo>
                  <a:pt x="1325733" y="923800"/>
                </a:lnTo>
                <a:lnTo>
                  <a:pt x="1399436" y="910732"/>
                </a:lnTo>
                <a:lnTo>
                  <a:pt x="1470265" y="895093"/>
                </a:lnTo>
                <a:lnTo>
                  <a:pt x="1537959" y="877004"/>
                </a:lnTo>
                <a:lnTo>
                  <a:pt x="1602260" y="856585"/>
                </a:lnTo>
                <a:lnTo>
                  <a:pt x="1662908" y="833958"/>
                </a:lnTo>
                <a:lnTo>
                  <a:pt x="1719643" y="809243"/>
                </a:lnTo>
                <a:lnTo>
                  <a:pt x="1772206" y="782563"/>
                </a:lnTo>
                <a:lnTo>
                  <a:pt x="1820338" y="754038"/>
                </a:lnTo>
                <a:lnTo>
                  <a:pt x="1836420" y="74284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77041" y="3825240"/>
            <a:ext cx="1681480" cy="794385"/>
          </a:xfrm>
          <a:custGeom>
            <a:avLst/>
            <a:gdLst/>
            <a:ahLst/>
            <a:cxnLst/>
            <a:rect l="l" t="t" r="r" b="b"/>
            <a:pathLst>
              <a:path w="1681479" h="794385">
                <a:moveTo>
                  <a:pt x="1680972" y="397002"/>
                </a:moveTo>
                <a:lnTo>
                  <a:pt x="1669967" y="332743"/>
                </a:lnTo>
                <a:lnTo>
                  <a:pt x="1638111" y="271735"/>
                </a:lnTo>
                <a:lnTo>
                  <a:pt x="1587133" y="214805"/>
                </a:lnTo>
                <a:lnTo>
                  <a:pt x="1555016" y="188128"/>
                </a:lnTo>
                <a:lnTo>
                  <a:pt x="1518769" y="162781"/>
                </a:lnTo>
                <a:lnTo>
                  <a:pt x="1478608" y="138867"/>
                </a:lnTo>
                <a:lnTo>
                  <a:pt x="1434750" y="116490"/>
                </a:lnTo>
                <a:lnTo>
                  <a:pt x="1387412" y="95753"/>
                </a:lnTo>
                <a:lnTo>
                  <a:pt x="1336810" y="76760"/>
                </a:lnTo>
                <a:lnTo>
                  <a:pt x="1283160" y="59614"/>
                </a:lnTo>
                <a:lnTo>
                  <a:pt x="1226680" y="44419"/>
                </a:lnTo>
                <a:lnTo>
                  <a:pt x="1167586" y="31277"/>
                </a:lnTo>
                <a:lnTo>
                  <a:pt x="1106094" y="20293"/>
                </a:lnTo>
                <a:lnTo>
                  <a:pt x="1042422" y="11570"/>
                </a:lnTo>
                <a:lnTo>
                  <a:pt x="976785" y="5211"/>
                </a:lnTo>
                <a:lnTo>
                  <a:pt x="909401" y="1320"/>
                </a:lnTo>
                <a:lnTo>
                  <a:pt x="840486" y="0"/>
                </a:lnTo>
                <a:lnTo>
                  <a:pt x="771570" y="1320"/>
                </a:lnTo>
                <a:lnTo>
                  <a:pt x="704186" y="5211"/>
                </a:lnTo>
                <a:lnTo>
                  <a:pt x="638549" y="11570"/>
                </a:lnTo>
                <a:lnTo>
                  <a:pt x="574877" y="20293"/>
                </a:lnTo>
                <a:lnTo>
                  <a:pt x="513385" y="31277"/>
                </a:lnTo>
                <a:lnTo>
                  <a:pt x="454291" y="44419"/>
                </a:lnTo>
                <a:lnTo>
                  <a:pt x="397811" y="59614"/>
                </a:lnTo>
                <a:lnTo>
                  <a:pt x="344161" y="76760"/>
                </a:lnTo>
                <a:lnTo>
                  <a:pt x="293559" y="95753"/>
                </a:lnTo>
                <a:lnTo>
                  <a:pt x="246221" y="116490"/>
                </a:lnTo>
                <a:lnTo>
                  <a:pt x="202363" y="138867"/>
                </a:lnTo>
                <a:lnTo>
                  <a:pt x="162202" y="162781"/>
                </a:lnTo>
                <a:lnTo>
                  <a:pt x="125955" y="188128"/>
                </a:lnTo>
                <a:lnTo>
                  <a:pt x="93838" y="214805"/>
                </a:lnTo>
                <a:lnTo>
                  <a:pt x="66067" y="242708"/>
                </a:lnTo>
                <a:lnTo>
                  <a:pt x="24434" y="301781"/>
                </a:lnTo>
                <a:lnTo>
                  <a:pt x="2787" y="364518"/>
                </a:lnTo>
                <a:lnTo>
                  <a:pt x="0" y="397002"/>
                </a:lnTo>
                <a:lnTo>
                  <a:pt x="2787" y="429589"/>
                </a:lnTo>
                <a:lnTo>
                  <a:pt x="24434" y="492470"/>
                </a:lnTo>
                <a:lnTo>
                  <a:pt x="66067" y="551616"/>
                </a:lnTo>
                <a:lnTo>
                  <a:pt x="93838" y="579534"/>
                </a:lnTo>
                <a:lnTo>
                  <a:pt x="125955" y="606213"/>
                </a:lnTo>
                <a:lnTo>
                  <a:pt x="162202" y="631551"/>
                </a:lnTo>
                <a:lnTo>
                  <a:pt x="202363" y="655447"/>
                </a:lnTo>
                <a:lnTo>
                  <a:pt x="246221" y="677799"/>
                </a:lnTo>
                <a:lnTo>
                  <a:pt x="293559" y="698504"/>
                </a:lnTo>
                <a:lnTo>
                  <a:pt x="344161" y="717462"/>
                </a:lnTo>
                <a:lnTo>
                  <a:pt x="397811" y="734571"/>
                </a:lnTo>
                <a:lnTo>
                  <a:pt x="454291" y="749728"/>
                </a:lnTo>
                <a:lnTo>
                  <a:pt x="513385" y="762833"/>
                </a:lnTo>
                <a:lnTo>
                  <a:pt x="574877" y="773783"/>
                </a:lnTo>
                <a:lnTo>
                  <a:pt x="638549" y="782477"/>
                </a:lnTo>
                <a:lnTo>
                  <a:pt x="704186" y="788813"/>
                </a:lnTo>
                <a:lnTo>
                  <a:pt x="771570" y="792689"/>
                </a:lnTo>
                <a:lnTo>
                  <a:pt x="840486" y="794004"/>
                </a:lnTo>
                <a:lnTo>
                  <a:pt x="909401" y="792689"/>
                </a:lnTo>
                <a:lnTo>
                  <a:pt x="976785" y="788813"/>
                </a:lnTo>
                <a:lnTo>
                  <a:pt x="1042422" y="782477"/>
                </a:lnTo>
                <a:lnTo>
                  <a:pt x="1106094" y="773783"/>
                </a:lnTo>
                <a:lnTo>
                  <a:pt x="1167586" y="762833"/>
                </a:lnTo>
                <a:lnTo>
                  <a:pt x="1226680" y="749728"/>
                </a:lnTo>
                <a:lnTo>
                  <a:pt x="1283160" y="734571"/>
                </a:lnTo>
                <a:lnTo>
                  <a:pt x="1336810" y="717462"/>
                </a:lnTo>
                <a:lnTo>
                  <a:pt x="1387412" y="698504"/>
                </a:lnTo>
                <a:lnTo>
                  <a:pt x="1434750" y="677799"/>
                </a:lnTo>
                <a:lnTo>
                  <a:pt x="1478608" y="655447"/>
                </a:lnTo>
                <a:lnTo>
                  <a:pt x="1518769" y="631551"/>
                </a:lnTo>
                <a:lnTo>
                  <a:pt x="1555016" y="606213"/>
                </a:lnTo>
                <a:lnTo>
                  <a:pt x="1587133" y="579534"/>
                </a:lnTo>
                <a:lnTo>
                  <a:pt x="1614904" y="551616"/>
                </a:lnTo>
                <a:lnTo>
                  <a:pt x="1656537" y="492470"/>
                </a:lnTo>
                <a:lnTo>
                  <a:pt x="1678184" y="429589"/>
                </a:lnTo>
                <a:lnTo>
                  <a:pt x="1680972" y="39700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77041" y="3825240"/>
            <a:ext cx="1681480" cy="794385"/>
          </a:xfrm>
          <a:custGeom>
            <a:avLst/>
            <a:gdLst/>
            <a:ahLst/>
            <a:cxnLst/>
            <a:rect l="l" t="t" r="r" b="b"/>
            <a:pathLst>
              <a:path w="1681479" h="794385">
                <a:moveTo>
                  <a:pt x="840486" y="0"/>
                </a:moveTo>
                <a:lnTo>
                  <a:pt x="771570" y="1320"/>
                </a:lnTo>
                <a:lnTo>
                  <a:pt x="704186" y="5211"/>
                </a:lnTo>
                <a:lnTo>
                  <a:pt x="638549" y="11570"/>
                </a:lnTo>
                <a:lnTo>
                  <a:pt x="574877" y="20293"/>
                </a:lnTo>
                <a:lnTo>
                  <a:pt x="513385" y="31277"/>
                </a:lnTo>
                <a:lnTo>
                  <a:pt x="454291" y="44419"/>
                </a:lnTo>
                <a:lnTo>
                  <a:pt x="397811" y="59614"/>
                </a:lnTo>
                <a:lnTo>
                  <a:pt x="344161" y="76760"/>
                </a:lnTo>
                <a:lnTo>
                  <a:pt x="293559" y="95753"/>
                </a:lnTo>
                <a:lnTo>
                  <a:pt x="246221" y="116490"/>
                </a:lnTo>
                <a:lnTo>
                  <a:pt x="202363" y="138867"/>
                </a:lnTo>
                <a:lnTo>
                  <a:pt x="162202" y="162781"/>
                </a:lnTo>
                <a:lnTo>
                  <a:pt x="125955" y="188128"/>
                </a:lnTo>
                <a:lnTo>
                  <a:pt x="93838" y="214805"/>
                </a:lnTo>
                <a:lnTo>
                  <a:pt x="66067" y="242708"/>
                </a:lnTo>
                <a:lnTo>
                  <a:pt x="24434" y="301781"/>
                </a:lnTo>
                <a:lnTo>
                  <a:pt x="2787" y="364518"/>
                </a:lnTo>
                <a:lnTo>
                  <a:pt x="0" y="397002"/>
                </a:lnTo>
                <a:lnTo>
                  <a:pt x="2787" y="429589"/>
                </a:lnTo>
                <a:lnTo>
                  <a:pt x="24434" y="492470"/>
                </a:lnTo>
                <a:lnTo>
                  <a:pt x="66067" y="551616"/>
                </a:lnTo>
                <a:lnTo>
                  <a:pt x="93838" y="579534"/>
                </a:lnTo>
                <a:lnTo>
                  <a:pt x="125955" y="606213"/>
                </a:lnTo>
                <a:lnTo>
                  <a:pt x="162202" y="631551"/>
                </a:lnTo>
                <a:lnTo>
                  <a:pt x="202363" y="655447"/>
                </a:lnTo>
                <a:lnTo>
                  <a:pt x="246221" y="677799"/>
                </a:lnTo>
                <a:lnTo>
                  <a:pt x="293559" y="698504"/>
                </a:lnTo>
                <a:lnTo>
                  <a:pt x="344161" y="717462"/>
                </a:lnTo>
                <a:lnTo>
                  <a:pt x="397811" y="734571"/>
                </a:lnTo>
                <a:lnTo>
                  <a:pt x="454291" y="749728"/>
                </a:lnTo>
                <a:lnTo>
                  <a:pt x="513385" y="762833"/>
                </a:lnTo>
                <a:lnTo>
                  <a:pt x="574877" y="773783"/>
                </a:lnTo>
                <a:lnTo>
                  <a:pt x="638549" y="782477"/>
                </a:lnTo>
                <a:lnTo>
                  <a:pt x="704186" y="788813"/>
                </a:lnTo>
                <a:lnTo>
                  <a:pt x="771570" y="792689"/>
                </a:lnTo>
                <a:lnTo>
                  <a:pt x="840486" y="794004"/>
                </a:lnTo>
                <a:lnTo>
                  <a:pt x="909401" y="792689"/>
                </a:lnTo>
                <a:lnTo>
                  <a:pt x="976785" y="788813"/>
                </a:lnTo>
                <a:lnTo>
                  <a:pt x="1042422" y="782477"/>
                </a:lnTo>
                <a:lnTo>
                  <a:pt x="1106094" y="773783"/>
                </a:lnTo>
                <a:lnTo>
                  <a:pt x="1167586" y="762833"/>
                </a:lnTo>
                <a:lnTo>
                  <a:pt x="1226680" y="749728"/>
                </a:lnTo>
                <a:lnTo>
                  <a:pt x="1283160" y="734571"/>
                </a:lnTo>
                <a:lnTo>
                  <a:pt x="1336810" y="717462"/>
                </a:lnTo>
                <a:lnTo>
                  <a:pt x="1387412" y="698504"/>
                </a:lnTo>
                <a:lnTo>
                  <a:pt x="1434750" y="677799"/>
                </a:lnTo>
                <a:lnTo>
                  <a:pt x="1478608" y="655447"/>
                </a:lnTo>
                <a:lnTo>
                  <a:pt x="1518769" y="631551"/>
                </a:lnTo>
                <a:lnTo>
                  <a:pt x="1555016" y="606213"/>
                </a:lnTo>
                <a:lnTo>
                  <a:pt x="1587133" y="579534"/>
                </a:lnTo>
                <a:lnTo>
                  <a:pt x="1614904" y="551616"/>
                </a:lnTo>
                <a:lnTo>
                  <a:pt x="1656537" y="492470"/>
                </a:lnTo>
                <a:lnTo>
                  <a:pt x="1678184" y="429589"/>
                </a:lnTo>
                <a:lnTo>
                  <a:pt x="1680972" y="397002"/>
                </a:lnTo>
                <a:lnTo>
                  <a:pt x="1678184" y="364518"/>
                </a:lnTo>
                <a:lnTo>
                  <a:pt x="1656537" y="301781"/>
                </a:lnTo>
                <a:lnTo>
                  <a:pt x="1614904" y="242708"/>
                </a:lnTo>
                <a:lnTo>
                  <a:pt x="1587133" y="214805"/>
                </a:lnTo>
                <a:lnTo>
                  <a:pt x="1555016" y="188128"/>
                </a:lnTo>
                <a:lnTo>
                  <a:pt x="1518769" y="162781"/>
                </a:lnTo>
                <a:lnTo>
                  <a:pt x="1478608" y="138867"/>
                </a:lnTo>
                <a:lnTo>
                  <a:pt x="1434750" y="116490"/>
                </a:lnTo>
                <a:lnTo>
                  <a:pt x="1387412" y="95753"/>
                </a:lnTo>
                <a:lnTo>
                  <a:pt x="1336810" y="76760"/>
                </a:lnTo>
                <a:lnTo>
                  <a:pt x="1283160" y="59614"/>
                </a:lnTo>
                <a:lnTo>
                  <a:pt x="1226680" y="44419"/>
                </a:lnTo>
                <a:lnTo>
                  <a:pt x="1167586" y="31277"/>
                </a:lnTo>
                <a:lnTo>
                  <a:pt x="1106094" y="20293"/>
                </a:lnTo>
                <a:lnTo>
                  <a:pt x="1042422" y="11570"/>
                </a:lnTo>
                <a:lnTo>
                  <a:pt x="976785" y="5211"/>
                </a:lnTo>
                <a:lnTo>
                  <a:pt x="909401" y="1320"/>
                </a:lnTo>
                <a:lnTo>
                  <a:pt x="84048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3113" y="3965660"/>
            <a:ext cx="14484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64" marR="5080" indent="-1016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确定物理存储方 式与存储空间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30737" y="6324600"/>
            <a:ext cx="1972310" cy="812800"/>
          </a:xfrm>
          <a:custGeom>
            <a:avLst/>
            <a:gdLst/>
            <a:ahLst/>
            <a:cxnLst/>
            <a:rect l="l" t="t" r="r" b="b"/>
            <a:pathLst>
              <a:path w="1972309" h="812800">
                <a:moveTo>
                  <a:pt x="1972056" y="406146"/>
                </a:moveTo>
                <a:lnTo>
                  <a:pt x="1959137" y="340149"/>
                </a:lnTo>
                <a:lnTo>
                  <a:pt x="1921739" y="277587"/>
                </a:lnTo>
                <a:lnTo>
                  <a:pt x="1894498" y="247852"/>
                </a:lnTo>
                <a:lnTo>
                  <a:pt x="1861902" y="219286"/>
                </a:lnTo>
                <a:lnTo>
                  <a:pt x="1824206" y="191991"/>
                </a:lnTo>
                <a:lnTo>
                  <a:pt x="1781665" y="166073"/>
                </a:lnTo>
                <a:lnTo>
                  <a:pt x="1734534" y="141633"/>
                </a:lnTo>
                <a:lnTo>
                  <a:pt x="1683067" y="118776"/>
                </a:lnTo>
                <a:lnTo>
                  <a:pt x="1627520" y="97605"/>
                </a:lnTo>
                <a:lnTo>
                  <a:pt x="1568147" y="78223"/>
                </a:lnTo>
                <a:lnTo>
                  <a:pt x="1505203" y="60734"/>
                </a:lnTo>
                <a:lnTo>
                  <a:pt x="1438944" y="45242"/>
                </a:lnTo>
                <a:lnTo>
                  <a:pt x="1369623" y="31849"/>
                </a:lnTo>
                <a:lnTo>
                  <a:pt x="1297497" y="20659"/>
                </a:lnTo>
                <a:lnTo>
                  <a:pt x="1222819" y="11776"/>
                </a:lnTo>
                <a:lnTo>
                  <a:pt x="1145845" y="5302"/>
                </a:lnTo>
                <a:lnTo>
                  <a:pt x="1066829" y="1342"/>
                </a:lnTo>
                <a:lnTo>
                  <a:pt x="986028" y="0"/>
                </a:lnTo>
                <a:lnTo>
                  <a:pt x="905122" y="1342"/>
                </a:lnTo>
                <a:lnTo>
                  <a:pt x="826025" y="5302"/>
                </a:lnTo>
                <a:lnTo>
                  <a:pt x="748988" y="11776"/>
                </a:lnTo>
                <a:lnTo>
                  <a:pt x="674266" y="20659"/>
                </a:lnTo>
                <a:lnTo>
                  <a:pt x="602110" y="31849"/>
                </a:lnTo>
                <a:lnTo>
                  <a:pt x="532775" y="45242"/>
                </a:lnTo>
                <a:lnTo>
                  <a:pt x="466514" y="60734"/>
                </a:lnTo>
                <a:lnTo>
                  <a:pt x="403579" y="78223"/>
                </a:lnTo>
                <a:lnTo>
                  <a:pt x="344224" y="97605"/>
                </a:lnTo>
                <a:lnTo>
                  <a:pt x="288702" y="118776"/>
                </a:lnTo>
                <a:lnTo>
                  <a:pt x="237267" y="141633"/>
                </a:lnTo>
                <a:lnTo>
                  <a:pt x="190170" y="166073"/>
                </a:lnTo>
                <a:lnTo>
                  <a:pt x="147667" y="191991"/>
                </a:lnTo>
                <a:lnTo>
                  <a:pt x="110009" y="219286"/>
                </a:lnTo>
                <a:lnTo>
                  <a:pt x="77450" y="247852"/>
                </a:lnTo>
                <a:lnTo>
                  <a:pt x="50243" y="277587"/>
                </a:lnTo>
                <a:lnTo>
                  <a:pt x="12898" y="340149"/>
                </a:lnTo>
                <a:lnTo>
                  <a:pt x="0" y="406146"/>
                </a:lnTo>
                <a:lnTo>
                  <a:pt x="3266" y="439521"/>
                </a:lnTo>
                <a:lnTo>
                  <a:pt x="28641" y="503904"/>
                </a:lnTo>
                <a:lnTo>
                  <a:pt x="77450" y="564439"/>
                </a:lnTo>
                <a:lnTo>
                  <a:pt x="110009" y="593005"/>
                </a:lnTo>
                <a:lnTo>
                  <a:pt x="147667" y="620300"/>
                </a:lnTo>
                <a:lnTo>
                  <a:pt x="174498" y="636661"/>
                </a:lnTo>
                <a:lnTo>
                  <a:pt x="174498" y="406146"/>
                </a:lnTo>
                <a:lnTo>
                  <a:pt x="177189" y="378757"/>
                </a:lnTo>
                <a:lnTo>
                  <a:pt x="198091" y="325869"/>
                </a:lnTo>
                <a:lnTo>
                  <a:pt x="238291" y="276082"/>
                </a:lnTo>
                <a:lnTo>
                  <a:pt x="296117" y="230089"/>
                </a:lnTo>
                <a:lnTo>
                  <a:pt x="331116" y="208733"/>
                </a:lnTo>
                <a:lnTo>
                  <a:pt x="369894" y="188586"/>
                </a:lnTo>
                <a:lnTo>
                  <a:pt x="412242" y="169735"/>
                </a:lnTo>
                <a:lnTo>
                  <a:pt x="457949" y="152267"/>
                </a:lnTo>
                <a:lnTo>
                  <a:pt x="506809" y="136269"/>
                </a:lnTo>
                <a:lnTo>
                  <a:pt x="558610" y="121828"/>
                </a:lnTo>
                <a:lnTo>
                  <a:pt x="613144" y="109031"/>
                </a:lnTo>
                <a:lnTo>
                  <a:pt x="670202" y="97964"/>
                </a:lnTo>
                <a:lnTo>
                  <a:pt x="729575" y="88715"/>
                </a:lnTo>
                <a:lnTo>
                  <a:pt x="791053" y="81369"/>
                </a:lnTo>
                <a:lnTo>
                  <a:pt x="854427" y="76015"/>
                </a:lnTo>
                <a:lnTo>
                  <a:pt x="919488" y="72739"/>
                </a:lnTo>
                <a:lnTo>
                  <a:pt x="986028" y="71628"/>
                </a:lnTo>
                <a:lnTo>
                  <a:pt x="1052561" y="72739"/>
                </a:lnTo>
                <a:lnTo>
                  <a:pt x="1117607" y="76015"/>
                </a:lnTo>
                <a:lnTo>
                  <a:pt x="1180956" y="81369"/>
                </a:lnTo>
                <a:lnTo>
                  <a:pt x="1242401" y="88715"/>
                </a:lnTo>
                <a:lnTo>
                  <a:pt x="1301734" y="97964"/>
                </a:lnTo>
                <a:lnTo>
                  <a:pt x="1358746" y="109031"/>
                </a:lnTo>
                <a:lnTo>
                  <a:pt x="1413230" y="121828"/>
                </a:lnTo>
                <a:lnTo>
                  <a:pt x="1464978" y="136269"/>
                </a:lnTo>
                <a:lnTo>
                  <a:pt x="1513781" y="152267"/>
                </a:lnTo>
                <a:lnTo>
                  <a:pt x="1559433" y="169735"/>
                </a:lnTo>
                <a:lnTo>
                  <a:pt x="1601723" y="188586"/>
                </a:lnTo>
                <a:lnTo>
                  <a:pt x="1640445" y="208733"/>
                </a:lnTo>
                <a:lnTo>
                  <a:pt x="1675391" y="230089"/>
                </a:lnTo>
                <a:lnTo>
                  <a:pt x="1706352" y="252567"/>
                </a:lnTo>
                <a:lnTo>
                  <a:pt x="1755489" y="300544"/>
                </a:lnTo>
                <a:lnTo>
                  <a:pt x="1786192" y="351969"/>
                </a:lnTo>
                <a:lnTo>
                  <a:pt x="1796795" y="406146"/>
                </a:lnTo>
                <a:lnTo>
                  <a:pt x="1796795" y="637000"/>
                </a:lnTo>
                <a:lnTo>
                  <a:pt x="1824206" y="620300"/>
                </a:lnTo>
                <a:lnTo>
                  <a:pt x="1861902" y="593005"/>
                </a:lnTo>
                <a:lnTo>
                  <a:pt x="1894498" y="564439"/>
                </a:lnTo>
                <a:lnTo>
                  <a:pt x="1921739" y="534704"/>
                </a:lnTo>
                <a:lnTo>
                  <a:pt x="1959137" y="472142"/>
                </a:lnTo>
                <a:lnTo>
                  <a:pt x="1968783" y="439521"/>
                </a:lnTo>
                <a:lnTo>
                  <a:pt x="1972056" y="406146"/>
                </a:lnTo>
                <a:close/>
              </a:path>
              <a:path w="1972309" h="812800">
                <a:moveTo>
                  <a:pt x="1796795" y="637000"/>
                </a:moveTo>
                <a:lnTo>
                  <a:pt x="1796795" y="406146"/>
                </a:lnTo>
                <a:lnTo>
                  <a:pt x="1794110" y="433534"/>
                </a:lnTo>
                <a:lnTo>
                  <a:pt x="1786192" y="460322"/>
                </a:lnTo>
                <a:lnTo>
                  <a:pt x="1755489" y="511747"/>
                </a:lnTo>
                <a:lnTo>
                  <a:pt x="1706352" y="559724"/>
                </a:lnTo>
                <a:lnTo>
                  <a:pt x="1675391" y="582202"/>
                </a:lnTo>
                <a:lnTo>
                  <a:pt x="1640445" y="603558"/>
                </a:lnTo>
                <a:lnTo>
                  <a:pt x="1601723" y="623705"/>
                </a:lnTo>
                <a:lnTo>
                  <a:pt x="1559433" y="642556"/>
                </a:lnTo>
                <a:lnTo>
                  <a:pt x="1513781" y="660024"/>
                </a:lnTo>
                <a:lnTo>
                  <a:pt x="1464978" y="676022"/>
                </a:lnTo>
                <a:lnTo>
                  <a:pt x="1413230" y="690463"/>
                </a:lnTo>
                <a:lnTo>
                  <a:pt x="1358746" y="703260"/>
                </a:lnTo>
                <a:lnTo>
                  <a:pt x="1301734" y="714327"/>
                </a:lnTo>
                <a:lnTo>
                  <a:pt x="1242401" y="723576"/>
                </a:lnTo>
                <a:lnTo>
                  <a:pt x="1180956" y="730922"/>
                </a:lnTo>
                <a:lnTo>
                  <a:pt x="1117607" y="736276"/>
                </a:lnTo>
                <a:lnTo>
                  <a:pt x="1052561" y="739552"/>
                </a:lnTo>
                <a:lnTo>
                  <a:pt x="986028" y="740664"/>
                </a:lnTo>
                <a:lnTo>
                  <a:pt x="919488" y="739552"/>
                </a:lnTo>
                <a:lnTo>
                  <a:pt x="854427" y="736276"/>
                </a:lnTo>
                <a:lnTo>
                  <a:pt x="791053" y="730922"/>
                </a:lnTo>
                <a:lnTo>
                  <a:pt x="729575" y="723576"/>
                </a:lnTo>
                <a:lnTo>
                  <a:pt x="670202" y="714327"/>
                </a:lnTo>
                <a:lnTo>
                  <a:pt x="613144" y="703260"/>
                </a:lnTo>
                <a:lnTo>
                  <a:pt x="558610" y="690463"/>
                </a:lnTo>
                <a:lnTo>
                  <a:pt x="506809" y="676022"/>
                </a:lnTo>
                <a:lnTo>
                  <a:pt x="457949" y="660024"/>
                </a:lnTo>
                <a:lnTo>
                  <a:pt x="412242" y="642556"/>
                </a:lnTo>
                <a:lnTo>
                  <a:pt x="369894" y="623705"/>
                </a:lnTo>
                <a:lnTo>
                  <a:pt x="331116" y="603558"/>
                </a:lnTo>
                <a:lnTo>
                  <a:pt x="296117" y="582202"/>
                </a:lnTo>
                <a:lnTo>
                  <a:pt x="265105" y="559724"/>
                </a:lnTo>
                <a:lnTo>
                  <a:pt x="215883" y="511747"/>
                </a:lnTo>
                <a:lnTo>
                  <a:pt x="185123" y="460322"/>
                </a:lnTo>
                <a:lnTo>
                  <a:pt x="174498" y="406146"/>
                </a:lnTo>
                <a:lnTo>
                  <a:pt x="174498" y="636661"/>
                </a:lnTo>
                <a:lnTo>
                  <a:pt x="237267" y="670658"/>
                </a:lnTo>
                <a:lnTo>
                  <a:pt x="288702" y="693515"/>
                </a:lnTo>
                <a:lnTo>
                  <a:pt x="344224" y="714686"/>
                </a:lnTo>
                <a:lnTo>
                  <a:pt x="403579" y="734068"/>
                </a:lnTo>
                <a:lnTo>
                  <a:pt x="466514" y="751557"/>
                </a:lnTo>
                <a:lnTo>
                  <a:pt x="532775" y="767049"/>
                </a:lnTo>
                <a:lnTo>
                  <a:pt x="602110" y="780442"/>
                </a:lnTo>
                <a:lnTo>
                  <a:pt x="674266" y="791632"/>
                </a:lnTo>
                <a:lnTo>
                  <a:pt x="748988" y="800515"/>
                </a:lnTo>
                <a:lnTo>
                  <a:pt x="826025" y="806989"/>
                </a:lnTo>
                <a:lnTo>
                  <a:pt x="905122" y="810949"/>
                </a:lnTo>
                <a:lnTo>
                  <a:pt x="986028" y="812292"/>
                </a:lnTo>
                <a:lnTo>
                  <a:pt x="1066829" y="810949"/>
                </a:lnTo>
                <a:lnTo>
                  <a:pt x="1145845" y="806989"/>
                </a:lnTo>
                <a:lnTo>
                  <a:pt x="1222819" y="800515"/>
                </a:lnTo>
                <a:lnTo>
                  <a:pt x="1297497" y="791632"/>
                </a:lnTo>
                <a:lnTo>
                  <a:pt x="1369623" y="780442"/>
                </a:lnTo>
                <a:lnTo>
                  <a:pt x="1438944" y="767049"/>
                </a:lnTo>
                <a:lnTo>
                  <a:pt x="1505203" y="751557"/>
                </a:lnTo>
                <a:lnTo>
                  <a:pt x="1568147" y="734068"/>
                </a:lnTo>
                <a:lnTo>
                  <a:pt x="1627520" y="714686"/>
                </a:lnTo>
                <a:lnTo>
                  <a:pt x="1683067" y="693515"/>
                </a:lnTo>
                <a:lnTo>
                  <a:pt x="1734534" y="670658"/>
                </a:lnTo>
                <a:lnTo>
                  <a:pt x="1781665" y="646218"/>
                </a:lnTo>
                <a:lnTo>
                  <a:pt x="1796795" y="63700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94567" y="6390894"/>
            <a:ext cx="1644650" cy="680085"/>
          </a:xfrm>
          <a:custGeom>
            <a:avLst/>
            <a:gdLst/>
            <a:ahLst/>
            <a:cxnLst/>
            <a:rect l="l" t="t" r="r" b="b"/>
            <a:pathLst>
              <a:path w="1644650" h="680084">
                <a:moveTo>
                  <a:pt x="1644396" y="339852"/>
                </a:moveTo>
                <a:lnTo>
                  <a:pt x="1633636" y="284785"/>
                </a:lnTo>
                <a:lnTo>
                  <a:pt x="1602486" y="232525"/>
                </a:lnTo>
                <a:lnTo>
                  <a:pt x="1552635" y="183777"/>
                </a:lnTo>
                <a:lnTo>
                  <a:pt x="1521227" y="160940"/>
                </a:lnTo>
                <a:lnTo>
                  <a:pt x="1485778" y="139244"/>
                </a:lnTo>
                <a:lnTo>
                  <a:pt x="1446499" y="118779"/>
                </a:lnTo>
                <a:lnTo>
                  <a:pt x="1403604" y="99631"/>
                </a:lnTo>
                <a:lnTo>
                  <a:pt x="1357302" y="81889"/>
                </a:lnTo>
                <a:lnTo>
                  <a:pt x="1307805" y="65641"/>
                </a:lnTo>
                <a:lnTo>
                  <a:pt x="1255325" y="50975"/>
                </a:lnTo>
                <a:lnTo>
                  <a:pt x="1200073" y="37979"/>
                </a:lnTo>
                <a:lnTo>
                  <a:pt x="1142261" y="26741"/>
                </a:lnTo>
                <a:lnTo>
                  <a:pt x="1082100" y="17349"/>
                </a:lnTo>
                <a:lnTo>
                  <a:pt x="1019802" y="9890"/>
                </a:lnTo>
                <a:lnTo>
                  <a:pt x="955578" y="4454"/>
                </a:lnTo>
                <a:lnTo>
                  <a:pt x="889639" y="1128"/>
                </a:lnTo>
                <a:lnTo>
                  <a:pt x="822198" y="0"/>
                </a:lnTo>
                <a:lnTo>
                  <a:pt x="754756" y="1128"/>
                </a:lnTo>
                <a:lnTo>
                  <a:pt x="688817" y="4454"/>
                </a:lnTo>
                <a:lnTo>
                  <a:pt x="624593" y="9890"/>
                </a:lnTo>
                <a:lnTo>
                  <a:pt x="562295" y="17349"/>
                </a:lnTo>
                <a:lnTo>
                  <a:pt x="502134" y="26741"/>
                </a:lnTo>
                <a:lnTo>
                  <a:pt x="444322" y="37979"/>
                </a:lnTo>
                <a:lnTo>
                  <a:pt x="389070" y="50975"/>
                </a:lnTo>
                <a:lnTo>
                  <a:pt x="336590" y="65641"/>
                </a:lnTo>
                <a:lnTo>
                  <a:pt x="287093" y="81889"/>
                </a:lnTo>
                <a:lnTo>
                  <a:pt x="240792" y="99631"/>
                </a:lnTo>
                <a:lnTo>
                  <a:pt x="197896" y="118779"/>
                </a:lnTo>
                <a:lnTo>
                  <a:pt x="158617" y="139244"/>
                </a:lnTo>
                <a:lnTo>
                  <a:pt x="123168" y="160940"/>
                </a:lnTo>
                <a:lnTo>
                  <a:pt x="91760" y="183777"/>
                </a:lnTo>
                <a:lnTo>
                  <a:pt x="41910" y="232525"/>
                </a:lnTo>
                <a:lnTo>
                  <a:pt x="10759" y="284785"/>
                </a:lnTo>
                <a:lnTo>
                  <a:pt x="0" y="339852"/>
                </a:lnTo>
                <a:lnTo>
                  <a:pt x="2725" y="367692"/>
                </a:lnTo>
                <a:lnTo>
                  <a:pt x="23891" y="421443"/>
                </a:lnTo>
                <a:lnTo>
                  <a:pt x="64603" y="472035"/>
                </a:lnTo>
                <a:lnTo>
                  <a:pt x="123168" y="518763"/>
                </a:lnTo>
                <a:lnTo>
                  <a:pt x="158617" y="540459"/>
                </a:lnTo>
                <a:lnTo>
                  <a:pt x="197896" y="560924"/>
                </a:lnTo>
                <a:lnTo>
                  <a:pt x="240792" y="580072"/>
                </a:lnTo>
                <a:lnTo>
                  <a:pt x="287093" y="597814"/>
                </a:lnTo>
                <a:lnTo>
                  <a:pt x="336590" y="614062"/>
                </a:lnTo>
                <a:lnTo>
                  <a:pt x="389070" y="628728"/>
                </a:lnTo>
                <a:lnTo>
                  <a:pt x="444322" y="641724"/>
                </a:lnTo>
                <a:lnTo>
                  <a:pt x="502134" y="652962"/>
                </a:lnTo>
                <a:lnTo>
                  <a:pt x="562295" y="662354"/>
                </a:lnTo>
                <a:lnTo>
                  <a:pt x="624593" y="669813"/>
                </a:lnTo>
                <a:lnTo>
                  <a:pt x="688817" y="675249"/>
                </a:lnTo>
                <a:lnTo>
                  <a:pt x="754756" y="678575"/>
                </a:lnTo>
                <a:lnTo>
                  <a:pt x="822198" y="679704"/>
                </a:lnTo>
                <a:lnTo>
                  <a:pt x="889639" y="678575"/>
                </a:lnTo>
                <a:lnTo>
                  <a:pt x="955578" y="675249"/>
                </a:lnTo>
                <a:lnTo>
                  <a:pt x="1019802" y="669813"/>
                </a:lnTo>
                <a:lnTo>
                  <a:pt x="1082100" y="662354"/>
                </a:lnTo>
                <a:lnTo>
                  <a:pt x="1142261" y="652962"/>
                </a:lnTo>
                <a:lnTo>
                  <a:pt x="1200073" y="641724"/>
                </a:lnTo>
                <a:lnTo>
                  <a:pt x="1255325" y="628728"/>
                </a:lnTo>
                <a:lnTo>
                  <a:pt x="1307805" y="614062"/>
                </a:lnTo>
                <a:lnTo>
                  <a:pt x="1357302" y="597814"/>
                </a:lnTo>
                <a:lnTo>
                  <a:pt x="1403604" y="580072"/>
                </a:lnTo>
                <a:lnTo>
                  <a:pt x="1446499" y="560924"/>
                </a:lnTo>
                <a:lnTo>
                  <a:pt x="1485778" y="540459"/>
                </a:lnTo>
                <a:lnTo>
                  <a:pt x="1521227" y="518763"/>
                </a:lnTo>
                <a:lnTo>
                  <a:pt x="1552635" y="495926"/>
                </a:lnTo>
                <a:lnTo>
                  <a:pt x="1602486" y="447178"/>
                </a:lnTo>
                <a:lnTo>
                  <a:pt x="1633636" y="394918"/>
                </a:lnTo>
                <a:lnTo>
                  <a:pt x="1644396" y="33985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94567" y="6390894"/>
            <a:ext cx="1644650" cy="680085"/>
          </a:xfrm>
          <a:custGeom>
            <a:avLst/>
            <a:gdLst/>
            <a:ahLst/>
            <a:cxnLst/>
            <a:rect l="l" t="t" r="r" b="b"/>
            <a:pathLst>
              <a:path w="1644650" h="680084">
                <a:moveTo>
                  <a:pt x="822198" y="0"/>
                </a:moveTo>
                <a:lnTo>
                  <a:pt x="754756" y="1128"/>
                </a:lnTo>
                <a:lnTo>
                  <a:pt x="688817" y="4454"/>
                </a:lnTo>
                <a:lnTo>
                  <a:pt x="624593" y="9890"/>
                </a:lnTo>
                <a:lnTo>
                  <a:pt x="562295" y="17349"/>
                </a:lnTo>
                <a:lnTo>
                  <a:pt x="502134" y="26741"/>
                </a:lnTo>
                <a:lnTo>
                  <a:pt x="444322" y="37979"/>
                </a:lnTo>
                <a:lnTo>
                  <a:pt x="389070" y="50975"/>
                </a:lnTo>
                <a:lnTo>
                  <a:pt x="336590" y="65641"/>
                </a:lnTo>
                <a:lnTo>
                  <a:pt x="287093" y="81889"/>
                </a:lnTo>
                <a:lnTo>
                  <a:pt x="240792" y="99631"/>
                </a:lnTo>
                <a:lnTo>
                  <a:pt x="197896" y="118779"/>
                </a:lnTo>
                <a:lnTo>
                  <a:pt x="158617" y="139244"/>
                </a:lnTo>
                <a:lnTo>
                  <a:pt x="123168" y="160940"/>
                </a:lnTo>
                <a:lnTo>
                  <a:pt x="91760" y="183777"/>
                </a:lnTo>
                <a:lnTo>
                  <a:pt x="41910" y="232525"/>
                </a:lnTo>
                <a:lnTo>
                  <a:pt x="10759" y="284785"/>
                </a:lnTo>
                <a:lnTo>
                  <a:pt x="0" y="339852"/>
                </a:lnTo>
                <a:lnTo>
                  <a:pt x="2725" y="367692"/>
                </a:lnTo>
                <a:lnTo>
                  <a:pt x="23891" y="421443"/>
                </a:lnTo>
                <a:lnTo>
                  <a:pt x="64603" y="472035"/>
                </a:lnTo>
                <a:lnTo>
                  <a:pt x="123168" y="518763"/>
                </a:lnTo>
                <a:lnTo>
                  <a:pt x="158617" y="540459"/>
                </a:lnTo>
                <a:lnTo>
                  <a:pt x="197896" y="560924"/>
                </a:lnTo>
                <a:lnTo>
                  <a:pt x="240792" y="580072"/>
                </a:lnTo>
                <a:lnTo>
                  <a:pt x="287093" y="597814"/>
                </a:lnTo>
                <a:lnTo>
                  <a:pt x="336590" y="614062"/>
                </a:lnTo>
                <a:lnTo>
                  <a:pt x="389070" y="628728"/>
                </a:lnTo>
                <a:lnTo>
                  <a:pt x="444322" y="641724"/>
                </a:lnTo>
                <a:lnTo>
                  <a:pt x="502134" y="652962"/>
                </a:lnTo>
                <a:lnTo>
                  <a:pt x="562295" y="662354"/>
                </a:lnTo>
                <a:lnTo>
                  <a:pt x="624593" y="669813"/>
                </a:lnTo>
                <a:lnTo>
                  <a:pt x="688817" y="675249"/>
                </a:lnTo>
                <a:lnTo>
                  <a:pt x="754756" y="678575"/>
                </a:lnTo>
                <a:lnTo>
                  <a:pt x="822198" y="679704"/>
                </a:lnTo>
                <a:lnTo>
                  <a:pt x="889639" y="678575"/>
                </a:lnTo>
                <a:lnTo>
                  <a:pt x="955578" y="675249"/>
                </a:lnTo>
                <a:lnTo>
                  <a:pt x="1019802" y="669813"/>
                </a:lnTo>
                <a:lnTo>
                  <a:pt x="1082100" y="662354"/>
                </a:lnTo>
                <a:lnTo>
                  <a:pt x="1142261" y="652962"/>
                </a:lnTo>
                <a:lnTo>
                  <a:pt x="1200073" y="641724"/>
                </a:lnTo>
                <a:lnTo>
                  <a:pt x="1255325" y="628728"/>
                </a:lnTo>
                <a:lnTo>
                  <a:pt x="1307805" y="614062"/>
                </a:lnTo>
                <a:lnTo>
                  <a:pt x="1357302" y="597814"/>
                </a:lnTo>
                <a:lnTo>
                  <a:pt x="1403604" y="580072"/>
                </a:lnTo>
                <a:lnTo>
                  <a:pt x="1446499" y="560924"/>
                </a:lnTo>
                <a:lnTo>
                  <a:pt x="1485778" y="540459"/>
                </a:lnTo>
                <a:lnTo>
                  <a:pt x="1521227" y="518763"/>
                </a:lnTo>
                <a:lnTo>
                  <a:pt x="1552635" y="495926"/>
                </a:lnTo>
                <a:lnTo>
                  <a:pt x="1602486" y="447178"/>
                </a:lnTo>
                <a:lnTo>
                  <a:pt x="1633636" y="394918"/>
                </a:lnTo>
                <a:lnTo>
                  <a:pt x="1644396" y="339852"/>
                </a:lnTo>
                <a:lnTo>
                  <a:pt x="1641670" y="312011"/>
                </a:lnTo>
                <a:lnTo>
                  <a:pt x="1620504" y="258260"/>
                </a:lnTo>
                <a:lnTo>
                  <a:pt x="1579792" y="207668"/>
                </a:lnTo>
                <a:lnTo>
                  <a:pt x="1521227" y="160940"/>
                </a:lnTo>
                <a:lnTo>
                  <a:pt x="1485778" y="139244"/>
                </a:lnTo>
                <a:lnTo>
                  <a:pt x="1446499" y="118779"/>
                </a:lnTo>
                <a:lnTo>
                  <a:pt x="1403604" y="99631"/>
                </a:lnTo>
                <a:lnTo>
                  <a:pt x="1357302" y="81889"/>
                </a:lnTo>
                <a:lnTo>
                  <a:pt x="1307805" y="65641"/>
                </a:lnTo>
                <a:lnTo>
                  <a:pt x="1255325" y="50975"/>
                </a:lnTo>
                <a:lnTo>
                  <a:pt x="1200073" y="37979"/>
                </a:lnTo>
                <a:lnTo>
                  <a:pt x="1142261" y="26741"/>
                </a:lnTo>
                <a:lnTo>
                  <a:pt x="1082100" y="17349"/>
                </a:lnTo>
                <a:lnTo>
                  <a:pt x="1019802" y="9890"/>
                </a:lnTo>
                <a:lnTo>
                  <a:pt x="955578" y="4454"/>
                </a:lnTo>
                <a:lnTo>
                  <a:pt x="889639" y="1128"/>
                </a:lnTo>
                <a:lnTo>
                  <a:pt x="8221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92351" y="6521408"/>
            <a:ext cx="14484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形成并提交</a:t>
            </a:r>
            <a:r>
              <a:rPr sz="1600" b="1" spc="-10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物理 </a:t>
            </a:r>
            <a:r>
              <a:rPr sz="1600" b="1" spc="-5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数据库设计报告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16943" y="2103120"/>
            <a:ext cx="200025" cy="500380"/>
          </a:xfrm>
          <a:custGeom>
            <a:avLst/>
            <a:gdLst/>
            <a:ahLst/>
            <a:cxnLst/>
            <a:rect l="l" t="t" r="r" b="b"/>
            <a:pathLst>
              <a:path w="200025" h="500380">
                <a:moveTo>
                  <a:pt x="199644" y="374903"/>
                </a:moveTo>
                <a:lnTo>
                  <a:pt x="150114" y="374903"/>
                </a:lnTo>
                <a:lnTo>
                  <a:pt x="150113" y="0"/>
                </a:lnTo>
                <a:lnTo>
                  <a:pt x="49529" y="0"/>
                </a:lnTo>
                <a:lnTo>
                  <a:pt x="49530" y="374903"/>
                </a:lnTo>
                <a:lnTo>
                  <a:pt x="0" y="374903"/>
                </a:lnTo>
                <a:lnTo>
                  <a:pt x="99822" y="499871"/>
                </a:lnTo>
                <a:lnTo>
                  <a:pt x="199644" y="3749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16943" y="2103120"/>
            <a:ext cx="200025" cy="500380"/>
          </a:xfrm>
          <a:custGeom>
            <a:avLst/>
            <a:gdLst/>
            <a:ahLst/>
            <a:cxnLst/>
            <a:rect l="l" t="t" r="r" b="b"/>
            <a:pathLst>
              <a:path w="200025" h="500380">
                <a:moveTo>
                  <a:pt x="0" y="374903"/>
                </a:moveTo>
                <a:lnTo>
                  <a:pt x="49530" y="374903"/>
                </a:lnTo>
                <a:lnTo>
                  <a:pt x="49529" y="0"/>
                </a:lnTo>
                <a:lnTo>
                  <a:pt x="150113" y="0"/>
                </a:lnTo>
                <a:lnTo>
                  <a:pt x="150114" y="374903"/>
                </a:lnTo>
                <a:lnTo>
                  <a:pt x="199644" y="374903"/>
                </a:lnTo>
                <a:lnTo>
                  <a:pt x="99822" y="499871"/>
                </a:lnTo>
                <a:lnTo>
                  <a:pt x="0" y="374903"/>
                </a:lnTo>
                <a:close/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16943" y="3306317"/>
            <a:ext cx="200025" cy="500380"/>
          </a:xfrm>
          <a:custGeom>
            <a:avLst/>
            <a:gdLst/>
            <a:ahLst/>
            <a:cxnLst/>
            <a:rect l="l" t="t" r="r" b="b"/>
            <a:pathLst>
              <a:path w="200025" h="500379">
                <a:moveTo>
                  <a:pt x="199644" y="374903"/>
                </a:moveTo>
                <a:lnTo>
                  <a:pt x="150114" y="374903"/>
                </a:lnTo>
                <a:lnTo>
                  <a:pt x="150113" y="0"/>
                </a:lnTo>
                <a:lnTo>
                  <a:pt x="49529" y="0"/>
                </a:lnTo>
                <a:lnTo>
                  <a:pt x="49530" y="374903"/>
                </a:lnTo>
                <a:lnTo>
                  <a:pt x="0" y="374903"/>
                </a:lnTo>
                <a:lnTo>
                  <a:pt x="99822" y="499871"/>
                </a:lnTo>
                <a:lnTo>
                  <a:pt x="199644" y="3749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16943" y="3306317"/>
            <a:ext cx="200025" cy="500380"/>
          </a:xfrm>
          <a:custGeom>
            <a:avLst/>
            <a:gdLst/>
            <a:ahLst/>
            <a:cxnLst/>
            <a:rect l="l" t="t" r="r" b="b"/>
            <a:pathLst>
              <a:path w="200025" h="500379">
                <a:moveTo>
                  <a:pt x="0" y="374903"/>
                </a:moveTo>
                <a:lnTo>
                  <a:pt x="49530" y="374903"/>
                </a:lnTo>
                <a:lnTo>
                  <a:pt x="49529" y="0"/>
                </a:lnTo>
                <a:lnTo>
                  <a:pt x="150113" y="0"/>
                </a:lnTo>
                <a:lnTo>
                  <a:pt x="150114" y="374903"/>
                </a:lnTo>
                <a:lnTo>
                  <a:pt x="199644" y="374903"/>
                </a:lnTo>
                <a:lnTo>
                  <a:pt x="99822" y="499871"/>
                </a:lnTo>
                <a:lnTo>
                  <a:pt x="0" y="374903"/>
                </a:lnTo>
                <a:close/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16943" y="5882640"/>
            <a:ext cx="200025" cy="501015"/>
          </a:xfrm>
          <a:custGeom>
            <a:avLst/>
            <a:gdLst/>
            <a:ahLst/>
            <a:cxnLst/>
            <a:rect l="l" t="t" r="r" b="b"/>
            <a:pathLst>
              <a:path w="200025" h="501014">
                <a:moveTo>
                  <a:pt x="199644" y="375665"/>
                </a:moveTo>
                <a:lnTo>
                  <a:pt x="150114" y="375665"/>
                </a:lnTo>
                <a:lnTo>
                  <a:pt x="150113" y="0"/>
                </a:lnTo>
                <a:lnTo>
                  <a:pt x="49529" y="0"/>
                </a:lnTo>
                <a:lnTo>
                  <a:pt x="49530" y="375665"/>
                </a:lnTo>
                <a:lnTo>
                  <a:pt x="0" y="375665"/>
                </a:lnTo>
                <a:lnTo>
                  <a:pt x="99822" y="500633"/>
                </a:lnTo>
                <a:lnTo>
                  <a:pt x="199644" y="37566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16943" y="5882640"/>
            <a:ext cx="200025" cy="501015"/>
          </a:xfrm>
          <a:custGeom>
            <a:avLst/>
            <a:gdLst/>
            <a:ahLst/>
            <a:cxnLst/>
            <a:rect l="l" t="t" r="r" b="b"/>
            <a:pathLst>
              <a:path w="200025" h="501014">
                <a:moveTo>
                  <a:pt x="0" y="375665"/>
                </a:moveTo>
                <a:lnTo>
                  <a:pt x="49530" y="375665"/>
                </a:lnTo>
                <a:lnTo>
                  <a:pt x="49529" y="0"/>
                </a:lnTo>
                <a:lnTo>
                  <a:pt x="150113" y="0"/>
                </a:lnTo>
                <a:lnTo>
                  <a:pt x="150114" y="375665"/>
                </a:lnTo>
                <a:lnTo>
                  <a:pt x="199644" y="375665"/>
                </a:lnTo>
                <a:lnTo>
                  <a:pt x="99822" y="500633"/>
                </a:lnTo>
                <a:lnTo>
                  <a:pt x="0" y="375665"/>
                </a:lnTo>
                <a:close/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59693" y="5077967"/>
            <a:ext cx="1914525" cy="864235"/>
          </a:xfrm>
          <a:custGeom>
            <a:avLst/>
            <a:gdLst/>
            <a:ahLst/>
            <a:cxnLst/>
            <a:rect l="l" t="t" r="r" b="b"/>
            <a:pathLst>
              <a:path w="1914525" h="864235">
                <a:moveTo>
                  <a:pt x="1914144" y="432053"/>
                </a:moveTo>
                <a:lnTo>
                  <a:pt x="1901624" y="361999"/>
                </a:lnTo>
                <a:lnTo>
                  <a:pt x="1865376" y="295534"/>
                </a:lnTo>
                <a:lnTo>
                  <a:pt x="1838967" y="263925"/>
                </a:lnTo>
                <a:lnTo>
                  <a:pt x="1807364" y="233549"/>
                </a:lnTo>
                <a:lnTo>
                  <a:pt x="1770812" y="204515"/>
                </a:lnTo>
                <a:lnTo>
                  <a:pt x="1729557" y="176936"/>
                </a:lnTo>
                <a:lnTo>
                  <a:pt x="1683843" y="150923"/>
                </a:lnTo>
                <a:lnTo>
                  <a:pt x="1633918" y="126587"/>
                </a:lnTo>
                <a:lnTo>
                  <a:pt x="1580027" y="104040"/>
                </a:lnTo>
                <a:lnTo>
                  <a:pt x="1522415" y="83393"/>
                </a:lnTo>
                <a:lnTo>
                  <a:pt x="1461328" y="64758"/>
                </a:lnTo>
                <a:lnTo>
                  <a:pt x="1397012" y="48246"/>
                </a:lnTo>
                <a:lnTo>
                  <a:pt x="1329713" y="33968"/>
                </a:lnTo>
                <a:lnTo>
                  <a:pt x="1259677" y="22037"/>
                </a:lnTo>
                <a:lnTo>
                  <a:pt x="1187149" y="12562"/>
                </a:lnTo>
                <a:lnTo>
                  <a:pt x="1112375" y="5657"/>
                </a:lnTo>
                <a:lnTo>
                  <a:pt x="1035600" y="1433"/>
                </a:lnTo>
                <a:lnTo>
                  <a:pt x="957072" y="0"/>
                </a:lnTo>
                <a:lnTo>
                  <a:pt x="878543" y="1433"/>
                </a:lnTo>
                <a:lnTo>
                  <a:pt x="801768" y="5657"/>
                </a:lnTo>
                <a:lnTo>
                  <a:pt x="726994" y="12562"/>
                </a:lnTo>
                <a:lnTo>
                  <a:pt x="654466" y="22037"/>
                </a:lnTo>
                <a:lnTo>
                  <a:pt x="584430" y="33968"/>
                </a:lnTo>
                <a:lnTo>
                  <a:pt x="517131" y="48246"/>
                </a:lnTo>
                <a:lnTo>
                  <a:pt x="452815" y="64758"/>
                </a:lnTo>
                <a:lnTo>
                  <a:pt x="391728" y="83393"/>
                </a:lnTo>
                <a:lnTo>
                  <a:pt x="334116" y="104040"/>
                </a:lnTo>
                <a:lnTo>
                  <a:pt x="280225" y="126587"/>
                </a:lnTo>
                <a:lnTo>
                  <a:pt x="230300" y="150923"/>
                </a:lnTo>
                <a:lnTo>
                  <a:pt x="184586" y="176936"/>
                </a:lnTo>
                <a:lnTo>
                  <a:pt x="143331" y="204515"/>
                </a:lnTo>
                <a:lnTo>
                  <a:pt x="106779" y="233549"/>
                </a:lnTo>
                <a:lnTo>
                  <a:pt x="75176" y="263925"/>
                </a:lnTo>
                <a:lnTo>
                  <a:pt x="48768" y="295534"/>
                </a:lnTo>
                <a:lnTo>
                  <a:pt x="27800" y="328262"/>
                </a:lnTo>
                <a:lnTo>
                  <a:pt x="3170" y="396633"/>
                </a:lnTo>
                <a:lnTo>
                  <a:pt x="0" y="432053"/>
                </a:lnTo>
                <a:lnTo>
                  <a:pt x="3170" y="467474"/>
                </a:lnTo>
                <a:lnTo>
                  <a:pt x="27800" y="535845"/>
                </a:lnTo>
                <a:lnTo>
                  <a:pt x="48767" y="568573"/>
                </a:lnTo>
                <a:lnTo>
                  <a:pt x="75176" y="600182"/>
                </a:lnTo>
                <a:lnTo>
                  <a:pt x="106779" y="630558"/>
                </a:lnTo>
                <a:lnTo>
                  <a:pt x="143331" y="659592"/>
                </a:lnTo>
                <a:lnTo>
                  <a:pt x="169164" y="676861"/>
                </a:lnTo>
                <a:lnTo>
                  <a:pt x="169164" y="432053"/>
                </a:lnTo>
                <a:lnTo>
                  <a:pt x="171776" y="402865"/>
                </a:lnTo>
                <a:lnTo>
                  <a:pt x="192065" y="346563"/>
                </a:lnTo>
                <a:lnTo>
                  <a:pt x="231088" y="293631"/>
                </a:lnTo>
                <a:lnTo>
                  <a:pt x="287222" y="244791"/>
                </a:lnTo>
                <a:lnTo>
                  <a:pt x="321198" y="222132"/>
                </a:lnTo>
                <a:lnTo>
                  <a:pt x="358843" y="200766"/>
                </a:lnTo>
                <a:lnTo>
                  <a:pt x="399954" y="180784"/>
                </a:lnTo>
                <a:lnTo>
                  <a:pt x="444329" y="162277"/>
                </a:lnTo>
                <a:lnTo>
                  <a:pt x="491764" y="145334"/>
                </a:lnTo>
                <a:lnTo>
                  <a:pt x="542056" y="130047"/>
                </a:lnTo>
                <a:lnTo>
                  <a:pt x="595003" y="116505"/>
                </a:lnTo>
                <a:lnTo>
                  <a:pt x="650402" y="104798"/>
                </a:lnTo>
                <a:lnTo>
                  <a:pt x="708050" y="95018"/>
                </a:lnTo>
                <a:lnTo>
                  <a:pt x="767744" y="87254"/>
                </a:lnTo>
                <a:lnTo>
                  <a:pt x="829280" y="81596"/>
                </a:lnTo>
                <a:lnTo>
                  <a:pt x="892457" y="78135"/>
                </a:lnTo>
                <a:lnTo>
                  <a:pt x="957072" y="76961"/>
                </a:lnTo>
                <a:lnTo>
                  <a:pt x="1021686" y="78135"/>
                </a:lnTo>
                <a:lnTo>
                  <a:pt x="1084863" y="81596"/>
                </a:lnTo>
                <a:lnTo>
                  <a:pt x="1146399" y="87254"/>
                </a:lnTo>
                <a:lnTo>
                  <a:pt x="1206093" y="95018"/>
                </a:lnTo>
                <a:lnTo>
                  <a:pt x="1263741" y="104798"/>
                </a:lnTo>
                <a:lnTo>
                  <a:pt x="1319140" y="116505"/>
                </a:lnTo>
                <a:lnTo>
                  <a:pt x="1372087" y="130047"/>
                </a:lnTo>
                <a:lnTo>
                  <a:pt x="1422379" y="145334"/>
                </a:lnTo>
                <a:lnTo>
                  <a:pt x="1469814" y="162277"/>
                </a:lnTo>
                <a:lnTo>
                  <a:pt x="1514189" y="180784"/>
                </a:lnTo>
                <a:lnTo>
                  <a:pt x="1555300" y="200766"/>
                </a:lnTo>
                <a:lnTo>
                  <a:pt x="1592945" y="222132"/>
                </a:lnTo>
                <a:lnTo>
                  <a:pt x="1626921" y="244791"/>
                </a:lnTo>
                <a:lnTo>
                  <a:pt x="1657026" y="268655"/>
                </a:lnTo>
                <a:lnTo>
                  <a:pt x="1704807" y="319631"/>
                </a:lnTo>
                <a:lnTo>
                  <a:pt x="1734666" y="374338"/>
                </a:lnTo>
                <a:lnTo>
                  <a:pt x="1744980" y="432053"/>
                </a:lnTo>
                <a:lnTo>
                  <a:pt x="1744980" y="676861"/>
                </a:lnTo>
                <a:lnTo>
                  <a:pt x="1770812" y="659592"/>
                </a:lnTo>
                <a:lnTo>
                  <a:pt x="1807364" y="630558"/>
                </a:lnTo>
                <a:lnTo>
                  <a:pt x="1838967" y="600182"/>
                </a:lnTo>
                <a:lnTo>
                  <a:pt x="1865376" y="568573"/>
                </a:lnTo>
                <a:lnTo>
                  <a:pt x="1886343" y="535845"/>
                </a:lnTo>
                <a:lnTo>
                  <a:pt x="1910973" y="467474"/>
                </a:lnTo>
                <a:lnTo>
                  <a:pt x="1914144" y="432053"/>
                </a:lnTo>
                <a:close/>
              </a:path>
              <a:path w="1914525" h="864235">
                <a:moveTo>
                  <a:pt x="1744980" y="676861"/>
                </a:moveTo>
                <a:lnTo>
                  <a:pt x="1744980" y="432053"/>
                </a:lnTo>
                <a:lnTo>
                  <a:pt x="1742367" y="461139"/>
                </a:lnTo>
                <a:lnTo>
                  <a:pt x="1734666" y="489584"/>
                </a:lnTo>
                <a:lnTo>
                  <a:pt x="1704807" y="544183"/>
                </a:lnTo>
                <a:lnTo>
                  <a:pt x="1657026" y="595116"/>
                </a:lnTo>
                <a:lnTo>
                  <a:pt x="1626921" y="618978"/>
                </a:lnTo>
                <a:lnTo>
                  <a:pt x="1592945" y="641646"/>
                </a:lnTo>
                <a:lnTo>
                  <a:pt x="1555300" y="663030"/>
                </a:lnTo>
                <a:lnTo>
                  <a:pt x="1514189" y="683037"/>
                </a:lnTo>
                <a:lnTo>
                  <a:pt x="1469814" y="701576"/>
                </a:lnTo>
                <a:lnTo>
                  <a:pt x="1422379" y="718553"/>
                </a:lnTo>
                <a:lnTo>
                  <a:pt x="1372087" y="733878"/>
                </a:lnTo>
                <a:lnTo>
                  <a:pt x="1319140" y="747458"/>
                </a:lnTo>
                <a:lnTo>
                  <a:pt x="1263741" y="759202"/>
                </a:lnTo>
                <a:lnTo>
                  <a:pt x="1206093" y="769016"/>
                </a:lnTo>
                <a:lnTo>
                  <a:pt x="1146399" y="776810"/>
                </a:lnTo>
                <a:lnTo>
                  <a:pt x="1084863" y="782490"/>
                </a:lnTo>
                <a:lnTo>
                  <a:pt x="1021686" y="785966"/>
                </a:lnTo>
                <a:lnTo>
                  <a:pt x="957072" y="787145"/>
                </a:lnTo>
                <a:lnTo>
                  <a:pt x="892457" y="785966"/>
                </a:lnTo>
                <a:lnTo>
                  <a:pt x="829280" y="782490"/>
                </a:lnTo>
                <a:lnTo>
                  <a:pt x="767744" y="776810"/>
                </a:lnTo>
                <a:lnTo>
                  <a:pt x="708050" y="769016"/>
                </a:lnTo>
                <a:lnTo>
                  <a:pt x="650402" y="759202"/>
                </a:lnTo>
                <a:lnTo>
                  <a:pt x="595003" y="747458"/>
                </a:lnTo>
                <a:lnTo>
                  <a:pt x="542056" y="733878"/>
                </a:lnTo>
                <a:lnTo>
                  <a:pt x="491764" y="718553"/>
                </a:lnTo>
                <a:lnTo>
                  <a:pt x="444329" y="701576"/>
                </a:lnTo>
                <a:lnTo>
                  <a:pt x="399954" y="683037"/>
                </a:lnTo>
                <a:lnTo>
                  <a:pt x="358843" y="663030"/>
                </a:lnTo>
                <a:lnTo>
                  <a:pt x="321198" y="641646"/>
                </a:lnTo>
                <a:lnTo>
                  <a:pt x="287222" y="618978"/>
                </a:lnTo>
                <a:lnTo>
                  <a:pt x="257117" y="595116"/>
                </a:lnTo>
                <a:lnTo>
                  <a:pt x="209336" y="544183"/>
                </a:lnTo>
                <a:lnTo>
                  <a:pt x="179477" y="489584"/>
                </a:lnTo>
                <a:lnTo>
                  <a:pt x="169164" y="432053"/>
                </a:lnTo>
                <a:lnTo>
                  <a:pt x="169164" y="676861"/>
                </a:lnTo>
                <a:lnTo>
                  <a:pt x="230300" y="713184"/>
                </a:lnTo>
                <a:lnTo>
                  <a:pt x="280225" y="737520"/>
                </a:lnTo>
                <a:lnTo>
                  <a:pt x="334116" y="760067"/>
                </a:lnTo>
                <a:lnTo>
                  <a:pt x="391728" y="780714"/>
                </a:lnTo>
                <a:lnTo>
                  <a:pt x="452815" y="799349"/>
                </a:lnTo>
                <a:lnTo>
                  <a:pt x="517131" y="815861"/>
                </a:lnTo>
                <a:lnTo>
                  <a:pt x="584430" y="830139"/>
                </a:lnTo>
                <a:lnTo>
                  <a:pt x="654466" y="842070"/>
                </a:lnTo>
                <a:lnTo>
                  <a:pt x="726994" y="851545"/>
                </a:lnTo>
                <a:lnTo>
                  <a:pt x="801768" y="858450"/>
                </a:lnTo>
                <a:lnTo>
                  <a:pt x="878543" y="862674"/>
                </a:lnTo>
                <a:lnTo>
                  <a:pt x="957072" y="864107"/>
                </a:lnTo>
                <a:lnTo>
                  <a:pt x="1035600" y="862674"/>
                </a:lnTo>
                <a:lnTo>
                  <a:pt x="1112375" y="858450"/>
                </a:lnTo>
                <a:lnTo>
                  <a:pt x="1187149" y="851545"/>
                </a:lnTo>
                <a:lnTo>
                  <a:pt x="1259677" y="842070"/>
                </a:lnTo>
                <a:lnTo>
                  <a:pt x="1329713" y="830139"/>
                </a:lnTo>
                <a:lnTo>
                  <a:pt x="1397012" y="815861"/>
                </a:lnTo>
                <a:lnTo>
                  <a:pt x="1461328" y="799349"/>
                </a:lnTo>
                <a:lnTo>
                  <a:pt x="1522415" y="780714"/>
                </a:lnTo>
                <a:lnTo>
                  <a:pt x="1580027" y="760067"/>
                </a:lnTo>
                <a:lnTo>
                  <a:pt x="1633918" y="737520"/>
                </a:lnTo>
                <a:lnTo>
                  <a:pt x="1683843" y="713184"/>
                </a:lnTo>
                <a:lnTo>
                  <a:pt x="1729557" y="687171"/>
                </a:lnTo>
                <a:lnTo>
                  <a:pt x="1744980" y="67686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18189" y="5149596"/>
            <a:ext cx="1597660" cy="722630"/>
          </a:xfrm>
          <a:custGeom>
            <a:avLst/>
            <a:gdLst/>
            <a:ahLst/>
            <a:cxnLst/>
            <a:rect l="l" t="t" r="r" b="b"/>
            <a:pathLst>
              <a:path w="1597660" h="722629">
                <a:moveTo>
                  <a:pt x="1597152" y="361188"/>
                </a:moveTo>
                <a:lnTo>
                  <a:pt x="1586704" y="302561"/>
                </a:lnTo>
                <a:lnTo>
                  <a:pt x="1556455" y="246961"/>
                </a:lnTo>
                <a:lnTo>
                  <a:pt x="1508046" y="195128"/>
                </a:lnTo>
                <a:lnTo>
                  <a:pt x="1477544" y="170856"/>
                </a:lnTo>
                <a:lnTo>
                  <a:pt x="1443118" y="147803"/>
                </a:lnTo>
                <a:lnTo>
                  <a:pt x="1404972" y="126063"/>
                </a:lnTo>
                <a:lnTo>
                  <a:pt x="1363313" y="105727"/>
                </a:lnTo>
                <a:lnTo>
                  <a:pt x="1318344" y="86889"/>
                </a:lnTo>
                <a:lnTo>
                  <a:pt x="1270272" y="69640"/>
                </a:lnTo>
                <a:lnTo>
                  <a:pt x="1219301" y="54074"/>
                </a:lnTo>
                <a:lnTo>
                  <a:pt x="1165636" y="40283"/>
                </a:lnTo>
                <a:lnTo>
                  <a:pt x="1109483" y="28360"/>
                </a:lnTo>
                <a:lnTo>
                  <a:pt x="1051047" y="18397"/>
                </a:lnTo>
                <a:lnTo>
                  <a:pt x="990533" y="10487"/>
                </a:lnTo>
                <a:lnTo>
                  <a:pt x="928147" y="4722"/>
                </a:lnTo>
                <a:lnTo>
                  <a:pt x="864092" y="1196"/>
                </a:lnTo>
                <a:lnTo>
                  <a:pt x="798576" y="0"/>
                </a:lnTo>
                <a:lnTo>
                  <a:pt x="733059" y="1196"/>
                </a:lnTo>
                <a:lnTo>
                  <a:pt x="669004" y="4722"/>
                </a:lnTo>
                <a:lnTo>
                  <a:pt x="606618" y="10487"/>
                </a:lnTo>
                <a:lnTo>
                  <a:pt x="546104" y="18397"/>
                </a:lnTo>
                <a:lnTo>
                  <a:pt x="487668" y="28360"/>
                </a:lnTo>
                <a:lnTo>
                  <a:pt x="431515" y="40283"/>
                </a:lnTo>
                <a:lnTo>
                  <a:pt x="377850" y="54074"/>
                </a:lnTo>
                <a:lnTo>
                  <a:pt x="326879" y="69640"/>
                </a:lnTo>
                <a:lnTo>
                  <a:pt x="278807" y="86889"/>
                </a:lnTo>
                <a:lnTo>
                  <a:pt x="233838" y="105727"/>
                </a:lnTo>
                <a:lnTo>
                  <a:pt x="192179" y="126063"/>
                </a:lnTo>
                <a:lnTo>
                  <a:pt x="154033" y="147803"/>
                </a:lnTo>
                <a:lnTo>
                  <a:pt x="119607" y="170856"/>
                </a:lnTo>
                <a:lnTo>
                  <a:pt x="89105" y="195128"/>
                </a:lnTo>
                <a:lnTo>
                  <a:pt x="40696" y="246961"/>
                </a:lnTo>
                <a:lnTo>
                  <a:pt x="10447" y="302561"/>
                </a:lnTo>
                <a:lnTo>
                  <a:pt x="0" y="361188"/>
                </a:lnTo>
                <a:lnTo>
                  <a:pt x="2646" y="390833"/>
                </a:lnTo>
                <a:lnTo>
                  <a:pt x="23199" y="448039"/>
                </a:lnTo>
                <a:lnTo>
                  <a:pt x="62734" y="501848"/>
                </a:lnTo>
                <a:lnTo>
                  <a:pt x="119607" y="551519"/>
                </a:lnTo>
                <a:lnTo>
                  <a:pt x="154033" y="574572"/>
                </a:lnTo>
                <a:lnTo>
                  <a:pt x="192179" y="596312"/>
                </a:lnTo>
                <a:lnTo>
                  <a:pt x="233838" y="616648"/>
                </a:lnTo>
                <a:lnTo>
                  <a:pt x="278807" y="635486"/>
                </a:lnTo>
                <a:lnTo>
                  <a:pt x="326879" y="652735"/>
                </a:lnTo>
                <a:lnTo>
                  <a:pt x="377850" y="668301"/>
                </a:lnTo>
                <a:lnTo>
                  <a:pt x="431515" y="682092"/>
                </a:lnTo>
                <a:lnTo>
                  <a:pt x="487668" y="694015"/>
                </a:lnTo>
                <a:lnTo>
                  <a:pt x="546104" y="703978"/>
                </a:lnTo>
                <a:lnTo>
                  <a:pt x="606618" y="711888"/>
                </a:lnTo>
                <a:lnTo>
                  <a:pt x="669004" y="717653"/>
                </a:lnTo>
                <a:lnTo>
                  <a:pt x="733059" y="721179"/>
                </a:lnTo>
                <a:lnTo>
                  <a:pt x="798576" y="722376"/>
                </a:lnTo>
                <a:lnTo>
                  <a:pt x="864092" y="721179"/>
                </a:lnTo>
                <a:lnTo>
                  <a:pt x="928147" y="717653"/>
                </a:lnTo>
                <a:lnTo>
                  <a:pt x="990533" y="711888"/>
                </a:lnTo>
                <a:lnTo>
                  <a:pt x="1051047" y="703978"/>
                </a:lnTo>
                <a:lnTo>
                  <a:pt x="1109483" y="694015"/>
                </a:lnTo>
                <a:lnTo>
                  <a:pt x="1165636" y="682092"/>
                </a:lnTo>
                <a:lnTo>
                  <a:pt x="1219301" y="668301"/>
                </a:lnTo>
                <a:lnTo>
                  <a:pt x="1270272" y="652735"/>
                </a:lnTo>
                <a:lnTo>
                  <a:pt x="1318344" y="635486"/>
                </a:lnTo>
                <a:lnTo>
                  <a:pt x="1363313" y="616648"/>
                </a:lnTo>
                <a:lnTo>
                  <a:pt x="1404972" y="596312"/>
                </a:lnTo>
                <a:lnTo>
                  <a:pt x="1443118" y="574572"/>
                </a:lnTo>
                <a:lnTo>
                  <a:pt x="1477544" y="551519"/>
                </a:lnTo>
                <a:lnTo>
                  <a:pt x="1508046" y="527247"/>
                </a:lnTo>
                <a:lnTo>
                  <a:pt x="1556455" y="475414"/>
                </a:lnTo>
                <a:lnTo>
                  <a:pt x="1586704" y="419814"/>
                </a:lnTo>
                <a:lnTo>
                  <a:pt x="1597152" y="36118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18189" y="5149596"/>
            <a:ext cx="1597660" cy="722630"/>
          </a:xfrm>
          <a:custGeom>
            <a:avLst/>
            <a:gdLst/>
            <a:ahLst/>
            <a:cxnLst/>
            <a:rect l="l" t="t" r="r" b="b"/>
            <a:pathLst>
              <a:path w="1597660" h="722629">
                <a:moveTo>
                  <a:pt x="798576" y="0"/>
                </a:moveTo>
                <a:lnTo>
                  <a:pt x="733059" y="1196"/>
                </a:lnTo>
                <a:lnTo>
                  <a:pt x="669004" y="4722"/>
                </a:lnTo>
                <a:lnTo>
                  <a:pt x="606618" y="10487"/>
                </a:lnTo>
                <a:lnTo>
                  <a:pt x="546104" y="18397"/>
                </a:lnTo>
                <a:lnTo>
                  <a:pt x="487668" y="28360"/>
                </a:lnTo>
                <a:lnTo>
                  <a:pt x="431515" y="40283"/>
                </a:lnTo>
                <a:lnTo>
                  <a:pt x="377850" y="54074"/>
                </a:lnTo>
                <a:lnTo>
                  <a:pt x="326879" y="69640"/>
                </a:lnTo>
                <a:lnTo>
                  <a:pt x="278807" y="86889"/>
                </a:lnTo>
                <a:lnTo>
                  <a:pt x="233838" y="105727"/>
                </a:lnTo>
                <a:lnTo>
                  <a:pt x="192179" y="126063"/>
                </a:lnTo>
                <a:lnTo>
                  <a:pt x="154033" y="147803"/>
                </a:lnTo>
                <a:lnTo>
                  <a:pt x="119607" y="170856"/>
                </a:lnTo>
                <a:lnTo>
                  <a:pt x="89105" y="195128"/>
                </a:lnTo>
                <a:lnTo>
                  <a:pt x="40696" y="246961"/>
                </a:lnTo>
                <a:lnTo>
                  <a:pt x="10447" y="302561"/>
                </a:lnTo>
                <a:lnTo>
                  <a:pt x="0" y="361188"/>
                </a:lnTo>
                <a:lnTo>
                  <a:pt x="2646" y="390833"/>
                </a:lnTo>
                <a:lnTo>
                  <a:pt x="23199" y="448039"/>
                </a:lnTo>
                <a:lnTo>
                  <a:pt x="62734" y="501848"/>
                </a:lnTo>
                <a:lnTo>
                  <a:pt x="119607" y="551519"/>
                </a:lnTo>
                <a:lnTo>
                  <a:pt x="154033" y="574572"/>
                </a:lnTo>
                <a:lnTo>
                  <a:pt x="192179" y="596312"/>
                </a:lnTo>
                <a:lnTo>
                  <a:pt x="233838" y="616648"/>
                </a:lnTo>
                <a:lnTo>
                  <a:pt x="278807" y="635486"/>
                </a:lnTo>
                <a:lnTo>
                  <a:pt x="326879" y="652735"/>
                </a:lnTo>
                <a:lnTo>
                  <a:pt x="377850" y="668301"/>
                </a:lnTo>
                <a:lnTo>
                  <a:pt x="431515" y="682092"/>
                </a:lnTo>
                <a:lnTo>
                  <a:pt x="487668" y="694015"/>
                </a:lnTo>
                <a:lnTo>
                  <a:pt x="546104" y="703978"/>
                </a:lnTo>
                <a:lnTo>
                  <a:pt x="606618" y="711888"/>
                </a:lnTo>
                <a:lnTo>
                  <a:pt x="669004" y="717653"/>
                </a:lnTo>
                <a:lnTo>
                  <a:pt x="733059" y="721179"/>
                </a:lnTo>
                <a:lnTo>
                  <a:pt x="798576" y="722376"/>
                </a:lnTo>
                <a:lnTo>
                  <a:pt x="864092" y="721179"/>
                </a:lnTo>
                <a:lnTo>
                  <a:pt x="928147" y="717653"/>
                </a:lnTo>
                <a:lnTo>
                  <a:pt x="990533" y="711888"/>
                </a:lnTo>
                <a:lnTo>
                  <a:pt x="1051047" y="703978"/>
                </a:lnTo>
                <a:lnTo>
                  <a:pt x="1109483" y="694015"/>
                </a:lnTo>
                <a:lnTo>
                  <a:pt x="1165636" y="682092"/>
                </a:lnTo>
                <a:lnTo>
                  <a:pt x="1219301" y="668301"/>
                </a:lnTo>
                <a:lnTo>
                  <a:pt x="1270272" y="652735"/>
                </a:lnTo>
                <a:lnTo>
                  <a:pt x="1318344" y="635486"/>
                </a:lnTo>
                <a:lnTo>
                  <a:pt x="1363313" y="616648"/>
                </a:lnTo>
                <a:lnTo>
                  <a:pt x="1404972" y="596312"/>
                </a:lnTo>
                <a:lnTo>
                  <a:pt x="1443118" y="574572"/>
                </a:lnTo>
                <a:lnTo>
                  <a:pt x="1477544" y="551519"/>
                </a:lnTo>
                <a:lnTo>
                  <a:pt x="1508046" y="527247"/>
                </a:lnTo>
                <a:lnTo>
                  <a:pt x="1556455" y="475414"/>
                </a:lnTo>
                <a:lnTo>
                  <a:pt x="1586704" y="419814"/>
                </a:lnTo>
                <a:lnTo>
                  <a:pt x="1597152" y="361188"/>
                </a:lnTo>
                <a:lnTo>
                  <a:pt x="1594505" y="331542"/>
                </a:lnTo>
                <a:lnTo>
                  <a:pt x="1573952" y="274336"/>
                </a:lnTo>
                <a:lnTo>
                  <a:pt x="1534417" y="220527"/>
                </a:lnTo>
                <a:lnTo>
                  <a:pt x="1477544" y="170856"/>
                </a:lnTo>
                <a:lnTo>
                  <a:pt x="1443118" y="147803"/>
                </a:lnTo>
                <a:lnTo>
                  <a:pt x="1404972" y="126063"/>
                </a:lnTo>
                <a:lnTo>
                  <a:pt x="1363313" y="105727"/>
                </a:lnTo>
                <a:lnTo>
                  <a:pt x="1318344" y="86889"/>
                </a:lnTo>
                <a:lnTo>
                  <a:pt x="1270272" y="69640"/>
                </a:lnTo>
                <a:lnTo>
                  <a:pt x="1219301" y="54074"/>
                </a:lnTo>
                <a:lnTo>
                  <a:pt x="1165636" y="40283"/>
                </a:lnTo>
                <a:lnTo>
                  <a:pt x="1109483" y="28360"/>
                </a:lnTo>
                <a:lnTo>
                  <a:pt x="1051047" y="18397"/>
                </a:lnTo>
                <a:lnTo>
                  <a:pt x="990533" y="10487"/>
                </a:lnTo>
                <a:lnTo>
                  <a:pt x="928147" y="4722"/>
                </a:lnTo>
                <a:lnTo>
                  <a:pt x="864092" y="1196"/>
                </a:lnTo>
                <a:lnTo>
                  <a:pt x="79857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93697" y="5281634"/>
            <a:ext cx="12458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5080" indent="-4064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创建索引、视 </a:t>
            </a:r>
            <a:r>
              <a:rPr sz="16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图等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16943" y="4636770"/>
            <a:ext cx="200025" cy="500380"/>
          </a:xfrm>
          <a:custGeom>
            <a:avLst/>
            <a:gdLst/>
            <a:ahLst/>
            <a:cxnLst/>
            <a:rect l="l" t="t" r="r" b="b"/>
            <a:pathLst>
              <a:path w="200025" h="500379">
                <a:moveTo>
                  <a:pt x="199644" y="374903"/>
                </a:moveTo>
                <a:lnTo>
                  <a:pt x="150114" y="374903"/>
                </a:lnTo>
                <a:lnTo>
                  <a:pt x="150113" y="0"/>
                </a:lnTo>
                <a:lnTo>
                  <a:pt x="49529" y="0"/>
                </a:lnTo>
                <a:lnTo>
                  <a:pt x="49530" y="374903"/>
                </a:lnTo>
                <a:lnTo>
                  <a:pt x="0" y="374903"/>
                </a:lnTo>
                <a:lnTo>
                  <a:pt x="99822" y="499871"/>
                </a:lnTo>
                <a:lnTo>
                  <a:pt x="199644" y="3749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16943" y="4636770"/>
            <a:ext cx="200025" cy="500380"/>
          </a:xfrm>
          <a:custGeom>
            <a:avLst/>
            <a:gdLst/>
            <a:ahLst/>
            <a:cxnLst/>
            <a:rect l="l" t="t" r="r" b="b"/>
            <a:pathLst>
              <a:path w="200025" h="500379">
                <a:moveTo>
                  <a:pt x="0" y="374903"/>
                </a:moveTo>
                <a:lnTo>
                  <a:pt x="49530" y="374903"/>
                </a:lnTo>
                <a:lnTo>
                  <a:pt x="49529" y="0"/>
                </a:lnTo>
                <a:lnTo>
                  <a:pt x="150113" y="0"/>
                </a:lnTo>
                <a:lnTo>
                  <a:pt x="150114" y="374903"/>
                </a:lnTo>
                <a:lnTo>
                  <a:pt x="199644" y="374903"/>
                </a:lnTo>
                <a:lnTo>
                  <a:pt x="99822" y="499871"/>
                </a:lnTo>
                <a:lnTo>
                  <a:pt x="0" y="374903"/>
                </a:lnTo>
                <a:close/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14513" y="3524250"/>
            <a:ext cx="2658110" cy="1409700"/>
          </a:xfrm>
          <a:custGeom>
            <a:avLst/>
            <a:gdLst/>
            <a:ahLst/>
            <a:cxnLst/>
            <a:rect l="l" t="t" r="r" b="b"/>
            <a:pathLst>
              <a:path w="2658110" h="1409700">
                <a:moveTo>
                  <a:pt x="2657856" y="704849"/>
                </a:moveTo>
                <a:lnTo>
                  <a:pt x="2653449" y="647027"/>
                </a:lnTo>
                <a:lnTo>
                  <a:pt x="2640458" y="590494"/>
                </a:lnTo>
                <a:lnTo>
                  <a:pt x="2619225" y="535432"/>
                </a:lnTo>
                <a:lnTo>
                  <a:pt x="2590092" y="482022"/>
                </a:lnTo>
                <a:lnTo>
                  <a:pt x="2553402" y="430446"/>
                </a:lnTo>
                <a:lnTo>
                  <a:pt x="2509496" y="380884"/>
                </a:lnTo>
                <a:lnTo>
                  <a:pt x="2458718" y="333518"/>
                </a:lnTo>
                <a:lnTo>
                  <a:pt x="2401409" y="288529"/>
                </a:lnTo>
                <a:lnTo>
                  <a:pt x="2337912" y="246098"/>
                </a:lnTo>
                <a:lnTo>
                  <a:pt x="2268569" y="206406"/>
                </a:lnTo>
                <a:lnTo>
                  <a:pt x="2193722" y="169635"/>
                </a:lnTo>
                <a:lnTo>
                  <a:pt x="2113714" y="135965"/>
                </a:lnTo>
                <a:lnTo>
                  <a:pt x="2028888" y="105577"/>
                </a:lnTo>
                <a:lnTo>
                  <a:pt x="1939584" y="78654"/>
                </a:lnTo>
                <a:lnTo>
                  <a:pt x="1846147" y="55375"/>
                </a:lnTo>
                <a:lnTo>
                  <a:pt x="1748918" y="35923"/>
                </a:lnTo>
                <a:lnTo>
                  <a:pt x="1648239" y="20478"/>
                </a:lnTo>
                <a:lnTo>
                  <a:pt x="1544452" y="9222"/>
                </a:lnTo>
                <a:lnTo>
                  <a:pt x="1437901" y="2335"/>
                </a:lnTo>
                <a:lnTo>
                  <a:pt x="1328928" y="0"/>
                </a:lnTo>
                <a:lnTo>
                  <a:pt x="1219954" y="2335"/>
                </a:lnTo>
                <a:lnTo>
                  <a:pt x="1113403" y="9222"/>
                </a:lnTo>
                <a:lnTo>
                  <a:pt x="1009616" y="20478"/>
                </a:lnTo>
                <a:lnTo>
                  <a:pt x="908937" y="35923"/>
                </a:lnTo>
                <a:lnTo>
                  <a:pt x="811708" y="55375"/>
                </a:lnTo>
                <a:lnTo>
                  <a:pt x="718271" y="78654"/>
                </a:lnTo>
                <a:lnTo>
                  <a:pt x="628967" y="105577"/>
                </a:lnTo>
                <a:lnTo>
                  <a:pt x="544141" y="135965"/>
                </a:lnTo>
                <a:lnTo>
                  <a:pt x="464133" y="169635"/>
                </a:lnTo>
                <a:lnTo>
                  <a:pt x="389286" y="206406"/>
                </a:lnTo>
                <a:lnTo>
                  <a:pt x="319943" y="246098"/>
                </a:lnTo>
                <a:lnTo>
                  <a:pt x="256446" y="288529"/>
                </a:lnTo>
                <a:lnTo>
                  <a:pt x="199137" y="333518"/>
                </a:lnTo>
                <a:lnTo>
                  <a:pt x="148359" y="380884"/>
                </a:lnTo>
                <a:lnTo>
                  <a:pt x="104453" y="430446"/>
                </a:lnTo>
                <a:lnTo>
                  <a:pt x="67763" y="482022"/>
                </a:lnTo>
                <a:lnTo>
                  <a:pt x="38630" y="535432"/>
                </a:lnTo>
                <a:lnTo>
                  <a:pt x="17397" y="590494"/>
                </a:lnTo>
                <a:lnTo>
                  <a:pt x="4406" y="647027"/>
                </a:lnTo>
                <a:lnTo>
                  <a:pt x="0" y="704850"/>
                </a:lnTo>
                <a:lnTo>
                  <a:pt x="4406" y="762672"/>
                </a:lnTo>
                <a:lnTo>
                  <a:pt x="17397" y="819205"/>
                </a:lnTo>
                <a:lnTo>
                  <a:pt x="38630" y="874267"/>
                </a:lnTo>
                <a:lnTo>
                  <a:pt x="67763" y="927677"/>
                </a:lnTo>
                <a:lnTo>
                  <a:pt x="104453" y="979253"/>
                </a:lnTo>
                <a:lnTo>
                  <a:pt x="148359" y="1028815"/>
                </a:lnTo>
                <a:lnTo>
                  <a:pt x="199137" y="1076181"/>
                </a:lnTo>
                <a:lnTo>
                  <a:pt x="235458" y="1104693"/>
                </a:lnTo>
                <a:lnTo>
                  <a:pt x="235458" y="704850"/>
                </a:lnTo>
                <a:lnTo>
                  <a:pt x="239080" y="657217"/>
                </a:lnTo>
                <a:lnTo>
                  <a:pt x="249759" y="610658"/>
                </a:lnTo>
                <a:lnTo>
                  <a:pt x="267216" y="565321"/>
                </a:lnTo>
                <a:lnTo>
                  <a:pt x="291169" y="521354"/>
                </a:lnTo>
                <a:lnTo>
                  <a:pt x="321337" y="478905"/>
                </a:lnTo>
                <a:lnTo>
                  <a:pt x="357441" y="438121"/>
                </a:lnTo>
                <a:lnTo>
                  <a:pt x="399199" y="399152"/>
                </a:lnTo>
                <a:lnTo>
                  <a:pt x="446330" y="362145"/>
                </a:lnTo>
                <a:lnTo>
                  <a:pt x="498555" y="327247"/>
                </a:lnTo>
                <a:lnTo>
                  <a:pt x="555593" y="294608"/>
                </a:lnTo>
                <a:lnTo>
                  <a:pt x="617162" y="264374"/>
                </a:lnTo>
                <a:lnTo>
                  <a:pt x="682983" y="236695"/>
                </a:lnTo>
                <a:lnTo>
                  <a:pt x="752775" y="211718"/>
                </a:lnTo>
                <a:lnTo>
                  <a:pt x="826257" y="189590"/>
                </a:lnTo>
                <a:lnTo>
                  <a:pt x="903148" y="170461"/>
                </a:lnTo>
                <a:lnTo>
                  <a:pt x="983168" y="154478"/>
                </a:lnTo>
                <a:lnTo>
                  <a:pt x="1066037" y="141789"/>
                </a:lnTo>
                <a:lnTo>
                  <a:pt x="1151474" y="132543"/>
                </a:lnTo>
                <a:lnTo>
                  <a:pt x="1239197" y="126886"/>
                </a:lnTo>
                <a:lnTo>
                  <a:pt x="1328928" y="124967"/>
                </a:lnTo>
                <a:lnTo>
                  <a:pt x="1418555" y="126886"/>
                </a:lnTo>
                <a:lnTo>
                  <a:pt x="1506196" y="132543"/>
                </a:lnTo>
                <a:lnTo>
                  <a:pt x="1591570" y="141789"/>
                </a:lnTo>
                <a:lnTo>
                  <a:pt x="1674394" y="154478"/>
                </a:lnTo>
                <a:lnTo>
                  <a:pt x="1754385" y="170461"/>
                </a:lnTo>
                <a:lnTo>
                  <a:pt x="1831262" y="189590"/>
                </a:lnTo>
                <a:lnTo>
                  <a:pt x="1904742" y="211718"/>
                </a:lnTo>
                <a:lnTo>
                  <a:pt x="1974543" y="236695"/>
                </a:lnTo>
                <a:lnTo>
                  <a:pt x="2040382" y="264374"/>
                </a:lnTo>
                <a:lnTo>
                  <a:pt x="2101977" y="294608"/>
                </a:lnTo>
                <a:lnTo>
                  <a:pt x="2159045" y="327247"/>
                </a:lnTo>
                <a:lnTo>
                  <a:pt x="2211305" y="362145"/>
                </a:lnTo>
                <a:lnTo>
                  <a:pt x="2258474" y="399152"/>
                </a:lnTo>
                <a:lnTo>
                  <a:pt x="2300270" y="438121"/>
                </a:lnTo>
                <a:lnTo>
                  <a:pt x="2336411" y="478905"/>
                </a:lnTo>
                <a:lnTo>
                  <a:pt x="2366613" y="521354"/>
                </a:lnTo>
                <a:lnTo>
                  <a:pt x="2390595" y="565321"/>
                </a:lnTo>
                <a:lnTo>
                  <a:pt x="2408075" y="610658"/>
                </a:lnTo>
                <a:lnTo>
                  <a:pt x="2418770" y="657217"/>
                </a:lnTo>
                <a:lnTo>
                  <a:pt x="2422398" y="704849"/>
                </a:lnTo>
                <a:lnTo>
                  <a:pt x="2422398" y="1104693"/>
                </a:lnTo>
                <a:lnTo>
                  <a:pt x="2458718" y="1076181"/>
                </a:lnTo>
                <a:lnTo>
                  <a:pt x="2509496" y="1028815"/>
                </a:lnTo>
                <a:lnTo>
                  <a:pt x="2553402" y="979253"/>
                </a:lnTo>
                <a:lnTo>
                  <a:pt x="2590092" y="927677"/>
                </a:lnTo>
                <a:lnTo>
                  <a:pt x="2619225" y="874267"/>
                </a:lnTo>
                <a:lnTo>
                  <a:pt x="2640458" y="819205"/>
                </a:lnTo>
                <a:lnTo>
                  <a:pt x="2653449" y="762672"/>
                </a:lnTo>
                <a:lnTo>
                  <a:pt x="2657856" y="704849"/>
                </a:lnTo>
                <a:close/>
              </a:path>
              <a:path w="2658110" h="1409700">
                <a:moveTo>
                  <a:pt x="2422398" y="1104693"/>
                </a:moveTo>
                <a:lnTo>
                  <a:pt x="2422398" y="704849"/>
                </a:lnTo>
                <a:lnTo>
                  <a:pt x="2418770" y="752379"/>
                </a:lnTo>
                <a:lnTo>
                  <a:pt x="2408075" y="798856"/>
                </a:lnTo>
                <a:lnTo>
                  <a:pt x="2390595" y="844130"/>
                </a:lnTo>
                <a:lnTo>
                  <a:pt x="2366613" y="888053"/>
                </a:lnTo>
                <a:lnTo>
                  <a:pt x="2336411" y="930473"/>
                </a:lnTo>
                <a:lnTo>
                  <a:pt x="2300270" y="971242"/>
                </a:lnTo>
                <a:lnTo>
                  <a:pt x="2258474" y="1010209"/>
                </a:lnTo>
                <a:lnTo>
                  <a:pt x="2211305" y="1047225"/>
                </a:lnTo>
                <a:lnTo>
                  <a:pt x="2159045" y="1082141"/>
                </a:lnTo>
                <a:lnTo>
                  <a:pt x="2101977" y="1114806"/>
                </a:lnTo>
                <a:lnTo>
                  <a:pt x="2040382" y="1145070"/>
                </a:lnTo>
                <a:lnTo>
                  <a:pt x="1974543" y="1172785"/>
                </a:lnTo>
                <a:lnTo>
                  <a:pt x="1904742" y="1197799"/>
                </a:lnTo>
                <a:lnTo>
                  <a:pt x="1831262" y="1219965"/>
                </a:lnTo>
                <a:lnTo>
                  <a:pt x="1754385" y="1239131"/>
                </a:lnTo>
                <a:lnTo>
                  <a:pt x="1674394" y="1255148"/>
                </a:lnTo>
                <a:lnTo>
                  <a:pt x="1591570" y="1267866"/>
                </a:lnTo>
                <a:lnTo>
                  <a:pt x="1506196" y="1277136"/>
                </a:lnTo>
                <a:lnTo>
                  <a:pt x="1418555" y="1282808"/>
                </a:lnTo>
                <a:lnTo>
                  <a:pt x="1328928" y="1284732"/>
                </a:lnTo>
                <a:lnTo>
                  <a:pt x="1239197" y="1282808"/>
                </a:lnTo>
                <a:lnTo>
                  <a:pt x="1151474" y="1277136"/>
                </a:lnTo>
                <a:lnTo>
                  <a:pt x="1066037" y="1267866"/>
                </a:lnTo>
                <a:lnTo>
                  <a:pt x="983168" y="1255148"/>
                </a:lnTo>
                <a:lnTo>
                  <a:pt x="903148" y="1239131"/>
                </a:lnTo>
                <a:lnTo>
                  <a:pt x="826257" y="1219965"/>
                </a:lnTo>
                <a:lnTo>
                  <a:pt x="752775" y="1197799"/>
                </a:lnTo>
                <a:lnTo>
                  <a:pt x="682983" y="1172785"/>
                </a:lnTo>
                <a:lnTo>
                  <a:pt x="617162" y="1145070"/>
                </a:lnTo>
                <a:lnTo>
                  <a:pt x="555593" y="1114806"/>
                </a:lnTo>
                <a:lnTo>
                  <a:pt x="498555" y="1082141"/>
                </a:lnTo>
                <a:lnTo>
                  <a:pt x="446330" y="1047225"/>
                </a:lnTo>
                <a:lnTo>
                  <a:pt x="399199" y="1010209"/>
                </a:lnTo>
                <a:lnTo>
                  <a:pt x="357441" y="971242"/>
                </a:lnTo>
                <a:lnTo>
                  <a:pt x="321337" y="930473"/>
                </a:lnTo>
                <a:lnTo>
                  <a:pt x="291169" y="888053"/>
                </a:lnTo>
                <a:lnTo>
                  <a:pt x="267216" y="844130"/>
                </a:lnTo>
                <a:lnTo>
                  <a:pt x="249759" y="798856"/>
                </a:lnTo>
                <a:lnTo>
                  <a:pt x="239080" y="752379"/>
                </a:lnTo>
                <a:lnTo>
                  <a:pt x="235458" y="704850"/>
                </a:lnTo>
                <a:lnTo>
                  <a:pt x="235458" y="1104693"/>
                </a:lnTo>
                <a:lnTo>
                  <a:pt x="319943" y="1163601"/>
                </a:lnTo>
                <a:lnTo>
                  <a:pt x="389286" y="1203293"/>
                </a:lnTo>
                <a:lnTo>
                  <a:pt x="464133" y="1240064"/>
                </a:lnTo>
                <a:lnTo>
                  <a:pt x="544141" y="1273734"/>
                </a:lnTo>
                <a:lnTo>
                  <a:pt x="628967" y="1304122"/>
                </a:lnTo>
                <a:lnTo>
                  <a:pt x="718271" y="1331045"/>
                </a:lnTo>
                <a:lnTo>
                  <a:pt x="811708" y="1354324"/>
                </a:lnTo>
                <a:lnTo>
                  <a:pt x="908937" y="1373776"/>
                </a:lnTo>
                <a:lnTo>
                  <a:pt x="1009616" y="1389221"/>
                </a:lnTo>
                <a:lnTo>
                  <a:pt x="1113403" y="1400477"/>
                </a:lnTo>
                <a:lnTo>
                  <a:pt x="1219954" y="1407364"/>
                </a:lnTo>
                <a:lnTo>
                  <a:pt x="1328928" y="1409700"/>
                </a:lnTo>
                <a:lnTo>
                  <a:pt x="1437901" y="1407364"/>
                </a:lnTo>
                <a:lnTo>
                  <a:pt x="1544452" y="1400477"/>
                </a:lnTo>
                <a:lnTo>
                  <a:pt x="1648239" y="1389221"/>
                </a:lnTo>
                <a:lnTo>
                  <a:pt x="1748918" y="1373776"/>
                </a:lnTo>
                <a:lnTo>
                  <a:pt x="1846147" y="1354324"/>
                </a:lnTo>
                <a:lnTo>
                  <a:pt x="1939584" y="1331045"/>
                </a:lnTo>
                <a:lnTo>
                  <a:pt x="2028888" y="1304122"/>
                </a:lnTo>
                <a:lnTo>
                  <a:pt x="2113714" y="1273734"/>
                </a:lnTo>
                <a:lnTo>
                  <a:pt x="2193722" y="1240064"/>
                </a:lnTo>
                <a:lnTo>
                  <a:pt x="2268569" y="1203293"/>
                </a:lnTo>
                <a:lnTo>
                  <a:pt x="2337912" y="1163601"/>
                </a:lnTo>
                <a:lnTo>
                  <a:pt x="2401409" y="1121170"/>
                </a:lnTo>
                <a:lnTo>
                  <a:pt x="2422398" y="110469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35493" y="3640073"/>
            <a:ext cx="2216150" cy="1179830"/>
          </a:xfrm>
          <a:custGeom>
            <a:avLst/>
            <a:gdLst/>
            <a:ahLst/>
            <a:cxnLst/>
            <a:rect l="l" t="t" r="r" b="b"/>
            <a:pathLst>
              <a:path w="2216150" h="1179829">
                <a:moveTo>
                  <a:pt x="2215896" y="589787"/>
                </a:moveTo>
                <a:lnTo>
                  <a:pt x="2212223" y="541361"/>
                </a:lnTo>
                <a:lnTo>
                  <a:pt x="2201394" y="494022"/>
                </a:lnTo>
                <a:lnTo>
                  <a:pt x="2183695" y="447923"/>
                </a:lnTo>
                <a:lnTo>
                  <a:pt x="2159410" y="403213"/>
                </a:lnTo>
                <a:lnTo>
                  <a:pt x="2128825" y="360045"/>
                </a:lnTo>
                <a:lnTo>
                  <a:pt x="2092225" y="318567"/>
                </a:lnTo>
                <a:lnTo>
                  <a:pt x="2049895" y="278933"/>
                </a:lnTo>
                <a:lnTo>
                  <a:pt x="2002121" y="241291"/>
                </a:lnTo>
                <a:lnTo>
                  <a:pt x="1949187" y="205794"/>
                </a:lnTo>
                <a:lnTo>
                  <a:pt x="1891379" y="172592"/>
                </a:lnTo>
                <a:lnTo>
                  <a:pt x="1828981" y="141837"/>
                </a:lnTo>
                <a:lnTo>
                  <a:pt x="1762280" y="113678"/>
                </a:lnTo>
                <a:lnTo>
                  <a:pt x="1691560" y="88267"/>
                </a:lnTo>
                <a:lnTo>
                  <a:pt x="1617106" y="65754"/>
                </a:lnTo>
                <a:lnTo>
                  <a:pt x="1539204" y="46291"/>
                </a:lnTo>
                <a:lnTo>
                  <a:pt x="1458138" y="30028"/>
                </a:lnTo>
                <a:lnTo>
                  <a:pt x="1374195" y="17117"/>
                </a:lnTo>
                <a:lnTo>
                  <a:pt x="1287658" y="7708"/>
                </a:lnTo>
                <a:lnTo>
                  <a:pt x="1198814" y="1952"/>
                </a:lnTo>
                <a:lnTo>
                  <a:pt x="1107948" y="0"/>
                </a:lnTo>
                <a:lnTo>
                  <a:pt x="1017081" y="1952"/>
                </a:lnTo>
                <a:lnTo>
                  <a:pt x="928237" y="7708"/>
                </a:lnTo>
                <a:lnTo>
                  <a:pt x="841700" y="17117"/>
                </a:lnTo>
                <a:lnTo>
                  <a:pt x="757757" y="30028"/>
                </a:lnTo>
                <a:lnTo>
                  <a:pt x="676691" y="46291"/>
                </a:lnTo>
                <a:lnTo>
                  <a:pt x="598789" y="65754"/>
                </a:lnTo>
                <a:lnTo>
                  <a:pt x="524335" y="88267"/>
                </a:lnTo>
                <a:lnTo>
                  <a:pt x="453615" y="113678"/>
                </a:lnTo>
                <a:lnTo>
                  <a:pt x="386914" y="141837"/>
                </a:lnTo>
                <a:lnTo>
                  <a:pt x="324516" y="172593"/>
                </a:lnTo>
                <a:lnTo>
                  <a:pt x="266708" y="205794"/>
                </a:lnTo>
                <a:lnTo>
                  <a:pt x="213774" y="241291"/>
                </a:lnTo>
                <a:lnTo>
                  <a:pt x="166000" y="278933"/>
                </a:lnTo>
                <a:lnTo>
                  <a:pt x="123670" y="318567"/>
                </a:lnTo>
                <a:lnTo>
                  <a:pt x="87070" y="360045"/>
                </a:lnTo>
                <a:lnTo>
                  <a:pt x="56485" y="403213"/>
                </a:lnTo>
                <a:lnTo>
                  <a:pt x="32200" y="447923"/>
                </a:lnTo>
                <a:lnTo>
                  <a:pt x="14501" y="494022"/>
                </a:lnTo>
                <a:lnTo>
                  <a:pt x="3672" y="541361"/>
                </a:lnTo>
                <a:lnTo>
                  <a:pt x="0" y="589788"/>
                </a:lnTo>
                <a:lnTo>
                  <a:pt x="3672" y="638111"/>
                </a:lnTo>
                <a:lnTo>
                  <a:pt x="14501" y="685367"/>
                </a:lnTo>
                <a:lnTo>
                  <a:pt x="32200" y="731404"/>
                </a:lnTo>
                <a:lnTo>
                  <a:pt x="56485" y="776069"/>
                </a:lnTo>
                <a:lnTo>
                  <a:pt x="87070" y="819209"/>
                </a:lnTo>
                <a:lnTo>
                  <a:pt x="123670" y="860672"/>
                </a:lnTo>
                <a:lnTo>
                  <a:pt x="166000" y="900304"/>
                </a:lnTo>
                <a:lnTo>
                  <a:pt x="213774" y="937954"/>
                </a:lnTo>
                <a:lnTo>
                  <a:pt x="266708" y="973469"/>
                </a:lnTo>
                <a:lnTo>
                  <a:pt x="324516" y="1006697"/>
                </a:lnTo>
                <a:lnTo>
                  <a:pt x="386914" y="1037484"/>
                </a:lnTo>
                <a:lnTo>
                  <a:pt x="453615" y="1065678"/>
                </a:lnTo>
                <a:lnTo>
                  <a:pt x="524335" y="1091126"/>
                </a:lnTo>
                <a:lnTo>
                  <a:pt x="598789" y="1113677"/>
                </a:lnTo>
                <a:lnTo>
                  <a:pt x="676691" y="1133177"/>
                </a:lnTo>
                <a:lnTo>
                  <a:pt x="757757" y="1149473"/>
                </a:lnTo>
                <a:lnTo>
                  <a:pt x="841700" y="1162414"/>
                </a:lnTo>
                <a:lnTo>
                  <a:pt x="928237" y="1171847"/>
                </a:lnTo>
                <a:lnTo>
                  <a:pt x="1017081" y="1177618"/>
                </a:lnTo>
                <a:lnTo>
                  <a:pt x="1107948" y="1179576"/>
                </a:lnTo>
                <a:lnTo>
                  <a:pt x="1198814" y="1177618"/>
                </a:lnTo>
                <a:lnTo>
                  <a:pt x="1287658" y="1171847"/>
                </a:lnTo>
                <a:lnTo>
                  <a:pt x="1374195" y="1162414"/>
                </a:lnTo>
                <a:lnTo>
                  <a:pt x="1458138" y="1149473"/>
                </a:lnTo>
                <a:lnTo>
                  <a:pt x="1539204" y="1133177"/>
                </a:lnTo>
                <a:lnTo>
                  <a:pt x="1617106" y="1113677"/>
                </a:lnTo>
                <a:lnTo>
                  <a:pt x="1691560" y="1091126"/>
                </a:lnTo>
                <a:lnTo>
                  <a:pt x="1762280" y="1065678"/>
                </a:lnTo>
                <a:lnTo>
                  <a:pt x="1828981" y="1037484"/>
                </a:lnTo>
                <a:lnTo>
                  <a:pt x="1891379" y="1006697"/>
                </a:lnTo>
                <a:lnTo>
                  <a:pt x="1949187" y="973469"/>
                </a:lnTo>
                <a:lnTo>
                  <a:pt x="2002121" y="937954"/>
                </a:lnTo>
                <a:lnTo>
                  <a:pt x="2049895" y="900304"/>
                </a:lnTo>
                <a:lnTo>
                  <a:pt x="2092225" y="860672"/>
                </a:lnTo>
                <a:lnTo>
                  <a:pt x="2128825" y="819209"/>
                </a:lnTo>
                <a:lnTo>
                  <a:pt x="2159410" y="776069"/>
                </a:lnTo>
                <a:lnTo>
                  <a:pt x="2183695" y="731404"/>
                </a:lnTo>
                <a:lnTo>
                  <a:pt x="2201394" y="685367"/>
                </a:lnTo>
                <a:lnTo>
                  <a:pt x="2212223" y="638111"/>
                </a:lnTo>
                <a:lnTo>
                  <a:pt x="2215896" y="58978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35493" y="3640073"/>
            <a:ext cx="2216150" cy="1179830"/>
          </a:xfrm>
          <a:custGeom>
            <a:avLst/>
            <a:gdLst/>
            <a:ahLst/>
            <a:cxnLst/>
            <a:rect l="l" t="t" r="r" b="b"/>
            <a:pathLst>
              <a:path w="2216150" h="1179829">
                <a:moveTo>
                  <a:pt x="1107948" y="0"/>
                </a:moveTo>
                <a:lnTo>
                  <a:pt x="1017081" y="1952"/>
                </a:lnTo>
                <a:lnTo>
                  <a:pt x="928237" y="7708"/>
                </a:lnTo>
                <a:lnTo>
                  <a:pt x="841700" y="17117"/>
                </a:lnTo>
                <a:lnTo>
                  <a:pt x="757757" y="30028"/>
                </a:lnTo>
                <a:lnTo>
                  <a:pt x="676691" y="46291"/>
                </a:lnTo>
                <a:lnTo>
                  <a:pt x="598789" y="65754"/>
                </a:lnTo>
                <a:lnTo>
                  <a:pt x="524335" y="88267"/>
                </a:lnTo>
                <a:lnTo>
                  <a:pt x="453615" y="113678"/>
                </a:lnTo>
                <a:lnTo>
                  <a:pt x="386914" y="141837"/>
                </a:lnTo>
                <a:lnTo>
                  <a:pt x="324516" y="172593"/>
                </a:lnTo>
                <a:lnTo>
                  <a:pt x="266708" y="205794"/>
                </a:lnTo>
                <a:lnTo>
                  <a:pt x="213774" y="241291"/>
                </a:lnTo>
                <a:lnTo>
                  <a:pt x="166000" y="278933"/>
                </a:lnTo>
                <a:lnTo>
                  <a:pt x="123670" y="318567"/>
                </a:lnTo>
                <a:lnTo>
                  <a:pt x="87070" y="360045"/>
                </a:lnTo>
                <a:lnTo>
                  <a:pt x="56485" y="403213"/>
                </a:lnTo>
                <a:lnTo>
                  <a:pt x="32200" y="447923"/>
                </a:lnTo>
                <a:lnTo>
                  <a:pt x="14501" y="494022"/>
                </a:lnTo>
                <a:lnTo>
                  <a:pt x="3672" y="541361"/>
                </a:lnTo>
                <a:lnTo>
                  <a:pt x="0" y="589788"/>
                </a:lnTo>
                <a:lnTo>
                  <a:pt x="3672" y="638111"/>
                </a:lnTo>
                <a:lnTo>
                  <a:pt x="14501" y="685367"/>
                </a:lnTo>
                <a:lnTo>
                  <a:pt x="32200" y="731404"/>
                </a:lnTo>
                <a:lnTo>
                  <a:pt x="56485" y="776069"/>
                </a:lnTo>
                <a:lnTo>
                  <a:pt x="87070" y="819209"/>
                </a:lnTo>
                <a:lnTo>
                  <a:pt x="123670" y="860672"/>
                </a:lnTo>
                <a:lnTo>
                  <a:pt x="166000" y="900304"/>
                </a:lnTo>
                <a:lnTo>
                  <a:pt x="213774" y="937954"/>
                </a:lnTo>
                <a:lnTo>
                  <a:pt x="266708" y="973469"/>
                </a:lnTo>
                <a:lnTo>
                  <a:pt x="324516" y="1006697"/>
                </a:lnTo>
                <a:lnTo>
                  <a:pt x="386914" y="1037484"/>
                </a:lnTo>
                <a:lnTo>
                  <a:pt x="453615" y="1065678"/>
                </a:lnTo>
                <a:lnTo>
                  <a:pt x="524335" y="1091126"/>
                </a:lnTo>
                <a:lnTo>
                  <a:pt x="598789" y="1113677"/>
                </a:lnTo>
                <a:lnTo>
                  <a:pt x="676691" y="1133177"/>
                </a:lnTo>
                <a:lnTo>
                  <a:pt x="757757" y="1149473"/>
                </a:lnTo>
                <a:lnTo>
                  <a:pt x="841700" y="1162414"/>
                </a:lnTo>
                <a:lnTo>
                  <a:pt x="928237" y="1171847"/>
                </a:lnTo>
                <a:lnTo>
                  <a:pt x="1017081" y="1177618"/>
                </a:lnTo>
                <a:lnTo>
                  <a:pt x="1107948" y="1179576"/>
                </a:lnTo>
                <a:lnTo>
                  <a:pt x="1198814" y="1177618"/>
                </a:lnTo>
                <a:lnTo>
                  <a:pt x="1287658" y="1171847"/>
                </a:lnTo>
                <a:lnTo>
                  <a:pt x="1374195" y="1162414"/>
                </a:lnTo>
                <a:lnTo>
                  <a:pt x="1458138" y="1149473"/>
                </a:lnTo>
                <a:lnTo>
                  <a:pt x="1539204" y="1133177"/>
                </a:lnTo>
                <a:lnTo>
                  <a:pt x="1617106" y="1113677"/>
                </a:lnTo>
                <a:lnTo>
                  <a:pt x="1691560" y="1091126"/>
                </a:lnTo>
                <a:lnTo>
                  <a:pt x="1762280" y="1065678"/>
                </a:lnTo>
                <a:lnTo>
                  <a:pt x="1828981" y="1037484"/>
                </a:lnTo>
                <a:lnTo>
                  <a:pt x="1891379" y="1006697"/>
                </a:lnTo>
                <a:lnTo>
                  <a:pt x="1949187" y="973469"/>
                </a:lnTo>
                <a:lnTo>
                  <a:pt x="2002121" y="937954"/>
                </a:lnTo>
                <a:lnTo>
                  <a:pt x="2049895" y="900304"/>
                </a:lnTo>
                <a:lnTo>
                  <a:pt x="2092225" y="860672"/>
                </a:lnTo>
                <a:lnTo>
                  <a:pt x="2128825" y="819209"/>
                </a:lnTo>
                <a:lnTo>
                  <a:pt x="2159410" y="776069"/>
                </a:lnTo>
                <a:lnTo>
                  <a:pt x="2183695" y="731404"/>
                </a:lnTo>
                <a:lnTo>
                  <a:pt x="2201394" y="685367"/>
                </a:lnTo>
                <a:lnTo>
                  <a:pt x="2212223" y="638111"/>
                </a:lnTo>
                <a:lnTo>
                  <a:pt x="2215896" y="589787"/>
                </a:lnTo>
                <a:lnTo>
                  <a:pt x="2212223" y="541361"/>
                </a:lnTo>
                <a:lnTo>
                  <a:pt x="2201394" y="494022"/>
                </a:lnTo>
                <a:lnTo>
                  <a:pt x="2183695" y="447923"/>
                </a:lnTo>
                <a:lnTo>
                  <a:pt x="2159410" y="403213"/>
                </a:lnTo>
                <a:lnTo>
                  <a:pt x="2128825" y="360045"/>
                </a:lnTo>
                <a:lnTo>
                  <a:pt x="2092225" y="318567"/>
                </a:lnTo>
                <a:lnTo>
                  <a:pt x="2049895" y="278933"/>
                </a:lnTo>
                <a:lnTo>
                  <a:pt x="2002121" y="241291"/>
                </a:lnTo>
                <a:lnTo>
                  <a:pt x="1949187" y="205794"/>
                </a:lnTo>
                <a:lnTo>
                  <a:pt x="1891379" y="172592"/>
                </a:lnTo>
                <a:lnTo>
                  <a:pt x="1828981" y="141837"/>
                </a:lnTo>
                <a:lnTo>
                  <a:pt x="1762280" y="113678"/>
                </a:lnTo>
                <a:lnTo>
                  <a:pt x="1691560" y="88267"/>
                </a:lnTo>
                <a:lnTo>
                  <a:pt x="1617106" y="65754"/>
                </a:lnTo>
                <a:lnTo>
                  <a:pt x="1539204" y="46291"/>
                </a:lnTo>
                <a:lnTo>
                  <a:pt x="1458138" y="30028"/>
                </a:lnTo>
                <a:lnTo>
                  <a:pt x="1374195" y="17117"/>
                </a:lnTo>
                <a:lnTo>
                  <a:pt x="1287658" y="7708"/>
                </a:lnTo>
                <a:lnTo>
                  <a:pt x="1198814" y="1952"/>
                </a:lnTo>
                <a:lnTo>
                  <a:pt x="110794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07943" y="3816308"/>
            <a:ext cx="187134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数据库管理系统的实 现技术—数据库存储 与索引技术，查询实 现与优化技术等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846461" y="4135373"/>
            <a:ext cx="757555" cy="185420"/>
          </a:xfrm>
          <a:custGeom>
            <a:avLst/>
            <a:gdLst/>
            <a:ahLst/>
            <a:cxnLst/>
            <a:rect l="l" t="t" r="r" b="b"/>
            <a:pathLst>
              <a:path w="757554" h="185420">
                <a:moveTo>
                  <a:pt x="568451" y="139446"/>
                </a:moveTo>
                <a:lnTo>
                  <a:pt x="568451" y="46482"/>
                </a:lnTo>
                <a:lnTo>
                  <a:pt x="0" y="46482"/>
                </a:lnTo>
                <a:lnTo>
                  <a:pt x="0" y="139446"/>
                </a:lnTo>
                <a:lnTo>
                  <a:pt x="568451" y="139446"/>
                </a:lnTo>
                <a:close/>
              </a:path>
              <a:path w="757554" h="185420">
                <a:moveTo>
                  <a:pt x="757427" y="92963"/>
                </a:moveTo>
                <a:lnTo>
                  <a:pt x="568451" y="0"/>
                </a:lnTo>
                <a:lnTo>
                  <a:pt x="568451" y="185166"/>
                </a:lnTo>
                <a:lnTo>
                  <a:pt x="757427" y="9296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46461" y="4135373"/>
            <a:ext cx="757555" cy="185420"/>
          </a:xfrm>
          <a:custGeom>
            <a:avLst/>
            <a:gdLst/>
            <a:ahLst/>
            <a:cxnLst/>
            <a:rect l="l" t="t" r="r" b="b"/>
            <a:pathLst>
              <a:path w="757554" h="185420">
                <a:moveTo>
                  <a:pt x="568451" y="0"/>
                </a:moveTo>
                <a:lnTo>
                  <a:pt x="568451" y="46482"/>
                </a:lnTo>
                <a:lnTo>
                  <a:pt x="0" y="46482"/>
                </a:lnTo>
                <a:lnTo>
                  <a:pt x="0" y="139446"/>
                </a:lnTo>
                <a:lnTo>
                  <a:pt x="568451" y="139446"/>
                </a:lnTo>
                <a:lnTo>
                  <a:pt x="568451" y="185166"/>
                </a:lnTo>
                <a:lnTo>
                  <a:pt x="757427" y="92963"/>
                </a:lnTo>
                <a:lnTo>
                  <a:pt x="568451" y="0"/>
                </a:lnTo>
                <a:close/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34541" y="3640073"/>
            <a:ext cx="2063750" cy="307777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概念数据库设计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49019" y="4860797"/>
            <a:ext cx="2037080" cy="307777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逻辑数据库设计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29969" y="6070091"/>
            <a:ext cx="2076450" cy="307777"/>
          </a:xfrm>
          <a:prstGeom prst="rect">
            <a:avLst/>
          </a:prstGeom>
          <a:solidFill>
            <a:srgbClr val="FF0066"/>
          </a:solidFill>
          <a:ln w="9525">
            <a:solidFill>
              <a:srgbClr val="CC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145">
              <a:lnSpc>
                <a:spcPct val="100000"/>
              </a:lnSpc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物理数据库设计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261477" y="2828544"/>
            <a:ext cx="609600" cy="810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261477" y="4028694"/>
            <a:ext cx="609600" cy="8100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261477" y="5253990"/>
            <a:ext cx="609600" cy="8100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80477" y="2439923"/>
            <a:ext cx="1371600" cy="307777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7716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需求分析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44993" y="4897373"/>
            <a:ext cx="2614930" cy="1181100"/>
          </a:xfrm>
          <a:custGeom>
            <a:avLst/>
            <a:gdLst/>
            <a:ahLst/>
            <a:cxnLst/>
            <a:rect l="l" t="t" r="r" b="b"/>
            <a:pathLst>
              <a:path w="2614929" h="1181100">
                <a:moveTo>
                  <a:pt x="2614422" y="590549"/>
                </a:moveTo>
                <a:lnTo>
                  <a:pt x="2610088" y="542117"/>
                </a:lnTo>
                <a:lnTo>
                  <a:pt x="2597313" y="494763"/>
                </a:lnTo>
                <a:lnTo>
                  <a:pt x="2576432" y="448639"/>
                </a:lnTo>
                <a:lnTo>
                  <a:pt x="2547780" y="403896"/>
                </a:lnTo>
                <a:lnTo>
                  <a:pt x="2511694" y="360687"/>
                </a:lnTo>
                <a:lnTo>
                  <a:pt x="2468511" y="319165"/>
                </a:lnTo>
                <a:lnTo>
                  <a:pt x="2418565" y="279480"/>
                </a:lnTo>
                <a:lnTo>
                  <a:pt x="2362193" y="241785"/>
                </a:lnTo>
                <a:lnTo>
                  <a:pt x="2299732" y="206232"/>
                </a:lnTo>
                <a:lnTo>
                  <a:pt x="2231517" y="172973"/>
                </a:lnTo>
                <a:lnTo>
                  <a:pt x="2157883" y="142161"/>
                </a:lnTo>
                <a:lnTo>
                  <a:pt x="2079168" y="113946"/>
                </a:lnTo>
                <a:lnTo>
                  <a:pt x="1995708" y="88481"/>
                </a:lnTo>
                <a:lnTo>
                  <a:pt x="1907837" y="65919"/>
                </a:lnTo>
                <a:lnTo>
                  <a:pt x="1815893" y="46410"/>
                </a:lnTo>
                <a:lnTo>
                  <a:pt x="1720211" y="30108"/>
                </a:lnTo>
                <a:lnTo>
                  <a:pt x="1621128" y="17163"/>
                </a:lnTo>
                <a:lnTo>
                  <a:pt x="1518979" y="7729"/>
                </a:lnTo>
                <a:lnTo>
                  <a:pt x="1414101" y="1957"/>
                </a:lnTo>
                <a:lnTo>
                  <a:pt x="1306830" y="0"/>
                </a:lnTo>
                <a:lnTo>
                  <a:pt x="1199666" y="1957"/>
                </a:lnTo>
                <a:lnTo>
                  <a:pt x="1094886" y="7729"/>
                </a:lnTo>
                <a:lnTo>
                  <a:pt x="992825" y="17163"/>
                </a:lnTo>
                <a:lnTo>
                  <a:pt x="893819" y="30108"/>
                </a:lnTo>
                <a:lnTo>
                  <a:pt x="798206" y="46410"/>
                </a:lnTo>
                <a:lnTo>
                  <a:pt x="706322" y="65919"/>
                </a:lnTo>
                <a:lnTo>
                  <a:pt x="618504" y="88481"/>
                </a:lnTo>
                <a:lnTo>
                  <a:pt x="535088" y="113946"/>
                </a:lnTo>
                <a:lnTo>
                  <a:pt x="456411" y="142161"/>
                </a:lnTo>
                <a:lnTo>
                  <a:pt x="382809" y="172974"/>
                </a:lnTo>
                <a:lnTo>
                  <a:pt x="314620" y="206232"/>
                </a:lnTo>
                <a:lnTo>
                  <a:pt x="252179" y="241785"/>
                </a:lnTo>
                <a:lnTo>
                  <a:pt x="195823" y="279480"/>
                </a:lnTo>
                <a:lnTo>
                  <a:pt x="145890" y="319165"/>
                </a:lnTo>
                <a:lnTo>
                  <a:pt x="102715" y="360687"/>
                </a:lnTo>
                <a:lnTo>
                  <a:pt x="66635" y="403896"/>
                </a:lnTo>
                <a:lnTo>
                  <a:pt x="37987" y="448639"/>
                </a:lnTo>
                <a:lnTo>
                  <a:pt x="17107" y="494763"/>
                </a:lnTo>
                <a:lnTo>
                  <a:pt x="4333" y="542117"/>
                </a:lnTo>
                <a:lnTo>
                  <a:pt x="0" y="590550"/>
                </a:lnTo>
                <a:lnTo>
                  <a:pt x="4333" y="638982"/>
                </a:lnTo>
                <a:lnTo>
                  <a:pt x="17107" y="686336"/>
                </a:lnTo>
                <a:lnTo>
                  <a:pt x="37987" y="732460"/>
                </a:lnTo>
                <a:lnTo>
                  <a:pt x="66635" y="777203"/>
                </a:lnTo>
                <a:lnTo>
                  <a:pt x="102715" y="820412"/>
                </a:lnTo>
                <a:lnTo>
                  <a:pt x="145890" y="861934"/>
                </a:lnTo>
                <a:lnTo>
                  <a:pt x="195823" y="901619"/>
                </a:lnTo>
                <a:lnTo>
                  <a:pt x="231647" y="925581"/>
                </a:lnTo>
                <a:lnTo>
                  <a:pt x="231647" y="590550"/>
                </a:lnTo>
                <a:lnTo>
                  <a:pt x="235213" y="550714"/>
                </a:lnTo>
                <a:lnTo>
                  <a:pt x="245725" y="511759"/>
                </a:lnTo>
                <a:lnTo>
                  <a:pt x="262907" y="473809"/>
                </a:lnTo>
                <a:lnTo>
                  <a:pt x="286481" y="436991"/>
                </a:lnTo>
                <a:lnTo>
                  <a:pt x="316170" y="401431"/>
                </a:lnTo>
                <a:lnTo>
                  <a:pt x="351697" y="367253"/>
                </a:lnTo>
                <a:lnTo>
                  <a:pt x="392784" y="334584"/>
                </a:lnTo>
                <a:lnTo>
                  <a:pt x="439155" y="303550"/>
                </a:lnTo>
                <a:lnTo>
                  <a:pt x="490533" y="274276"/>
                </a:lnTo>
                <a:lnTo>
                  <a:pt x="546639" y="246887"/>
                </a:lnTo>
                <a:lnTo>
                  <a:pt x="607198" y="221511"/>
                </a:lnTo>
                <a:lnTo>
                  <a:pt x="671931" y="198272"/>
                </a:lnTo>
                <a:lnTo>
                  <a:pt x="740562" y="177296"/>
                </a:lnTo>
                <a:lnTo>
                  <a:pt x="812813" y="158709"/>
                </a:lnTo>
                <a:lnTo>
                  <a:pt x="888408" y="142636"/>
                </a:lnTo>
                <a:lnTo>
                  <a:pt x="967069" y="129204"/>
                </a:lnTo>
                <a:lnTo>
                  <a:pt x="1048519" y="118538"/>
                </a:lnTo>
                <a:lnTo>
                  <a:pt x="1132480" y="110764"/>
                </a:lnTo>
                <a:lnTo>
                  <a:pt x="1218676" y="106007"/>
                </a:lnTo>
                <a:lnTo>
                  <a:pt x="1306830" y="104393"/>
                </a:lnTo>
                <a:lnTo>
                  <a:pt x="1395092" y="106007"/>
                </a:lnTo>
                <a:lnTo>
                  <a:pt x="1481385" y="110764"/>
                </a:lnTo>
                <a:lnTo>
                  <a:pt x="1565434" y="118538"/>
                </a:lnTo>
                <a:lnTo>
                  <a:pt x="1646962" y="129204"/>
                </a:lnTo>
                <a:lnTo>
                  <a:pt x="1725691" y="142636"/>
                </a:lnTo>
                <a:lnTo>
                  <a:pt x="1801346" y="158709"/>
                </a:lnTo>
                <a:lnTo>
                  <a:pt x="1873650" y="177296"/>
                </a:lnTo>
                <a:lnTo>
                  <a:pt x="1942325" y="198272"/>
                </a:lnTo>
                <a:lnTo>
                  <a:pt x="2007096" y="221511"/>
                </a:lnTo>
                <a:lnTo>
                  <a:pt x="2067687" y="246887"/>
                </a:lnTo>
                <a:lnTo>
                  <a:pt x="2123819" y="274276"/>
                </a:lnTo>
                <a:lnTo>
                  <a:pt x="2175217" y="303550"/>
                </a:lnTo>
                <a:lnTo>
                  <a:pt x="2221604" y="334584"/>
                </a:lnTo>
                <a:lnTo>
                  <a:pt x="2262704" y="367253"/>
                </a:lnTo>
                <a:lnTo>
                  <a:pt x="2298239" y="401431"/>
                </a:lnTo>
                <a:lnTo>
                  <a:pt x="2327934" y="436991"/>
                </a:lnTo>
                <a:lnTo>
                  <a:pt x="2351511" y="473809"/>
                </a:lnTo>
                <a:lnTo>
                  <a:pt x="2368695" y="511759"/>
                </a:lnTo>
                <a:lnTo>
                  <a:pt x="2379208" y="550714"/>
                </a:lnTo>
                <a:lnTo>
                  <a:pt x="2382774" y="590549"/>
                </a:lnTo>
                <a:lnTo>
                  <a:pt x="2382774" y="925552"/>
                </a:lnTo>
                <a:lnTo>
                  <a:pt x="2418565" y="901619"/>
                </a:lnTo>
                <a:lnTo>
                  <a:pt x="2468511" y="861934"/>
                </a:lnTo>
                <a:lnTo>
                  <a:pt x="2511694" y="820412"/>
                </a:lnTo>
                <a:lnTo>
                  <a:pt x="2547780" y="777203"/>
                </a:lnTo>
                <a:lnTo>
                  <a:pt x="2576432" y="732460"/>
                </a:lnTo>
                <a:lnTo>
                  <a:pt x="2597313" y="686336"/>
                </a:lnTo>
                <a:lnTo>
                  <a:pt x="2610088" y="638982"/>
                </a:lnTo>
                <a:lnTo>
                  <a:pt x="2614422" y="590549"/>
                </a:lnTo>
                <a:close/>
              </a:path>
              <a:path w="2614929" h="1181100">
                <a:moveTo>
                  <a:pt x="2382774" y="925552"/>
                </a:moveTo>
                <a:lnTo>
                  <a:pt x="2382774" y="590549"/>
                </a:lnTo>
                <a:lnTo>
                  <a:pt x="2379208" y="630379"/>
                </a:lnTo>
                <a:lnTo>
                  <a:pt x="2368695" y="669319"/>
                </a:lnTo>
                <a:lnTo>
                  <a:pt x="2351511" y="707244"/>
                </a:lnTo>
                <a:lnTo>
                  <a:pt x="2327934" y="744028"/>
                </a:lnTo>
                <a:lnTo>
                  <a:pt x="2298239" y="779549"/>
                </a:lnTo>
                <a:lnTo>
                  <a:pt x="2262704" y="813681"/>
                </a:lnTo>
                <a:lnTo>
                  <a:pt x="2221604" y="846300"/>
                </a:lnTo>
                <a:lnTo>
                  <a:pt x="2175217" y="877281"/>
                </a:lnTo>
                <a:lnTo>
                  <a:pt x="2123819" y="906499"/>
                </a:lnTo>
                <a:lnTo>
                  <a:pt x="2067687" y="933830"/>
                </a:lnTo>
                <a:lnTo>
                  <a:pt x="2007096" y="959150"/>
                </a:lnTo>
                <a:lnTo>
                  <a:pt x="1942325" y="982333"/>
                </a:lnTo>
                <a:lnTo>
                  <a:pt x="1873650" y="1003256"/>
                </a:lnTo>
                <a:lnTo>
                  <a:pt x="1801346" y="1021793"/>
                </a:lnTo>
                <a:lnTo>
                  <a:pt x="1725691" y="1037820"/>
                </a:lnTo>
                <a:lnTo>
                  <a:pt x="1646962" y="1051212"/>
                </a:lnTo>
                <a:lnTo>
                  <a:pt x="1565434" y="1061845"/>
                </a:lnTo>
                <a:lnTo>
                  <a:pt x="1481385" y="1069595"/>
                </a:lnTo>
                <a:lnTo>
                  <a:pt x="1395092" y="1074335"/>
                </a:lnTo>
                <a:lnTo>
                  <a:pt x="1306830" y="1075944"/>
                </a:lnTo>
                <a:lnTo>
                  <a:pt x="1218676" y="1074335"/>
                </a:lnTo>
                <a:lnTo>
                  <a:pt x="1132480" y="1069595"/>
                </a:lnTo>
                <a:lnTo>
                  <a:pt x="1048519" y="1061845"/>
                </a:lnTo>
                <a:lnTo>
                  <a:pt x="967069" y="1051212"/>
                </a:lnTo>
                <a:lnTo>
                  <a:pt x="888408" y="1037820"/>
                </a:lnTo>
                <a:lnTo>
                  <a:pt x="812813" y="1021793"/>
                </a:lnTo>
                <a:lnTo>
                  <a:pt x="740562" y="1003256"/>
                </a:lnTo>
                <a:lnTo>
                  <a:pt x="671931" y="982333"/>
                </a:lnTo>
                <a:lnTo>
                  <a:pt x="607198" y="959150"/>
                </a:lnTo>
                <a:lnTo>
                  <a:pt x="546639" y="933831"/>
                </a:lnTo>
                <a:lnTo>
                  <a:pt x="490533" y="906499"/>
                </a:lnTo>
                <a:lnTo>
                  <a:pt x="439155" y="877281"/>
                </a:lnTo>
                <a:lnTo>
                  <a:pt x="392784" y="846300"/>
                </a:lnTo>
                <a:lnTo>
                  <a:pt x="351697" y="813681"/>
                </a:lnTo>
                <a:lnTo>
                  <a:pt x="316170" y="779549"/>
                </a:lnTo>
                <a:lnTo>
                  <a:pt x="286481" y="744028"/>
                </a:lnTo>
                <a:lnTo>
                  <a:pt x="262907" y="707244"/>
                </a:lnTo>
                <a:lnTo>
                  <a:pt x="245725" y="669319"/>
                </a:lnTo>
                <a:lnTo>
                  <a:pt x="235213" y="630379"/>
                </a:lnTo>
                <a:lnTo>
                  <a:pt x="231647" y="590550"/>
                </a:lnTo>
                <a:lnTo>
                  <a:pt x="231647" y="925581"/>
                </a:lnTo>
                <a:lnTo>
                  <a:pt x="314620" y="974867"/>
                </a:lnTo>
                <a:lnTo>
                  <a:pt x="382809" y="1008126"/>
                </a:lnTo>
                <a:lnTo>
                  <a:pt x="456411" y="1038938"/>
                </a:lnTo>
                <a:lnTo>
                  <a:pt x="535088" y="1067153"/>
                </a:lnTo>
                <a:lnTo>
                  <a:pt x="618504" y="1092618"/>
                </a:lnTo>
                <a:lnTo>
                  <a:pt x="706322" y="1115180"/>
                </a:lnTo>
                <a:lnTo>
                  <a:pt x="798206" y="1134689"/>
                </a:lnTo>
                <a:lnTo>
                  <a:pt x="893819" y="1150991"/>
                </a:lnTo>
                <a:lnTo>
                  <a:pt x="992825" y="1163936"/>
                </a:lnTo>
                <a:lnTo>
                  <a:pt x="1094886" y="1173370"/>
                </a:lnTo>
                <a:lnTo>
                  <a:pt x="1199666" y="1179142"/>
                </a:lnTo>
                <a:lnTo>
                  <a:pt x="1306830" y="1181100"/>
                </a:lnTo>
                <a:lnTo>
                  <a:pt x="1414101" y="1179142"/>
                </a:lnTo>
                <a:lnTo>
                  <a:pt x="1518979" y="1173370"/>
                </a:lnTo>
                <a:lnTo>
                  <a:pt x="1621128" y="1163936"/>
                </a:lnTo>
                <a:lnTo>
                  <a:pt x="1720211" y="1150991"/>
                </a:lnTo>
                <a:lnTo>
                  <a:pt x="1815893" y="1134689"/>
                </a:lnTo>
                <a:lnTo>
                  <a:pt x="1907837" y="1115180"/>
                </a:lnTo>
                <a:lnTo>
                  <a:pt x="1995708" y="1092618"/>
                </a:lnTo>
                <a:lnTo>
                  <a:pt x="2079168" y="1067153"/>
                </a:lnTo>
                <a:lnTo>
                  <a:pt x="2157883" y="1038938"/>
                </a:lnTo>
                <a:lnTo>
                  <a:pt x="2231517" y="1008125"/>
                </a:lnTo>
                <a:lnTo>
                  <a:pt x="2299732" y="974867"/>
                </a:lnTo>
                <a:lnTo>
                  <a:pt x="2362193" y="939314"/>
                </a:lnTo>
                <a:lnTo>
                  <a:pt x="2382774" y="925552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460639" y="4994147"/>
            <a:ext cx="2183130" cy="989330"/>
          </a:xfrm>
          <a:custGeom>
            <a:avLst/>
            <a:gdLst/>
            <a:ahLst/>
            <a:cxnLst/>
            <a:rect l="l" t="t" r="r" b="b"/>
            <a:pathLst>
              <a:path w="2183129" h="989329">
                <a:moveTo>
                  <a:pt x="2183130" y="494537"/>
                </a:moveTo>
                <a:lnTo>
                  <a:pt x="2179507" y="453919"/>
                </a:lnTo>
                <a:lnTo>
                  <a:pt x="2168829" y="414216"/>
                </a:lnTo>
                <a:lnTo>
                  <a:pt x="2151376" y="375554"/>
                </a:lnTo>
                <a:lnTo>
                  <a:pt x="2127430" y="338059"/>
                </a:lnTo>
                <a:lnTo>
                  <a:pt x="2097274" y="301859"/>
                </a:lnTo>
                <a:lnTo>
                  <a:pt x="2061187" y="267078"/>
                </a:lnTo>
                <a:lnTo>
                  <a:pt x="2019454" y="233844"/>
                </a:lnTo>
                <a:lnTo>
                  <a:pt x="1972354" y="202283"/>
                </a:lnTo>
                <a:lnTo>
                  <a:pt x="1920171" y="172521"/>
                </a:lnTo>
                <a:lnTo>
                  <a:pt x="1863185" y="144684"/>
                </a:lnTo>
                <a:lnTo>
                  <a:pt x="1801678" y="118899"/>
                </a:lnTo>
                <a:lnTo>
                  <a:pt x="1735933" y="95292"/>
                </a:lnTo>
                <a:lnTo>
                  <a:pt x="1666231" y="73989"/>
                </a:lnTo>
                <a:lnTo>
                  <a:pt x="1592853" y="55117"/>
                </a:lnTo>
                <a:lnTo>
                  <a:pt x="1516082" y="38802"/>
                </a:lnTo>
                <a:lnTo>
                  <a:pt x="1436199" y="25170"/>
                </a:lnTo>
                <a:lnTo>
                  <a:pt x="1353486" y="14347"/>
                </a:lnTo>
                <a:lnTo>
                  <a:pt x="1268224" y="6460"/>
                </a:lnTo>
                <a:lnTo>
                  <a:pt x="1180696" y="1636"/>
                </a:lnTo>
                <a:lnTo>
                  <a:pt x="1091184" y="0"/>
                </a:lnTo>
                <a:lnTo>
                  <a:pt x="1001676" y="1636"/>
                </a:lnTo>
                <a:lnTo>
                  <a:pt x="914164" y="6460"/>
                </a:lnTo>
                <a:lnTo>
                  <a:pt x="828928" y="14347"/>
                </a:lnTo>
                <a:lnTo>
                  <a:pt x="746247" y="25170"/>
                </a:lnTo>
                <a:lnTo>
                  <a:pt x="666404" y="38802"/>
                </a:lnTo>
                <a:lnTo>
                  <a:pt x="589679" y="55117"/>
                </a:lnTo>
                <a:lnTo>
                  <a:pt x="516351" y="73989"/>
                </a:lnTo>
                <a:lnTo>
                  <a:pt x="446702" y="95292"/>
                </a:lnTo>
                <a:lnTo>
                  <a:pt x="381013" y="118899"/>
                </a:lnTo>
                <a:lnTo>
                  <a:pt x="319563" y="144684"/>
                </a:lnTo>
                <a:lnTo>
                  <a:pt x="262634" y="172521"/>
                </a:lnTo>
                <a:lnTo>
                  <a:pt x="210507" y="202283"/>
                </a:lnTo>
                <a:lnTo>
                  <a:pt x="163461" y="233844"/>
                </a:lnTo>
                <a:lnTo>
                  <a:pt x="121777" y="267078"/>
                </a:lnTo>
                <a:lnTo>
                  <a:pt x="85736" y="301859"/>
                </a:lnTo>
                <a:lnTo>
                  <a:pt x="55619" y="338059"/>
                </a:lnTo>
                <a:lnTo>
                  <a:pt x="31707" y="375554"/>
                </a:lnTo>
                <a:lnTo>
                  <a:pt x="14279" y="414216"/>
                </a:lnTo>
                <a:lnTo>
                  <a:pt x="3616" y="453919"/>
                </a:lnTo>
                <a:lnTo>
                  <a:pt x="0" y="494538"/>
                </a:lnTo>
                <a:lnTo>
                  <a:pt x="3616" y="535053"/>
                </a:lnTo>
                <a:lnTo>
                  <a:pt x="14279" y="574674"/>
                </a:lnTo>
                <a:lnTo>
                  <a:pt x="31707" y="613273"/>
                </a:lnTo>
                <a:lnTo>
                  <a:pt x="55619" y="650723"/>
                </a:lnTo>
                <a:lnTo>
                  <a:pt x="85736" y="686895"/>
                </a:lnTo>
                <a:lnTo>
                  <a:pt x="121777" y="721661"/>
                </a:lnTo>
                <a:lnTo>
                  <a:pt x="163461" y="754893"/>
                </a:lnTo>
                <a:lnTo>
                  <a:pt x="210507" y="786463"/>
                </a:lnTo>
                <a:lnTo>
                  <a:pt x="262634" y="816243"/>
                </a:lnTo>
                <a:lnTo>
                  <a:pt x="319563" y="844105"/>
                </a:lnTo>
                <a:lnTo>
                  <a:pt x="381013" y="869921"/>
                </a:lnTo>
                <a:lnTo>
                  <a:pt x="446702" y="893563"/>
                </a:lnTo>
                <a:lnTo>
                  <a:pt x="516351" y="914904"/>
                </a:lnTo>
                <a:lnTo>
                  <a:pt x="589679" y="933814"/>
                </a:lnTo>
                <a:lnTo>
                  <a:pt x="666404" y="950166"/>
                </a:lnTo>
                <a:lnTo>
                  <a:pt x="746247" y="963832"/>
                </a:lnTo>
                <a:lnTo>
                  <a:pt x="828928" y="974684"/>
                </a:lnTo>
                <a:lnTo>
                  <a:pt x="914164" y="982594"/>
                </a:lnTo>
                <a:lnTo>
                  <a:pt x="1001676" y="987434"/>
                </a:lnTo>
                <a:lnTo>
                  <a:pt x="1091184" y="989076"/>
                </a:lnTo>
                <a:lnTo>
                  <a:pt x="1180696" y="987434"/>
                </a:lnTo>
                <a:lnTo>
                  <a:pt x="1268224" y="982594"/>
                </a:lnTo>
                <a:lnTo>
                  <a:pt x="1353486" y="974684"/>
                </a:lnTo>
                <a:lnTo>
                  <a:pt x="1436199" y="963832"/>
                </a:lnTo>
                <a:lnTo>
                  <a:pt x="1516082" y="950166"/>
                </a:lnTo>
                <a:lnTo>
                  <a:pt x="1592853" y="933814"/>
                </a:lnTo>
                <a:lnTo>
                  <a:pt x="1666231" y="914904"/>
                </a:lnTo>
                <a:lnTo>
                  <a:pt x="1735933" y="893563"/>
                </a:lnTo>
                <a:lnTo>
                  <a:pt x="1801678" y="869921"/>
                </a:lnTo>
                <a:lnTo>
                  <a:pt x="1863185" y="844105"/>
                </a:lnTo>
                <a:lnTo>
                  <a:pt x="1920171" y="816243"/>
                </a:lnTo>
                <a:lnTo>
                  <a:pt x="1972354" y="786463"/>
                </a:lnTo>
                <a:lnTo>
                  <a:pt x="2019454" y="754893"/>
                </a:lnTo>
                <a:lnTo>
                  <a:pt x="2061187" y="721661"/>
                </a:lnTo>
                <a:lnTo>
                  <a:pt x="2097274" y="686895"/>
                </a:lnTo>
                <a:lnTo>
                  <a:pt x="2127430" y="650723"/>
                </a:lnTo>
                <a:lnTo>
                  <a:pt x="2151376" y="613273"/>
                </a:lnTo>
                <a:lnTo>
                  <a:pt x="2168829" y="574674"/>
                </a:lnTo>
                <a:lnTo>
                  <a:pt x="2179507" y="535053"/>
                </a:lnTo>
                <a:lnTo>
                  <a:pt x="2183130" y="49453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460639" y="4994147"/>
            <a:ext cx="2183130" cy="989330"/>
          </a:xfrm>
          <a:custGeom>
            <a:avLst/>
            <a:gdLst/>
            <a:ahLst/>
            <a:cxnLst/>
            <a:rect l="l" t="t" r="r" b="b"/>
            <a:pathLst>
              <a:path w="2183129" h="989329">
                <a:moveTo>
                  <a:pt x="1091184" y="0"/>
                </a:moveTo>
                <a:lnTo>
                  <a:pt x="1001676" y="1636"/>
                </a:lnTo>
                <a:lnTo>
                  <a:pt x="914164" y="6460"/>
                </a:lnTo>
                <a:lnTo>
                  <a:pt x="828928" y="14347"/>
                </a:lnTo>
                <a:lnTo>
                  <a:pt x="746247" y="25170"/>
                </a:lnTo>
                <a:lnTo>
                  <a:pt x="666404" y="38802"/>
                </a:lnTo>
                <a:lnTo>
                  <a:pt x="589679" y="55117"/>
                </a:lnTo>
                <a:lnTo>
                  <a:pt x="516351" y="73989"/>
                </a:lnTo>
                <a:lnTo>
                  <a:pt x="446702" y="95292"/>
                </a:lnTo>
                <a:lnTo>
                  <a:pt x="381013" y="118899"/>
                </a:lnTo>
                <a:lnTo>
                  <a:pt x="319563" y="144684"/>
                </a:lnTo>
                <a:lnTo>
                  <a:pt x="262634" y="172521"/>
                </a:lnTo>
                <a:lnTo>
                  <a:pt x="210507" y="202283"/>
                </a:lnTo>
                <a:lnTo>
                  <a:pt x="163461" y="233844"/>
                </a:lnTo>
                <a:lnTo>
                  <a:pt x="121777" y="267078"/>
                </a:lnTo>
                <a:lnTo>
                  <a:pt x="85736" y="301859"/>
                </a:lnTo>
                <a:lnTo>
                  <a:pt x="55619" y="338059"/>
                </a:lnTo>
                <a:lnTo>
                  <a:pt x="31707" y="375554"/>
                </a:lnTo>
                <a:lnTo>
                  <a:pt x="14279" y="414216"/>
                </a:lnTo>
                <a:lnTo>
                  <a:pt x="3616" y="453919"/>
                </a:lnTo>
                <a:lnTo>
                  <a:pt x="0" y="494538"/>
                </a:lnTo>
                <a:lnTo>
                  <a:pt x="3616" y="535053"/>
                </a:lnTo>
                <a:lnTo>
                  <a:pt x="14279" y="574674"/>
                </a:lnTo>
                <a:lnTo>
                  <a:pt x="31707" y="613273"/>
                </a:lnTo>
                <a:lnTo>
                  <a:pt x="55619" y="650723"/>
                </a:lnTo>
                <a:lnTo>
                  <a:pt x="85736" y="686895"/>
                </a:lnTo>
                <a:lnTo>
                  <a:pt x="121777" y="721661"/>
                </a:lnTo>
                <a:lnTo>
                  <a:pt x="163461" y="754893"/>
                </a:lnTo>
                <a:lnTo>
                  <a:pt x="210507" y="786463"/>
                </a:lnTo>
                <a:lnTo>
                  <a:pt x="262634" y="816243"/>
                </a:lnTo>
                <a:lnTo>
                  <a:pt x="319563" y="844105"/>
                </a:lnTo>
                <a:lnTo>
                  <a:pt x="381013" y="869921"/>
                </a:lnTo>
                <a:lnTo>
                  <a:pt x="446702" y="893563"/>
                </a:lnTo>
                <a:lnTo>
                  <a:pt x="516351" y="914904"/>
                </a:lnTo>
                <a:lnTo>
                  <a:pt x="589679" y="933814"/>
                </a:lnTo>
                <a:lnTo>
                  <a:pt x="666404" y="950166"/>
                </a:lnTo>
                <a:lnTo>
                  <a:pt x="746247" y="963832"/>
                </a:lnTo>
                <a:lnTo>
                  <a:pt x="828928" y="974684"/>
                </a:lnTo>
                <a:lnTo>
                  <a:pt x="914164" y="982594"/>
                </a:lnTo>
                <a:lnTo>
                  <a:pt x="1001676" y="987434"/>
                </a:lnTo>
                <a:lnTo>
                  <a:pt x="1091184" y="989076"/>
                </a:lnTo>
                <a:lnTo>
                  <a:pt x="1180696" y="987434"/>
                </a:lnTo>
                <a:lnTo>
                  <a:pt x="1268224" y="982594"/>
                </a:lnTo>
                <a:lnTo>
                  <a:pt x="1353486" y="974684"/>
                </a:lnTo>
                <a:lnTo>
                  <a:pt x="1436199" y="963832"/>
                </a:lnTo>
                <a:lnTo>
                  <a:pt x="1516082" y="950166"/>
                </a:lnTo>
                <a:lnTo>
                  <a:pt x="1592853" y="933814"/>
                </a:lnTo>
                <a:lnTo>
                  <a:pt x="1666231" y="914904"/>
                </a:lnTo>
                <a:lnTo>
                  <a:pt x="1735933" y="893563"/>
                </a:lnTo>
                <a:lnTo>
                  <a:pt x="1801678" y="869921"/>
                </a:lnTo>
                <a:lnTo>
                  <a:pt x="1863185" y="844105"/>
                </a:lnTo>
                <a:lnTo>
                  <a:pt x="1920171" y="816243"/>
                </a:lnTo>
                <a:lnTo>
                  <a:pt x="1972354" y="786463"/>
                </a:lnTo>
                <a:lnTo>
                  <a:pt x="2019454" y="754893"/>
                </a:lnTo>
                <a:lnTo>
                  <a:pt x="2061187" y="721661"/>
                </a:lnTo>
                <a:lnTo>
                  <a:pt x="2097274" y="686895"/>
                </a:lnTo>
                <a:lnTo>
                  <a:pt x="2127430" y="650723"/>
                </a:lnTo>
                <a:lnTo>
                  <a:pt x="2151376" y="613273"/>
                </a:lnTo>
                <a:lnTo>
                  <a:pt x="2168829" y="574674"/>
                </a:lnTo>
                <a:lnTo>
                  <a:pt x="2179507" y="535053"/>
                </a:lnTo>
                <a:lnTo>
                  <a:pt x="2183130" y="494537"/>
                </a:lnTo>
                <a:lnTo>
                  <a:pt x="2179507" y="453919"/>
                </a:lnTo>
                <a:lnTo>
                  <a:pt x="2168829" y="414216"/>
                </a:lnTo>
                <a:lnTo>
                  <a:pt x="2151376" y="375554"/>
                </a:lnTo>
                <a:lnTo>
                  <a:pt x="2127430" y="338059"/>
                </a:lnTo>
                <a:lnTo>
                  <a:pt x="2097274" y="301859"/>
                </a:lnTo>
                <a:lnTo>
                  <a:pt x="2061187" y="267078"/>
                </a:lnTo>
                <a:lnTo>
                  <a:pt x="2019454" y="233844"/>
                </a:lnTo>
                <a:lnTo>
                  <a:pt x="1972354" y="202283"/>
                </a:lnTo>
                <a:lnTo>
                  <a:pt x="1920171" y="172521"/>
                </a:lnTo>
                <a:lnTo>
                  <a:pt x="1863185" y="144684"/>
                </a:lnTo>
                <a:lnTo>
                  <a:pt x="1801678" y="118899"/>
                </a:lnTo>
                <a:lnTo>
                  <a:pt x="1735933" y="95292"/>
                </a:lnTo>
                <a:lnTo>
                  <a:pt x="1666231" y="73989"/>
                </a:lnTo>
                <a:lnTo>
                  <a:pt x="1592853" y="55117"/>
                </a:lnTo>
                <a:lnTo>
                  <a:pt x="1516082" y="38802"/>
                </a:lnTo>
                <a:lnTo>
                  <a:pt x="1436199" y="25170"/>
                </a:lnTo>
                <a:lnTo>
                  <a:pt x="1353486" y="14347"/>
                </a:lnTo>
                <a:lnTo>
                  <a:pt x="1268224" y="6460"/>
                </a:lnTo>
                <a:lnTo>
                  <a:pt x="1180696" y="1636"/>
                </a:lnTo>
                <a:lnTo>
                  <a:pt x="109118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09477" y="5151104"/>
            <a:ext cx="188404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080" indent="-15875" algn="just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数据库系统理</a:t>
            </a:r>
            <a:r>
              <a:rPr sz="16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论</a:t>
            </a:r>
            <a:r>
              <a:rPr sz="1600" b="1" spc="-3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+</a:t>
            </a:r>
            <a:r>
              <a:rPr sz="1600" b="1" spc="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 </a:t>
            </a:r>
            <a:r>
              <a:rPr sz="1600" b="1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具 </a:t>
            </a:r>
            <a:r>
              <a:rPr sz="1600" b="1" spc="-5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体数据库管理系统软 </a:t>
            </a:r>
            <a:r>
              <a:rPr sz="1600" b="1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件产</a:t>
            </a:r>
            <a:r>
              <a:rPr sz="1600" b="1" spc="-10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品</a:t>
            </a:r>
            <a:r>
              <a:rPr sz="16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相关的知识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048118" y="508015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16.5 </a:t>
            </a:r>
            <a:r>
              <a:rPr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数据库设计需要知道的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(5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数据库设计还包括物理数据库设</a:t>
            </a:r>
            <a:r>
              <a:rPr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计</a:t>
            </a:r>
            <a:r>
              <a:rPr sz="2000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—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需要继续学习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3511" y="2026793"/>
            <a:ext cx="1007110" cy="346075"/>
          </a:xfrm>
          <a:custGeom>
            <a:avLst/>
            <a:gdLst/>
            <a:ahLst/>
            <a:cxnLst/>
            <a:rect l="l" t="t" r="r" b="b"/>
            <a:pathLst>
              <a:path w="1007110" h="346075">
                <a:moveTo>
                  <a:pt x="0" y="0"/>
                </a:moveTo>
                <a:lnTo>
                  <a:pt x="0" y="345947"/>
                </a:lnTo>
                <a:lnTo>
                  <a:pt x="1006602" y="345947"/>
                </a:lnTo>
                <a:lnTo>
                  <a:pt x="100660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7579" y="2096347"/>
            <a:ext cx="8388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函数依赖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03511" y="3620897"/>
            <a:ext cx="1007110" cy="346075"/>
          </a:xfrm>
          <a:custGeom>
            <a:avLst/>
            <a:gdLst/>
            <a:ahLst/>
            <a:cxnLst/>
            <a:rect l="l" t="t" r="r" b="b"/>
            <a:pathLst>
              <a:path w="1007110" h="346075">
                <a:moveTo>
                  <a:pt x="0" y="0"/>
                </a:moveTo>
                <a:lnTo>
                  <a:pt x="0" y="345948"/>
                </a:lnTo>
                <a:lnTo>
                  <a:pt x="1006601" y="345948"/>
                </a:lnTo>
                <a:lnTo>
                  <a:pt x="10066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7579" y="3690451"/>
            <a:ext cx="8388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多值依赖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3511" y="4399661"/>
            <a:ext cx="1007110" cy="246221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联结依赖</a:t>
            </a:r>
            <a:endParaRPr sz="16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04935" y="1469771"/>
            <a:ext cx="1007110" cy="346075"/>
          </a:xfrm>
          <a:custGeom>
            <a:avLst/>
            <a:gdLst/>
            <a:ahLst/>
            <a:cxnLst/>
            <a:rect l="l" t="t" r="r" b="b"/>
            <a:pathLst>
              <a:path w="1007110" h="346075">
                <a:moveTo>
                  <a:pt x="0" y="0"/>
                </a:moveTo>
                <a:lnTo>
                  <a:pt x="0" y="345948"/>
                </a:lnTo>
                <a:lnTo>
                  <a:pt x="1006602" y="345947"/>
                </a:lnTo>
                <a:lnTo>
                  <a:pt x="100660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9003" y="1539325"/>
            <a:ext cx="8388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数据依赖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95635" y="2467991"/>
            <a:ext cx="2022475" cy="346075"/>
          </a:xfrm>
          <a:custGeom>
            <a:avLst/>
            <a:gdLst/>
            <a:ahLst/>
            <a:cxnLst/>
            <a:rect l="l" t="t" r="r" b="b"/>
            <a:pathLst>
              <a:path w="2022475" h="346075">
                <a:moveTo>
                  <a:pt x="0" y="0"/>
                </a:moveTo>
                <a:lnTo>
                  <a:pt x="0" y="345948"/>
                </a:lnTo>
                <a:lnTo>
                  <a:pt x="2022348" y="345948"/>
                </a:lnTo>
                <a:lnTo>
                  <a:pt x="202234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9703" y="2538307"/>
            <a:ext cx="185547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部分依赖与完全依赖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92587" y="2910713"/>
            <a:ext cx="1007110" cy="346075"/>
          </a:xfrm>
          <a:custGeom>
            <a:avLst/>
            <a:gdLst/>
            <a:ahLst/>
            <a:cxnLst/>
            <a:rect l="l" t="t" r="r" b="b"/>
            <a:pathLst>
              <a:path w="1007110" h="346075">
                <a:moveTo>
                  <a:pt x="0" y="0"/>
                </a:moveTo>
                <a:lnTo>
                  <a:pt x="0" y="345948"/>
                </a:lnTo>
                <a:lnTo>
                  <a:pt x="1006601" y="345948"/>
                </a:lnTo>
                <a:lnTo>
                  <a:pt x="10066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76655" y="2981029"/>
            <a:ext cx="8388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传递依赖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45187" y="2026793"/>
            <a:ext cx="3039110" cy="246221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逻辑蕴涵与函数依赖全集或闭包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28017" y="3187319"/>
            <a:ext cx="2428875" cy="246221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函数依赖集等价性与覆盖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08698" y="4399661"/>
            <a:ext cx="1007110" cy="346710"/>
          </a:xfrm>
          <a:custGeom>
            <a:avLst/>
            <a:gdLst/>
            <a:ahLst/>
            <a:cxnLst/>
            <a:rect l="l" t="t" r="r" b="b"/>
            <a:pathLst>
              <a:path w="1007109" h="346710">
                <a:moveTo>
                  <a:pt x="0" y="0"/>
                </a:moveTo>
                <a:lnTo>
                  <a:pt x="0" y="346710"/>
                </a:lnTo>
                <a:lnTo>
                  <a:pt x="1006601" y="346710"/>
                </a:lnTo>
                <a:lnTo>
                  <a:pt x="10066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92779" y="4469977"/>
            <a:ext cx="8388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最小覆盖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88275" y="3678047"/>
            <a:ext cx="1327785" cy="492443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0495" marR="142875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属性闭包及 其计算算法</a:t>
            </a:r>
            <a:endParaRPr sz="16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17193" y="2474087"/>
            <a:ext cx="2387600" cy="492443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335" marR="133350" indent="31750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函数依赖的推导公式： Armstrong'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Axioms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03661" y="3915791"/>
            <a:ext cx="2275840" cy="835660"/>
          </a:xfrm>
          <a:custGeom>
            <a:avLst/>
            <a:gdLst/>
            <a:ahLst/>
            <a:cxnLst/>
            <a:rect l="l" t="t" r="r" b="b"/>
            <a:pathLst>
              <a:path w="2275840" h="835660">
                <a:moveTo>
                  <a:pt x="0" y="0"/>
                </a:moveTo>
                <a:lnTo>
                  <a:pt x="0" y="835152"/>
                </a:lnTo>
                <a:lnTo>
                  <a:pt x="2275331" y="835151"/>
                </a:lnTo>
                <a:lnTo>
                  <a:pt x="227533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12113" y="3986107"/>
            <a:ext cx="20580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多值依赖的推导公式： Ar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m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s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t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ong's Axioms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40037" y="1826387"/>
            <a:ext cx="0" cy="2743200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40037" y="2177669"/>
            <a:ext cx="357505" cy="76200"/>
          </a:xfrm>
          <a:custGeom>
            <a:avLst/>
            <a:gdLst/>
            <a:ahLst/>
            <a:cxnLst/>
            <a:rect l="l" t="t" r="r" b="b"/>
            <a:pathLst>
              <a:path w="357505" h="76200">
                <a:moveTo>
                  <a:pt x="294131" y="44195"/>
                </a:moveTo>
                <a:lnTo>
                  <a:pt x="294131" y="31241"/>
                </a:lnTo>
                <a:lnTo>
                  <a:pt x="0" y="31241"/>
                </a:lnTo>
                <a:lnTo>
                  <a:pt x="0" y="44195"/>
                </a:lnTo>
                <a:lnTo>
                  <a:pt x="294131" y="44195"/>
                </a:lnTo>
                <a:close/>
              </a:path>
              <a:path w="357505" h="76200">
                <a:moveTo>
                  <a:pt x="357377" y="38099"/>
                </a:moveTo>
                <a:lnTo>
                  <a:pt x="281177" y="0"/>
                </a:lnTo>
                <a:lnTo>
                  <a:pt x="281177" y="31241"/>
                </a:lnTo>
                <a:lnTo>
                  <a:pt x="294131" y="31241"/>
                </a:lnTo>
                <a:lnTo>
                  <a:pt x="294131" y="69722"/>
                </a:lnTo>
                <a:lnTo>
                  <a:pt x="357377" y="38099"/>
                </a:lnTo>
                <a:close/>
              </a:path>
              <a:path w="357505" h="76200">
                <a:moveTo>
                  <a:pt x="294131" y="69722"/>
                </a:moveTo>
                <a:lnTo>
                  <a:pt x="294131" y="44195"/>
                </a:lnTo>
                <a:lnTo>
                  <a:pt x="281177" y="44195"/>
                </a:lnTo>
                <a:lnTo>
                  <a:pt x="281177" y="76199"/>
                </a:lnTo>
                <a:lnTo>
                  <a:pt x="294131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17939" y="3742817"/>
            <a:ext cx="357505" cy="76200"/>
          </a:xfrm>
          <a:custGeom>
            <a:avLst/>
            <a:gdLst/>
            <a:ahLst/>
            <a:cxnLst/>
            <a:rect l="l" t="t" r="r" b="b"/>
            <a:pathLst>
              <a:path w="357505" h="76200">
                <a:moveTo>
                  <a:pt x="293369" y="44195"/>
                </a:moveTo>
                <a:lnTo>
                  <a:pt x="293369" y="32003"/>
                </a:lnTo>
                <a:lnTo>
                  <a:pt x="0" y="32003"/>
                </a:lnTo>
                <a:lnTo>
                  <a:pt x="0" y="44195"/>
                </a:lnTo>
                <a:lnTo>
                  <a:pt x="293369" y="44195"/>
                </a:lnTo>
                <a:close/>
              </a:path>
              <a:path w="357505" h="76200">
                <a:moveTo>
                  <a:pt x="357378" y="38100"/>
                </a:moveTo>
                <a:lnTo>
                  <a:pt x="281178" y="0"/>
                </a:lnTo>
                <a:lnTo>
                  <a:pt x="281178" y="32003"/>
                </a:lnTo>
                <a:lnTo>
                  <a:pt x="293369" y="32003"/>
                </a:lnTo>
                <a:lnTo>
                  <a:pt x="293369" y="70103"/>
                </a:lnTo>
                <a:lnTo>
                  <a:pt x="357378" y="38100"/>
                </a:lnTo>
                <a:close/>
              </a:path>
              <a:path w="357505" h="76200">
                <a:moveTo>
                  <a:pt x="293369" y="70103"/>
                </a:moveTo>
                <a:lnTo>
                  <a:pt x="293369" y="44195"/>
                </a:lnTo>
                <a:lnTo>
                  <a:pt x="281178" y="44195"/>
                </a:lnTo>
                <a:lnTo>
                  <a:pt x="281178" y="76200"/>
                </a:lnTo>
                <a:lnTo>
                  <a:pt x="293369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43085" y="4545965"/>
            <a:ext cx="357505" cy="76200"/>
          </a:xfrm>
          <a:custGeom>
            <a:avLst/>
            <a:gdLst/>
            <a:ahLst/>
            <a:cxnLst/>
            <a:rect l="l" t="t" r="r" b="b"/>
            <a:pathLst>
              <a:path w="357505" h="76200">
                <a:moveTo>
                  <a:pt x="294131" y="44195"/>
                </a:moveTo>
                <a:lnTo>
                  <a:pt x="294131" y="32004"/>
                </a:lnTo>
                <a:lnTo>
                  <a:pt x="0" y="32004"/>
                </a:lnTo>
                <a:lnTo>
                  <a:pt x="0" y="44195"/>
                </a:lnTo>
                <a:lnTo>
                  <a:pt x="294131" y="44195"/>
                </a:lnTo>
                <a:close/>
              </a:path>
              <a:path w="357505" h="76200">
                <a:moveTo>
                  <a:pt x="357377" y="38100"/>
                </a:moveTo>
                <a:lnTo>
                  <a:pt x="281177" y="0"/>
                </a:lnTo>
                <a:lnTo>
                  <a:pt x="281177" y="32004"/>
                </a:lnTo>
                <a:lnTo>
                  <a:pt x="294131" y="32004"/>
                </a:lnTo>
                <a:lnTo>
                  <a:pt x="294131" y="69723"/>
                </a:lnTo>
                <a:lnTo>
                  <a:pt x="357377" y="38100"/>
                </a:lnTo>
                <a:close/>
              </a:path>
              <a:path w="357505" h="76200">
                <a:moveTo>
                  <a:pt x="294131" y="69723"/>
                </a:moveTo>
                <a:lnTo>
                  <a:pt x="294131" y="44195"/>
                </a:lnTo>
                <a:lnTo>
                  <a:pt x="281177" y="44195"/>
                </a:lnTo>
                <a:lnTo>
                  <a:pt x="281177" y="76200"/>
                </a:lnTo>
                <a:lnTo>
                  <a:pt x="294131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59593" y="3949318"/>
            <a:ext cx="560070" cy="247650"/>
          </a:xfrm>
          <a:custGeom>
            <a:avLst/>
            <a:gdLst/>
            <a:ahLst/>
            <a:cxnLst/>
            <a:rect l="l" t="t" r="r" b="b"/>
            <a:pathLst>
              <a:path w="560070" h="247650">
                <a:moveTo>
                  <a:pt x="0" y="0"/>
                </a:moveTo>
                <a:lnTo>
                  <a:pt x="0" y="247650"/>
                </a:lnTo>
                <a:lnTo>
                  <a:pt x="560070" y="24764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37317" y="2369693"/>
            <a:ext cx="247650" cy="712470"/>
          </a:xfrm>
          <a:custGeom>
            <a:avLst/>
            <a:gdLst/>
            <a:ahLst/>
            <a:cxnLst/>
            <a:rect l="l" t="t" r="r" b="b"/>
            <a:pathLst>
              <a:path w="247650" h="712469">
                <a:moveTo>
                  <a:pt x="0" y="0"/>
                </a:moveTo>
                <a:lnTo>
                  <a:pt x="0" y="712470"/>
                </a:lnTo>
                <a:lnTo>
                  <a:pt x="247650" y="7124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21315" y="2601341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65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20019" y="2129663"/>
            <a:ext cx="1720850" cy="76200"/>
          </a:xfrm>
          <a:custGeom>
            <a:avLst/>
            <a:gdLst/>
            <a:ahLst/>
            <a:cxnLst/>
            <a:rect l="l" t="t" r="r" b="b"/>
            <a:pathLst>
              <a:path w="1720850" h="76200">
                <a:moveTo>
                  <a:pt x="1657350" y="44957"/>
                </a:moveTo>
                <a:lnTo>
                  <a:pt x="1657350" y="32003"/>
                </a:lnTo>
                <a:lnTo>
                  <a:pt x="0" y="32003"/>
                </a:lnTo>
                <a:lnTo>
                  <a:pt x="0" y="44957"/>
                </a:lnTo>
                <a:lnTo>
                  <a:pt x="1657350" y="44957"/>
                </a:lnTo>
                <a:close/>
              </a:path>
              <a:path w="1720850" h="76200">
                <a:moveTo>
                  <a:pt x="1720596" y="38100"/>
                </a:moveTo>
                <a:lnTo>
                  <a:pt x="1644396" y="0"/>
                </a:lnTo>
                <a:lnTo>
                  <a:pt x="1644396" y="32003"/>
                </a:lnTo>
                <a:lnTo>
                  <a:pt x="1657350" y="32003"/>
                </a:lnTo>
                <a:lnTo>
                  <a:pt x="1657350" y="69723"/>
                </a:lnTo>
                <a:lnTo>
                  <a:pt x="1720596" y="38100"/>
                </a:lnTo>
                <a:close/>
              </a:path>
              <a:path w="1720850" h="76200">
                <a:moveTo>
                  <a:pt x="1657350" y="69723"/>
                </a:moveTo>
                <a:lnTo>
                  <a:pt x="1657350" y="44957"/>
                </a:lnTo>
                <a:lnTo>
                  <a:pt x="1644396" y="44957"/>
                </a:lnTo>
                <a:lnTo>
                  <a:pt x="1644396" y="76200"/>
                </a:lnTo>
                <a:lnTo>
                  <a:pt x="1657350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16965" y="2353691"/>
            <a:ext cx="287655" cy="425450"/>
          </a:xfrm>
          <a:custGeom>
            <a:avLst/>
            <a:gdLst/>
            <a:ahLst/>
            <a:cxnLst/>
            <a:rect l="l" t="t" r="r" b="b"/>
            <a:pathLst>
              <a:path w="287654" h="425450">
                <a:moveTo>
                  <a:pt x="12953" y="381000"/>
                </a:moveTo>
                <a:lnTo>
                  <a:pt x="12953" y="0"/>
                </a:lnTo>
                <a:lnTo>
                  <a:pt x="0" y="0"/>
                </a:lnTo>
                <a:lnTo>
                  <a:pt x="0" y="390906"/>
                </a:lnTo>
                <a:lnTo>
                  <a:pt x="3047" y="393954"/>
                </a:lnTo>
                <a:lnTo>
                  <a:pt x="6095" y="393954"/>
                </a:lnTo>
                <a:lnTo>
                  <a:pt x="6095" y="381000"/>
                </a:lnTo>
                <a:lnTo>
                  <a:pt x="12953" y="381000"/>
                </a:lnTo>
                <a:close/>
              </a:path>
              <a:path w="287654" h="425450">
                <a:moveTo>
                  <a:pt x="224027" y="393954"/>
                </a:moveTo>
                <a:lnTo>
                  <a:pt x="224027" y="381000"/>
                </a:lnTo>
                <a:lnTo>
                  <a:pt x="6095" y="381000"/>
                </a:lnTo>
                <a:lnTo>
                  <a:pt x="12953" y="387096"/>
                </a:lnTo>
                <a:lnTo>
                  <a:pt x="12953" y="393954"/>
                </a:lnTo>
                <a:lnTo>
                  <a:pt x="224027" y="393954"/>
                </a:lnTo>
                <a:close/>
              </a:path>
              <a:path w="287654" h="425450">
                <a:moveTo>
                  <a:pt x="12953" y="393954"/>
                </a:moveTo>
                <a:lnTo>
                  <a:pt x="12953" y="387096"/>
                </a:lnTo>
                <a:lnTo>
                  <a:pt x="6095" y="381000"/>
                </a:lnTo>
                <a:lnTo>
                  <a:pt x="6095" y="393954"/>
                </a:lnTo>
                <a:lnTo>
                  <a:pt x="12953" y="393954"/>
                </a:lnTo>
                <a:close/>
              </a:path>
              <a:path w="287654" h="425450">
                <a:moveTo>
                  <a:pt x="287273" y="387096"/>
                </a:moveTo>
                <a:lnTo>
                  <a:pt x="211073" y="348996"/>
                </a:lnTo>
                <a:lnTo>
                  <a:pt x="211073" y="381000"/>
                </a:lnTo>
                <a:lnTo>
                  <a:pt x="224027" y="381000"/>
                </a:lnTo>
                <a:lnTo>
                  <a:pt x="224027" y="418719"/>
                </a:lnTo>
                <a:lnTo>
                  <a:pt x="287273" y="387096"/>
                </a:lnTo>
                <a:close/>
              </a:path>
              <a:path w="287654" h="425450">
                <a:moveTo>
                  <a:pt x="224027" y="418719"/>
                </a:moveTo>
                <a:lnTo>
                  <a:pt x="224027" y="393954"/>
                </a:lnTo>
                <a:lnTo>
                  <a:pt x="211073" y="393954"/>
                </a:lnTo>
                <a:lnTo>
                  <a:pt x="211073" y="425195"/>
                </a:lnTo>
                <a:lnTo>
                  <a:pt x="224027" y="418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07593" y="2353691"/>
            <a:ext cx="76200" cy="805180"/>
          </a:xfrm>
          <a:custGeom>
            <a:avLst/>
            <a:gdLst/>
            <a:ahLst/>
            <a:cxnLst/>
            <a:rect l="l" t="t" r="r" b="b"/>
            <a:pathLst>
              <a:path w="76200" h="805180">
                <a:moveTo>
                  <a:pt x="76200" y="728472"/>
                </a:moveTo>
                <a:lnTo>
                  <a:pt x="0" y="728472"/>
                </a:lnTo>
                <a:lnTo>
                  <a:pt x="31229" y="790930"/>
                </a:lnTo>
                <a:lnTo>
                  <a:pt x="31229" y="741426"/>
                </a:lnTo>
                <a:lnTo>
                  <a:pt x="44183" y="741426"/>
                </a:lnTo>
                <a:lnTo>
                  <a:pt x="44183" y="792505"/>
                </a:lnTo>
                <a:lnTo>
                  <a:pt x="76200" y="728472"/>
                </a:lnTo>
                <a:close/>
              </a:path>
              <a:path w="76200" h="805180">
                <a:moveTo>
                  <a:pt x="44183" y="728472"/>
                </a:moveTo>
                <a:lnTo>
                  <a:pt x="44183" y="0"/>
                </a:lnTo>
                <a:lnTo>
                  <a:pt x="31229" y="0"/>
                </a:lnTo>
                <a:lnTo>
                  <a:pt x="31229" y="728472"/>
                </a:lnTo>
                <a:lnTo>
                  <a:pt x="44183" y="728472"/>
                </a:lnTo>
                <a:close/>
              </a:path>
              <a:path w="76200" h="805180">
                <a:moveTo>
                  <a:pt x="44183" y="792505"/>
                </a:moveTo>
                <a:lnTo>
                  <a:pt x="44183" y="741426"/>
                </a:lnTo>
                <a:lnTo>
                  <a:pt x="31229" y="741426"/>
                </a:lnTo>
                <a:lnTo>
                  <a:pt x="31229" y="790930"/>
                </a:lnTo>
                <a:lnTo>
                  <a:pt x="38100" y="804672"/>
                </a:lnTo>
                <a:lnTo>
                  <a:pt x="44183" y="792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89520" y="3531742"/>
            <a:ext cx="76200" cy="836930"/>
          </a:xfrm>
          <a:custGeom>
            <a:avLst/>
            <a:gdLst/>
            <a:ahLst/>
            <a:cxnLst/>
            <a:rect l="l" t="t" r="r" b="b"/>
            <a:pathLst>
              <a:path w="76200" h="836929">
                <a:moveTo>
                  <a:pt x="76200" y="760476"/>
                </a:moveTo>
                <a:lnTo>
                  <a:pt x="0" y="760476"/>
                </a:lnTo>
                <a:lnTo>
                  <a:pt x="32016" y="824509"/>
                </a:lnTo>
                <a:lnTo>
                  <a:pt x="32016" y="772668"/>
                </a:lnTo>
                <a:lnTo>
                  <a:pt x="44970" y="772668"/>
                </a:lnTo>
                <a:lnTo>
                  <a:pt x="44970" y="822934"/>
                </a:lnTo>
                <a:lnTo>
                  <a:pt x="76200" y="760476"/>
                </a:lnTo>
                <a:close/>
              </a:path>
              <a:path w="76200" h="836929">
                <a:moveTo>
                  <a:pt x="44970" y="760476"/>
                </a:moveTo>
                <a:lnTo>
                  <a:pt x="44970" y="0"/>
                </a:lnTo>
                <a:lnTo>
                  <a:pt x="32016" y="0"/>
                </a:lnTo>
                <a:lnTo>
                  <a:pt x="32016" y="760476"/>
                </a:lnTo>
                <a:lnTo>
                  <a:pt x="44970" y="760476"/>
                </a:lnTo>
                <a:close/>
              </a:path>
              <a:path w="76200" h="836929">
                <a:moveTo>
                  <a:pt x="44970" y="822934"/>
                </a:moveTo>
                <a:lnTo>
                  <a:pt x="44970" y="772668"/>
                </a:lnTo>
                <a:lnTo>
                  <a:pt x="32016" y="772668"/>
                </a:lnTo>
                <a:lnTo>
                  <a:pt x="32016" y="824509"/>
                </a:lnTo>
                <a:lnTo>
                  <a:pt x="38100" y="836676"/>
                </a:lnTo>
                <a:lnTo>
                  <a:pt x="44970" y="822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405763" y="3515741"/>
            <a:ext cx="379730" cy="502920"/>
          </a:xfrm>
          <a:custGeom>
            <a:avLst/>
            <a:gdLst/>
            <a:ahLst/>
            <a:cxnLst/>
            <a:rect l="l" t="t" r="r" b="b"/>
            <a:pathLst>
              <a:path w="379729" h="502920">
                <a:moveTo>
                  <a:pt x="12953" y="458723"/>
                </a:moveTo>
                <a:lnTo>
                  <a:pt x="12953" y="0"/>
                </a:lnTo>
                <a:lnTo>
                  <a:pt x="0" y="0"/>
                </a:lnTo>
                <a:lnTo>
                  <a:pt x="0" y="468630"/>
                </a:lnTo>
                <a:lnTo>
                  <a:pt x="3047" y="471678"/>
                </a:lnTo>
                <a:lnTo>
                  <a:pt x="6095" y="471678"/>
                </a:lnTo>
                <a:lnTo>
                  <a:pt x="6095" y="458723"/>
                </a:lnTo>
                <a:lnTo>
                  <a:pt x="12953" y="458723"/>
                </a:lnTo>
                <a:close/>
              </a:path>
              <a:path w="379729" h="502920">
                <a:moveTo>
                  <a:pt x="316229" y="471678"/>
                </a:moveTo>
                <a:lnTo>
                  <a:pt x="316229" y="458723"/>
                </a:lnTo>
                <a:lnTo>
                  <a:pt x="6095" y="458723"/>
                </a:lnTo>
                <a:lnTo>
                  <a:pt x="12953" y="464820"/>
                </a:lnTo>
                <a:lnTo>
                  <a:pt x="12953" y="471678"/>
                </a:lnTo>
                <a:lnTo>
                  <a:pt x="316229" y="471678"/>
                </a:lnTo>
                <a:close/>
              </a:path>
              <a:path w="379729" h="502920">
                <a:moveTo>
                  <a:pt x="12953" y="471678"/>
                </a:moveTo>
                <a:lnTo>
                  <a:pt x="12953" y="464820"/>
                </a:lnTo>
                <a:lnTo>
                  <a:pt x="6095" y="458723"/>
                </a:lnTo>
                <a:lnTo>
                  <a:pt x="6095" y="471678"/>
                </a:lnTo>
                <a:lnTo>
                  <a:pt x="12953" y="471678"/>
                </a:lnTo>
                <a:close/>
              </a:path>
              <a:path w="379729" h="502920">
                <a:moveTo>
                  <a:pt x="379475" y="464820"/>
                </a:moveTo>
                <a:lnTo>
                  <a:pt x="303275" y="426720"/>
                </a:lnTo>
                <a:lnTo>
                  <a:pt x="303275" y="458723"/>
                </a:lnTo>
                <a:lnTo>
                  <a:pt x="316229" y="458723"/>
                </a:lnTo>
                <a:lnTo>
                  <a:pt x="316229" y="496443"/>
                </a:lnTo>
                <a:lnTo>
                  <a:pt x="379475" y="464820"/>
                </a:lnTo>
                <a:close/>
              </a:path>
              <a:path w="379729" h="502920">
                <a:moveTo>
                  <a:pt x="316229" y="496443"/>
                </a:moveTo>
                <a:lnTo>
                  <a:pt x="316229" y="471678"/>
                </a:lnTo>
                <a:lnTo>
                  <a:pt x="303275" y="471678"/>
                </a:lnTo>
                <a:lnTo>
                  <a:pt x="303275" y="502920"/>
                </a:lnTo>
                <a:lnTo>
                  <a:pt x="316229" y="496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35443" y="2366644"/>
            <a:ext cx="1005840" cy="346075"/>
          </a:xfrm>
          <a:custGeom>
            <a:avLst/>
            <a:gdLst/>
            <a:ahLst/>
            <a:cxnLst/>
            <a:rect l="l" t="t" r="r" b="b"/>
            <a:pathLst>
              <a:path w="1005839" h="346075">
                <a:moveTo>
                  <a:pt x="0" y="0"/>
                </a:moveTo>
                <a:lnTo>
                  <a:pt x="0" y="345948"/>
                </a:lnTo>
                <a:lnTo>
                  <a:pt x="1005839" y="345948"/>
                </a:lnTo>
                <a:lnTo>
                  <a:pt x="100583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19511" y="2436199"/>
            <a:ext cx="8388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关系范式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44865" y="1814194"/>
            <a:ext cx="802005" cy="527050"/>
          </a:xfrm>
          <a:custGeom>
            <a:avLst/>
            <a:gdLst/>
            <a:ahLst/>
            <a:cxnLst/>
            <a:rect l="l" t="t" r="r" b="b"/>
            <a:pathLst>
              <a:path w="802005" h="527050">
                <a:moveTo>
                  <a:pt x="85344" y="441198"/>
                </a:moveTo>
                <a:lnTo>
                  <a:pt x="0" y="441198"/>
                </a:lnTo>
                <a:lnTo>
                  <a:pt x="28194" y="497586"/>
                </a:lnTo>
                <a:lnTo>
                  <a:pt x="28194" y="455676"/>
                </a:lnTo>
                <a:lnTo>
                  <a:pt x="57150" y="455676"/>
                </a:lnTo>
                <a:lnTo>
                  <a:pt x="57150" y="497586"/>
                </a:lnTo>
                <a:lnTo>
                  <a:pt x="85344" y="441198"/>
                </a:lnTo>
                <a:close/>
              </a:path>
              <a:path w="802005" h="527050">
                <a:moveTo>
                  <a:pt x="787146" y="278892"/>
                </a:moveTo>
                <a:lnTo>
                  <a:pt x="35052" y="278892"/>
                </a:lnTo>
                <a:lnTo>
                  <a:pt x="28194" y="285750"/>
                </a:lnTo>
                <a:lnTo>
                  <a:pt x="28194" y="441198"/>
                </a:lnTo>
                <a:lnTo>
                  <a:pt x="42672" y="441198"/>
                </a:lnTo>
                <a:lnTo>
                  <a:pt x="42672" y="307848"/>
                </a:lnTo>
                <a:lnTo>
                  <a:pt x="57150" y="293370"/>
                </a:lnTo>
                <a:lnTo>
                  <a:pt x="57150" y="307848"/>
                </a:lnTo>
                <a:lnTo>
                  <a:pt x="772668" y="307848"/>
                </a:lnTo>
                <a:lnTo>
                  <a:pt x="772668" y="293370"/>
                </a:lnTo>
                <a:lnTo>
                  <a:pt x="787146" y="278892"/>
                </a:lnTo>
                <a:close/>
              </a:path>
              <a:path w="802005" h="527050">
                <a:moveTo>
                  <a:pt x="57150" y="497586"/>
                </a:moveTo>
                <a:lnTo>
                  <a:pt x="57150" y="455676"/>
                </a:lnTo>
                <a:lnTo>
                  <a:pt x="28194" y="455676"/>
                </a:lnTo>
                <a:lnTo>
                  <a:pt x="28194" y="497586"/>
                </a:lnTo>
                <a:lnTo>
                  <a:pt x="42672" y="526542"/>
                </a:lnTo>
                <a:lnTo>
                  <a:pt x="57150" y="497586"/>
                </a:lnTo>
                <a:close/>
              </a:path>
              <a:path w="802005" h="527050">
                <a:moveTo>
                  <a:pt x="57150" y="307848"/>
                </a:moveTo>
                <a:lnTo>
                  <a:pt x="57150" y="293370"/>
                </a:lnTo>
                <a:lnTo>
                  <a:pt x="42672" y="307848"/>
                </a:lnTo>
                <a:lnTo>
                  <a:pt x="57150" y="307848"/>
                </a:lnTo>
                <a:close/>
              </a:path>
              <a:path w="802005" h="527050">
                <a:moveTo>
                  <a:pt x="57150" y="441198"/>
                </a:moveTo>
                <a:lnTo>
                  <a:pt x="57150" y="307848"/>
                </a:lnTo>
                <a:lnTo>
                  <a:pt x="42672" y="307848"/>
                </a:lnTo>
                <a:lnTo>
                  <a:pt x="42672" y="441198"/>
                </a:lnTo>
                <a:lnTo>
                  <a:pt x="57150" y="441198"/>
                </a:lnTo>
                <a:close/>
              </a:path>
              <a:path w="802005" h="527050">
                <a:moveTo>
                  <a:pt x="801624" y="300990"/>
                </a:moveTo>
                <a:lnTo>
                  <a:pt x="801624" y="0"/>
                </a:lnTo>
                <a:lnTo>
                  <a:pt x="772668" y="0"/>
                </a:lnTo>
                <a:lnTo>
                  <a:pt x="772668" y="278892"/>
                </a:lnTo>
                <a:lnTo>
                  <a:pt x="787146" y="278892"/>
                </a:lnTo>
                <a:lnTo>
                  <a:pt x="787146" y="307848"/>
                </a:lnTo>
                <a:lnTo>
                  <a:pt x="795528" y="307848"/>
                </a:lnTo>
                <a:lnTo>
                  <a:pt x="801624" y="300990"/>
                </a:lnTo>
                <a:close/>
              </a:path>
              <a:path w="802005" h="527050">
                <a:moveTo>
                  <a:pt x="787146" y="307848"/>
                </a:moveTo>
                <a:lnTo>
                  <a:pt x="787146" y="278892"/>
                </a:lnTo>
                <a:lnTo>
                  <a:pt x="772668" y="293370"/>
                </a:lnTo>
                <a:lnTo>
                  <a:pt x="772668" y="307848"/>
                </a:lnTo>
                <a:lnTo>
                  <a:pt x="787146" y="3078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63737" y="3071494"/>
            <a:ext cx="816610" cy="1079500"/>
          </a:xfrm>
          <a:custGeom>
            <a:avLst/>
            <a:gdLst/>
            <a:ahLst/>
            <a:cxnLst/>
            <a:rect l="l" t="t" r="r" b="b"/>
            <a:pathLst>
              <a:path w="816610" h="1079500">
                <a:moveTo>
                  <a:pt x="0" y="0"/>
                </a:moveTo>
                <a:lnTo>
                  <a:pt x="0" y="1078991"/>
                </a:lnTo>
                <a:lnTo>
                  <a:pt x="816102" y="1078991"/>
                </a:lnTo>
                <a:lnTo>
                  <a:pt x="81610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51615" y="3141049"/>
            <a:ext cx="64071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1NF，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2NF，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38100" marR="5080" indent="-26034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3NF， BCNF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65261" y="4898771"/>
            <a:ext cx="605155" cy="346075"/>
          </a:xfrm>
          <a:custGeom>
            <a:avLst/>
            <a:gdLst/>
            <a:ahLst/>
            <a:cxnLst/>
            <a:rect l="l" t="t" r="r" b="b"/>
            <a:pathLst>
              <a:path w="605155" h="346075">
                <a:moveTo>
                  <a:pt x="0" y="0"/>
                </a:moveTo>
                <a:lnTo>
                  <a:pt x="0" y="345948"/>
                </a:lnTo>
                <a:lnTo>
                  <a:pt x="605028" y="345948"/>
                </a:lnTo>
                <a:lnTo>
                  <a:pt x="60502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49329" y="4968325"/>
            <a:ext cx="4368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5NF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62213" y="4244212"/>
            <a:ext cx="605155" cy="346075"/>
          </a:xfrm>
          <a:custGeom>
            <a:avLst/>
            <a:gdLst/>
            <a:ahLst/>
            <a:cxnLst/>
            <a:rect l="l" t="t" r="r" b="b"/>
            <a:pathLst>
              <a:path w="605155" h="346075">
                <a:moveTo>
                  <a:pt x="0" y="0"/>
                </a:moveTo>
                <a:lnTo>
                  <a:pt x="0" y="345948"/>
                </a:lnTo>
                <a:lnTo>
                  <a:pt x="605028" y="345948"/>
                </a:lnTo>
                <a:lnTo>
                  <a:pt x="60502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46281" y="4314529"/>
            <a:ext cx="4368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4NF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33613" y="2696591"/>
            <a:ext cx="0" cy="2340610"/>
          </a:xfrm>
          <a:custGeom>
            <a:avLst/>
            <a:gdLst/>
            <a:ahLst/>
            <a:cxnLst/>
            <a:rect l="l" t="t" r="r" b="b"/>
            <a:pathLst>
              <a:path h="2340610">
                <a:moveTo>
                  <a:pt x="0" y="0"/>
                </a:moveTo>
                <a:lnTo>
                  <a:pt x="0" y="23401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633613" y="3549268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643519" y="4399661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636661" y="5044312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438285" y="4727321"/>
            <a:ext cx="1116330" cy="391795"/>
          </a:xfrm>
          <a:custGeom>
            <a:avLst/>
            <a:gdLst/>
            <a:ahLst/>
            <a:cxnLst/>
            <a:rect l="l" t="t" r="r" b="b"/>
            <a:pathLst>
              <a:path w="1116329" h="391795">
                <a:moveTo>
                  <a:pt x="1116330" y="0"/>
                </a:moveTo>
                <a:lnTo>
                  <a:pt x="1090071" y="52254"/>
                </a:lnTo>
                <a:lnTo>
                  <a:pt x="1063721" y="103753"/>
                </a:lnTo>
                <a:lnTo>
                  <a:pt x="1037051" y="153653"/>
                </a:lnTo>
                <a:lnTo>
                  <a:pt x="1009832" y="201107"/>
                </a:lnTo>
                <a:lnTo>
                  <a:pt x="981837" y="245268"/>
                </a:lnTo>
                <a:lnTo>
                  <a:pt x="952835" y="285292"/>
                </a:lnTo>
                <a:lnTo>
                  <a:pt x="922599" y="320333"/>
                </a:lnTo>
                <a:lnTo>
                  <a:pt x="890899" y="349544"/>
                </a:lnTo>
                <a:lnTo>
                  <a:pt x="857509" y="372080"/>
                </a:lnTo>
                <a:lnTo>
                  <a:pt x="822198" y="387095"/>
                </a:lnTo>
                <a:lnTo>
                  <a:pt x="784462" y="391493"/>
                </a:lnTo>
                <a:lnTo>
                  <a:pt x="764493" y="389233"/>
                </a:lnTo>
                <a:lnTo>
                  <a:pt x="722721" y="377368"/>
                </a:lnTo>
                <a:lnTo>
                  <a:pt x="678994" y="357811"/>
                </a:lnTo>
                <a:lnTo>
                  <a:pt x="633902" y="333081"/>
                </a:lnTo>
                <a:lnTo>
                  <a:pt x="588035" y="305697"/>
                </a:lnTo>
                <a:lnTo>
                  <a:pt x="564995" y="291797"/>
                </a:lnTo>
                <a:lnTo>
                  <a:pt x="541983" y="278178"/>
                </a:lnTo>
                <a:lnTo>
                  <a:pt x="496335" y="253043"/>
                </a:lnTo>
                <a:lnTo>
                  <a:pt x="451682" y="232812"/>
                </a:lnTo>
                <a:lnTo>
                  <a:pt x="408614" y="220003"/>
                </a:lnTo>
                <a:lnTo>
                  <a:pt x="367373" y="216298"/>
                </a:lnTo>
                <a:lnTo>
                  <a:pt x="347062" y="216393"/>
                </a:lnTo>
                <a:lnTo>
                  <a:pt x="306921" y="219279"/>
                </a:lnTo>
                <a:lnTo>
                  <a:pt x="267356" y="225420"/>
                </a:lnTo>
                <a:lnTo>
                  <a:pt x="228289" y="234409"/>
                </a:lnTo>
                <a:lnTo>
                  <a:pt x="189642" y="245840"/>
                </a:lnTo>
                <a:lnTo>
                  <a:pt x="151339" y="259305"/>
                </a:lnTo>
                <a:lnTo>
                  <a:pt x="113301" y="274398"/>
                </a:lnTo>
                <a:lnTo>
                  <a:pt x="75450" y="290712"/>
                </a:lnTo>
                <a:lnTo>
                  <a:pt x="37709" y="307839"/>
                </a:lnTo>
                <a:lnTo>
                  <a:pt x="18855" y="316581"/>
                </a:lnTo>
                <a:lnTo>
                  <a:pt x="0" y="3253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470289" y="3952367"/>
            <a:ext cx="944880" cy="449580"/>
          </a:xfrm>
          <a:custGeom>
            <a:avLst/>
            <a:gdLst/>
            <a:ahLst/>
            <a:cxnLst/>
            <a:rect l="l" t="t" r="r" b="b"/>
            <a:pathLst>
              <a:path w="944879" h="449579">
                <a:moveTo>
                  <a:pt x="944880" y="0"/>
                </a:moveTo>
                <a:lnTo>
                  <a:pt x="932736" y="37004"/>
                </a:lnTo>
                <a:lnTo>
                  <a:pt x="920331" y="73560"/>
                </a:lnTo>
                <a:lnTo>
                  <a:pt x="900565" y="126274"/>
                </a:lnTo>
                <a:lnTo>
                  <a:pt x="878490" y="174688"/>
                </a:lnTo>
                <a:lnTo>
                  <a:pt x="853072" y="216827"/>
                </a:lnTo>
                <a:lnTo>
                  <a:pt x="823276" y="250716"/>
                </a:lnTo>
                <a:lnTo>
                  <a:pt x="788070" y="274379"/>
                </a:lnTo>
                <a:lnTo>
                  <a:pt x="745984" y="283469"/>
                </a:lnTo>
                <a:lnTo>
                  <a:pt x="730270" y="281960"/>
                </a:lnTo>
                <a:lnTo>
                  <a:pt x="678983" y="267042"/>
                </a:lnTo>
                <a:lnTo>
                  <a:pt x="641975" y="251161"/>
                </a:lnTo>
                <a:lnTo>
                  <a:pt x="603313" y="233076"/>
                </a:lnTo>
                <a:lnTo>
                  <a:pt x="583521" y="223889"/>
                </a:lnTo>
                <a:lnTo>
                  <a:pt x="543336" y="206588"/>
                </a:lnTo>
                <a:lnTo>
                  <a:pt x="502777" y="192535"/>
                </a:lnTo>
                <a:lnTo>
                  <a:pt x="462354" y="183912"/>
                </a:lnTo>
                <a:lnTo>
                  <a:pt x="442354" y="182318"/>
                </a:lnTo>
                <a:lnTo>
                  <a:pt x="422581" y="182899"/>
                </a:lnTo>
                <a:lnTo>
                  <a:pt x="383714" y="190814"/>
                </a:lnTo>
                <a:lnTo>
                  <a:pt x="344566" y="204334"/>
                </a:lnTo>
                <a:lnTo>
                  <a:pt x="304966" y="222408"/>
                </a:lnTo>
                <a:lnTo>
                  <a:pt x="264978" y="244505"/>
                </a:lnTo>
                <a:lnTo>
                  <a:pt x="224664" y="270096"/>
                </a:lnTo>
                <a:lnTo>
                  <a:pt x="184091" y="298649"/>
                </a:lnTo>
                <a:lnTo>
                  <a:pt x="143320" y="329634"/>
                </a:lnTo>
                <a:lnTo>
                  <a:pt x="102417" y="362521"/>
                </a:lnTo>
                <a:lnTo>
                  <a:pt x="61445" y="396780"/>
                </a:lnTo>
                <a:lnTo>
                  <a:pt x="20469" y="431880"/>
                </a:lnTo>
                <a:lnTo>
                  <a:pt x="0" y="4495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641739" y="2372741"/>
            <a:ext cx="589280" cy="1068705"/>
          </a:xfrm>
          <a:custGeom>
            <a:avLst/>
            <a:gdLst/>
            <a:ahLst/>
            <a:cxnLst/>
            <a:rect l="l" t="t" r="r" b="b"/>
            <a:pathLst>
              <a:path w="589280" h="1068704">
                <a:moveTo>
                  <a:pt x="589026" y="0"/>
                </a:moveTo>
                <a:lnTo>
                  <a:pt x="559285" y="49394"/>
                </a:lnTo>
                <a:lnTo>
                  <a:pt x="531506" y="92535"/>
                </a:lnTo>
                <a:lnTo>
                  <a:pt x="515899" y="116586"/>
                </a:lnTo>
                <a:lnTo>
                  <a:pt x="499442" y="142031"/>
                </a:lnTo>
                <a:lnTo>
                  <a:pt x="464869" y="196327"/>
                </a:lnTo>
                <a:lnTo>
                  <a:pt x="429567" y="253869"/>
                </a:lnTo>
                <a:lnTo>
                  <a:pt x="395315" y="313103"/>
                </a:lnTo>
                <a:lnTo>
                  <a:pt x="363890" y="372475"/>
                </a:lnTo>
                <a:lnTo>
                  <a:pt x="337072" y="430429"/>
                </a:lnTo>
                <a:lnTo>
                  <a:pt x="316638" y="485411"/>
                </a:lnTo>
                <a:lnTo>
                  <a:pt x="304380" y="537033"/>
                </a:lnTo>
                <a:lnTo>
                  <a:pt x="300730" y="590853"/>
                </a:lnTo>
                <a:lnTo>
                  <a:pt x="301569" y="618628"/>
                </a:lnTo>
                <a:lnTo>
                  <a:pt x="307314" y="675125"/>
                </a:lnTo>
                <a:lnTo>
                  <a:pt x="316809" y="731843"/>
                </a:lnTo>
                <a:lnTo>
                  <a:pt x="328041" y="787527"/>
                </a:lnTo>
                <a:lnTo>
                  <a:pt x="333679" y="814590"/>
                </a:lnTo>
                <a:lnTo>
                  <a:pt x="338998" y="840924"/>
                </a:lnTo>
                <a:lnTo>
                  <a:pt x="343745" y="866375"/>
                </a:lnTo>
                <a:lnTo>
                  <a:pt x="347670" y="890784"/>
                </a:lnTo>
                <a:lnTo>
                  <a:pt x="350520" y="913995"/>
                </a:lnTo>
                <a:lnTo>
                  <a:pt x="352043" y="935851"/>
                </a:lnTo>
                <a:lnTo>
                  <a:pt x="351990" y="956197"/>
                </a:lnTo>
                <a:lnTo>
                  <a:pt x="339852" y="1006602"/>
                </a:lnTo>
                <a:lnTo>
                  <a:pt x="306716" y="1039585"/>
                </a:lnTo>
                <a:lnTo>
                  <a:pt x="257466" y="1058146"/>
                </a:lnTo>
                <a:lnTo>
                  <a:pt x="218797" y="1064428"/>
                </a:lnTo>
                <a:lnTo>
                  <a:pt x="177641" y="1067181"/>
                </a:lnTo>
                <a:lnTo>
                  <a:pt x="156714" y="1067593"/>
                </a:lnTo>
                <a:lnTo>
                  <a:pt x="135867" y="1067555"/>
                </a:lnTo>
                <a:lnTo>
                  <a:pt x="115333" y="1067211"/>
                </a:lnTo>
                <a:lnTo>
                  <a:pt x="95346" y="1066705"/>
                </a:lnTo>
                <a:lnTo>
                  <a:pt x="76140" y="1066180"/>
                </a:lnTo>
                <a:lnTo>
                  <a:pt x="57948" y="1065781"/>
                </a:lnTo>
                <a:lnTo>
                  <a:pt x="41004" y="1065652"/>
                </a:lnTo>
                <a:lnTo>
                  <a:pt x="25543" y="1065937"/>
                </a:lnTo>
                <a:lnTo>
                  <a:pt x="11796" y="1066779"/>
                </a:lnTo>
                <a:lnTo>
                  <a:pt x="0" y="10683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336433" y="2698115"/>
            <a:ext cx="86360" cy="2697480"/>
          </a:xfrm>
          <a:custGeom>
            <a:avLst/>
            <a:gdLst/>
            <a:ahLst/>
            <a:cxnLst/>
            <a:rect l="l" t="t" r="r" b="b"/>
            <a:pathLst>
              <a:path w="86359" h="2697479">
                <a:moveTo>
                  <a:pt x="86106" y="2611373"/>
                </a:moveTo>
                <a:lnTo>
                  <a:pt x="0" y="2611373"/>
                </a:lnTo>
                <a:lnTo>
                  <a:pt x="28956" y="2668778"/>
                </a:lnTo>
                <a:lnTo>
                  <a:pt x="28956" y="2625852"/>
                </a:lnTo>
                <a:lnTo>
                  <a:pt x="57150" y="2625852"/>
                </a:lnTo>
                <a:lnTo>
                  <a:pt x="57150" y="2669803"/>
                </a:lnTo>
                <a:lnTo>
                  <a:pt x="86106" y="2611373"/>
                </a:lnTo>
                <a:close/>
              </a:path>
              <a:path w="86359" h="2697479">
                <a:moveTo>
                  <a:pt x="57150" y="2611373"/>
                </a:moveTo>
                <a:lnTo>
                  <a:pt x="57149" y="0"/>
                </a:lnTo>
                <a:lnTo>
                  <a:pt x="28955" y="0"/>
                </a:lnTo>
                <a:lnTo>
                  <a:pt x="28956" y="2611373"/>
                </a:lnTo>
                <a:lnTo>
                  <a:pt x="57150" y="2611373"/>
                </a:lnTo>
                <a:close/>
              </a:path>
              <a:path w="86359" h="2697479">
                <a:moveTo>
                  <a:pt x="57150" y="2669803"/>
                </a:moveTo>
                <a:lnTo>
                  <a:pt x="57150" y="2625852"/>
                </a:lnTo>
                <a:lnTo>
                  <a:pt x="28956" y="2625852"/>
                </a:lnTo>
                <a:lnTo>
                  <a:pt x="28956" y="2668778"/>
                </a:lnTo>
                <a:lnTo>
                  <a:pt x="43434" y="2697479"/>
                </a:lnTo>
                <a:lnTo>
                  <a:pt x="57150" y="26698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392309" y="2374265"/>
            <a:ext cx="295910" cy="1254760"/>
          </a:xfrm>
          <a:custGeom>
            <a:avLst/>
            <a:gdLst/>
            <a:ahLst/>
            <a:cxnLst/>
            <a:rect l="l" t="t" r="r" b="b"/>
            <a:pathLst>
              <a:path w="295910" h="1254760">
                <a:moveTo>
                  <a:pt x="295656" y="1034796"/>
                </a:moveTo>
                <a:lnTo>
                  <a:pt x="204978" y="1034796"/>
                </a:lnTo>
                <a:lnTo>
                  <a:pt x="204977" y="0"/>
                </a:lnTo>
                <a:lnTo>
                  <a:pt x="90677" y="0"/>
                </a:lnTo>
                <a:lnTo>
                  <a:pt x="90678" y="1034796"/>
                </a:lnTo>
                <a:lnTo>
                  <a:pt x="0" y="1034796"/>
                </a:lnTo>
                <a:lnTo>
                  <a:pt x="147828" y="1254252"/>
                </a:lnTo>
                <a:lnTo>
                  <a:pt x="295656" y="1034796"/>
                </a:lnTo>
                <a:close/>
              </a:path>
            </a:pathLst>
          </a:custGeom>
          <a:solidFill>
            <a:srgbClr val="6666FF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392309" y="2374265"/>
            <a:ext cx="295910" cy="1254760"/>
          </a:xfrm>
          <a:custGeom>
            <a:avLst/>
            <a:gdLst/>
            <a:ahLst/>
            <a:cxnLst/>
            <a:rect l="l" t="t" r="r" b="b"/>
            <a:pathLst>
              <a:path w="295910" h="1254760">
                <a:moveTo>
                  <a:pt x="0" y="1034796"/>
                </a:moveTo>
                <a:lnTo>
                  <a:pt x="90678" y="1034796"/>
                </a:lnTo>
                <a:lnTo>
                  <a:pt x="90677" y="0"/>
                </a:lnTo>
                <a:lnTo>
                  <a:pt x="204977" y="0"/>
                </a:lnTo>
                <a:lnTo>
                  <a:pt x="204978" y="1034796"/>
                </a:lnTo>
                <a:lnTo>
                  <a:pt x="295656" y="1034796"/>
                </a:lnTo>
                <a:lnTo>
                  <a:pt x="147828" y="1254252"/>
                </a:lnTo>
                <a:lnTo>
                  <a:pt x="0" y="103479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402215" y="3952367"/>
            <a:ext cx="281305" cy="432434"/>
          </a:xfrm>
          <a:custGeom>
            <a:avLst/>
            <a:gdLst/>
            <a:ahLst/>
            <a:cxnLst/>
            <a:rect l="l" t="t" r="r" b="b"/>
            <a:pathLst>
              <a:path w="281304" h="432435">
                <a:moveTo>
                  <a:pt x="281178" y="356615"/>
                </a:moveTo>
                <a:lnTo>
                  <a:pt x="195072" y="356615"/>
                </a:lnTo>
                <a:lnTo>
                  <a:pt x="195071" y="0"/>
                </a:lnTo>
                <a:lnTo>
                  <a:pt x="86105" y="0"/>
                </a:lnTo>
                <a:lnTo>
                  <a:pt x="86106" y="356615"/>
                </a:lnTo>
                <a:lnTo>
                  <a:pt x="0" y="356615"/>
                </a:lnTo>
                <a:lnTo>
                  <a:pt x="140208" y="432053"/>
                </a:lnTo>
                <a:lnTo>
                  <a:pt x="281178" y="356615"/>
                </a:lnTo>
                <a:close/>
              </a:path>
            </a:pathLst>
          </a:custGeom>
          <a:solidFill>
            <a:srgbClr val="6666FF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402215" y="3952367"/>
            <a:ext cx="281305" cy="432434"/>
          </a:xfrm>
          <a:custGeom>
            <a:avLst/>
            <a:gdLst/>
            <a:ahLst/>
            <a:cxnLst/>
            <a:rect l="l" t="t" r="r" b="b"/>
            <a:pathLst>
              <a:path w="281304" h="432435">
                <a:moveTo>
                  <a:pt x="0" y="356615"/>
                </a:moveTo>
                <a:lnTo>
                  <a:pt x="86106" y="356615"/>
                </a:lnTo>
                <a:lnTo>
                  <a:pt x="86105" y="0"/>
                </a:lnTo>
                <a:lnTo>
                  <a:pt x="195071" y="0"/>
                </a:lnTo>
                <a:lnTo>
                  <a:pt x="195072" y="356615"/>
                </a:lnTo>
                <a:lnTo>
                  <a:pt x="281178" y="356615"/>
                </a:lnTo>
                <a:lnTo>
                  <a:pt x="140208" y="432053"/>
                </a:lnTo>
                <a:lnTo>
                  <a:pt x="0" y="3566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42576"/>
              </p:ext>
            </p:extLst>
          </p:nvPr>
        </p:nvGraphicFramePr>
        <p:xfrm>
          <a:off x="1004773" y="5428932"/>
          <a:ext cx="2011678" cy="1774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6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0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1544"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模式分解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590">
                <a:tc rowSpan="5"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5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无损联结分解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5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95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95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微软雅黑"/>
                          <a:cs typeface="微软雅黑"/>
                        </a:rPr>
                        <a:t>保持依赖分解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9590">
                <a:tc gridSpan="2">
                  <a:txBody>
                    <a:bodyPr/>
                    <a:lstStyle/>
                    <a:p>
                      <a:endParaRPr sz="16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9525">
                      <a:solidFill>
                        <a:srgbClr val="FF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7" name="标题 56">
            <a:extLst>
              <a:ext uri="{FF2B5EF4-FFF2-40B4-BE49-F238E27FC236}">
                <a16:creationId xmlns:a16="http://schemas.microsoft.com/office/drawing/2014/main" xmlns="" id="{2D8373C3-4595-489C-A3D4-3665BC86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18" y="352425"/>
            <a:ext cx="8597163" cy="314959"/>
          </a:xfrm>
        </p:spPr>
        <p:txBody>
          <a:bodyPr/>
          <a:lstStyle/>
          <a:p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回顾学习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4833" y="1463060"/>
            <a:ext cx="8549640" cy="235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[Definition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]</a:t>
            </a:r>
            <a:r>
              <a:rPr sz="32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模式分解</a:t>
            </a:r>
            <a:endParaRPr sz="32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5080">
              <a:lnSpc>
                <a:spcPct val="130300"/>
              </a:lnSpc>
              <a:spcBef>
                <a:spcPts val="125"/>
              </a:spcBef>
            </a:pPr>
            <a:r>
              <a:rPr sz="2000" b="1" spc="8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</a:t>
            </a:r>
            <a:r>
              <a:rPr sz="2000" b="1" spc="7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系模式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R(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U</a:t>
            </a:r>
            <a:r>
              <a:rPr sz="2000" b="1" spc="7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</a:t>
            </a:r>
            <a:r>
              <a:rPr sz="2000" b="1" spc="7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的分解是指用R</a:t>
            </a:r>
            <a:r>
              <a:rPr sz="2000" b="1" spc="70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的一组子集</a:t>
            </a:r>
            <a:r>
              <a:rPr lang="el-GR" sz="2000" b="1" spc="7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ρ</a:t>
            </a:r>
            <a:r>
              <a:rPr sz="2000" b="1" spc="-1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={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U</a:t>
            </a:r>
            <a:r>
              <a:rPr sz="1950" b="1" spc="-15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),…,R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k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(U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k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</a:t>
            </a:r>
            <a:r>
              <a:rPr sz="2000" b="1" spc="7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r>
              <a:rPr sz="2000" b="1" spc="6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来代替它。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其中U=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U</a:t>
            </a:r>
            <a:r>
              <a:rPr sz="1950" b="1" baseline="-2564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lang="en-US" sz="1950" b="1" baseline="-2564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 </a:t>
            </a:r>
            <a:r>
              <a:rPr lang="el-GR" altLang="zh-CN" sz="2000" b="1" spc="7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∪ </a:t>
            </a:r>
            <a:r>
              <a:rPr lang="en-US" altLang="zh-CN" sz="2000" b="1" spc="-5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U</a:t>
            </a:r>
            <a:r>
              <a:rPr sz="1950" b="1" baseline="-2564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</a:t>
            </a:r>
            <a:r>
              <a:rPr lang="en-US" sz="1950" b="1" baseline="-2564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lang="el-GR" altLang="zh-CN" sz="2000" b="1" spc="7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∪ </a:t>
            </a:r>
            <a:r>
              <a:rPr lang="en-US" altLang="zh-CN" sz="2000" b="1" spc="-5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…</a:t>
            </a:r>
            <a:r>
              <a:rPr lang="en-US" sz="2000" b="1" spc="-5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lang="el-GR" altLang="zh-CN" sz="2000" b="1" spc="7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∪</a:t>
            </a:r>
            <a:r>
              <a:rPr sz="2000" b="1" spc="1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2000" b="1" spc="-10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U</a:t>
            </a:r>
            <a:r>
              <a:rPr sz="1950" b="1" spc="-7" baseline="-25641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k</a:t>
            </a:r>
            <a:r>
              <a:rPr sz="2000" b="1" spc="-5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；U</a:t>
            </a:r>
            <a:r>
              <a:rPr sz="1950" b="1" spc="-7" baseline="-25641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r>
              <a:rPr lang="en-US"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lang="en-US" sz="2000" b="1" spc="-5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≠</a:t>
            </a:r>
            <a:r>
              <a:rPr sz="2000" b="1" spc="-5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U</a:t>
            </a:r>
            <a:r>
              <a:rPr sz="1950" b="1" baseline="-25641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j</a:t>
            </a:r>
            <a:r>
              <a:rPr sz="1950" b="1" baseline="-2564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950" b="1" spc="-277" baseline="-2564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2000" b="1" spc="-10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r>
              <a:rPr lang="en-US" altLang="zh-CN" sz="2000" b="1" spc="-5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lang="en-US" altLang="zh-CN" sz="2000" b="1" spc="-5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≠ </a:t>
            </a:r>
            <a:r>
              <a:rPr sz="2000" b="1" spc="-1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j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注：为便于后面叙述，我们用R</a:t>
            </a:r>
            <a:r>
              <a:rPr sz="1650" b="1" spc="-7" baseline="-25252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r>
              <a:rPr sz="1650" b="1" spc="217" baseline="-25252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代替R</a:t>
            </a:r>
            <a:r>
              <a:rPr sz="1650" b="1" spc="-15" baseline="-25252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(U</a:t>
            </a:r>
            <a:r>
              <a:rPr sz="1650" b="1" spc="-15" baseline="-25252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R代替R(U)。</a:t>
            </a:r>
            <a:endParaRPr sz="16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75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对于关系模式R的任一关系r, 它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向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的投影连接记为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m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(r)：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2278" y="3898436"/>
            <a:ext cx="168021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m</a:t>
            </a:r>
            <a:r>
              <a:rPr sz="1950" b="1" spc="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(r)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 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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 </a:t>
            </a:r>
            <a:r>
              <a:rPr sz="1950" b="1" spc="44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(r)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8911" y="4126502"/>
            <a:ext cx="187007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58314" algn="l"/>
              </a:tabLst>
            </a:pPr>
            <a:r>
              <a:rPr sz="13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	k</a:t>
            </a:r>
            <a:endParaRPr sz="13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7091" y="3898436"/>
            <a:ext cx="165735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3740" algn="l"/>
              </a:tabLst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…	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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 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(r)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8493" y="3898436"/>
            <a:ext cx="13950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0"/>
              </a:lnSpc>
            </a:pPr>
            <a:r>
              <a:rPr sz="13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(i=1,…,k)</a:t>
            </a:r>
            <a:r>
              <a:rPr sz="3000" b="1" baseline="16666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</a:t>
            </a:r>
            <a:r>
              <a:rPr sz="13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3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3000" b="1" spc="-7" baseline="16666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(r)</a:t>
            </a:r>
            <a:endParaRPr sz="3000" baseline="16666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3483" y="4126502"/>
            <a:ext cx="7493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endParaRPr sz="13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2282" y="4355636"/>
            <a:ext cx="414401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这里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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(r)={t[R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]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|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t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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i=1,…,k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1073" y="4583702"/>
            <a:ext cx="7493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endParaRPr sz="13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4824" y="5163031"/>
            <a:ext cx="6233795" cy="1718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模式分解需要关注：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</a:t>
            </a:r>
            <a:r>
              <a:rPr sz="2000" spc="1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与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在数据内容方面是否等价：分解的无损连接性；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</a:t>
            </a:r>
            <a:r>
              <a:rPr sz="2000" spc="1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与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在数据依赖方面是否等价：分解的保持依赖性。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94239" y="3943350"/>
            <a:ext cx="195580" cy="165100"/>
          </a:xfrm>
          <a:custGeom>
            <a:avLst/>
            <a:gdLst/>
            <a:ahLst/>
            <a:cxnLst/>
            <a:rect l="l" t="t" r="r" b="b"/>
            <a:pathLst>
              <a:path w="195579" h="165100">
                <a:moveTo>
                  <a:pt x="0" y="6096"/>
                </a:moveTo>
                <a:lnTo>
                  <a:pt x="0" y="164592"/>
                </a:lnTo>
                <a:lnTo>
                  <a:pt x="195072" y="0"/>
                </a:lnTo>
                <a:lnTo>
                  <a:pt x="195072" y="150876"/>
                </a:lnTo>
                <a:lnTo>
                  <a:pt x="0" y="609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51667" y="3933444"/>
            <a:ext cx="195580" cy="165735"/>
          </a:xfrm>
          <a:custGeom>
            <a:avLst/>
            <a:gdLst/>
            <a:ahLst/>
            <a:cxnLst/>
            <a:rect l="l" t="t" r="r" b="b"/>
            <a:pathLst>
              <a:path w="195579" h="165735">
                <a:moveTo>
                  <a:pt x="0" y="6858"/>
                </a:moveTo>
                <a:lnTo>
                  <a:pt x="0" y="165354"/>
                </a:lnTo>
                <a:lnTo>
                  <a:pt x="195072" y="0"/>
                </a:lnTo>
                <a:lnTo>
                  <a:pt x="195072" y="150876"/>
                </a:lnTo>
                <a:lnTo>
                  <a:pt x="0" y="68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22683" y="3918965"/>
            <a:ext cx="196215" cy="165735"/>
          </a:xfrm>
          <a:custGeom>
            <a:avLst/>
            <a:gdLst/>
            <a:ahLst/>
            <a:cxnLst/>
            <a:rect l="l" t="t" r="r" b="b"/>
            <a:pathLst>
              <a:path w="196214" h="165735">
                <a:moveTo>
                  <a:pt x="0" y="6858"/>
                </a:moveTo>
                <a:lnTo>
                  <a:pt x="0" y="165354"/>
                </a:lnTo>
                <a:lnTo>
                  <a:pt x="195834" y="0"/>
                </a:lnTo>
                <a:lnTo>
                  <a:pt x="195834" y="151638"/>
                </a:lnTo>
                <a:lnTo>
                  <a:pt x="0" y="685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16.1 </a:t>
            </a:r>
            <a:r>
              <a:rPr lang="zh-CN" altLang="en-US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模式分解存在什么问题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4835" y="1433366"/>
            <a:ext cx="8562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</a:t>
            </a:r>
            <a:r>
              <a:rPr sz="2000" b="1" spc="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[引理1]设R为一关系模式，</a:t>
            </a:r>
            <a:r>
              <a:rPr sz="20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={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,…,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k</a:t>
            </a:r>
            <a:r>
              <a:rPr sz="2000" b="1" spc="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是R的一个分解，r是R的任一个关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39" y="1830368"/>
            <a:ext cx="352552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系，r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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(r)，则有规则成立：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5302" y="2226618"/>
            <a:ext cx="330061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CN" sz="2000" b="1" spc="-5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(rule 1)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</a:t>
            </a:r>
            <a:r>
              <a:rPr sz="2000" b="1" spc="1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m</a:t>
            </a:r>
            <a:r>
              <a:rPr sz="1950" b="1" spc="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(r)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5300" y="2623610"/>
            <a:ext cx="7339215" cy="70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lang="en-US" altLang="zh-CN" sz="2000" b="1" spc="-5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(rule 2)</a:t>
            </a:r>
            <a:r>
              <a:rPr sz="2000" b="1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若s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= 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m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(r),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则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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(s)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 </a:t>
            </a:r>
            <a:r>
              <a:rPr sz="1950" b="1" spc="-270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（即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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m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(r))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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(r)）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2042160">
              <a:lnSpc>
                <a:spcPts val="1145"/>
              </a:lnSpc>
              <a:tabLst>
                <a:tab pos="4011295" algn="l"/>
                <a:tab pos="5503545" algn="l"/>
              </a:tabLst>
            </a:pPr>
            <a:r>
              <a:rPr sz="13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	i</a:t>
            </a:r>
            <a:r>
              <a:rPr sz="13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	</a:t>
            </a:r>
            <a:r>
              <a:rPr sz="13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endParaRPr sz="13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>
              <a:lnSpc>
                <a:spcPts val="2235"/>
              </a:lnSpc>
            </a:pPr>
            <a:r>
              <a:rPr lang="en-US" altLang="zh-CN" sz="2000" b="1" spc="-5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(rule 3)</a:t>
            </a:r>
            <a:r>
              <a:rPr lang="en-US" altLang="zh-CN" sz="2000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m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 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m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(r))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m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(r)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8331" y="432133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16.1 </a:t>
            </a:r>
            <a:r>
              <a:rPr lang="zh-CN" altLang="en-US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模式分解存在什么问题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7873" y="3845814"/>
            <a:ext cx="1583436" cy="2273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42245" y="3831335"/>
            <a:ext cx="1304544" cy="2273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76913" y="3831335"/>
            <a:ext cx="1330452" cy="2273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25169" y="3831335"/>
            <a:ext cx="1865376" cy="2273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1505" y="2093711"/>
            <a:ext cx="5122545" cy="1348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465" marR="5080" indent="-914400">
              <a:lnSpc>
                <a:spcPct val="129800"/>
              </a:lnSpc>
            </a:pPr>
            <a:r>
              <a:rPr sz="2400" b="1" dirty="0">
                <a:latin typeface="微软雅黑"/>
                <a:cs typeface="微软雅黑"/>
              </a:rPr>
              <a:t>[示例]</a:t>
            </a:r>
            <a:r>
              <a:rPr sz="2400" b="1" spc="-190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R(C, S, Z), </a:t>
            </a:r>
            <a:r>
              <a:rPr sz="2400" b="1" spc="-5" dirty="0">
                <a:latin typeface="微软雅黑"/>
                <a:cs typeface="微软雅黑"/>
              </a:rPr>
              <a:t>C</a:t>
            </a:r>
            <a:r>
              <a:rPr sz="2400" b="1" dirty="0">
                <a:latin typeface="微软雅黑"/>
                <a:cs typeface="微软雅黑"/>
              </a:rPr>
              <a:t>是城市，S是街区, </a:t>
            </a:r>
            <a:r>
              <a:rPr sz="2400" b="1" spc="-5" dirty="0">
                <a:latin typeface="微软雅黑"/>
                <a:cs typeface="微软雅黑"/>
              </a:rPr>
              <a:t>F=</a:t>
            </a:r>
            <a:r>
              <a:rPr sz="2400" b="1" dirty="0">
                <a:latin typeface="微软雅黑"/>
                <a:cs typeface="微软雅黑"/>
              </a:rPr>
              <a:t>{</a:t>
            </a:r>
            <a:r>
              <a:rPr sz="2400" b="1" spc="-5" dirty="0">
                <a:latin typeface="微软雅黑"/>
                <a:cs typeface="微软雅黑"/>
              </a:rPr>
              <a:t> C</a:t>
            </a:r>
            <a:r>
              <a:rPr sz="2400" b="1" dirty="0">
                <a:latin typeface="微软雅黑"/>
                <a:cs typeface="微软雅黑"/>
              </a:rPr>
              <a:t>S</a:t>
            </a:r>
            <a:r>
              <a:rPr sz="2400" b="1" spc="5" dirty="0">
                <a:latin typeface="Symbol"/>
                <a:cs typeface="Symbol"/>
              </a:rPr>
              <a:t></a:t>
            </a:r>
            <a:r>
              <a:rPr sz="2400" b="1" spc="-5" dirty="0">
                <a:latin typeface="微软雅黑"/>
                <a:cs typeface="微软雅黑"/>
              </a:rPr>
              <a:t>Z</a:t>
            </a:r>
            <a:r>
              <a:rPr sz="2400" b="1" dirty="0">
                <a:latin typeface="微软雅黑"/>
                <a:cs typeface="微软雅黑"/>
              </a:rPr>
              <a:t>,</a:t>
            </a:r>
            <a:r>
              <a:rPr sz="2400" b="1" spc="-5" dirty="0">
                <a:latin typeface="微软雅黑"/>
                <a:cs typeface="微软雅黑"/>
              </a:rPr>
              <a:t> </a:t>
            </a:r>
            <a:r>
              <a:rPr sz="2400" b="1" spc="5" dirty="0">
                <a:latin typeface="微软雅黑"/>
                <a:cs typeface="微软雅黑"/>
              </a:rPr>
              <a:t>Z</a:t>
            </a:r>
            <a:r>
              <a:rPr sz="2400" b="1" spc="5" dirty="0">
                <a:latin typeface="Symbol"/>
                <a:cs typeface="Symbol"/>
              </a:rPr>
              <a:t></a:t>
            </a:r>
            <a:r>
              <a:rPr sz="2400" b="1" dirty="0">
                <a:latin typeface="微软雅黑"/>
                <a:cs typeface="微软雅黑"/>
              </a:rPr>
              <a:t>C</a:t>
            </a:r>
            <a:r>
              <a:rPr sz="2400" b="1" spc="-5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}</a:t>
            </a:r>
            <a:endParaRPr sz="2400">
              <a:latin typeface="微软雅黑"/>
              <a:cs typeface="微软雅黑"/>
            </a:endParaRPr>
          </a:p>
          <a:p>
            <a:pPr marL="927100">
              <a:lnSpc>
                <a:spcPct val="100000"/>
              </a:lnSpc>
              <a:spcBef>
                <a:spcPts val="855"/>
              </a:spcBef>
            </a:pPr>
            <a:r>
              <a:rPr sz="2400" b="1" dirty="0">
                <a:solidFill>
                  <a:srgbClr val="CC0000"/>
                </a:solidFill>
                <a:latin typeface="Symbol"/>
                <a:cs typeface="Symbol"/>
              </a:rPr>
              <a:t></a:t>
            </a:r>
            <a:r>
              <a:rPr sz="2400" b="1" spc="-5" dirty="0">
                <a:solidFill>
                  <a:srgbClr val="CC0000"/>
                </a:solidFill>
                <a:latin typeface="微软雅黑"/>
                <a:cs typeface="微软雅黑"/>
              </a:rPr>
              <a:t>={</a:t>
            </a:r>
            <a:r>
              <a:rPr sz="2400" b="1" spc="-10" dirty="0">
                <a:solidFill>
                  <a:srgbClr val="CC0000"/>
                </a:solidFill>
                <a:latin typeface="微软雅黑"/>
                <a:cs typeface="微软雅黑"/>
              </a:rPr>
              <a:t>R</a:t>
            </a:r>
            <a:r>
              <a:rPr sz="2400" b="1" baseline="-24305" dirty="0">
                <a:solidFill>
                  <a:srgbClr val="CC0000"/>
                </a:solidFill>
                <a:latin typeface="微软雅黑"/>
                <a:cs typeface="微软雅黑"/>
              </a:rPr>
              <a:t>1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(SZ), </a:t>
            </a:r>
            <a:r>
              <a:rPr sz="2400" b="1" spc="-5" dirty="0">
                <a:solidFill>
                  <a:srgbClr val="CC0000"/>
                </a:solidFill>
                <a:latin typeface="微软雅黑"/>
                <a:cs typeface="微软雅黑"/>
              </a:rPr>
              <a:t>R</a:t>
            </a:r>
            <a:r>
              <a:rPr sz="2400" b="1" baseline="-24305" dirty="0">
                <a:solidFill>
                  <a:srgbClr val="CC0000"/>
                </a:solidFill>
                <a:latin typeface="微软雅黑"/>
                <a:cs typeface="微软雅黑"/>
              </a:rPr>
              <a:t>2</a:t>
            </a:r>
            <a:r>
              <a:rPr sz="2400" b="1" spc="-5" dirty="0">
                <a:solidFill>
                  <a:srgbClr val="CC0000"/>
                </a:solidFill>
                <a:latin typeface="微软雅黑"/>
                <a:cs typeface="微软雅黑"/>
              </a:rPr>
              <a:t>(CZ)}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49970" y="2093711"/>
            <a:ext cx="17481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Z是邮政编码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3873" y="565367"/>
            <a:ext cx="8597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US" altLang="zh-CN" spc="-5" dirty="0">
                <a:latin typeface="微软雅黑"/>
                <a:cs typeface="微软雅黑"/>
              </a:rPr>
              <a:t>16.1 </a:t>
            </a:r>
            <a:r>
              <a:rPr lang="zh-CN" altLang="en-US" spc="-5" dirty="0">
                <a:latin typeface="微软雅黑"/>
                <a:cs typeface="微软雅黑"/>
              </a:rPr>
              <a:t>模式分解存在什么问题</a:t>
            </a:r>
            <a:r>
              <a:rPr lang="zh-CN" altLang="en-US" sz="2000" dirty="0">
                <a:latin typeface="微软雅黑"/>
                <a:cs typeface="微软雅黑"/>
              </a:rPr>
              <a:t/>
            </a:r>
            <a:br>
              <a:rPr lang="zh-CN" altLang="en-US" sz="2000" dirty="0">
                <a:latin typeface="微软雅黑"/>
                <a:cs typeface="微软雅黑"/>
              </a:rPr>
            </a:br>
            <a:r>
              <a:rPr sz="2000" spc="-10" dirty="0">
                <a:latin typeface="Arial"/>
                <a:cs typeface="Arial"/>
              </a:rPr>
              <a:t>(</a:t>
            </a:r>
            <a:r>
              <a:rPr lang="en-US" altLang="zh-CN" sz="2000" spc="-10" dirty="0">
                <a:latin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spc="-5" dirty="0">
                <a:latin typeface="华文中宋"/>
                <a:cs typeface="华文中宋"/>
              </a:rPr>
              <a:t>关于模式分解的一些特性：数据约束的等价性</a:t>
            </a:r>
            <a:endParaRPr sz="2000" dirty="0">
              <a:latin typeface="华文中宋"/>
              <a:cs typeface="华文中宋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5469" y="3582923"/>
            <a:ext cx="2247900" cy="919480"/>
          </a:xfrm>
          <a:custGeom>
            <a:avLst/>
            <a:gdLst/>
            <a:ahLst/>
            <a:cxnLst/>
            <a:rect l="l" t="t" r="r" b="b"/>
            <a:pathLst>
              <a:path w="2247900" h="919479">
                <a:moveTo>
                  <a:pt x="2247900" y="459485"/>
                </a:moveTo>
                <a:lnTo>
                  <a:pt x="2233176" y="384960"/>
                </a:lnTo>
                <a:lnTo>
                  <a:pt x="2215207" y="349073"/>
                </a:lnTo>
                <a:lnTo>
                  <a:pt x="2190554" y="314260"/>
                </a:lnTo>
                <a:lnTo>
                  <a:pt x="2159508" y="280642"/>
                </a:lnTo>
                <a:lnTo>
                  <a:pt x="2122357" y="248335"/>
                </a:lnTo>
                <a:lnTo>
                  <a:pt x="2079393" y="217457"/>
                </a:lnTo>
                <a:lnTo>
                  <a:pt x="2030906" y="188128"/>
                </a:lnTo>
                <a:lnTo>
                  <a:pt x="1977187" y="160466"/>
                </a:lnTo>
                <a:lnTo>
                  <a:pt x="1918525" y="134588"/>
                </a:lnTo>
                <a:lnTo>
                  <a:pt x="1855211" y="110613"/>
                </a:lnTo>
                <a:lnTo>
                  <a:pt x="1787536" y="88660"/>
                </a:lnTo>
                <a:lnTo>
                  <a:pt x="1715789" y="68846"/>
                </a:lnTo>
                <a:lnTo>
                  <a:pt x="1640261" y="51290"/>
                </a:lnTo>
                <a:lnTo>
                  <a:pt x="1561242" y="36111"/>
                </a:lnTo>
                <a:lnTo>
                  <a:pt x="1479023" y="23426"/>
                </a:lnTo>
                <a:lnTo>
                  <a:pt x="1393894" y="13355"/>
                </a:lnTo>
                <a:lnTo>
                  <a:pt x="1306145" y="6014"/>
                </a:lnTo>
                <a:lnTo>
                  <a:pt x="1216067" y="1523"/>
                </a:lnTo>
                <a:lnTo>
                  <a:pt x="1123950" y="0"/>
                </a:lnTo>
                <a:lnTo>
                  <a:pt x="1031729" y="1523"/>
                </a:lnTo>
                <a:lnTo>
                  <a:pt x="941569" y="6014"/>
                </a:lnTo>
                <a:lnTo>
                  <a:pt x="853757" y="13355"/>
                </a:lnTo>
                <a:lnTo>
                  <a:pt x="768583" y="23426"/>
                </a:lnTo>
                <a:lnTo>
                  <a:pt x="686335" y="36111"/>
                </a:lnTo>
                <a:lnTo>
                  <a:pt x="607302" y="51290"/>
                </a:lnTo>
                <a:lnTo>
                  <a:pt x="531772" y="68846"/>
                </a:lnTo>
                <a:lnTo>
                  <a:pt x="460034" y="88660"/>
                </a:lnTo>
                <a:lnTo>
                  <a:pt x="392377" y="110613"/>
                </a:lnTo>
                <a:lnTo>
                  <a:pt x="329088" y="134588"/>
                </a:lnTo>
                <a:lnTo>
                  <a:pt x="270458" y="160466"/>
                </a:lnTo>
                <a:lnTo>
                  <a:pt x="216773" y="188128"/>
                </a:lnTo>
                <a:lnTo>
                  <a:pt x="168324" y="217457"/>
                </a:lnTo>
                <a:lnTo>
                  <a:pt x="125398" y="248335"/>
                </a:lnTo>
                <a:lnTo>
                  <a:pt x="88284" y="280642"/>
                </a:lnTo>
                <a:lnTo>
                  <a:pt x="57271" y="314260"/>
                </a:lnTo>
                <a:lnTo>
                  <a:pt x="32648" y="349073"/>
                </a:lnTo>
                <a:lnTo>
                  <a:pt x="14702" y="384960"/>
                </a:lnTo>
                <a:lnTo>
                  <a:pt x="3723" y="421803"/>
                </a:lnTo>
                <a:lnTo>
                  <a:pt x="0" y="459486"/>
                </a:lnTo>
                <a:lnTo>
                  <a:pt x="3723" y="497168"/>
                </a:lnTo>
                <a:lnTo>
                  <a:pt x="14702" y="534011"/>
                </a:lnTo>
                <a:lnTo>
                  <a:pt x="32648" y="569898"/>
                </a:lnTo>
                <a:lnTo>
                  <a:pt x="57271" y="604711"/>
                </a:lnTo>
                <a:lnTo>
                  <a:pt x="88284" y="638329"/>
                </a:lnTo>
                <a:lnTo>
                  <a:pt x="125398" y="670636"/>
                </a:lnTo>
                <a:lnTo>
                  <a:pt x="168324" y="701514"/>
                </a:lnTo>
                <a:lnTo>
                  <a:pt x="198882" y="720012"/>
                </a:lnTo>
                <a:lnTo>
                  <a:pt x="198882" y="459486"/>
                </a:lnTo>
                <a:lnTo>
                  <a:pt x="201945" y="428481"/>
                </a:lnTo>
                <a:lnTo>
                  <a:pt x="225743" y="368643"/>
                </a:lnTo>
                <a:lnTo>
                  <a:pt x="271522" y="312348"/>
                </a:lnTo>
                <a:lnTo>
                  <a:pt x="302060" y="285772"/>
                </a:lnTo>
                <a:lnTo>
                  <a:pt x="337382" y="260374"/>
                </a:lnTo>
                <a:lnTo>
                  <a:pt x="377250" y="236250"/>
                </a:lnTo>
                <a:lnTo>
                  <a:pt x="421428" y="213498"/>
                </a:lnTo>
                <a:lnTo>
                  <a:pt x="469677" y="192214"/>
                </a:lnTo>
                <a:lnTo>
                  <a:pt x="521761" y="172496"/>
                </a:lnTo>
                <a:lnTo>
                  <a:pt x="577443" y="154442"/>
                </a:lnTo>
                <a:lnTo>
                  <a:pt x="636485" y="138147"/>
                </a:lnTo>
                <a:lnTo>
                  <a:pt x="698651" y="123710"/>
                </a:lnTo>
                <a:lnTo>
                  <a:pt x="763702" y="111228"/>
                </a:lnTo>
                <a:lnTo>
                  <a:pt x="831402" y="100797"/>
                </a:lnTo>
                <a:lnTo>
                  <a:pt x="901515" y="92515"/>
                </a:lnTo>
                <a:lnTo>
                  <a:pt x="973801" y="86479"/>
                </a:lnTo>
                <a:lnTo>
                  <a:pt x="1048025" y="82786"/>
                </a:lnTo>
                <a:lnTo>
                  <a:pt x="1123950" y="81533"/>
                </a:lnTo>
                <a:lnTo>
                  <a:pt x="1199765" y="82786"/>
                </a:lnTo>
                <a:lnTo>
                  <a:pt x="1273891" y="86479"/>
                </a:lnTo>
                <a:lnTo>
                  <a:pt x="1346090" y="92515"/>
                </a:lnTo>
                <a:lnTo>
                  <a:pt x="1416125" y="100797"/>
                </a:lnTo>
                <a:lnTo>
                  <a:pt x="1483756" y="111228"/>
                </a:lnTo>
                <a:lnTo>
                  <a:pt x="1548748" y="123710"/>
                </a:lnTo>
                <a:lnTo>
                  <a:pt x="1610861" y="138147"/>
                </a:lnTo>
                <a:lnTo>
                  <a:pt x="1669858" y="154442"/>
                </a:lnTo>
                <a:lnTo>
                  <a:pt x="1725502" y="172496"/>
                </a:lnTo>
                <a:lnTo>
                  <a:pt x="1777555" y="192214"/>
                </a:lnTo>
                <a:lnTo>
                  <a:pt x="1825779" y="213498"/>
                </a:lnTo>
                <a:lnTo>
                  <a:pt x="1869935" y="236250"/>
                </a:lnTo>
                <a:lnTo>
                  <a:pt x="1909788" y="260374"/>
                </a:lnTo>
                <a:lnTo>
                  <a:pt x="1945097" y="285772"/>
                </a:lnTo>
                <a:lnTo>
                  <a:pt x="1975627" y="312348"/>
                </a:lnTo>
                <a:lnTo>
                  <a:pt x="2021396" y="368643"/>
                </a:lnTo>
                <a:lnTo>
                  <a:pt x="2045192" y="428481"/>
                </a:lnTo>
                <a:lnTo>
                  <a:pt x="2048256" y="459486"/>
                </a:lnTo>
                <a:lnTo>
                  <a:pt x="2048256" y="720349"/>
                </a:lnTo>
                <a:lnTo>
                  <a:pt x="2079393" y="701514"/>
                </a:lnTo>
                <a:lnTo>
                  <a:pt x="2122357" y="670636"/>
                </a:lnTo>
                <a:lnTo>
                  <a:pt x="2159508" y="638329"/>
                </a:lnTo>
                <a:lnTo>
                  <a:pt x="2190554" y="604711"/>
                </a:lnTo>
                <a:lnTo>
                  <a:pt x="2215207" y="569898"/>
                </a:lnTo>
                <a:lnTo>
                  <a:pt x="2233176" y="534011"/>
                </a:lnTo>
                <a:lnTo>
                  <a:pt x="2244170" y="497168"/>
                </a:lnTo>
                <a:lnTo>
                  <a:pt x="2247900" y="459485"/>
                </a:lnTo>
                <a:close/>
              </a:path>
              <a:path w="2247900" h="919479">
                <a:moveTo>
                  <a:pt x="2048256" y="720349"/>
                </a:moveTo>
                <a:lnTo>
                  <a:pt x="2048256" y="459486"/>
                </a:lnTo>
                <a:lnTo>
                  <a:pt x="2045192" y="490490"/>
                </a:lnTo>
                <a:lnTo>
                  <a:pt x="2036160" y="520804"/>
                </a:lnTo>
                <a:lnTo>
                  <a:pt x="2001140" y="578967"/>
                </a:lnTo>
                <a:lnTo>
                  <a:pt x="1945097" y="633199"/>
                </a:lnTo>
                <a:lnTo>
                  <a:pt x="1909788" y="658597"/>
                </a:lnTo>
                <a:lnTo>
                  <a:pt x="1869935" y="682721"/>
                </a:lnTo>
                <a:lnTo>
                  <a:pt x="1825779" y="705473"/>
                </a:lnTo>
                <a:lnTo>
                  <a:pt x="1777555" y="726757"/>
                </a:lnTo>
                <a:lnTo>
                  <a:pt x="1725502" y="746475"/>
                </a:lnTo>
                <a:lnTo>
                  <a:pt x="1669858" y="764529"/>
                </a:lnTo>
                <a:lnTo>
                  <a:pt x="1610861" y="780824"/>
                </a:lnTo>
                <a:lnTo>
                  <a:pt x="1548748" y="795261"/>
                </a:lnTo>
                <a:lnTo>
                  <a:pt x="1483756" y="807743"/>
                </a:lnTo>
                <a:lnTo>
                  <a:pt x="1416125" y="818174"/>
                </a:lnTo>
                <a:lnTo>
                  <a:pt x="1346090" y="826456"/>
                </a:lnTo>
                <a:lnTo>
                  <a:pt x="1273891" y="832492"/>
                </a:lnTo>
                <a:lnTo>
                  <a:pt x="1199765" y="836185"/>
                </a:lnTo>
                <a:lnTo>
                  <a:pt x="1123950" y="837438"/>
                </a:lnTo>
                <a:lnTo>
                  <a:pt x="1048025" y="836185"/>
                </a:lnTo>
                <a:lnTo>
                  <a:pt x="973801" y="832492"/>
                </a:lnTo>
                <a:lnTo>
                  <a:pt x="901515" y="826456"/>
                </a:lnTo>
                <a:lnTo>
                  <a:pt x="831402" y="818174"/>
                </a:lnTo>
                <a:lnTo>
                  <a:pt x="763702" y="807743"/>
                </a:lnTo>
                <a:lnTo>
                  <a:pt x="698651" y="795261"/>
                </a:lnTo>
                <a:lnTo>
                  <a:pt x="636485" y="780824"/>
                </a:lnTo>
                <a:lnTo>
                  <a:pt x="577443" y="764529"/>
                </a:lnTo>
                <a:lnTo>
                  <a:pt x="521761" y="746475"/>
                </a:lnTo>
                <a:lnTo>
                  <a:pt x="469677" y="726757"/>
                </a:lnTo>
                <a:lnTo>
                  <a:pt x="421428" y="705473"/>
                </a:lnTo>
                <a:lnTo>
                  <a:pt x="377250" y="682721"/>
                </a:lnTo>
                <a:lnTo>
                  <a:pt x="337382" y="658597"/>
                </a:lnTo>
                <a:lnTo>
                  <a:pt x="302060" y="633199"/>
                </a:lnTo>
                <a:lnTo>
                  <a:pt x="271522" y="606623"/>
                </a:lnTo>
                <a:lnTo>
                  <a:pt x="225743" y="550328"/>
                </a:lnTo>
                <a:lnTo>
                  <a:pt x="201945" y="490490"/>
                </a:lnTo>
                <a:lnTo>
                  <a:pt x="198882" y="459486"/>
                </a:lnTo>
                <a:lnTo>
                  <a:pt x="198882" y="720012"/>
                </a:lnTo>
                <a:lnTo>
                  <a:pt x="270458" y="758505"/>
                </a:lnTo>
                <a:lnTo>
                  <a:pt x="329088" y="784383"/>
                </a:lnTo>
                <a:lnTo>
                  <a:pt x="392377" y="808358"/>
                </a:lnTo>
                <a:lnTo>
                  <a:pt x="460034" y="830311"/>
                </a:lnTo>
                <a:lnTo>
                  <a:pt x="531772" y="850125"/>
                </a:lnTo>
                <a:lnTo>
                  <a:pt x="607302" y="867681"/>
                </a:lnTo>
                <a:lnTo>
                  <a:pt x="686335" y="882860"/>
                </a:lnTo>
                <a:lnTo>
                  <a:pt x="768583" y="895545"/>
                </a:lnTo>
                <a:lnTo>
                  <a:pt x="853757" y="905616"/>
                </a:lnTo>
                <a:lnTo>
                  <a:pt x="941569" y="912957"/>
                </a:lnTo>
                <a:lnTo>
                  <a:pt x="1031729" y="917448"/>
                </a:lnTo>
                <a:lnTo>
                  <a:pt x="1123950" y="918972"/>
                </a:lnTo>
                <a:lnTo>
                  <a:pt x="1216067" y="917448"/>
                </a:lnTo>
                <a:lnTo>
                  <a:pt x="1306145" y="912957"/>
                </a:lnTo>
                <a:lnTo>
                  <a:pt x="1393894" y="905616"/>
                </a:lnTo>
                <a:lnTo>
                  <a:pt x="1479023" y="895545"/>
                </a:lnTo>
                <a:lnTo>
                  <a:pt x="1561242" y="882860"/>
                </a:lnTo>
                <a:lnTo>
                  <a:pt x="1640261" y="867681"/>
                </a:lnTo>
                <a:lnTo>
                  <a:pt x="1715789" y="850125"/>
                </a:lnTo>
                <a:lnTo>
                  <a:pt x="1787536" y="830311"/>
                </a:lnTo>
                <a:lnTo>
                  <a:pt x="1855211" y="808358"/>
                </a:lnTo>
                <a:lnTo>
                  <a:pt x="1918525" y="784383"/>
                </a:lnTo>
                <a:lnTo>
                  <a:pt x="1977187" y="758505"/>
                </a:lnTo>
                <a:lnTo>
                  <a:pt x="2030906" y="730843"/>
                </a:lnTo>
                <a:lnTo>
                  <a:pt x="2048256" y="72034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0635" y="3657600"/>
            <a:ext cx="1877060" cy="769620"/>
          </a:xfrm>
          <a:custGeom>
            <a:avLst/>
            <a:gdLst/>
            <a:ahLst/>
            <a:cxnLst/>
            <a:rect l="l" t="t" r="r" b="b"/>
            <a:pathLst>
              <a:path w="1877059" h="769620">
                <a:moveTo>
                  <a:pt x="1876806" y="384809"/>
                </a:moveTo>
                <a:lnTo>
                  <a:pt x="1864531" y="322374"/>
                </a:lnTo>
                <a:lnTo>
                  <a:pt x="1828995" y="263152"/>
                </a:lnTo>
                <a:lnTo>
                  <a:pt x="1803106" y="234993"/>
                </a:lnTo>
                <a:lnTo>
                  <a:pt x="1772125" y="207935"/>
                </a:lnTo>
                <a:lnTo>
                  <a:pt x="1736293" y="182075"/>
                </a:lnTo>
                <a:lnTo>
                  <a:pt x="1695852" y="157514"/>
                </a:lnTo>
                <a:lnTo>
                  <a:pt x="1651042" y="134349"/>
                </a:lnTo>
                <a:lnTo>
                  <a:pt x="1602105" y="112680"/>
                </a:lnTo>
                <a:lnTo>
                  <a:pt x="1549281" y="92606"/>
                </a:lnTo>
                <a:lnTo>
                  <a:pt x="1492812" y="74224"/>
                </a:lnTo>
                <a:lnTo>
                  <a:pt x="1432940" y="57635"/>
                </a:lnTo>
                <a:lnTo>
                  <a:pt x="1369905" y="42937"/>
                </a:lnTo>
                <a:lnTo>
                  <a:pt x="1303948" y="30229"/>
                </a:lnTo>
                <a:lnTo>
                  <a:pt x="1235311" y="19610"/>
                </a:lnTo>
                <a:lnTo>
                  <a:pt x="1164235" y="11179"/>
                </a:lnTo>
                <a:lnTo>
                  <a:pt x="1090961" y="5034"/>
                </a:lnTo>
                <a:lnTo>
                  <a:pt x="1015730" y="1275"/>
                </a:lnTo>
                <a:lnTo>
                  <a:pt x="938784" y="0"/>
                </a:lnTo>
                <a:lnTo>
                  <a:pt x="861831" y="1275"/>
                </a:lnTo>
                <a:lnTo>
                  <a:pt x="786585" y="5034"/>
                </a:lnTo>
                <a:lnTo>
                  <a:pt x="713286" y="11179"/>
                </a:lnTo>
                <a:lnTo>
                  <a:pt x="642177" y="19610"/>
                </a:lnTo>
                <a:lnTo>
                  <a:pt x="573500" y="30229"/>
                </a:lnTo>
                <a:lnTo>
                  <a:pt x="507498" y="42937"/>
                </a:lnTo>
                <a:lnTo>
                  <a:pt x="444412" y="57635"/>
                </a:lnTo>
                <a:lnTo>
                  <a:pt x="384486" y="74224"/>
                </a:lnTo>
                <a:lnTo>
                  <a:pt x="327962" y="92606"/>
                </a:lnTo>
                <a:lnTo>
                  <a:pt x="275082" y="112680"/>
                </a:lnTo>
                <a:lnTo>
                  <a:pt x="226087" y="134349"/>
                </a:lnTo>
                <a:lnTo>
                  <a:pt x="181221" y="157514"/>
                </a:lnTo>
                <a:lnTo>
                  <a:pt x="140726" y="182075"/>
                </a:lnTo>
                <a:lnTo>
                  <a:pt x="104845" y="207935"/>
                </a:lnTo>
                <a:lnTo>
                  <a:pt x="73818" y="234993"/>
                </a:lnTo>
                <a:lnTo>
                  <a:pt x="47890" y="263152"/>
                </a:lnTo>
                <a:lnTo>
                  <a:pt x="12295" y="322374"/>
                </a:lnTo>
                <a:lnTo>
                  <a:pt x="0" y="384810"/>
                </a:lnTo>
                <a:lnTo>
                  <a:pt x="3114" y="416380"/>
                </a:lnTo>
                <a:lnTo>
                  <a:pt x="27301" y="477308"/>
                </a:lnTo>
                <a:lnTo>
                  <a:pt x="73818" y="534626"/>
                </a:lnTo>
                <a:lnTo>
                  <a:pt x="104845" y="561684"/>
                </a:lnTo>
                <a:lnTo>
                  <a:pt x="140726" y="587544"/>
                </a:lnTo>
                <a:lnTo>
                  <a:pt x="181221" y="612105"/>
                </a:lnTo>
                <a:lnTo>
                  <a:pt x="226087" y="635270"/>
                </a:lnTo>
                <a:lnTo>
                  <a:pt x="275082" y="656939"/>
                </a:lnTo>
                <a:lnTo>
                  <a:pt x="327962" y="677013"/>
                </a:lnTo>
                <a:lnTo>
                  <a:pt x="384486" y="695395"/>
                </a:lnTo>
                <a:lnTo>
                  <a:pt x="444412" y="711984"/>
                </a:lnTo>
                <a:lnTo>
                  <a:pt x="507498" y="726682"/>
                </a:lnTo>
                <a:lnTo>
                  <a:pt x="573500" y="739390"/>
                </a:lnTo>
                <a:lnTo>
                  <a:pt x="642177" y="750009"/>
                </a:lnTo>
                <a:lnTo>
                  <a:pt x="713286" y="758440"/>
                </a:lnTo>
                <a:lnTo>
                  <a:pt x="786585" y="764585"/>
                </a:lnTo>
                <a:lnTo>
                  <a:pt x="861831" y="768344"/>
                </a:lnTo>
                <a:lnTo>
                  <a:pt x="938784" y="769620"/>
                </a:lnTo>
                <a:lnTo>
                  <a:pt x="1015730" y="768344"/>
                </a:lnTo>
                <a:lnTo>
                  <a:pt x="1090961" y="764585"/>
                </a:lnTo>
                <a:lnTo>
                  <a:pt x="1164235" y="758440"/>
                </a:lnTo>
                <a:lnTo>
                  <a:pt x="1235311" y="750009"/>
                </a:lnTo>
                <a:lnTo>
                  <a:pt x="1303948" y="739390"/>
                </a:lnTo>
                <a:lnTo>
                  <a:pt x="1369905" y="726682"/>
                </a:lnTo>
                <a:lnTo>
                  <a:pt x="1432940" y="711984"/>
                </a:lnTo>
                <a:lnTo>
                  <a:pt x="1492812" y="695395"/>
                </a:lnTo>
                <a:lnTo>
                  <a:pt x="1549281" y="677013"/>
                </a:lnTo>
                <a:lnTo>
                  <a:pt x="1602105" y="656939"/>
                </a:lnTo>
                <a:lnTo>
                  <a:pt x="1651042" y="635270"/>
                </a:lnTo>
                <a:lnTo>
                  <a:pt x="1695852" y="612105"/>
                </a:lnTo>
                <a:lnTo>
                  <a:pt x="1736293" y="587544"/>
                </a:lnTo>
                <a:lnTo>
                  <a:pt x="1772125" y="561684"/>
                </a:lnTo>
                <a:lnTo>
                  <a:pt x="1803106" y="534626"/>
                </a:lnTo>
                <a:lnTo>
                  <a:pt x="1828995" y="506467"/>
                </a:lnTo>
                <a:lnTo>
                  <a:pt x="1864531" y="447245"/>
                </a:lnTo>
                <a:lnTo>
                  <a:pt x="1876806" y="38480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00635" y="3657600"/>
            <a:ext cx="1877060" cy="769620"/>
          </a:xfrm>
          <a:custGeom>
            <a:avLst/>
            <a:gdLst/>
            <a:ahLst/>
            <a:cxnLst/>
            <a:rect l="l" t="t" r="r" b="b"/>
            <a:pathLst>
              <a:path w="1877059" h="769620">
                <a:moveTo>
                  <a:pt x="938784" y="0"/>
                </a:moveTo>
                <a:lnTo>
                  <a:pt x="861831" y="1275"/>
                </a:lnTo>
                <a:lnTo>
                  <a:pt x="786585" y="5034"/>
                </a:lnTo>
                <a:lnTo>
                  <a:pt x="713286" y="11179"/>
                </a:lnTo>
                <a:lnTo>
                  <a:pt x="642177" y="19610"/>
                </a:lnTo>
                <a:lnTo>
                  <a:pt x="573500" y="30229"/>
                </a:lnTo>
                <a:lnTo>
                  <a:pt x="507498" y="42937"/>
                </a:lnTo>
                <a:lnTo>
                  <a:pt x="444412" y="57635"/>
                </a:lnTo>
                <a:lnTo>
                  <a:pt x="384486" y="74224"/>
                </a:lnTo>
                <a:lnTo>
                  <a:pt x="327962" y="92606"/>
                </a:lnTo>
                <a:lnTo>
                  <a:pt x="275082" y="112680"/>
                </a:lnTo>
                <a:lnTo>
                  <a:pt x="226087" y="134349"/>
                </a:lnTo>
                <a:lnTo>
                  <a:pt x="181221" y="157514"/>
                </a:lnTo>
                <a:lnTo>
                  <a:pt x="140726" y="182075"/>
                </a:lnTo>
                <a:lnTo>
                  <a:pt x="104845" y="207935"/>
                </a:lnTo>
                <a:lnTo>
                  <a:pt x="73818" y="234993"/>
                </a:lnTo>
                <a:lnTo>
                  <a:pt x="47890" y="263152"/>
                </a:lnTo>
                <a:lnTo>
                  <a:pt x="12295" y="322374"/>
                </a:lnTo>
                <a:lnTo>
                  <a:pt x="0" y="384810"/>
                </a:lnTo>
                <a:lnTo>
                  <a:pt x="3114" y="416380"/>
                </a:lnTo>
                <a:lnTo>
                  <a:pt x="27301" y="477308"/>
                </a:lnTo>
                <a:lnTo>
                  <a:pt x="73818" y="534626"/>
                </a:lnTo>
                <a:lnTo>
                  <a:pt x="104845" y="561684"/>
                </a:lnTo>
                <a:lnTo>
                  <a:pt x="140726" y="587544"/>
                </a:lnTo>
                <a:lnTo>
                  <a:pt x="181221" y="612105"/>
                </a:lnTo>
                <a:lnTo>
                  <a:pt x="226087" y="635270"/>
                </a:lnTo>
                <a:lnTo>
                  <a:pt x="275082" y="656939"/>
                </a:lnTo>
                <a:lnTo>
                  <a:pt x="327962" y="677013"/>
                </a:lnTo>
                <a:lnTo>
                  <a:pt x="384486" y="695395"/>
                </a:lnTo>
                <a:lnTo>
                  <a:pt x="444412" y="711984"/>
                </a:lnTo>
                <a:lnTo>
                  <a:pt x="507498" y="726682"/>
                </a:lnTo>
                <a:lnTo>
                  <a:pt x="573500" y="739390"/>
                </a:lnTo>
                <a:lnTo>
                  <a:pt x="642177" y="750009"/>
                </a:lnTo>
                <a:lnTo>
                  <a:pt x="713286" y="758440"/>
                </a:lnTo>
                <a:lnTo>
                  <a:pt x="786585" y="764585"/>
                </a:lnTo>
                <a:lnTo>
                  <a:pt x="861831" y="768344"/>
                </a:lnTo>
                <a:lnTo>
                  <a:pt x="938784" y="769620"/>
                </a:lnTo>
                <a:lnTo>
                  <a:pt x="1015730" y="768344"/>
                </a:lnTo>
                <a:lnTo>
                  <a:pt x="1090961" y="764585"/>
                </a:lnTo>
                <a:lnTo>
                  <a:pt x="1164235" y="758440"/>
                </a:lnTo>
                <a:lnTo>
                  <a:pt x="1235311" y="750009"/>
                </a:lnTo>
                <a:lnTo>
                  <a:pt x="1303948" y="739390"/>
                </a:lnTo>
                <a:lnTo>
                  <a:pt x="1369905" y="726682"/>
                </a:lnTo>
                <a:lnTo>
                  <a:pt x="1432940" y="711984"/>
                </a:lnTo>
                <a:lnTo>
                  <a:pt x="1492812" y="695395"/>
                </a:lnTo>
                <a:lnTo>
                  <a:pt x="1549281" y="677013"/>
                </a:lnTo>
                <a:lnTo>
                  <a:pt x="1602105" y="656939"/>
                </a:lnTo>
                <a:lnTo>
                  <a:pt x="1651042" y="635270"/>
                </a:lnTo>
                <a:lnTo>
                  <a:pt x="1695852" y="612105"/>
                </a:lnTo>
                <a:lnTo>
                  <a:pt x="1736293" y="587544"/>
                </a:lnTo>
                <a:lnTo>
                  <a:pt x="1772125" y="561684"/>
                </a:lnTo>
                <a:lnTo>
                  <a:pt x="1803106" y="534626"/>
                </a:lnTo>
                <a:lnTo>
                  <a:pt x="1828995" y="506467"/>
                </a:lnTo>
                <a:lnTo>
                  <a:pt x="1864531" y="447245"/>
                </a:lnTo>
                <a:lnTo>
                  <a:pt x="1876806" y="384809"/>
                </a:lnTo>
                <a:lnTo>
                  <a:pt x="1873697" y="353239"/>
                </a:lnTo>
                <a:lnTo>
                  <a:pt x="1849550" y="292311"/>
                </a:lnTo>
                <a:lnTo>
                  <a:pt x="1803106" y="234993"/>
                </a:lnTo>
                <a:lnTo>
                  <a:pt x="1772125" y="207935"/>
                </a:lnTo>
                <a:lnTo>
                  <a:pt x="1736293" y="182075"/>
                </a:lnTo>
                <a:lnTo>
                  <a:pt x="1695852" y="157514"/>
                </a:lnTo>
                <a:lnTo>
                  <a:pt x="1651042" y="134349"/>
                </a:lnTo>
                <a:lnTo>
                  <a:pt x="1602105" y="112680"/>
                </a:lnTo>
                <a:lnTo>
                  <a:pt x="1549281" y="92606"/>
                </a:lnTo>
                <a:lnTo>
                  <a:pt x="1492812" y="74224"/>
                </a:lnTo>
                <a:lnTo>
                  <a:pt x="1432940" y="57635"/>
                </a:lnTo>
                <a:lnTo>
                  <a:pt x="1369905" y="42937"/>
                </a:lnTo>
                <a:lnTo>
                  <a:pt x="1303948" y="30229"/>
                </a:lnTo>
                <a:lnTo>
                  <a:pt x="1235311" y="19610"/>
                </a:lnTo>
                <a:lnTo>
                  <a:pt x="1164235" y="11179"/>
                </a:lnTo>
                <a:lnTo>
                  <a:pt x="1090961" y="5034"/>
                </a:lnTo>
                <a:lnTo>
                  <a:pt x="1015730" y="1275"/>
                </a:lnTo>
                <a:lnTo>
                  <a:pt x="93878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64713" y="3762273"/>
            <a:ext cx="1548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 marR="5080" indent="-66675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分解后是否有 约束丢失了?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2522" y="1039418"/>
            <a:ext cx="27520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(</a:t>
            </a:r>
            <a:r>
              <a:rPr lang="en-US" altLang="zh-CN"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2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模式分解要注意什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么</a:t>
            </a:r>
            <a:r>
              <a:rPr sz="2000" b="1" spc="-5" dirty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/>
              </a:rPr>
              <a:t>?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9185" y="2068067"/>
            <a:ext cx="6739255" cy="3751579"/>
          </a:xfrm>
          <a:custGeom>
            <a:avLst/>
            <a:gdLst/>
            <a:ahLst/>
            <a:cxnLst/>
            <a:rect l="l" t="t" r="r" b="b"/>
            <a:pathLst>
              <a:path w="6739255" h="3751579">
                <a:moveTo>
                  <a:pt x="0" y="0"/>
                </a:moveTo>
                <a:lnTo>
                  <a:pt x="0" y="3751326"/>
                </a:lnTo>
                <a:lnTo>
                  <a:pt x="6739128" y="3751326"/>
                </a:lnTo>
                <a:lnTo>
                  <a:pt x="673912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7117" y="5734050"/>
            <a:ext cx="2075180" cy="1163955"/>
          </a:xfrm>
          <a:custGeom>
            <a:avLst/>
            <a:gdLst/>
            <a:ahLst/>
            <a:cxnLst/>
            <a:rect l="l" t="t" r="r" b="b"/>
            <a:pathLst>
              <a:path w="2075179" h="1163954">
                <a:moveTo>
                  <a:pt x="2074926" y="581405"/>
                </a:moveTo>
                <a:lnTo>
                  <a:pt x="2071484" y="533659"/>
                </a:lnTo>
                <a:lnTo>
                  <a:pt x="2061338" y="486986"/>
                </a:lnTo>
                <a:lnTo>
                  <a:pt x="2044754" y="441537"/>
                </a:lnTo>
                <a:lnTo>
                  <a:pt x="2022000" y="397459"/>
                </a:lnTo>
                <a:lnTo>
                  <a:pt x="1993344" y="354901"/>
                </a:lnTo>
                <a:lnTo>
                  <a:pt x="1959053" y="314012"/>
                </a:lnTo>
                <a:lnTo>
                  <a:pt x="1919394" y="274941"/>
                </a:lnTo>
                <a:lnTo>
                  <a:pt x="1874635" y="237835"/>
                </a:lnTo>
                <a:lnTo>
                  <a:pt x="1825044" y="202844"/>
                </a:lnTo>
                <a:lnTo>
                  <a:pt x="1770888" y="170116"/>
                </a:lnTo>
                <a:lnTo>
                  <a:pt x="1712433" y="139800"/>
                </a:lnTo>
                <a:lnTo>
                  <a:pt x="1649949" y="112044"/>
                </a:lnTo>
                <a:lnTo>
                  <a:pt x="1583702" y="86997"/>
                </a:lnTo>
                <a:lnTo>
                  <a:pt x="1513959" y="64808"/>
                </a:lnTo>
                <a:lnTo>
                  <a:pt x="1440989" y="45624"/>
                </a:lnTo>
                <a:lnTo>
                  <a:pt x="1365058" y="29596"/>
                </a:lnTo>
                <a:lnTo>
                  <a:pt x="1286435" y="16870"/>
                </a:lnTo>
                <a:lnTo>
                  <a:pt x="1205386" y="7597"/>
                </a:lnTo>
                <a:lnTo>
                  <a:pt x="1122179" y="1924"/>
                </a:lnTo>
                <a:lnTo>
                  <a:pt x="1037082" y="0"/>
                </a:lnTo>
                <a:lnTo>
                  <a:pt x="951990" y="1924"/>
                </a:lnTo>
                <a:lnTo>
                  <a:pt x="868798" y="7597"/>
                </a:lnTo>
                <a:lnTo>
                  <a:pt x="787774" y="16870"/>
                </a:lnTo>
                <a:lnTo>
                  <a:pt x="709184" y="29596"/>
                </a:lnTo>
                <a:lnTo>
                  <a:pt x="633293" y="45624"/>
                </a:lnTo>
                <a:lnTo>
                  <a:pt x="560368" y="64808"/>
                </a:lnTo>
                <a:lnTo>
                  <a:pt x="490676" y="86997"/>
                </a:lnTo>
                <a:lnTo>
                  <a:pt x="424482" y="112044"/>
                </a:lnTo>
                <a:lnTo>
                  <a:pt x="362054" y="139800"/>
                </a:lnTo>
                <a:lnTo>
                  <a:pt x="303656" y="170116"/>
                </a:lnTo>
                <a:lnTo>
                  <a:pt x="249557" y="202844"/>
                </a:lnTo>
                <a:lnTo>
                  <a:pt x="200021" y="237835"/>
                </a:lnTo>
                <a:lnTo>
                  <a:pt x="155316" y="274941"/>
                </a:lnTo>
                <a:lnTo>
                  <a:pt x="115708" y="314012"/>
                </a:lnTo>
                <a:lnTo>
                  <a:pt x="81462" y="354901"/>
                </a:lnTo>
                <a:lnTo>
                  <a:pt x="52846" y="397459"/>
                </a:lnTo>
                <a:lnTo>
                  <a:pt x="30125" y="441537"/>
                </a:lnTo>
                <a:lnTo>
                  <a:pt x="13566" y="486986"/>
                </a:lnTo>
                <a:lnTo>
                  <a:pt x="3436" y="533659"/>
                </a:lnTo>
                <a:lnTo>
                  <a:pt x="0" y="581405"/>
                </a:lnTo>
                <a:lnTo>
                  <a:pt x="3436" y="629158"/>
                </a:lnTo>
                <a:lnTo>
                  <a:pt x="13566" y="675846"/>
                </a:lnTo>
                <a:lnTo>
                  <a:pt x="30125" y="721321"/>
                </a:lnTo>
                <a:lnTo>
                  <a:pt x="52846" y="765432"/>
                </a:lnTo>
                <a:lnTo>
                  <a:pt x="81462" y="808029"/>
                </a:lnTo>
                <a:lnTo>
                  <a:pt x="115708" y="848964"/>
                </a:lnTo>
                <a:lnTo>
                  <a:pt x="155316" y="888085"/>
                </a:lnTo>
                <a:lnTo>
                  <a:pt x="183642" y="911629"/>
                </a:lnTo>
                <a:lnTo>
                  <a:pt x="183642" y="581405"/>
                </a:lnTo>
                <a:lnTo>
                  <a:pt x="186468" y="542141"/>
                </a:lnTo>
                <a:lnTo>
                  <a:pt x="194803" y="503754"/>
                </a:lnTo>
                <a:lnTo>
                  <a:pt x="208425" y="466367"/>
                </a:lnTo>
                <a:lnTo>
                  <a:pt x="227118" y="430103"/>
                </a:lnTo>
                <a:lnTo>
                  <a:pt x="250662" y="395085"/>
                </a:lnTo>
                <a:lnTo>
                  <a:pt x="278837" y="361435"/>
                </a:lnTo>
                <a:lnTo>
                  <a:pt x="311426" y="329277"/>
                </a:lnTo>
                <a:lnTo>
                  <a:pt x="348209" y="298734"/>
                </a:lnTo>
                <a:lnTo>
                  <a:pt x="388967" y="269928"/>
                </a:lnTo>
                <a:lnTo>
                  <a:pt x="433482" y="242982"/>
                </a:lnTo>
                <a:lnTo>
                  <a:pt x="481535" y="218020"/>
                </a:lnTo>
                <a:lnTo>
                  <a:pt x="532906" y="195163"/>
                </a:lnTo>
                <a:lnTo>
                  <a:pt x="587377" y="174535"/>
                </a:lnTo>
                <a:lnTo>
                  <a:pt x="644728" y="156259"/>
                </a:lnTo>
                <a:lnTo>
                  <a:pt x="704742" y="140458"/>
                </a:lnTo>
                <a:lnTo>
                  <a:pt x="767199" y="127253"/>
                </a:lnTo>
                <a:lnTo>
                  <a:pt x="831881" y="116770"/>
                </a:lnTo>
                <a:lnTo>
                  <a:pt x="898567" y="109129"/>
                </a:lnTo>
                <a:lnTo>
                  <a:pt x="967041" y="104455"/>
                </a:lnTo>
                <a:lnTo>
                  <a:pt x="1037082" y="102869"/>
                </a:lnTo>
                <a:lnTo>
                  <a:pt x="1107122" y="104455"/>
                </a:lnTo>
                <a:lnTo>
                  <a:pt x="1175596" y="109129"/>
                </a:lnTo>
                <a:lnTo>
                  <a:pt x="1242282" y="116770"/>
                </a:lnTo>
                <a:lnTo>
                  <a:pt x="1306964" y="127253"/>
                </a:lnTo>
                <a:lnTo>
                  <a:pt x="1369421" y="140458"/>
                </a:lnTo>
                <a:lnTo>
                  <a:pt x="1429435" y="156259"/>
                </a:lnTo>
                <a:lnTo>
                  <a:pt x="1486786" y="174535"/>
                </a:lnTo>
                <a:lnTo>
                  <a:pt x="1541257" y="195163"/>
                </a:lnTo>
                <a:lnTo>
                  <a:pt x="1592628" y="218020"/>
                </a:lnTo>
                <a:lnTo>
                  <a:pt x="1640681" y="242982"/>
                </a:lnTo>
                <a:lnTo>
                  <a:pt x="1685196" y="269928"/>
                </a:lnTo>
                <a:lnTo>
                  <a:pt x="1725954" y="298734"/>
                </a:lnTo>
                <a:lnTo>
                  <a:pt x="1762737" y="329277"/>
                </a:lnTo>
                <a:lnTo>
                  <a:pt x="1795326" y="361435"/>
                </a:lnTo>
                <a:lnTo>
                  <a:pt x="1823501" y="395085"/>
                </a:lnTo>
                <a:lnTo>
                  <a:pt x="1847045" y="430103"/>
                </a:lnTo>
                <a:lnTo>
                  <a:pt x="1865738" y="466367"/>
                </a:lnTo>
                <a:lnTo>
                  <a:pt x="1879360" y="503754"/>
                </a:lnTo>
                <a:lnTo>
                  <a:pt x="1887695" y="542141"/>
                </a:lnTo>
                <a:lnTo>
                  <a:pt x="1890522" y="581405"/>
                </a:lnTo>
                <a:lnTo>
                  <a:pt x="1890522" y="912055"/>
                </a:lnTo>
                <a:lnTo>
                  <a:pt x="1919394" y="888085"/>
                </a:lnTo>
                <a:lnTo>
                  <a:pt x="1959053" y="848964"/>
                </a:lnTo>
                <a:lnTo>
                  <a:pt x="1993344" y="808029"/>
                </a:lnTo>
                <a:lnTo>
                  <a:pt x="2022000" y="765432"/>
                </a:lnTo>
                <a:lnTo>
                  <a:pt x="2044754" y="721321"/>
                </a:lnTo>
                <a:lnTo>
                  <a:pt x="2061338" y="675846"/>
                </a:lnTo>
                <a:lnTo>
                  <a:pt x="2071484" y="629158"/>
                </a:lnTo>
                <a:lnTo>
                  <a:pt x="2074926" y="581405"/>
                </a:lnTo>
                <a:close/>
              </a:path>
              <a:path w="2075179" h="1163954">
                <a:moveTo>
                  <a:pt x="1890522" y="912055"/>
                </a:moveTo>
                <a:lnTo>
                  <a:pt x="1890522" y="581405"/>
                </a:lnTo>
                <a:lnTo>
                  <a:pt x="1887695" y="620670"/>
                </a:lnTo>
                <a:lnTo>
                  <a:pt x="1879360" y="659057"/>
                </a:lnTo>
                <a:lnTo>
                  <a:pt x="1865738" y="696444"/>
                </a:lnTo>
                <a:lnTo>
                  <a:pt x="1847045" y="732708"/>
                </a:lnTo>
                <a:lnTo>
                  <a:pt x="1823501" y="767726"/>
                </a:lnTo>
                <a:lnTo>
                  <a:pt x="1795326" y="801376"/>
                </a:lnTo>
                <a:lnTo>
                  <a:pt x="1762737" y="833534"/>
                </a:lnTo>
                <a:lnTo>
                  <a:pt x="1725954" y="864077"/>
                </a:lnTo>
                <a:lnTo>
                  <a:pt x="1685196" y="892883"/>
                </a:lnTo>
                <a:lnTo>
                  <a:pt x="1640681" y="919829"/>
                </a:lnTo>
                <a:lnTo>
                  <a:pt x="1592628" y="944791"/>
                </a:lnTo>
                <a:lnTo>
                  <a:pt x="1541257" y="967648"/>
                </a:lnTo>
                <a:lnTo>
                  <a:pt x="1486786" y="988276"/>
                </a:lnTo>
                <a:lnTo>
                  <a:pt x="1429435" y="1006552"/>
                </a:lnTo>
                <a:lnTo>
                  <a:pt x="1369421" y="1022353"/>
                </a:lnTo>
                <a:lnTo>
                  <a:pt x="1306964" y="1035557"/>
                </a:lnTo>
                <a:lnTo>
                  <a:pt x="1242282" y="1046041"/>
                </a:lnTo>
                <a:lnTo>
                  <a:pt x="1175596" y="1053682"/>
                </a:lnTo>
                <a:lnTo>
                  <a:pt x="1107122" y="1058356"/>
                </a:lnTo>
                <a:lnTo>
                  <a:pt x="1037082" y="1059941"/>
                </a:lnTo>
                <a:lnTo>
                  <a:pt x="967041" y="1058356"/>
                </a:lnTo>
                <a:lnTo>
                  <a:pt x="898567" y="1053682"/>
                </a:lnTo>
                <a:lnTo>
                  <a:pt x="831881" y="1046041"/>
                </a:lnTo>
                <a:lnTo>
                  <a:pt x="767199" y="1035557"/>
                </a:lnTo>
                <a:lnTo>
                  <a:pt x="704742" y="1022353"/>
                </a:lnTo>
                <a:lnTo>
                  <a:pt x="644728" y="1006552"/>
                </a:lnTo>
                <a:lnTo>
                  <a:pt x="587377" y="988276"/>
                </a:lnTo>
                <a:lnTo>
                  <a:pt x="532906" y="967648"/>
                </a:lnTo>
                <a:lnTo>
                  <a:pt x="481535" y="944791"/>
                </a:lnTo>
                <a:lnTo>
                  <a:pt x="433482" y="919829"/>
                </a:lnTo>
                <a:lnTo>
                  <a:pt x="388967" y="892883"/>
                </a:lnTo>
                <a:lnTo>
                  <a:pt x="348209" y="864077"/>
                </a:lnTo>
                <a:lnTo>
                  <a:pt x="311426" y="833534"/>
                </a:lnTo>
                <a:lnTo>
                  <a:pt x="278837" y="801376"/>
                </a:lnTo>
                <a:lnTo>
                  <a:pt x="250662" y="767726"/>
                </a:lnTo>
                <a:lnTo>
                  <a:pt x="227118" y="732708"/>
                </a:lnTo>
                <a:lnTo>
                  <a:pt x="208425" y="696444"/>
                </a:lnTo>
                <a:lnTo>
                  <a:pt x="194803" y="659057"/>
                </a:lnTo>
                <a:lnTo>
                  <a:pt x="186468" y="620670"/>
                </a:lnTo>
                <a:lnTo>
                  <a:pt x="183642" y="581405"/>
                </a:lnTo>
                <a:lnTo>
                  <a:pt x="183642" y="911629"/>
                </a:lnTo>
                <a:lnTo>
                  <a:pt x="249557" y="960291"/>
                </a:lnTo>
                <a:lnTo>
                  <a:pt x="303657" y="993076"/>
                </a:lnTo>
                <a:lnTo>
                  <a:pt x="362054" y="1023449"/>
                </a:lnTo>
                <a:lnTo>
                  <a:pt x="424482" y="1051261"/>
                </a:lnTo>
                <a:lnTo>
                  <a:pt x="490676" y="1076361"/>
                </a:lnTo>
                <a:lnTo>
                  <a:pt x="560368" y="1098601"/>
                </a:lnTo>
                <a:lnTo>
                  <a:pt x="633293" y="1117830"/>
                </a:lnTo>
                <a:lnTo>
                  <a:pt x="709184" y="1133898"/>
                </a:lnTo>
                <a:lnTo>
                  <a:pt x="787774" y="1146657"/>
                </a:lnTo>
                <a:lnTo>
                  <a:pt x="868798" y="1155955"/>
                </a:lnTo>
                <a:lnTo>
                  <a:pt x="951990" y="1161644"/>
                </a:lnTo>
                <a:lnTo>
                  <a:pt x="1037082" y="1163573"/>
                </a:lnTo>
                <a:lnTo>
                  <a:pt x="1122179" y="1161644"/>
                </a:lnTo>
                <a:lnTo>
                  <a:pt x="1205386" y="1155955"/>
                </a:lnTo>
                <a:lnTo>
                  <a:pt x="1286435" y="1146657"/>
                </a:lnTo>
                <a:lnTo>
                  <a:pt x="1365058" y="1133898"/>
                </a:lnTo>
                <a:lnTo>
                  <a:pt x="1440989" y="1117830"/>
                </a:lnTo>
                <a:lnTo>
                  <a:pt x="1513959" y="1098601"/>
                </a:lnTo>
                <a:lnTo>
                  <a:pt x="1583702" y="1076361"/>
                </a:lnTo>
                <a:lnTo>
                  <a:pt x="1649949" y="1051261"/>
                </a:lnTo>
                <a:lnTo>
                  <a:pt x="1712433" y="1023449"/>
                </a:lnTo>
                <a:lnTo>
                  <a:pt x="1770888" y="993076"/>
                </a:lnTo>
                <a:lnTo>
                  <a:pt x="1825044" y="960291"/>
                </a:lnTo>
                <a:lnTo>
                  <a:pt x="1874635" y="925244"/>
                </a:lnTo>
                <a:lnTo>
                  <a:pt x="1890522" y="91205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8567" y="5829300"/>
            <a:ext cx="1732280" cy="973455"/>
          </a:xfrm>
          <a:custGeom>
            <a:avLst/>
            <a:gdLst/>
            <a:ahLst/>
            <a:cxnLst/>
            <a:rect l="l" t="t" r="r" b="b"/>
            <a:pathLst>
              <a:path w="1732279" h="973454">
                <a:moveTo>
                  <a:pt x="1732026" y="486155"/>
                </a:moveTo>
                <a:lnTo>
                  <a:pt x="1729154" y="446320"/>
                </a:lnTo>
                <a:lnTo>
                  <a:pt x="1720687" y="407365"/>
                </a:lnTo>
                <a:lnTo>
                  <a:pt x="1706848" y="369415"/>
                </a:lnTo>
                <a:lnTo>
                  <a:pt x="1687860" y="332597"/>
                </a:lnTo>
                <a:lnTo>
                  <a:pt x="1663946" y="297037"/>
                </a:lnTo>
                <a:lnTo>
                  <a:pt x="1635328" y="262859"/>
                </a:lnTo>
                <a:lnTo>
                  <a:pt x="1602229" y="230190"/>
                </a:lnTo>
                <a:lnTo>
                  <a:pt x="1564873" y="199156"/>
                </a:lnTo>
                <a:lnTo>
                  <a:pt x="1523482" y="169882"/>
                </a:lnTo>
                <a:lnTo>
                  <a:pt x="1478280" y="142493"/>
                </a:lnTo>
                <a:lnTo>
                  <a:pt x="1429488" y="117117"/>
                </a:lnTo>
                <a:lnTo>
                  <a:pt x="1377330" y="93878"/>
                </a:lnTo>
                <a:lnTo>
                  <a:pt x="1322029" y="72902"/>
                </a:lnTo>
                <a:lnTo>
                  <a:pt x="1263807" y="54315"/>
                </a:lnTo>
                <a:lnTo>
                  <a:pt x="1202888" y="38242"/>
                </a:lnTo>
                <a:lnTo>
                  <a:pt x="1139494" y="24810"/>
                </a:lnTo>
                <a:lnTo>
                  <a:pt x="1073849" y="14144"/>
                </a:lnTo>
                <a:lnTo>
                  <a:pt x="1006175" y="6370"/>
                </a:lnTo>
                <a:lnTo>
                  <a:pt x="936695" y="1613"/>
                </a:lnTo>
                <a:lnTo>
                  <a:pt x="865632" y="0"/>
                </a:lnTo>
                <a:lnTo>
                  <a:pt x="794574" y="1613"/>
                </a:lnTo>
                <a:lnTo>
                  <a:pt x="725110" y="6370"/>
                </a:lnTo>
                <a:lnTo>
                  <a:pt x="657460" y="14144"/>
                </a:lnTo>
                <a:lnTo>
                  <a:pt x="591848" y="24810"/>
                </a:lnTo>
                <a:lnTo>
                  <a:pt x="528494" y="38242"/>
                </a:lnTo>
                <a:lnTo>
                  <a:pt x="467621" y="54315"/>
                </a:lnTo>
                <a:lnTo>
                  <a:pt x="409449" y="72902"/>
                </a:lnTo>
                <a:lnTo>
                  <a:pt x="354201" y="93878"/>
                </a:lnTo>
                <a:lnTo>
                  <a:pt x="302099" y="117117"/>
                </a:lnTo>
                <a:lnTo>
                  <a:pt x="253365" y="142494"/>
                </a:lnTo>
                <a:lnTo>
                  <a:pt x="208219" y="169882"/>
                </a:lnTo>
                <a:lnTo>
                  <a:pt x="166884" y="199156"/>
                </a:lnTo>
                <a:lnTo>
                  <a:pt x="129581" y="230190"/>
                </a:lnTo>
                <a:lnTo>
                  <a:pt x="96533" y="262859"/>
                </a:lnTo>
                <a:lnTo>
                  <a:pt x="67960" y="297037"/>
                </a:lnTo>
                <a:lnTo>
                  <a:pt x="44086" y="332597"/>
                </a:lnTo>
                <a:lnTo>
                  <a:pt x="25131" y="369415"/>
                </a:lnTo>
                <a:lnTo>
                  <a:pt x="11317" y="407365"/>
                </a:lnTo>
                <a:lnTo>
                  <a:pt x="2866" y="446320"/>
                </a:lnTo>
                <a:lnTo>
                  <a:pt x="0" y="486156"/>
                </a:lnTo>
                <a:lnTo>
                  <a:pt x="2866" y="526100"/>
                </a:lnTo>
                <a:lnTo>
                  <a:pt x="11317" y="565153"/>
                </a:lnTo>
                <a:lnTo>
                  <a:pt x="25131" y="603190"/>
                </a:lnTo>
                <a:lnTo>
                  <a:pt x="44086" y="640086"/>
                </a:lnTo>
                <a:lnTo>
                  <a:pt x="67960" y="675715"/>
                </a:lnTo>
                <a:lnTo>
                  <a:pt x="96533" y="709953"/>
                </a:lnTo>
                <a:lnTo>
                  <a:pt x="129581" y="742674"/>
                </a:lnTo>
                <a:lnTo>
                  <a:pt x="166884" y="773753"/>
                </a:lnTo>
                <a:lnTo>
                  <a:pt x="208219" y="803065"/>
                </a:lnTo>
                <a:lnTo>
                  <a:pt x="253365" y="830484"/>
                </a:lnTo>
                <a:lnTo>
                  <a:pt x="302099" y="855887"/>
                </a:lnTo>
                <a:lnTo>
                  <a:pt x="354201" y="879146"/>
                </a:lnTo>
                <a:lnTo>
                  <a:pt x="409449" y="900138"/>
                </a:lnTo>
                <a:lnTo>
                  <a:pt x="467621" y="918738"/>
                </a:lnTo>
                <a:lnTo>
                  <a:pt x="528494" y="934819"/>
                </a:lnTo>
                <a:lnTo>
                  <a:pt x="591848" y="948257"/>
                </a:lnTo>
                <a:lnTo>
                  <a:pt x="657460" y="958926"/>
                </a:lnTo>
                <a:lnTo>
                  <a:pt x="725110" y="966702"/>
                </a:lnTo>
                <a:lnTo>
                  <a:pt x="794574" y="971460"/>
                </a:lnTo>
                <a:lnTo>
                  <a:pt x="865632" y="973074"/>
                </a:lnTo>
                <a:lnTo>
                  <a:pt x="936695" y="971460"/>
                </a:lnTo>
                <a:lnTo>
                  <a:pt x="1006175" y="966702"/>
                </a:lnTo>
                <a:lnTo>
                  <a:pt x="1073849" y="958926"/>
                </a:lnTo>
                <a:lnTo>
                  <a:pt x="1139494" y="948257"/>
                </a:lnTo>
                <a:lnTo>
                  <a:pt x="1202888" y="934819"/>
                </a:lnTo>
                <a:lnTo>
                  <a:pt x="1263807" y="918738"/>
                </a:lnTo>
                <a:lnTo>
                  <a:pt x="1322029" y="900138"/>
                </a:lnTo>
                <a:lnTo>
                  <a:pt x="1377330" y="879146"/>
                </a:lnTo>
                <a:lnTo>
                  <a:pt x="1429488" y="855887"/>
                </a:lnTo>
                <a:lnTo>
                  <a:pt x="1478280" y="830484"/>
                </a:lnTo>
                <a:lnTo>
                  <a:pt x="1523482" y="803065"/>
                </a:lnTo>
                <a:lnTo>
                  <a:pt x="1564873" y="773753"/>
                </a:lnTo>
                <a:lnTo>
                  <a:pt x="1602229" y="742674"/>
                </a:lnTo>
                <a:lnTo>
                  <a:pt x="1635328" y="709953"/>
                </a:lnTo>
                <a:lnTo>
                  <a:pt x="1663946" y="675715"/>
                </a:lnTo>
                <a:lnTo>
                  <a:pt x="1687860" y="640086"/>
                </a:lnTo>
                <a:lnTo>
                  <a:pt x="1706848" y="603190"/>
                </a:lnTo>
                <a:lnTo>
                  <a:pt x="1720687" y="565153"/>
                </a:lnTo>
                <a:lnTo>
                  <a:pt x="1729154" y="526100"/>
                </a:lnTo>
                <a:lnTo>
                  <a:pt x="1732026" y="48615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08567" y="5829300"/>
            <a:ext cx="1732280" cy="973455"/>
          </a:xfrm>
          <a:custGeom>
            <a:avLst/>
            <a:gdLst/>
            <a:ahLst/>
            <a:cxnLst/>
            <a:rect l="l" t="t" r="r" b="b"/>
            <a:pathLst>
              <a:path w="1732279" h="973454">
                <a:moveTo>
                  <a:pt x="865632" y="0"/>
                </a:moveTo>
                <a:lnTo>
                  <a:pt x="794574" y="1613"/>
                </a:lnTo>
                <a:lnTo>
                  <a:pt x="725110" y="6370"/>
                </a:lnTo>
                <a:lnTo>
                  <a:pt x="657460" y="14144"/>
                </a:lnTo>
                <a:lnTo>
                  <a:pt x="591848" y="24810"/>
                </a:lnTo>
                <a:lnTo>
                  <a:pt x="528494" y="38242"/>
                </a:lnTo>
                <a:lnTo>
                  <a:pt x="467621" y="54315"/>
                </a:lnTo>
                <a:lnTo>
                  <a:pt x="409449" y="72902"/>
                </a:lnTo>
                <a:lnTo>
                  <a:pt x="354201" y="93878"/>
                </a:lnTo>
                <a:lnTo>
                  <a:pt x="302099" y="117117"/>
                </a:lnTo>
                <a:lnTo>
                  <a:pt x="253365" y="142494"/>
                </a:lnTo>
                <a:lnTo>
                  <a:pt x="208219" y="169882"/>
                </a:lnTo>
                <a:lnTo>
                  <a:pt x="166884" y="199156"/>
                </a:lnTo>
                <a:lnTo>
                  <a:pt x="129581" y="230190"/>
                </a:lnTo>
                <a:lnTo>
                  <a:pt x="96533" y="262859"/>
                </a:lnTo>
                <a:lnTo>
                  <a:pt x="67960" y="297037"/>
                </a:lnTo>
                <a:lnTo>
                  <a:pt x="44086" y="332597"/>
                </a:lnTo>
                <a:lnTo>
                  <a:pt x="25131" y="369415"/>
                </a:lnTo>
                <a:lnTo>
                  <a:pt x="11317" y="407365"/>
                </a:lnTo>
                <a:lnTo>
                  <a:pt x="2866" y="446320"/>
                </a:lnTo>
                <a:lnTo>
                  <a:pt x="0" y="486156"/>
                </a:lnTo>
                <a:lnTo>
                  <a:pt x="2866" y="526100"/>
                </a:lnTo>
                <a:lnTo>
                  <a:pt x="11317" y="565153"/>
                </a:lnTo>
                <a:lnTo>
                  <a:pt x="25131" y="603190"/>
                </a:lnTo>
                <a:lnTo>
                  <a:pt x="44086" y="640086"/>
                </a:lnTo>
                <a:lnTo>
                  <a:pt x="67960" y="675715"/>
                </a:lnTo>
                <a:lnTo>
                  <a:pt x="96533" y="709953"/>
                </a:lnTo>
                <a:lnTo>
                  <a:pt x="129581" y="742674"/>
                </a:lnTo>
                <a:lnTo>
                  <a:pt x="166884" y="773753"/>
                </a:lnTo>
                <a:lnTo>
                  <a:pt x="208219" y="803065"/>
                </a:lnTo>
                <a:lnTo>
                  <a:pt x="253365" y="830484"/>
                </a:lnTo>
                <a:lnTo>
                  <a:pt x="302099" y="855887"/>
                </a:lnTo>
                <a:lnTo>
                  <a:pt x="354201" y="879146"/>
                </a:lnTo>
                <a:lnTo>
                  <a:pt x="409449" y="900138"/>
                </a:lnTo>
                <a:lnTo>
                  <a:pt x="467621" y="918738"/>
                </a:lnTo>
                <a:lnTo>
                  <a:pt x="528494" y="934819"/>
                </a:lnTo>
                <a:lnTo>
                  <a:pt x="591848" y="948257"/>
                </a:lnTo>
                <a:lnTo>
                  <a:pt x="657460" y="958926"/>
                </a:lnTo>
                <a:lnTo>
                  <a:pt x="725110" y="966702"/>
                </a:lnTo>
                <a:lnTo>
                  <a:pt x="794574" y="971460"/>
                </a:lnTo>
                <a:lnTo>
                  <a:pt x="865632" y="973074"/>
                </a:lnTo>
                <a:lnTo>
                  <a:pt x="936695" y="971460"/>
                </a:lnTo>
                <a:lnTo>
                  <a:pt x="1006175" y="966702"/>
                </a:lnTo>
                <a:lnTo>
                  <a:pt x="1073849" y="958926"/>
                </a:lnTo>
                <a:lnTo>
                  <a:pt x="1139494" y="948257"/>
                </a:lnTo>
                <a:lnTo>
                  <a:pt x="1202888" y="934819"/>
                </a:lnTo>
                <a:lnTo>
                  <a:pt x="1263807" y="918738"/>
                </a:lnTo>
                <a:lnTo>
                  <a:pt x="1322029" y="900138"/>
                </a:lnTo>
                <a:lnTo>
                  <a:pt x="1377330" y="879146"/>
                </a:lnTo>
                <a:lnTo>
                  <a:pt x="1429488" y="855887"/>
                </a:lnTo>
                <a:lnTo>
                  <a:pt x="1478280" y="830484"/>
                </a:lnTo>
                <a:lnTo>
                  <a:pt x="1523482" y="803065"/>
                </a:lnTo>
                <a:lnTo>
                  <a:pt x="1564873" y="773753"/>
                </a:lnTo>
                <a:lnTo>
                  <a:pt x="1602229" y="742674"/>
                </a:lnTo>
                <a:lnTo>
                  <a:pt x="1635328" y="709953"/>
                </a:lnTo>
                <a:lnTo>
                  <a:pt x="1663946" y="675715"/>
                </a:lnTo>
                <a:lnTo>
                  <a:pt x="1687860" y="640086"/>
                </a:lnTo>
                <a:lnTo>
                  <a:pt x="1706848" y="603190"/>
                </a:lnTo>
                <a:lnTo>
                  <a:pt x="1720687" y="565153"/>
                </a:lnTo>
                <a:lnTo>
                  <a:pt x="1729154" y="526100"/>
                </a:lnTo>
                <a:lnTo>
                  <a:pt x="1732026" y="486155"/>
                </a:lnTo>
                <a:lnTo>
                  <a:pt x="1729154" y="446320"/>
                </a:lnTo>
                <a:lnTo>
                  <a:pt x="1720687" y="407365"/>
                </a:lnTo>
                <a:lnTo>
                  <a:pt x="1706848" y="369415"/>
                </a:lnTo>
                <a:lnTo>
                  <a:pt x="1687860" y="332597"/>
                </a:lnTo>
                <a:lnTo>
                  <a:pt x="1663946" y="297037"/>
                </a:lnTo>
                <a:lnTo>
                  <a:pt x="1635328" y="262859"/>
                </a:lnTo>
                <a:lnTo>
                  <a:pt x="1602229" y="230190"/>
                </a:lnTo>
                <a:lnTo>
                  <a:pt x="1564873" y="199156"/>
                </a:lnTo>
                <a:lnTo>
                  <a:pt x="1523482" y="169882"/>
                </a:lnTo>
                <a:lnTo>
                  <a:pt x="1478280" y="142493"/>
                </a:lnTo>
                <a:lnTo>
                  <a:pt x="1429488" y="117117"/>
                </a:lnTo>
                <a:lnTo>
                  <a:pt x="1377330" y="93878"/>
                </a:lnTo>
                <a:lnTo>
                  <a:pt x="1322029" y="72902"/>
                </a:lnTo>
                <a:lnTo>
                  <a:pt x="1263807" y="54315"/>
                </a:lnTo>
                <a:lnTo>
                  <a:pt x="1202888" y="38242"/>
                </a:lnTo>
                <a:lnTo>
                  <a:pt x="1139494" y="24810"/>
                </a:lnTo>
                <a:lnTo>
                  <a:pt x="1073849" y="14144"/>
                </a:lnTo>
                <a:lnTo>
                  <a:pt x="1006175" y="6370"/>
                </a:lnTo>
                <a:lnTo>
                  <a:pt x="936695" y="1613"/>
                </a:lnTo>
                <a:lnTo>
                  <a:pt x="86563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9785" y="5930858"/>
            <a:ext cx="144843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分解后的关系的 连接与分解前关 系的等价性?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21665" y="5732526"/>
            <a:ext cx="1981200" cy="1122045"/>
          </a:xfrm>
          <a:custGeom>
            <a:avLst/>
            <a:gdLst/>
            <a:ahLst/>
            <a:cxnLst/>
            <a:rect l="l" t="t" r="r" b="b"/>
            <a:pathLst>
              <a:path w="1981200" h="1122045">
                <a:moveTo>
                  <a:pt x="1981200" y="560831"/>
                </a:moveTo>
                <a:lnTo>
                  <a:pt x="1977916" y="514781"/>
                </a:lnTo>
                <a:lnTo>
                  <a:pt x="1968235" y="469766"/>
                </a:lnTo>
                <a:lnTo>
                  <a:pt x="1952411" y="425929"/>
                </a:lnTo>
                <a:lnTo>
                  <a:pt x="1930700" y="383414"/>
                </a:lnTo>
                <a:lnTo>
                  <a:pt x="1903356" y="342364"/>
                </a:lnTo>
                <a:lnTo>
                  <a:pt x="1870635" y="302923"/>
                </a:lnTo>
                <a:lnTo>
                  <a:pt x="1832790" y="265234"/>
                </a:lnTo>
                <a:lnTo>
                  <a:pt x="1790078" y="229441"/>
                </a:lnTo>
                <a:lnTo>
                  <a:pt x="1742752" y="195687"/>
                </a:lnTo>
                <a:lnTo>
                  <a:pt x="1691068" y="164115"/>
                </a:lnTo>
                <a:lnTo>
                  <a:pt x="1635281" y="134870"/>
                </a:lnTo>
                <a:lnTo>
                  <a:pt x="1575645" y="108094"/>
                </a:lnTo>
                <a:lnTo>
                  <a:pt x="1512415" y="83931"/>
                </a:lnTo>
                <a:lnTo>
                  <a:pt x="1445847" y="62524"/>
                </a:lnTo>
                <a:lnTo>
                  <a:pt x="1376195" y="44017"/>
                </a:lnTo>
                <a:lnTo>
                  <a:pt x="1303714" y="28553"/>
                </a:lnTo>
                <a:lnTo>
                  <a:pt x="1228660" y="16276"/>
                </a:lnTo>
                <a:lnTo>
                  <a:pt x="1151285" y="7329"/>
                </a:lnTo>
                <a:lnTo>
                  <a:pt x="1071847" y="1856"/>
                </a:lnTo>
                <a:lnTo>
                  <a:pt x="990600" y="0"/>
                </a:lnTo>
                <a:lnTo>
                  <a:pt x="909352" y="1856"/>
                </a:lnTo>
                <a:lnTo>
                  <a:pt x="829914" y="7329"/>
                </a:lnTo>
                <a:lnTo>
                  <a:pt x="752539" y="16276"/>
                </a:lnTo>
                <a:lnTo>
                  <a:pt x="677485" y="28553"/>
                </a:lnTo>
                <a:lnTo>
                  <a:pt x="605004" y="44017"/>
                </a:lnTo>
                <a:lnTo>
                  <a:pt x="535352" y="62524"/>
                </a:lnTo>
                <a:lnTo>
                  <a:pt x="468784" y="83931"/>
                </a:lnTo>
                <a:lnTo>
                  <a:pt x="405554" y="108094"/>
                </a:lnTo>
                <a:lnTo>
                  <a:pt x="345918" y="134870"/>
                </a:lnTo>
                <a:lnTo>
                  <a:pt x="290131" y="164115"/>
                </a:lnTo>
                <a:lnTo>
                  <a:pt x="238447" y="195687"/>
                </a:lnTo>
                <a:lnTo>
                  <a:pt x="191121" y="229441"/>
                </a:lnTo>
                <a:lnTo>
                  <a:pt x="148409" y="265234"/>
                </a:lnTo>
                <a:lnTo>
                  <a:pt x="110564" y="302923"/>
                </a:lnTo>
                <a:lnTo>
                  <a:pt x="77843" y="342364"/>
                </a:lnTo>
                <a:lnTo>
                  <a:pt x="50499" y="383414"/>
                </a:lnTo>
                <a:lnTo>
                  <a:pt x="28788" y="425929"/>
                </a:lnTo>
                <a:lnTo>
                  <a:pt x="12964" y="469766"/>
                </a:lnTo>
                <a:lnTo>
                  <a:pt x="3283" y="514781"/>
                </a:lnTo>
                <a:lnTo>
                  <a:pt x="0" y="560831"/>
                </a:lnTo>
                <a:lnTo>
                  <a:pt x="3283" y="606882"/>
                </a:lnTo>
                <a:lnTo>
                  <a:pt x="12964" y="651897"/>
                </a:lnTo>
                <a:lnTo>
                  <a:pt x="28788" y="695734"/>
                </a:lnTo>
                <a:lnTo>
                  <a:pt x="50499" y="738249"/>
                </a:lnTo>
                <a:lnTo>
                  <a:pt x="77843" y="779299"/>
                </a:lnTo>
                <a:lnTo>
                  <a:pt x="110564" y="818740"/>
                </a:lnTo>
                <a:lnTo>
                  <a:pt x="148409" y="856429"/>
                </a:lnTo>
                <a:lnTo>
                  <a:pt x="175260" y="878930"/>
                </a:lnTo>
                <a:lnTo>
                  <a:pt x="175260" y="560831"/>
                </a:lnTo>
                <a:lnTo>
                  <a:pt x="177962" y="522926"/>
                </a:lnTo>
                <a:lnTo>
                  <a:pt x="198953" y="449784"/>
                </a:lnTo>
                <a:lnTo>
                  <a:pt x="216822" y="414784"/>
                </a:lnTo>
                <a:lnTo>
                  <a:pt x="239327" y="380988"/>
                </a:lnTo>
                <a:lnTo>
                  <a:pt x="266258" y="348515"/>
                </a:lnTo>
                <a:lnTo>
                  <a:pt x="297406" y="317483"/>
                </a:lnTo>
                <a:lnTo>
                  <a:pt x="332561" y="288011"/>
                </a:lnTo>
                <a:lnTo>
                  <a:pt x="371512" y="260217"/>
                </a:lnTo>
                <a:lnTo>
                  <a:pt x="414051" y="234219"/>
                </a:lnTo>
                <a:lnTo>
                  <a:pt x="459968" y="210136"/>
                </a:lnTo>
                <a:lnTo>
                  <a:pt x="509052" y="188085"/>
                </a:lnTo>
                <a:lnTo>
                  <a:pt x="561094" y="168186"/>
                </a:lnTo>
                <a:lnTo>
                  <a:pt x="615885" y="150556"/>
                </a:lnTo>
                <a:lnTo>
                  <a:pt x="673215" y="135314"/>
                </a:lnTo>
                <a:lnTo>
                  <a:pt x="732873" y="122578"/>
                </a:lnTo>
                <a:lnTo>
                  <a:pt x="794650" y="112466"/>
                </a:lnTo>
                <a:lnTo>
                  <a:pt x="858337" y="105097"/>
                </a:lnTo>
                <a:lnTo>
                  <a:pt x="923723" y="100589"/>
                </a:lnTo>
                <a:lnTo>
                  <a:pt x="990600" y="99059"/>
                </a:lnTo>
                <a:lnTo>
                  <a:pt x="1057470" y="100589"/>
                </a:lnTo>
                <a:lnTo>
                  <a:pt x="1122841" y="105097"/>
                </a:lnTo>
                <a:lnTo>
                  <a:pt x="1186503" y="112466"/>
                </a:lnTo>
                <a:lnTo>
                  <a:pt x="1248247" y="122578"/>
                </a:lnTo>
                <a:lnTo>
                  <a:pt x="1307865" y="135314"/>
                </a:lnTo>
                <a:lnTo>
                  <a:pt x="1365149" y="150556"/>
                </a:lnTo>
                <a:lnTo>
                  <a:pt x="1419890" y="168186"/>
                </a:lnTo>
                <a:lnTo>
                  <a:pt x="1471879" y="188085"/>
                </a:lnTo>
                <a:lnTo>
                  <a:pt x="1520907" y="210136"/>
                </a:lnTo>
                <a:lnTo>
                  <a:pt x="1566767" y="234219"/>
                </a:lnTo>
                <a:lnTo>
                  <a:pt x="1609249" y="260217"/>
                </a:lnTo>
                <a:lnTo>
                  <a:pt x="1648145" y="288011"/>
                </a:lnTo>
                <a:lnTo>
                  <a:pt x="1683246" y="317483"/>
                </a:lnTo>
                <a:lnTo>
                  <a:pt x="1714343" y="348515"/>
                </a:lnTo>
                <a:lnTo>
                  <a:pt x="1741229" y="380988"/>
                </a:lnTo>
                <a:lnTo>
                  <a:pt x="1763694" y="414784"/>
                </a:lnTo>
                <a:lnTo>
                  <a:pt x="1781530" y="449784"/>
                </a:lnTo>
                <a:lnTo>
                  <a:pt x="1794529" y="485871"/>
                </a:lnTo>
                <a:lnTo>
                  <a:pt x="1805177" y="560831"/>
                </a:lnTo>
                <a:lnTo>
                  <a:pt x="1805177" y="879569"/>
                </a:lnTo>
                <a:lnTo>
                  <a:pt x="1832790" y="856429"/>
                </a:lnTo>
                <a:lnTo>
                  <a:pt x="1870635" y="818740"/>
                </a:lnTo>
                <a:lnTo>
                  <a:pt x="1903356" y="779299"/>
                </a:lnTo>
                <a:lnTo>
                  <a:pt x="1930700" y="738249"/>
                </a:lnTo>
                <a:lnTo>
                  <a:pt x="1952411" y="695734"/>
                </a:lnTo>
                <a:lnTo>
                  <a:pt x="1968235" y="651897"/>
                </a:lnTo>
                <a:lnTo>
                  <a:pt x="1977916" y="606882"/>
                </a:lnTo>
                <a:lnTo>
                  <a:pt x="1981200" y="560831"/>
                </a:lnTo>
                <a:close/>
              </a:path>
              <a:path w="1981200" h="1122045">
                <a:moveTo>
                  <a:pt x="1805177" y="879569"/>
                </a:moveTo>
                <a:lnTo>
                  <a:pt x="1805177" y="560831"/>
                </a:lnTo>
                <a:lnTo>
                  <a:pt x="1802480" y="598737"/>
                </a:lnTo>
                <a:lnTo>
                  <a:pt x="1794529" y="635792"/>
                </a:lnTo>
                <a:lnTo>
                  <a:pt x="1781530" y="671879"/>
                </a:lnTo>
                <a:lnTo>
                  <a:pt x="1763694" y="706879"/>
                </a:lnTo>
                <a:lnTo>
                  <a:pt x="1741229" y="740675"/>
                </a:lnTo>
                <a:lnTo>
                  <a:pt x="1714343" y="773148"/>
                </a:lnTo>
                <a:lnTo>
                  <a:pt x="1683246" y="804180"/>
                </a:lnTo>
                <a:lnTo>
                  <a:pt x="1648145" y="833652"/>
                </a:lnTo>
                <a:lnTo>
                  <a:pt x="1609249" y="861446"/>
                </a:lnTo>
                <a:lnTo>
                  <a:pt x="1566767" y="887444"/>
                </a:lnTo>
                <a:lnTo>
                  <a:pt x="1520907" y="911527"/>
                </a:lnTo>
                <a:lnTo>
                  <a:pt x="1471879" y="933578"/>
                </a:lnTo>
                <a:lnTo>
                  <a:pt x="1419890" y="953477"/>
                </a:lnTo>
                <a:lnTo>
                  <a:pt x="1365149" y="971107"/>
                </a:lnTo>
                <a:lnTo>
                  <a:pt x="1307865" y="986349"/>
                </a:lnTo>
                <a:lnTo>
                  <a:pt x="1248247" y="999085"/>
                </a:lnTo>
                <a:lnTo>
                  <a:pt x="1186503" y="1009197"/>
                </a:lnTo>
                <a:lnTo>
                  <a:pt x="1122841" y="1016566"/>
                </a:lnTo>
                <a:lnTo>
                  <a:pt x="1057470" y="1021074"/>
                </a:lnTo>
                <a:lnTo>
                  <a:pt x="990600" y="1022603"/>
                </a:lnTo>
                <a:lnTo>
                  <a:pt x="923723" y="1021074"/>
                </a:lnTo>
                <a:lnTo>
                  <a:pt x="858337" y="1016566"/>
                </a:lnTo>
                <a:lnTo>
                  <a:pt x="794650" y="1009197"/>
                </a:lnTo>
                <a:lnTo>
                  <a:pt x="732873" y="999085"/>
                </a:lnTo>
                <a:lnTo>
                  <a:pt x="673215" y="986349"/>
                </a:lnTo>
                <a:lnTo>
                  <a:pt x="615885" y="971107"/>
                </a:lnTo>
                <a:lnTo>
                  <a:pt x="561094" y="953477"/>
                </a:lnTo>
                <a:lnTo>
                  <a:pt x="509052" y="933578"/>
                </a:lnTo>
                <a:lnTo>
                  <a:pt x="459968" y="911527"/>
                </a:lnTo>
                <a:lnTo>
                  <a:pt x="414051" y="887444"/>
                </a:lnTo>
                <a:lnTo>
                  <a:pt x="371512" y="861446"/>
                </a:lnTo>
                <a:lnTo>
                  <a:pt x="332561" y="833652"/>
                </a:lnTo>
                <a:lnTo>
                  <a:pt x="297406" y="804180"/>
                </a:lnTo>
                <a:lnTo>
                  <a:pt x="266258" y="773148"/>
                </a:lnTo>
                <a:lnTo>
                  <a:pt x="239327" y="740675"/>
                </a:lnTo>
                <a:lnTo>
                  <a:pt x="216822" y="706879"/>
                </a:lnTo>
                <a:lnTo>
                  <a:pt x="198953" y="671879"/>
                </a:lnTo>
                <a:lnTo>
                  <a:pt x="185930" y="635792"/>
                </a:lnTo>
                <a:lnTo>
                  <a:pt x="175260" y="560831"/>
                </a:lnTo>
                <a:lnTo>
                  <a:pt x="175260" y="878930"/>
                </a:lnTo>
                <a:lnTo>
                  <a:pt x="238447" y="925976"/>
                </a:lnTo>
                <a:lnTo>
                  <a:pt x="290131" y="957548"/>
                </a:lnTo>
                <a:lnTo>
                  <a:pt x="345918" y="986793"/>
                </a:lnTo>
                <a:lnTo>
                  <a:pt x="405554" y="1013569"/>
                </a:lnTo>
                <a:lnTo>
                  <a:pt x="468784" y="1037732"/>
                </a:lnTo>
                <a:lnTo>
                  <a:pt x="535352" y="1059139"/>
                </a:lnTo>
                <a:lnTo>
                  <a:pt x="605004" y="1077646"/>
                </a:lnTo>
                <a:lnTo>
                  <a:pt x="677485" y="1093110"/>
                </a:lnTo>
                <a:lnTo>
                  <a:pt x="752539" y="1105387"/>
                </a:lnTo>
                <a:lnTo>
                  <a:pt x="829914" y="1114334"/>
                </a:lnTo>
                <a:lnTo>
                  <a:pt x="909352" y="1119807"/>
                </a:lnTo>
                <a:lnTo>
                  <a:pt x="990600" y="1121663"/>
                </a:lnTo>
                <a:lnTo>
                  <a:pt x="1071847" y="1119807"/>
                </a:lnTo>
                <a:lnTo>
                  <a:pt x="1151285" y="1114334"/>
                </a:lnTo>
                <a:lnTo>
                  <a:pt x="1228660" y="1105387"/>
                </a:lnTo>
                <a:lnTo>
                  <a:pt x="1303714" y="1093110"/>
                </a:lnTo>
                <a:lnTo>
                  <a:pt x="1376195" y="1077646"/>
                </a:lnTo>
                <a:lnTo>
                  <a:pt x="1445847" y="1059139"/>
                </a:lnTo>
                <a:lnTo>
                  <a:pt x="1512415" y="1037732"/>
                </a:lnTo>
                <a:lnTo>
                  <a:pt x="1575645" y="1013569"/>
                </a:lnTo>
                <a:lnTo>
                  <a:pt x="1635281" y="986793"/>
                </a:lnTo>
                <a:lnTo>
                  <a:pt x="1691068" y="957548"/>
                </a:lnTo>
                <a:lnTo>
                  <a:pt x="1742752" y="925976"/>
                </a:lnTo>
                <a:lnTo>
                  <a:pt x="1790078" y="892222"/>
                </a:lnTo>
                <a:lnTo>
                  <a:pt x="1805177" y="87956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84733" y="5822441"/>
            <a:ext cx="1654810" cy="942340"/>
          </a:xfrm>
          <a:custGeom>
            <a:avLst/>
            <a:gdLst/>
            <a:ahLst/>
            <a:cxnLst/>
            <a:rect l="l" t="t" r="r" b="b"/>
            <a:pathLst>
              <a:path w="1654809" h="942340">
                <a:moveTo>
                  <a:pt x="1654301" y="470915"/>
                </a:moveTo>
                <a:lnTo>
                  <a:pt x="1651560" y="432325"/>
                </a:lnTo>
                <a:lnTo>
                  <a:pt x="1643476" y="394588"/>
                </a:lnTo>
                <a:lnTo>
                  <a:pt x="1630263" y="357826"/>
                </a:lnTo>
                <a:lnTo>
                  <a:pt x="1612135" y="322161"/>
                </a:lnTo>
                <a:lnTo>
                  <a:pt x="1589305" y="287714"/>
                </a:lnTo>
                <a:lnTo>
                  <a:pt x="1561986" y="254607"/>
                </a:lnTo>
                <a:lnTo>
                  <a:pt x="1530391" y="222963"/>
                </a:lnTo>
                <a:lnTo>
                  <a:pt x="1494733" y="192901"/>
                </a:lnTo>
                <a:lnTo>
                  <a:pt x="1455225" y="164545"/>
                </a:lnTo>
                <a:lnTo>
                  <a:pt x="1412081" y="138017"/>
                </a:lnTo>
                <a:lnTo>
                  <a:pt x="1365513" y="113437"/>
                </a:lnTo>
                <a:lnTo>
                  <a:pt x="1315736" y="90927"/>
                </a:lnTo>
                <a:lnTo>
                  <a:pt x="1262961" y="70610"/>
                </a:lnTo>
                <a:lnTo>
                  <a:pt x="1207403" y="52607"/>
                </a:lnTo>
                <a:lnTo>
                  <a:pt x="1149274" y="37040"/>
                </a:lnTo>
                <a:lnTo>
                  <a:pt x="1088788" y="24030"/>
                </a:lnTo>
                <a:lnTo>
                  <a:pt x="1026157" y="13699"/>
                </a:lnTo>
                <a:lnTo>
                  <a:pt x="961595" y="6169"/>
                </a:lnTo>
                <a:lnTo>
                  <a:pt x="895316" y="1562"/>
                </a:lnTo>
                <a:lnTo>
                  <a:pt x="827531" y="0"/>
                </a:lnTo>
                <a:lnTo>
                  <a:pt x="759638" y="1562"/>
                </a:lnTo>
                <a:lnTo>
                  <a:pt x="693261" y="6169"/>
                </a:lnTo>
                <a:lnTo>
                  <a:pt x="628612" y="13699"/>
                </a:lnTo>
                <a:lnTo>
                  <a:pt x="565903" y="24030"/>
                </a:lnTo>
                <a:lnTo>
                  <a:pt x="505348" y="37040"/>
                </a:lnTo>
                <a:lnTo>
                  <a:pt x="447159" y="52607"/>
                </a:lnTo>
                <a:lnTo>
                  <a:pt x="391549" y="70610"/>
                </a:lnTo>
                <a:lnTo>
                  <a:pt x="338730" y="90927"/>
                </a:lnTo>
                <a:lnTo>
                  <a:pt x="288914" y="113437"/>
                </a:lnTo>
                <a:lnTo>
                  <a:pt x="242315" y="138017"/>
                </a:lnTo>
                <a:lnTo>
                  <a:pt x="199146" y="164545"/>
                </a:lnTo>
                <a:lnTo>
                  <a:pt x="159617" y="192901"/>
                </a:lnTo>
                <a:lnTo>
                  <a:pt x="123943" y="222963"/>
                </a:lnTo>
                <a:lnTo>
                  <a:pt x="92336" y="254607"/>
                </a:lnTo>
                <a:lnTo>
                  <a:pt x="65008" y="287714"/>
                </a:lnTo>
                <a:lnTo>
                  <a:pt x="42172" y="322161"/>
                </a:lnTo>
                <a:lnTo>
                  <a:pt x="24040" y="357826"/>
                </a:lnTo>
                <a:lnTo>
                  <a:pt x="10826" y="394588"/>
                </a:lnTo>
                <a:lnTo>
                  <a:pt x="2742" y="432325"/>
                </a:lnTo>
                <a:lnTo>
                  <a:pt x="0" y="470916"/>
                </a:lnTo>
                <a:lnTo>
                  <a:pt x="2742" y="509506"/>
                </a:lnTo>
                <a:lnTo>
                  <a:pt x="10826" y="547243"/>
                </a:lnTo>
                <a:lnTo>
                  <a:pt x="24040" y="584005"/>
                </a:lnTo>
                <a:lnTo>
                  <a:pt x="42172" y="619670"/>
                </a:lnTo>
                <a:lnTo>
                  <a:pt x="65008" y="654117"/>
                </a:lnTo>
                <a:lnTo>
                  <a:pt x="92336" y="687224"/>
                </a:lnTo>
                <a:lnTo>
                  <a:pt x="123943" y="718868"/>
                </a:lnTo>
                <a:lnTo>
                  <a:pt x="159617" y="748930"/>
                </a:lnTo>
                <a:lnTo>
                  <a:pt x="199146" y="777286"/>
                </a:lnTo>
                <a:lnTo>
                  <a:pt x="242315" y="803814"/>
                </a:lnTo>
                <a:lnTo>
                  <a:pt x="288914" y="828394"/>
                </a:lnTo>
                <a:lnTo>
                  <a:pt x="338730" y="850904"/>
                </a:lnTo>
                <a:lnTo>
                  <a:pt x="391549" y="871221"/>
                </a:lnTo>
                <a:lnTo>
                  <a:pt x="447159" y="889224"/>
                </a:lnTo>
                <a:lnTo>
                  <a:pt x="505348" y="904791"/>
                </a:lnTo>
                <a:lnTo>
                  <a:pt x="565903" y="917801"/>
                </a:lnTo>
                <a:lnTo>
                  <a:pt x="628612" y="928132"/>
                </a:lnTo>
                <a:lnTo>
                  <a:pt x="693261" y="935662"/>
                </a:lnTo>
                <a:lnTo>
                  <a:pt x="759638" y="940269"/>
                </a:lnTo>
                <a:lnTo>
                  <a:pt x="827531" y="941832"/>
                </a:lnTo>
                <a:lnTo>
                  <a:pt x="895316" y="940269"/>
                </a:lnTo>
                <a:lnTo>
                  <a:pt x="961595" y="935662"/>
                </a:lnTo>
                <a:lnTo>
                  <a:pt x="1026157" y="928132"/>
                </a:lnTo>
                <a:lnTo>
                  <a:pt x="1088788" y="917801"/>
                </a:lnTo>
                <a:lnTo>
                  <a:pt x="1149274" y="904791"/>
                </a:lnTo>
                <a:lnTo>
                  <a:pt x="1207403" y="889224"/>
                </a:lnTo>
                <a:lnTo>
                  <a:pt x="1262961" y="871221"/>
                </a:lnTo>
                <a:lnTo>
                  <a:pt x="1315736" y="850904"/>
                </a:lnTo>
                <a:lnTo>
                  <a:pt x="1365513" y="828394"/>
                </a:lnTo>
                <a:lnTo>
                  <a:pt x="1412081" y="803814"/>
                </a:lnTo>
                <a:lnTo>
                  <a:pt x="1455225" y="777286"/>
                </a:lnTo>
                <a:lnTo>
                  <a:pt x="1494733" y="748930"/>
                </a:lnTo>
                <a:lnTo>
                  <a:pt x="1530391" y="718868"/>
                </a:lnTo>
                <a:lnTo>
                  <a:pt x="1561986" y="687224"/>
                </a:lnTo>
                <a:lnTo>
                  <a:pt x="1589305" y="654117"/>
                </a:lnTo>
                <a:lnTo>
                  <a:pt x="1612135" y="619670"/>
                </a:lnTo>
                <a:lnTo>
                  <a:pt x="1630263" y="584005"/>
                </a:lnTo>
                <a:lnTo>
                  <a:pt x="1643476" y="547243"/>
                </a:lnTo>
                <a:lnTo>
                  <a:pt x="1651560" y="509506"/>
                </a:lnTo>
                <a:lnTo>
                  <a:pt x="1654301" y="47091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84733" y="5822441"/>
            <a:ext cx="1654810" cy="942340"/>
          </a:xfrm>
          <a:custGeom>
            <a:avLst/>
            <a:gdLst/>
            <a:ahLst/>
            <a:cxnLst/>
            <a:rect l="l" t="t" r="r" b="b"/>
            <a:pathLst>
              <a:path w="1654809" h="942340">
                <a:moveTo>
                  <a:pt x="827531" y="0"/>
                </a:moveTo>
                <a:lnTo>
                  <a:pt x="759638" y="1562"/>
                </a:lnTo>
                <a:lnTo>
                  <a:pt x="693261" y="6169"/>
                </a:lnTo>
                <a:lnTo>
                  <a:pt x="628612" y="13699"/>
                </a:lnTo>
                <a:lnTo>
                  <a:pt x="565903" y="24030"/>
                </a:lnTo>
                <a:lnTo>
                  <a:pt x="505348" y="37040"/>
                </a:lnTo>
                <a:lnTo>
                  <a:pt x="447159" y="52607"/>
                </a:lnTo>
                <a:lnTo>
                  <a:pt x="391549" y="70610"/>
                </a:lnTo>
                <a:lnTo>
                  <a:pt x="338730" y="90927"/>
                </a:lnTo>
                <a:lnTo>
                  <a:pt x="288914" y="113437"/>
                </a:lnTo>
                <a:lnTo>
                  <a:pt x="242315" y="138017"/>
                </a:lnTo>
                <a:lnTo>
                  <a:pt x="199146" y="164545"/>
                </a:lnTo>
                <a:lnTo>
                  <a:pt x="159617" y="192901"/>
                </a:lnTo>
                <a:lnTo>
                  <a:pt x="123943" y="222963"/>
                </a:lnTo>
                <a:lnTo>
                  <a:pt x="92336" y="254607"/>
                </a:lnTo>
                <a:lnTo>
                  <a:pt x="65008" y="287714"/>
                </a:lnTo>
                <a:lnTo>
                  <a:pt x="42172" y="322161"/>
                </a:lnTo>
                <a:lnTo>
                  <a:pt x="24040" y="357826"/>
                </a:lnTo>
                <a:lnTo>
                  <a:pt x="10826" y="394588"/>
                </a:lnTo>
                <a:lnTo>
                  <a:pt x="2742" y="432325"/>
                </a:lnTo>
                <a:lnTo>
                  <a:pt x="0" y="470916"/>
                </a:lnTo>
                <a:lnTo>
                  <a:pt x="2742" y="509506"/>
                </a:lnTo>
                <a:lnTo>
                  <a:pt x="10826" y="547243"/>
                </a:lnTo>
                <a:lnTo>
                  <a:pt x="24040" y="584005"/>
                </a:lnTo>
                <a:lnTo>
                  <a:pt x="42172" y="619670"/>
                </a:lnTo>
                <a:lnTo>
                  <a:pt x="65008" y="654117"/>
                </a:lnTo>
                <a:lnTo>
                  <a:pt x="92336" y="687224"/>
                </a:lnTo>
                <a:lnTo>
                  <a:pt x="123943" y="718868"/>
                </a:lnTo>
                <a:lnTo>
                  <a:pt x="159617" y="748930"/>
                </a:lnTo>
                <a:lnTo>
                  <a:pt x="199146" y="777286"/>
                </a:lnTo>
                <a:lnTo>
                  <a:pt x="242315" y="803814"/>
                </a:lnTo>
                <a:lnTo>
                  <a:pt x="288914" y="828394"/>
                </a:lnTo>
                <a:lnTo>
                  <a:pt x="338730" y="850904"/>
                </a:lnTo>
                <a:lnTo>
                  <a:pt x="391549" y="871221"/>
                </a:lnTo>
                <a:lnTo>
                  <a:pt x="447159" y="889224"/>
                </a:lnTo>
                <a:lnTo>
                  <a:pt x="505348" y="904791"/>
                </a:lnTo>
                <a:lnTo>
                  <a:pt x="565903" y="917801"/>
                </a:lnTo>
                <a:lnTo>
                  <a:pt x="628612" y="928132"/>
                </a:lnTo>
                <a:lnTo>
                  <a:pt x="693261" y="935662"/>
                </a:lnTo>
                <a:lnTo>
                  <a:pt x="759638" y="940269"/>
                </a:lnTo>
                <a:lnTo>
                  <a:pt x="827531" y="941832"/>
                </a:lnTo>
                <a:lnTo>
                  <a:pt x="895316" y="940269"/>
                </a:lnTo>
                <a:lnTo>
                  <a:pt x="961595" y="935662"/>
                </a:lnTo>
                <a:lnTo>
                  <a:pt x="1026157" y="928132"/>
                </a:lnTo>
                <a:lnTo>
                  <a:pt x="1088788" y="917801"/>
                </a:lnTo>
                <a:lnTo>
                  <a:pt x="1149274" y="904791"/>
                </a:lnTo>
                <a:lnTo>
                  <a:pt x="1207403" y="889224"/>
                </a:lnTo>
                <a:lnTo>
                  <a:pt x="1262961" y="871221"/>
                </a:lnTo>
                <a:lnTo>
                  <a:pt x="1315736" y="850904"/>
                </a:lnTo>
                <a:lnTo>
                  <a:pt x="1365513" y="828394"/>
                </a:lnTo>
                <a:lnTo>
                  <a:pt x="1412081" y="803814"/>
                </a:lnTo>
                <a:lnTo>
                  <a:pt x="1455225" y="777286"/>
                </a:lnTo>
                <a:lnTo>
                  <a:pt x="1494733" y="748930"/>
                </a:lnTo>
                <a:lnTo>
                  <a:pt x="1530391" y="718868"/>
                </a:lnTo>
                <a:lnTo>
                  <a:pt x="1561986" y="687224"/>
                </a:lnTo>
                <a:lnTo>
                  <a:pt x="1589305" y="654117"/>
                </a:lnTo>
                <a:lnTo>
                  <a:pt x="1612135" y="619670"/>
                </a:lnTo>
                <a:lnTo>
                  <a:pt x="1630263" y="584005"/>
                </a:lnTo>
                <a:lnTo>
                  <a:pt x="1643476" y="547243"/>
                </a:lnTo>
                <a:lnTo>
                  <a:pt x="1651560" y="509506"/>
                </a:lnTo>
                <a:lnTo>
                  <a:pt x="1654301" y="470915"/>
                </a:lnTo>
                <a:lnTo>
                  <a:pt x="1651560" y="432325"/>
                </a:lnTo>
                <a:lnTo>
                  <a:pt x="1643476" y="394588"/>
                </a:lnTo>
                <a:lnTo>
                  <a:pt x="1630263" y="357826"/>
                </a:lnTo>
                <a:lnTo>
                  <a:pt x="1612135" y="322161"/>
                </a:lnTo>
                <a:lnTo>
                  <a:pt x="1589305" y="287714"/>
                </a:lnTo>
                <a:lnTo>
                  <a:pt x="1561986" y="254607"/>
                </a:lnTo>
                <a:lnTo>
                  <a:pt x="1530391" y="222963"/>
                </a:lnTo>
                <a:lnTo>
                  <a:pt x="1494733" y="192901"/>
                </a:lnTo>
                <a:lnTo>
                  <a:pt x="1455225" y="164545"/>
                </a:lnTo>
                <a:lnTo>
                  <a:pt x="1412081" y="138017"/>
                </a:lnTo>
                <a:lnTo>
                  <a:pt x="1365513" y="113437"/>
                </a:lnTo>
                <a:lnTo>
                  <a:pt x="1315736" y="90927"/>
                </a:lnTo>
                <a:lnTo>
                  <a:pt x="1262961" y="70610"/>
                </a:lnTo>
                <a:lnTo>
                  <a:pt x="1207403" y="52607"/>
                </a:lnTo>
                <a:lnTo>
                  <a:pt x="1149274" y="37040"/>
                </a:lnTo>
                <a:lnTo>
                  <a:pt x="1088788" y="24030"/>
                </a:lnTo>
                <a:lnTo>
                  <a:pt x="1026157" y="13699"/>
                </a:lnTo>
                <a:lnTo>
                  <a:pt x="961595" y="6169"/>
                </a:lnTo>
                <a:lnTo>
                  <a:pt x="895316" y="1562"/>
                </a:lnTo>
                <a:lnTo>
                  <a:pt x="82753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0333" y="1423435"/>
            <a:ext cx="7336155" cy="1618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当模式不符合关系范式时，进行模式分解</a:t>
            </a:r>
            <a:endParaRPr sz="32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514984">
              <a:lnSpc>
                <a:spcPct val="100000"/>
              </a:lnSpc>
              <a:spcBef>
                <a:spcPts val="2785"/>
              </a:spcBef>
            </a:pPr>
            <a:r>
              <a:rPr sz="24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示例</a:t>
            </a:r>
            <a:r>
              <a:rPr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r>
              <a:rPr sz="24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R(A,</a:t>
            </a:r>
            <a:r>
              <a:rPr sz="24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B,</a:t>
            </a:r>
            <a:r>
              <a:rPr sz="24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C,</a:t>
            </a:r>
            <a:r>
              <a:rPr sz="24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D,</a:t>
            </a:r>
            <a:r>
              <a:rPr sz="24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E, F, G)</a:t>
            </a:r>
            <a:endParaRPr sz="24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179195">
              <a:lnSpc>
                <a:spcPct val="100000"/>
              </a:lnSpc>
              <a:spcBef>
                <a:spcPts val="745"/>
              </a:spcBef>
              <a:tabLst>
                <a:tab pos="5247640" algn="l"/>
                <a:tab pos="6037580" algn="l"/>
              </a:tabLst>
            </a:pPr>
            <a:r>
              <a:rPr sz="20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函数依赖集合{ </a:t>
            </a:r>
            <a:r>
              <a:rPr sz="2000" b="1" spc="-1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200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2000" b="1" spc="-1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</a:t>
            </a:r>
            <a:r>
              <a:rPr sz="20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2000" b="1" spc="-1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2000" spc="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20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C,</a:t>
            </a:r>
            <a:r>
              <a:rPr sz="2000" b="1" spc="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2000" spc="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20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D,</a:t>
            </a:r>
            <a:r>
              <a:rPr sz="20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</a:t>
            </a:r>
            <a:r>
              <a:rPr sz="200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20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E,</a:t>
            </a:r>
            <a:r>
              <a:rPr sz="20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E</a:t>
            </a:r>
            <a:r>
              <a:rPr sz="200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</a:t>
            </a:r>
            <a:r>
              <a:rPr sz="2000" b="1" spc="-5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FG }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3253" y="3465788"/>
            <a:ext cx="1049655" cy="60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3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候选键：A; 分解规则：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8311" y="3465788"/>
            <a:ext cx="260985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有传递依赖，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不满足3NF。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03253" y="4101297"/>
            <a:ext cx="6310630" cy="1681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ct val="100000"/>
              </a:lnSpc>
            </a:pPr>
            <a:r>
              <a:rPr sz="1600" b="1" spc="-5" dirty="0">
                <a:solidFill>
                  <a:srgbClr val="CC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将每一个函数依赖单独组成一个关系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555625">
              <a:lnSpc>
                <a:spcPct val="100000"/>
              </a:lnSpc>
              <a:spcBef>
                <a:spcPts val="670"/>
              </a:spcBef>
              <a:tabLst>
                <a:tab pos="2139950" algn="l"/>
              </a:tabLst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{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R1(A, B),	R2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A, C), R3(C, D)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4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(C, E)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R5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E, F, G)</a:t>
            </a:r>
            <a:r>
              <a:rPr sz="1600" b="1" spc="-2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3237230">
              <a:lnSpc>
                <a:spcPct val="130300"/>
              </a:lnSpc>
              <a:spcBef>
                <a:spcPts val="45"/>
              </a:spcBef>
            </a:pPr>
            <a:r>
              <a:rPr sz="16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可以看出：每一个模式都属于3NF 也可以合并一些关系：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495300">
              <a:lnSpc>
                <a:spcPct val="100000"/>
              </a:lnSpc>
              <a:spcBef>
                <a:spcPts val="680"/>
              </a:spcBef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{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R12(A, B, C), R34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C, D, E)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 </a:t>
            </a:r>
            <a:r>
              <a:rPr sz="16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5(E, F, G)</a:t>
            </a:r>
            <a:r>
              <a:rPr sz="1600" b="1" spc="-2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</a:t>
            </a:r>
            <a:endParaRPr sz="20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7851" y="5924762"/>
            <a:ext cx="144843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分解前的约束， 在分解后是否还 </a:t>
            </a:r>
            <a:r>
              <a:rPr sz="1600" b="1" dirty="0">
                <a:solidFill>
                  <a:srgbClr val="3333C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存在?</a:t>
            </a:r>
            <a:endParaRPr sz="160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0E4177-E37E-4DD6-BEE8-572BD7AD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16.1 </a:t>
            </a:r>
            <a:r>
              <a:rPr lang="zh-CN" altLang="en-US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模式分解存在什么问题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/>
            </a:r>
            <a:b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</a:b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8118" y="1948454"/>
            <a:ext cx="8566785" cy="2091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[Definition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]</a:t>
            </a:r>
            <a:r>
              <a:rPr sz="32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无损连接分解</a:t>
            </a:r>
            <a:endParaRPr sz="32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5080">
              <a:lnSpc>
                <a:spcPct val="130300"/>
              </a:lnSpc>
              <a:spcBef>
                <a:spcPts val="125"/>
              </a:spcBef>
              <a:tabLst>
                <a:tab pos="2242820" algn="l"/>
                <a:tab pos="2687320" algn="l"/>
              </a:tabLst>
            </a:pPr>
            <a:r>
              <a:rPr sz="2000" b="1" spc="2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对</a:t>
            </a:r>
            <a:r>
              <a:rPr sz="2000" b="1" spc="3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于关</a:t>
            </a:r>
            <a:r>
              <a:rPr sz="2000" b="1" spc="2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系</a:t>
            </a:r>
            <a:r>
              <a:rPr sz="2000" b="1" spc="3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模式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R(U,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	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F),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	</a:t>
            </a:r>
            <a:r>
              <a:rPr sz="2000" b="1" spc="2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U是属性全集，F是函数依赖集合，</a:t>
            </a:r>
            <a:r>
              <a:rPr sz="2000" b="1" spc="2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={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,…,R</a:t>
            </a:r>
            <a:r>
              <a:rPr sz="1950" b="1" spc="-15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k</a:t>
            </a:r>
            <a:r>
              <a:rPr sz="20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}是R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的一个分解，如果对于R的任何满足函数依赖集F的关系r,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有</a:t>
            </a:r>
            <a:endParaRPr lang="en-US" altLang="zh-CN" sz="2000" b="1" spc="-5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5080" algn="ctr">
              <a:lnSpc>
                <a:spcPct val="130300"/>
              </a:lnSpc>
              <a:spcBef>
                <a:spcPts val="125"/>
              </a:spcBef>
              <a:tabLst>
                <a:tab pos="2242820" algn="l"/>
                <a:tab pos="2687320" algn="l"/>
              </a:tabLst>
            </a:pP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r= m</a:t>
            </a:r>
            <a:r>
              <a:rPr sz="1950" b="1" spc="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(r), </a:t>
            </a:r>
            <a:endParaRPr lang="en-US" altLang="zh-CN" sz="2000" b="1" spc="-5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5080">
              <a:lnSpc>
                <a:spcPct val="130300"/>
              </a:lnSpc>
              <a:spcBef>
                <a:spcPts val="125"/>
              </a:spcBef>
              <a:tabLst>
                <a:tab pos="2242820" algn="l"/>
                <a:tab pos="2687320" algn="l"/>
              </a:tabLst>
            </a:pPr>
            <a:r>
              <a:rPr sz="2000" b="1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则称</a:t>
            </a:r>
            <a:r>
              <a:rPr sz="2000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是R相对于F的一个无损连接分解，其中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1763" y="4097318"/>
            <a:ext cx="36918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22805" algn="l"/>
                <a:tab pos="2748915" algn="l"/>
              </a:tabLst>
            </a:pPr>
            <a:r>
              <a:rPr sz="2000" b="1" spc="-5" dirty="0">
                <a:latin typeface="微软雅黑"/>
                <a:cs typeface="微软雅黑"/>
              </a:rPr>
              <a:t>m</a:t>
            </a:r>
            <a:r>
              <a:rPr sz="1950" b="1" spc="7" baseline="-25641" dirty="0">
                <a:latin typeface="Symbol"/>
                <a:cs typeface="Symbol"/>
              </a:rPr>
              <a:t></a:t>
            </a:r>
            <a:r>
              <a:rPr sz="2000" b="1" spc="-5" dirty="0">
                <a:latin typeface="微软雅黑"/>
                <a:cs typeface="微软雅黑"/>
              </a:rPr>
              <a:t>(r)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= </a:t>
            </a:r>
            <a:r>
              <a:rPr sz="2000" b="1" dirty="0">
                <a:latin typeface="Symbol"/>
                <a:cs typeface="Symbol"/>
              </a:rPr>
              <a:t></a:t>
            </a:r>
            <a:r>
              <a:rPr sz="1950" b="1" baseline="-25641" dirty="0">
                <a:latin typeface="微软雅黑"/>
                <a:cs typeface="微软雅黑"/>
              </a:rPr>
              <a:t>R </a:t>
            </a:r>
            <a:r>
              <a:rPr sz="1950" b="1" spc="52" baseline="-2564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(</a:t>
            </a:r>
            <a:r>
              <a:rPr sz="2000" b="1" spc="-15" dirty="0">
                <a:latin typeface="微软雅黑"/>
                <a:cs typeface="微软雅黑"/>
              </a:rPr>
              <a:t>r</a:t>
            </a:r>
            <a:r>
              <a:rPr sz="2000" b="1" spc="-5" dirty="0">
                <a:latin typeface="微软雅黑"/>
                <a:cs typeface="微软雅黑"/>
              </a:rPr>
              <a:t>)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5" dirty="0">
                <a:latin typeface="微软雅黑"/>
                <a:cs typeface="微软雅黑"/>
              </a:rPr>
              <a:t>…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dirty="0">
                <a:latin typeface="Symbol"/>
                <a:cs typeface="Symbol"/>
              </a:rPr>
              <a:t></a:t>
            </a:r>
            <a:r>
              <a:rPr sz="1950" b="1" baseline="-25641" dirty="0">
                <a:latin typeface="微软雅黑"/>
                <a:cs typeface="微软雅黑"/>
              </a:rPr>
              <a:t>R  </a:t>
            </a:r>
            <a:r>
              <a:rPr sz="2000" b="1" spc="-5" dirty="0">
                <a:latin typeface="微软雅黑"/>
                <a:cs typeface="微软雅黑"/>
              </a:rPr>
              <a:t>(r)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=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9154" y="4325384"/>
            <a:ext cx="1869439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57045" algn="l"/>
              </a:tabLst>
            </a:pPr>
            <a:r>
              <a:rPr sz="1300" b="1" dirty="0">
                <a:latin typeface="微软雅黑"/>
                <a:cs typeface="微软雅黑"/>
              </a:rPr>
              <a:t>1	k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7975" y="4097318"/>
            <a:ext cx="139509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0"/>
              </a:lnSpc>
            </a:pPr>
            <a:r>
              <a:rPr sz="1300" b="1" dirty="0">
                <a:latin typeface="微软雅黑"/>
                <a:cs typeface="微软雅黑"/>
              </a:rPr>
              <a:t>(i=1,…,k)</a:t>
            </a:r>
            <a:r>
              <a:rPr sz="3000" b="1" baseline="16666" dirty="0">
                <a:latin typeface="Symbol"/>
                <a:cs typeface="Symbol"/>
              </a:rPr>
              <a:t></a:t>
            </a:r>
            <a:r>
              <a:rPr sz="1300" b="1" dirty="0">
                <a:latin typeface="微软雅黑"/>
                <a:cs typeface="微软雅黑"/>
              </a:rPr>
              <a:t>R</a:t>
            </a:r>
            <a:r>
              <a:rPr sz="1300" b="1" spc="-5" dirty="0">
                <a:latin typeface="微软雅黑"/>
                <a:cs typeface="微软雅黑"/>
              </a:rPr>
              <a:t> </a:t>
            </a:r>
            <a:r>
              <a:rPr sz="3000" b="1" spc="-7" baseline="16666" dirty="0">
                <a:latin typeface="微软雅黑"/>
                <a:cs typeface="微软雅黑"/>
              </a:rPr>
              <a:t>(r)</a:t>
            </a:r>
            <a:endParaRPr sz="3000" baseline="16666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2965" y="4325384"/>
            <a:ext cx="74930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latin typeface="微软雅黑"/>
                <a:cs typeface="微软雅黑"/>
              </a:rPr>
              <a:t>i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69149" y="4176521"/>
            <a:ext cx="195580" cy="165735"/>
          </a:xfrm>
          <a:custGeom>
            <a:avLst/>
            <a:gdLst/>
            <a:ahLst/>
            <a:cxnLst/>
            <a:rect l="l" t="t" r="r" b="b"/>
            <a:pathLst>
              <a:path w="195579" h="165735">
                <a:moveTo>
                  <a:pt x="0" y="6858"/>
                </a:moveTo>
                <a:lnTo>
                  <a:pt x="0" y="165354"/>
                </a:lnTo>
                <a:lnTo>
                  <a:pt x="195072" y="0"/>
                </a:lnTo>
                <a:lnTo>
                  <a:pt x="195072" y="150876"/>
                </a:lnTo>
                <a:lnTo>
                  <a:pt x="0" y="68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37245" y="4176521"/>
            <a:ext cx="196215" cy="165735"/>
          </a:xfrm>
          <a:custGeom>
            <a:avLst/>
            <a:gdLst/>
            <a:ahLst/>
            <a:cxnLst/>
            <a:rect l="l" t="t" r="r" b="b"/>
            <a:pathLst>
              <a:path w="196214" h="165735">
                <a:moveTo>
                  <a:pt x="0" y="6858"/>
                </a:moveTo>
                <a:lnTo>
                  <a:pt x="0" y="165354"/>
                </a:lnTo>
                <a:lnTo>
                  <a:pt x="195834" y="0"/>
                </a:lnTo>
                <a:lnTo>
                  <a:pt x="195834" y="150876"/>
                </a:lnTo>
                <a:lnTo>
                  <a:pt x="0" y="685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39503" y="4176521"/>
            <a:ext cx="195580" cy="165735"/>
          </a:xfrm>
          <a:custGeom>
            <a:avLst/>
            <a:gdLst/>
            <a:ahLst/>
            <a:cxnLst/>
            <a:rect l="l" t="t" r="r" b="b"/>
            <a:pathLst>
              <a:path w="195579" h="165735">
                <a:moveTo>
                  <a:pt x="0" y="6858"/>
                </a:moveTo>
                <a:lnTo>
                  <a:pt x="0" y="165354"/>
                </a:lnTo>
                <a:lnTo>
                  <a:pt x="195072" y="0"/>
                </a:lnTo>
                <a:lnTo>
                  <a:pt x="195072" y="150876"/>
                </a:lnTo>
                <a:lnTo>
                  <a:pt x="0" y="68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00729" y="428625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16.2 </a:t>
            </a:r>
            <a:r>
              <a:rPr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无损连接分解及其检验算法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(1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无损连接分解的概念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4561" y="1464584"/>
            <a:ext cx="8565515" cy="2177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93190">
              <a:lnSpc>
                <a:spcPct val="126200"/>
              </a:lnSpc>
            </a:pP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Wingdings"/>
              </a:rPr>
              <a:t>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[</a:t>
            </a:r>
            <a:r>
              <a:rPr sz="20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lgorithm]</a:t>
            </a:r>
            <a:r>
              <a:rPr sz="3200" b="1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无损连接性检验算法</a:t>
            </a:r>
            <a:r>
              <a:rPr sz="32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endParaRPr lang="en-US" altLang="zh-CN" sz="3200" b="1" spc="-5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1393190">
              <a:lnSpc>
                <a:spcPct val="126200"/>
              </a:lnSpc>
            </a:pPr>
            <a:r>
              <a:rPr sz="2000" b="1" spc="-5" dirty="0" err="1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Input：</a:t>
            </a:r>
            <a:r>
              <a:rPr sz="2000" b="1"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关系模式R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=A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2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…</a:t>
            </a:r>
            <a:r>
              <a:rPr sz="20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n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函数依赖集F,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分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解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={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,…,R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k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} </a:t>
            </a:r>
            <a:endParaRPr lang="en-US" altLang="zh-CN" sz="2000" b="1" spc="-5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1393190">
              <a:lnSpc>
                <a:spcPct val="126200"/>
              </a:lnSpc>
            </a:pP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Output：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是否是无损连接的判断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  <a:p>
            <a:pPr marL="12700" marR="5080">
              <a:lnSpc>
                <a:spcPts val="3130"/>
              </a:lnSpc>
              <a:spcBef>
                <a:spcPts val="215"/>
              </a:spcBef>
              <a:tabLst>
                <a:tab pos="7960359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Metho</a:t>
            </a:r>
            <a:r>
              <a:rPr sz="2000" b="1" spc="35" dirty="0">
                <a:solidFill>
                  <a:srgbClr val="FF0065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d</a:t>
            </a:r>
            <a:r>
              <a:rPr sz="2000" b="1" spc="3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：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(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1</a:t>
            </a:r>
            <a:r>
              <a:rPr sz="2000" b="1" spc="3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)</a:t>
            </a:r>
            <a:r>
              <a:rPr sz="2000" b="1" spc="4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构</a:t>
            </a:r>
            <a:r>
              <a:rPr sz="2000" b="1" spc="3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造一</a:t>
            </a:r>
            <a:r>
              <a:rPr sz="2000" b="1" spc="5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k</a:t>
            </a:r>
            <a:r>
              <a:rPr sz="2000" b="1" spc="4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行</a:t>
            </a:r>
            <a:r>
              <a:rPr sz="2000" b="1" spc="2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n</a:t>
            </a:r>
            <a:r>
              <a:rPr sz="2000" b="1" spc="3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列的表，可称为</a:t>
            </a:r>
            <a:r>
              <a:rPr sz="20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spc="60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2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表。其中第j列对应于</a:t>
            </a:r>
            <a:r>
              <a:rPr sz="20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j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	</a:t>
            </a:r>
            <a:r>
              <a:rPr sz="2000" b="1" spc="3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第</a:t>
            </a:r>
            <a:r>
              <a:rPr sz="2000" b="1" spc="2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行 对应于R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若</a:t>
            </a:r>
            <a:r>
              <a:rPr sz="2000" b="1" spc="-1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j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</a:t>
            </a:r>
            <a:r>
              <a:rPr sz="2000" b="1" spc="9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R</a:t>
            </a:r>
            <a:r>
              <a:rPr sz="1950" b="1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spc="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则R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ymbol"/>
              </a:rPr>
              <a:t>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表中第i行第j列位置填写符号</a:t>
            </a:r>
            <a:r>
              <a:rPr sz="2000" b="1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a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j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,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否则填写</a:t>
            </a:r>
            <a:r>
              <a:rPr sz="2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b</a:t>
            </a:r>
            <a:r>
              <a:rPr sz="1950" b="1" spc="-7" baseline="-2564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ij</a:t>
            </a:r>
            <a:r>
              <a:rPr sz="2000" b="1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微软雅黑"/>
              </a:rPr>
              <a:t>。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485778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16.2 </a:t>
            </a:r>
            <a:r>
              <a:rPr spc="-5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无损连接分解及其检验算法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(2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  <a:r>
              <a:rPr sz="2000" spc="-5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华文中宋"/>
              </a:rPr>
              <a:t>无损连接分解的检验算法</a:t>
            </a:r>
            <a:endParaRPr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2609" y="4378452"/>
            <a:ext cx="3179826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0105" y="4361688"/>
            <a:ext cx="3250692" cy="370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51817" y="4713732"/>
            <a:ext cx="3287267" cy="1778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</TotalTime>
  <Words>2449</Words>
  <Application>Microsoft Office PowerPoint</Application>
  <PresentationFormat>自定义</PresentationFormat>
  <Paragraphs>362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Franklin Gothic Book</vt:lpstr>
      <vt:lpstr>Microsoft JhengHei</vt:lpstr>
      <vt:lpstr>Microsoft JhengHei Light</vt:lpstr>
      <vt:lpstr>等线</vt:lpstr>
      <vt:lpstr>华文中宋</vt:lpstr>
      <vt:lpstr>宋体</vt:lpstr>
      <vt:lpstr>微软雅黑</vt:lpstr>
      <vt:lpstr>新宋体</vt:lpstr>
      <vt:lpstr>幼圆</vt:lpstr>
      <vt:lpstr>Arial</vt:lpstr>
      <vt:lpstr>Calibri</vt:lpstr>
      <vt:lpstr>Symbol</vt:lpstr>
      <vt:lpstr>Times New Roman</vt:lpstr>
      <vt:lpstr>Wingdings</vt:lpstr>
      <vt:lpstr>1_Office Theme</vt:lpstr>
      <vt:lpstr>PowerPoint 演示文稿</vt:lpstr>
      <vt:lpstr>本讲学习什么？</vt:lpstr>
      <vt:lpstr>模式分解存在什么问题</vt:lpstr>
      <vt:lpstr>16.1 模式分解存在什么问题</vt:lpstr>
      <vt:lpstr>16.1 模式分解存在什么问题</vt:lpstr>
      <vt:lpstr>16.1 模式分解存在什么问题 (1)关于模式分解的一些特性：数据约束的等价性</vt:lpstr>
      <vt:lpstr>16.1 模式分解存在什么问题 </vt:lpstr>
      <vt:lpstr>16.2 无损连接分解及其检验算法 (1)无损连接分解的概念</vt:lpstr>
      <vt:lpstr>16.2 无损连接分解及其检验算法 (2)无损连接分解的检验算法</vt:lpstr>
      <vt:lpstr>16.2 无损连接分解及其检验算法  (2)无损连接分解的检验算法</vt:lpstr>
      <vt:lpstr>16.2 无损连接分解及其检验算法 (2)无损连接分解的检验算法</vt:lpstr>
      <vt:lpstr>16.2 无损连接分解及其检验算法</vt:lpstr>
      <vt:lpstr>16.2 无损连接分解及其检验算法 (3)无损连接分解检验算法的应用示例</vt:lpstr>
      <vt:lpstr>16.2 无损连接分解及其检验算法 (3)无损连接分解检验算法的应用示例</vt:lpstr>
      <vt:lpstr>16.2 无损连接分解及其检验算法 (4)分解成两个关系模式的无损连接检验算法</vt:lpstr>
      <vt:lpstr>16.2 无损连接分解及其检验算法 (5)无损连接分解的性质</vt:lpstr>
      <vt:lpstr>16.3 保持依赖分解及其检验算法 (1)保持依赖分解的概念</vt:lpstr>
      <vt:lpstr>16.3 保持依赖分解及其检验算法</vt:lpstr>
      <vt:lpstr>16.3 保持依赖分解及其检验算法</vt:lpstr>
      <vt:lpstr>16.4 关系模式无损连接或保持依赖的分解算法 </vt:lpstr>
      <vt:lpstr>16.4 关系模式无损连接或保持依赖的分解算法</vt:lpstr>
      <vt:lpstr>16.4 关系模式无损连接或保持依赖的分解算法</vt:lpstr>
      <vt:lpstr>16.4 关系模式无损连接或保持依赖的分解算法</vt:lpstr>
      <vt:lpstr>16.4 关系模式无损连接或保持依赖的分解算法</vt:lpstr>
      <vt:lpstr>16.4 关系模式无损连接或保持依赖的分解算法</vt:lpstr>
      <vt:lpstr>(7) 连接依赖与第5NF 连接依赖</vt:lpstr>
      <vt:lpstr>16.4 关系模式无损连接或保持依赖的分解算法  (8)连接依赖与第5NF 关系的第5NF</vt:lpstr>
      <vt:lpstr>16.5 数据库设计需要知道的 (1)问题：怎样保证数据库设计的正确性?</vt:lpstr>
      <vt:lpstr>16.5 数据库设计需要知道的 (2)数据库设计理论?</vt:lpstr>
      <vt:lpstr>16.5 数据库设计需要知道的 (3)数据库设计理论要解决的根本问题</vt:lpstr>
      <vt:lpstr>16.5 数据库设计需要知道的 (4)关系模式设计的折中</vt:lpstr>
      <vt:lpstr>16.5 数据库设计需要知道的 (5)数据库设计还包括物理数据库设计—需要继续学习</vt:lpstr>
      <vt:lpstr>回顾学习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&lt;4D6963726F736F667420506F776572506F696E74202D20CAFDBEDDBFE2CFB5CDB3BBF9B4A1BDB2D2E5B5DA3136BDB2C4A3CABDB7D6BDE2B4E6D4DAB5C4CECACCE2BCB0BDE2BEF62E707074&gt;</dc:title>
  <dc:creator>dechen</dc:creator>
  <cp:lastModifiedBy>lenovo</cp:lastModifiedBy>
  <cp:revision>65</cp:revision>
  <cp:lastPrinted>2019-03-25T08:06:18Z</cp:lastPrinted>
  <dcterms:created xsi:type="dcterms:W3CDTF">2019-03-04T15:31:25Z</dcterms:created>
  <dcterms:modified xsi:type="dcterms:W3CDTF">2020-04-15T06:34:11Z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2019-03-04T00:00:00Z</vt:filetime>
  </property>
</Properties>
</file>