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300" r:id="rId6"/>
    <p:sldId id="320" r:id="rId7"/>
    <p:sldId id="321" r:id="rId8"/>
    <p:sldId id="322" r:id="rId9"/>
    <p:sldId id="372" r:id="rId10"/>
    <p:sldId id="323" r:id="rId11"/>
    <p:sldId id="373" r:id="rId12"/>
    <p:sldId id="324" r:id="rId13"/>
    <p:sldId id="325" r:id="rId14"/>
    <p:sldId id="326" r:id="rId15"/>
    <p:sldId id="327" r:id="rId16"/>
    <p:sldId id="328" r:id="rId17"/>
    <p:sldId id="374" r:id="rId18"/>
    <p:sldId id="329" r:id="rId19"/>
    <p:sldId id="375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71" r:id="rId28"/>
    <p:sldId id="337" r:id="rId29"/>
    <p:sldId id="339" r:id="rId30"/>
    <p:sldId id="340" r:id="rId31"/>
    <p:sldId id="341" r:id="rId32"/>
    <p:sldId id="342" r:id="rId33"/>
    <p:sldId id="345" r:id="rId34"/>
    <p:sldId id="346" r:id="rId35"/>
    <p:sldId id="347" r:id="rId36"/>
    <p:sldId id="348" r:id="rId37"/>
    <p:sldId id="350" r:id="rId38"/>
    <p:sldId id="377" r:id="rId39"/>
    <p:sldId id="357" r:id="rId40"/>
    <p:sldId id="358" r:id="rId41"/>
    <p:sldId id="359" r:id="rId42"/>
    <p:sldId id="360" r:id="rId43"/>
    <p:sldId id="379" r:id="rId44"/>
    <p:sldId id="378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80" r:id="rId55"/>
    <p:sldId id="351" r:id="rId56"/>
    <p:sldId id="352" r:id="rId57"/>
    <p:sldId id="353" r:id="rId58"/>
    <p:sldId id="354" r:id="rId59"/>
    <p:sldId id="355" r:id="rId60"/>
    <p:sldId id="356" r:id="rId61"/>
    <p:sldId id="424" r:id="rId62"/>
    <p:sldId id="425" r:id="rId63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989" autoAdjust="0"/>
  </p:normalViewPr>
  <p:slideViewPr>
    <p:cSldViewPr>
      <p:cViewPr varScale="1">
        <p:scale>
          <a:sx n="43" d="100"/>
          <a:sy n="43" d="100"/>
        </p:scale>
        <p:origin x="1956" y="54"/>
      </p:cViewPr>
      <p:guideLst>
        <p:guide orient="horz" pos="2880"/>
        <p:guide pos="2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246A0-DC02-4D71-A5ED-951BE2937D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C31BF-F988-4A9B-ADFE-5951B99035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C31BF-F988-4A9B-ADFE-5951B99035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其他的一些操作不能在集合上使用，那么被成为纯关系操作。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C31BF-F988-4A9B-ADFE-5951B99035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spc="5" dirty="0">
                <a:latin typeface="Symbol" panose="05050102010706020507"/>
                <a:cs typeface="Symbol" panose="05050102010706020507"/>
              </a:rPr>
              <a:t></a:t>
            </a:r>
            <a:r>
              <a:rPr lang="zh-CN" altLang="en-US" sz="12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是比较运算符</a:t>
            </a:r>
            <a:r>
              <a:rPr lang="en-US" altLang="zh-CN" sz="12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lang="zh-CN" altLang="en-US" sz="12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lang="zh-CN" altLang="en-US" sz="12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12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lang="en-US" altLang="zh-CN" sz="12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 </a:t>
            </a:r>
            <a:r>
              <a:rPr lang="zh-CN" altLang="en-US" sz="12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</a:t>
            </a:r>
            <a:r>
              <a:rPr lang="zh-CN" altLang="en-US" sz="12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12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lang="zh-CN" altLang="en-US" sz="12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</a:t>
            </a:r>
            <a:r>
              <a:rPr lang="zh-CN" altLang="en-US" sz="12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12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lang="zh-CN" altLang="en-US" sz="12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</a:t>
            </a:r>
            <a:r>
              <a:rPr lang="zh-CN" altLang="en-US" sz="12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12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lang="zh-CN" altLang="en-US" sz="12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</a:t>
            </a:r>
            <a:r>
              <a:rPr lang="zh-CN" altLang="en-US" sz="12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12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lang="zh-CN" altLang="en-US" sz="12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</a:t>
            </a:r>
            <a:r>
              <a:rPr lang="zh-CN" altLang="en-US" sz="12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12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lang="zh-CN" altLang="en-US" sz="1200" b="1" spc="2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12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≠</a:t>
            </a:r>
            <a:r>
              <a:rPr lang="en-US" altLang="zh-CN" sz="12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C31BF-F988-4A9B-ADFE-5951B99035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注意到这里分别使用数字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代替中文的“本科”、“硕士”、“博士”，这种做法是否合理？是否可取？</a:t>
            </a:r>
            <a:endParaRPr lang="en-US" altLang="zh-CN" dirty="0"/>
          </a:p>
          <a:p>
            <a:r>
              <a:rPr lang="zh-CN" altLang="en-US" dirty="0"/>
              <a:t>可以看到，使用数字后，其直观性降低，但是使用数字而非文字，其合理性基于以下几点：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、数字易于比较，而文字则相对困难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、考虑到表结构的改变时，若直接使用文字存储，则需要改动整个表，而使用数字则只需改变其映射关系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、数字易于存储，且节省空间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、中文易乱码</a:t>
            </a:r>
            <a:endParaRPr lang="en-US" altLang="zh-CN" dirty="0"/>
          </a:p>
          <a:p>
            <a:r>
              <a:rPr lang="zh-CN" altLang="en-US" dirty="0"/>
              <a:t>其不足之处在于需要查询映射表，造成额外开销，但考虑到以上</a:t>
            </a:r>
            <a:r>
              <a:rPr lang="en-US" altLang="zh-CN" dirty="0"/>
              <a:t>4</a:t>
            </a:r>
            <a:r>
              <a:rPr lang="zh-CN" altLang="en-US" dirty="0"/>
              <a:t>点，采用数字加映射表的方式而非直接使用文字更加合理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C31BF-F988-4A9B-ADFE-5951B99035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？？？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C31BF-F988-4A9B-ADFE-5951B99035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839" y="6777228"/>
            <a:ext cx="9143999" cy="429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74839" y="348995"/>
            <a:ext cx="9144000" cy="367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8783" y="384556"/>
            <a:ext cx="8815832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329291" y="6858353"/>
            <a:ext cx="3510279" cy="33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pPr marL="12700">
              <a:lnSpc>
                <a:spcPts val="251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290692" y="6907165"/>
            <a:ext cx="713739" cy="254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pPr marL="12700">
              <a:lnSpc>
                <a:spcPts val="2000"/>
              </a:lnSpc>
            </a:pPr>
            <a:endParaRPr spc="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bg>
      <p:bgPr>
        <a:blipFill rotWithShape="1">
          <a:blip r:embed="rId2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0650" y="1595120"/>
            <a:ext cx="10452735" cy="1527175"/>
          </a:xfrm>
          <a:prstGeom prst="rect">
            <a:avLst/>
          </a:prstGeom>
          <a:solidFill>
            <a:srgbClr val="D348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>
              <a:buClrTx/>
              <a:buSzTx/>
              <a:buFontTx/>
              <a:defRPr/>
            </a:pPr>
            <a:endParaRPr lang="en-US" altLang="zh-CN" sz="16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27000" y="1531620"/>
            <a:ext cx="10452735" cy="120650"/>
          </a:xfrm>
          <a:prstGeom prst="rect">
            <a:avLst/>
          </a:prstGeom>
          <a:solidFill>
            <a:srgbClr val="E6B1AB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20650" y="3122295"/>
            <a:ext cx="10452735" cy="111125"/>
          </a:xfrm>
          <a:prstGeom prst="rect">
            <a:avLst/>
          </a:prstGeom>
          <a:solidFill>
            <a:srgbClr val="91848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灯片编号占位符 4"/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anose="02010509060101010101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6205" y="179070"/>
            <a:ext cx="1152525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</p:spPr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</p:spPr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2.jpeg"/><Relationship Id="rId1" Type="http://schemas.openxmlformats.org/officeDocument/2006/relationships/image" Target="../media/image41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2.jpeg"/><Relationship Id="rId1" Type="http://schemas.openxmlformats.org/officeDocument/2006/relationships/image" Target="../media/image51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8.jpeg"/><Relationship Id="rId1" Type="http://schemas.openxmlformats.org/officeDocument/2006/relationships/image" Target="../media/image57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0.jpeg"/><Relationship Id="rId1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6.jpeg"/><Relationship Id="rId1" Type="http://schemas.openxmlformats.org/officeDocument/2006/relationships/image" Target="../media/image6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6.jpeg"/><Relationship Id="rId1" Type="http://schemas.openxmlformats.org/officeDocument/2006/relationships/image" Target="../media/image6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6.jpeg"/><Relationship Id="rId1" Type="http://schemas.openxmlformats.org/officeDocument/2006/relationships/image" Target="../media/image65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jpeg"/><Relationship Id="rId8" Type="http://schemas.openxmlformats.org/officeDocument/2006/relationships/image" Target="../media/image77.jpeg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jpeg"/><Relationship Id="rId4" Type="http://schemas.openxmlformats.org/officeDocument/2006/relationships/image" Target="../media/image73.jpeg"/><Relationship Id="rId3" Type="http://schemas.openxmlformats.org/officeDocument/2006/relationships/image" Target="../media/image72.jpeg"/><Relationship Id="rId2" Type="http://schemas.openxmlformats.org/officeDocument/2006/relationships/image" Target="../media/image71.jpeg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1.jpeg"/><Relationship Id="rId2" Type="http://schemas.openxmlformats.org/officeDocument/2006/relationships/image" Target="../media/image80.jpeg"/><Relationship Id="rId1" Type="http://schemas.openxmlformats.org/officeDocument/2006/relationships/image" Target="../media/image79.jpe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79.jpeg"/><Relationship Id="rId5" Type="http://schemas.openxmlformats.org/officeDocument/2006/relationships/image" Target="../media/image80.jpeg"/><Relationship Id="rId4" Type="http://schemas.openxmlformats.org/officeDocument/2006/relationships/image" Target="../media/image13.jpe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0.xml"/><Relationship Id="rId13" Type="http://schemas.openxmlformats.org/officeDocument/2006/relationships/image" Target="../media/image82.png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tags" Target="../tags/tag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6.jpeg"/><Relationship Id="rId3" Type="http://schemas.openxmlformats.org/officeDocument/2006/relationships/image" Target="../media/image85.jpeg"/><Relationship Id="rId2" Type="http://schemas.openxmlformats.org/officeDocument/2006/relationships/image" Target="../media/image84.jpeg"/><Relationship Id="rId1" Type="http://schemas.openxmlformats.org/officeDocument/2006/relationships/image" Target="../media/image83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7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9.jpeg"/><Relationship Id="rId1" Type="http://schemas.openxmlformats.org/officeDocument/2006/relationships/image" Target="../media/image88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1.jpeg"/><Relationship Id="rId1" Type="http://schemas.openxmlformats.org/officeDocument/2006/relationships/image" Target="../media/image90.jpe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5.jpeg"/><Relationship Id="rId3" Type="http://schemas.openxmlformats.org/officeDocument/2006/relationships/image" Target="../media/image94.jpeg"/><Relationship Id="rId2" Type="http://schemas.openxmlformats.org/officeDocument/2006/relationships/image" Target="../media/image93.jpeg"/><Relationship Id="rId1" Type="http://schemas.openxmlformats.org/officeDocument/2006/relationships/image" Target="../media/image9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9.jpeg"/><Relationship Id="rId3" Type="http://schemas.openxmlformats.org/officeDocument/2006/relationships/image" Target="../media/image98.jpeg"/><Relationship Id="rId2" Type="http://schemas.openxmlformats.org/officeDocument/2006/relationships/image" Target="../media/image97.jpeg"/><Relationship Id="rId1" Type="http://schemas.openxmlformats.org/officeDocument/2006/relationships/image" Target="../media/image96.jpe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3.jpeg"/><Relationship Id="rId3" Type="http://schemas.openxmlformats.org/officeDocument/2006/relationships/image" Target="../media/image102.jpeg"/><Relationship Id="rId2" Type="http://schemas.openxmlformats.org/officeDocument/2006/relationships/image" Target="../media/image101.jpeg"/><Relationship Id="rId1" Type="http://schemas.openxmlformats.org/officeDocument/2006/relationships/image" Target="../media/image100.jpe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9.jpeg"/><Relationship Id="rId2" Type="http://schemas.openxmlformats.org/officeDocument/2006/relationships/image" Target="../media/image80.jpeg"/><Relationship Id="rId1" Type="http://schemas.openxmlformats.org/officeDocument/2006/relationships/image" Target="../media/image13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4.png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6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51532" y="2146427"/>
            <a:ext cx="57658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37030" algn="l"/>
              </a:tabLst>
            </a:pPr>
            <a:r>
              <a:rPr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36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章	关系模型与关系运算</a:t>
            </a:r>
            <a:endParaRPr sz="3600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7315"/>
            <a:ext cx="8631555" cy="394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关系代数之纯关系操作：选择</a:t>
            </a:r>
            <a:r>
              <a:rPr sz="24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(Select)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70815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选择操作的示例之四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语义的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7081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solidFill>
                  <a:srgbClr val="6565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 err="1">
                <a:solidFill>
                  <a:srgbClr val="6565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注意运算符的优先</a:t>
            </a:r>
            <a:r>
              <a:rPr lang="zh-CN" altLang="en-US" sz="2000" b="1" spc="5" dirty="0">
                <a:solidFill>
                  <a:srgbClr val="6565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顺序</a:t>
            </a:r>
            <a:r>
              <a:rPr sz="2000" b="1" spc="5" dirty="0">
                <a:solidFill>
                  <a:srgbClr val="6565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000" b="1" spc="5" dirty="0" err="1">
                <a:solidFill>
                  <a:srgbClr val="6565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优先</a:t>
            </a:r>
            <a:r>
              <a:rPr lang="zh-CN" altLang="en-US" sz="2000" b="1" spc="5" dirty="0">
                <a:solidFill>
                  <a:srgbClr val="6565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次序</a:t>
            </a:r>
            <a:r>
              <a:rPr sz="2000" b="1" spc="5" dirty="0" err="1">
                <a:solidFill>
                  <a:srgbClr val="6565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自高至低为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{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括弧；</a:t>
            </a:r>
            <a:r>
              <a:rPr sz="2000" b="1" spc="5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；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；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；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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7081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例如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: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628015">
              <a:lnSpc>
                <a:spcPct val="100000"/>
              </a:lnSpc>
              <a:spcBef>
                <a:spcPts val="720"/>
              </a:spcBef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Sage&lt;20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Sage&gt;18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D# =</a:t>
            </a:r>
            <a:r>
              <a:rPr sz="2000" b="1" spc="14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“03”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628015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与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28015">
              <a:lnSpc>
                <a:spcPct val="100000"/>
              </a:lnSpc>
              <a:spcBef>
                <a:spcPts val="720"/>
              </a:spcBef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(Sage&lt;20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Sage&gt;18)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D# =</a:t>
            </a:r>
            <a:r>
              <a:rPr sz="2000" b="1" spc="15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“03”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82369" y="4258437"/>
            <a:ext cx="1629917" cy="24947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9199" y="878078"/>
            <a:ext cx="9009362" cy="5545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R="269684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关系代数之纯关系操作：投影</a:t>
            </a:r>
            <a:r>
              <a:rPr sz="24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(Project)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70815" marR="5080">
              <a:lnSpc>
                <a:spcPct val="130000"/>
              </a:lnSpc>
              <a:spcBef>
                <a:spcPts val="194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 err="1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定义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：给定关系</a:t>
            </a:r>
            <a:r>
              <a:rPr sz="2000" b="1" spc="5" dirty="0" err="1">
                <a:latin typeface="Arial" panose="020B0604020202020204"/>
                <a:cs typeface="Arial" panose="020B0604020202020204"/>
              </a:rPr>
              <a:t>R</a:t>
            </a:r>
            <a:r>
              <a:rPr lang="zh-CN" altLang="en-US" sz="2000" b="1" spc="5" dirty="0">
                <a:latin typeface="Arial" panose="020B0604020202020204"/>
                <a:cs typeface="Arial" panose="020B0604020202020204"/>
              </a:rPr>
              <a:t>，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选出属性包含在</a:t>
            </a:r>
            <a:r>
              <a:rPr lang="en-US" altLang="zh-CN" sz="2000" b="1" spc="5" dirty="0">
                <a:latin typeface="Arial" panose="020B0604020202020204"/>
                <a:cs typeface="Arial" panose="020B0604020202020204"/>
              </a:rPr>
              <a:t>A</a:t>
            </a:r>
            <a:r>
              <a:rPr lang="zh-CN" altLang="en-US" sz="2000" b="1" spc="5" dirty="0">
                <a:latin typeface="Arial" panose="020B0604020202020204"/>
                <a:cs typeface="Arial" panose="020B0604020202020204"/>
              </a:rPr>
              <a:t>内的列，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记作 </a:t>
            </a:r>
            <a:r>
              <a:rPr lang="zh-CN" altLang="en-US" sz="20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</a:t>
            </a:r>
            <a:r>
              <a:rPr lang="en-US" altLang="zh-CN" sz="1950" b="1" baseline="-13000" dirty="0">
                <a:latin typeface="Arial" panose="020B0604020202020204"/>
                <a:cs typeface="Arial" panose="020B0604020202020204"/>
              </a:rPr>
              <a:t>A</a:t>
            </a:r>
            <a:r>
              <a:rPr lang="en-US" altLang="zh-CN" sz="2000" b="1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(R)</a:t>
            </a:r>
            <a:r>
              <a:rPr lang="zh-CN" altLang="en-US" sz="2000" b="1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，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结果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关系</a:t>
            </a:r>
            <a:endParaRPr lang="en-US" altLang="zh-CN" sz="2000" b="1" spc="5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70815" marR="5080">
              <a:lnSpc>
                <a:spcPct val="130000"/>
              </a:lnSpc>
              <a:spcBef>
                <a:spcPts val="1940"/>
              </a:spcBef>
            </a:pPr>
            <a:endParaRPr lang="zh-CN" altLang="en-US"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28015" indent="-457200">
              <a:lnSpc>
                <a:spcPts val="1030"/>
              </a:lnSpc>
              <a:spcBef>
                <a:spcPts val="1180"/>
              </a:spcBef>
              <a:buFont typeface="Wingdings" panose="05000000000000000000" pitchFamily="2" charset="2"/>
              <a:buChar char="Ø"/>
              <a:tabLst>
                <a:tab pos="4949825" algn="l"/>
                <a:tab pos="5683250" algn="l"/>
                <a:tab pos="6667500" algn="l"/>
              </a:tabLst>
            </a:pPr>
            <a:r>
              <a:rPr lang="zh-CN" altLang="en-US" sz="3000" b="1" spc="7" baseline="11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数学描述</a:t>
            </a:r>
            <a:r>
              <a:rPr lang="zh-CN" altLang="en-US" sz="3000" b="1" spc="7" baseline="11000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endParaRPr lang="en-US" altLang="zh-CN" sz="3000" b="1" spc="7" baseline="11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70815" algn="ctr">
              <a:lnSpc>
                <a:spcPts val="1030"/>
              </a:lnSpc>
              <a:spcBef>
                <a:spcPts val="1180"/>
              </a:spcBef>
              <a:tabLst>
                <a:tab pos="4949825" algn="l"/>
                <a:tab pos="5683250" algn="l"/>
                <a:tab pos="6667500" algn="l"/>
              </a:tabLst>
            </a:pPr>
            <a:r>
              <a:rPr lang="zh-CN" altLang="en-US" sz="3600" b="1" spc="-7" baseline="9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</a:t>
            </a:r>
            <a:r>
              <a:rPr lang="en-US" altLang="zh-CN" sz="2400" b="1" spc="-7" baseline="2000" dirty="0">
                <a:latin typeface="Arial" panose="020B0604020202020204"/>
                <a:cs typeface="Arial" panose="020B0604020202020204"/>
              </a:rPr>
              <a:t>A</a:t>
            </a:r>
            <a:r>
              <a:rPr lang="en-US" altLang="zh-CN" sz="2400" b="1" spc="-7" baseline="-1900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i1</a:t>
            </a:r>
            <a:r>
              <a:rPr lang="en-US" altLang="zh-CN" sz="2400" b="1" spc="-7" baseline="2000" dirty="0">
                <a:latin typeface="Arial" panose="020B0604020202020204"/>
                <a:cs typeface="Arial" panose="020B0604020202020204"/>
              </a:rPr>
              <a:t>, A</a:t>
            </a:r>
            <a:r>
              <a:rPr lang="en-US" altLang="zh-CN" sz="2400" b="1" spc="-7" baseline="-1900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i2</a:t>
            </a:r>
            <a:r>
              <a:rPr lang="en-US" altLang="zh-CN" sz="2400" b="1" spc="-7" baseline="2000" dirty="0">
                <a:latin typeface="Arial" panose="020B0604020202020204"/>
                <a:cs typeface="Arial" panose="020B0604020202020204"/>
              </a:rPr>
              <a:t>,</a:t>
            </a:r>
            <a:r>
              <a:rPr lang="en-US" altLang="zh-CN" sz="2400" b="1" spc="7" baseline="20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b="1" baseline="2000" dirty="0">
                <a:latin typeface="Arial" panose="020B0604020202020204"/>
                <a:cs typeface="Arial" panose="020B0604020202020204"/>
              </a:rPr>
              <a:t>…</a:t>
            </a:r>
            <a:r>
              <a:rPr lang="en-US" altLang="zh-CN" sz="2400" b="1" spc="15" baseline="20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b="1" spc="-7" baseline="2000" dirty="0">
                <a:latin typeface="Arial" panose="020B0604020202020204"/>
                <a:cs typeface="Arial" panose="020B0604020202020204"/>
              </a:rPr>
              <a:t>,</a:t>
            </a:r>
            <a:r>
              <a:rPr lang="en-US" altLang="zh-CN" sz="2400" b="1" spc="-7" baseline="2000" dirty="0" err="1">
                <a:latin typeface="Arial" panose="020B0604020202020204"/>
                <a:cs typeface="Arial" panose="020B0604020202020204"/>
              </a:rPr>
              <a:t>A</a:t>
            </a:r>
            <a:r>
              <a:rPr lang="en-US" altLang="zh-CN" sz="2400" b="1" spc="-7" baseline="-19000" dirty="0" err="1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ik</a:t>
            </a:r>
            <a:r>
              <a:rPr lang="fr-FR" altLang="zh-CN"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lang="fr-FR"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R) = </a:t>
            </a:r>
            <a:r>
              <a:rPr lang="fr-FR"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lang="fr-FR"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fr-FR"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lang="fr-FR"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t[</a:t>
            </a:r>
            <a:r>
              <a:rPr lang="fr-FR" sz="20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lang="en-US" altLang="zh-CN" sz="2000" b="1" spc="1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200" b="1" spc="1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i1 </a:t>
            </a:r>
            <a:r>
              <a:rPr lang="fr-FR"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]</a:t>
            </a:r>
            <a:r>
              <a:rPr lang="fr-FR" sz="2000" spc="-5" dirty="0">
                <a:latin typeface="Tahoma" panose="020B0604030504040204"/>
                <a:cs typeface="Tahoma" panose="020B0604030504040204"/>
              </a:rPr>
              <a:t>, </a:t>
            </a:r>
            <a:r>
              <a:rPr lang="fr-FR"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t[</a:t>
            </a:r>
            <a:r>
              <a:rPr lang="fr-FR" sz="20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lang="en-US" altLang="zh-CN" sz="2000" b="1" spc="1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200" b="1" spc="1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i2</a:t>
            </a:r>
            <a:r>
              <a:rPr lang="en-US" altLang="zh-CN" sz="2000" b="1" spc="1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fr-FR"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]</a:t>
            </a:r>
            <a:r>
              <a:rPr lang="fr-FR" sz="2000" spc="-5" dirty="0">
                <a:latin typeface="Tahoma" panose="020B0604030504040204"/>
                <a:cs typeface="Tahoma" panose="020B0604030504040204"/>
              </a:rPr>
              <a:t>,</a:t>
            </a:r>
            <a:r>
              <a:rPr lang="fr-FR" sz="2000" spc="-5" dirty="0">
                <a:latin typeface="Times New Roman" panose="02020603050405020304"/>
                <a:cs typeface="Times New Roman" panose="02020603050405020304"/>
              </a:rPr>
              <a:t>…</a:t>
            </a:r>
            <a:r>
              <a:rPr lang="fr-FR" sz="2000" spc="-5" dirty="0">
                <a:latin typeface="Tahoma" panose="020B0604030504040204"/>
                <a:cs typeface="Tahoma" panose="020B0604030504040204"/>
              </a:rPr>
              <a:t>,</a:t>
            </a:r>
            <a:r>
              <a:rPr lang="fr-FR"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t[</a:t>
            </a:r>
            <a:r>
              <a:rPr lang="fr-FR" sz="20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lang="en-US" altLang="zh-CN" sz="2000" b="1" spc="1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200" b="1" spc="10" dirty="0" err="1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ik</a:t>
            </a:r>
            <a:r>
              <a:rPr lang="en-US" altLang="zh-CN" sz="1200" b="1" spc="1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fr-FR"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]</a:t>
            </a:r>
            <a:r>
              <a:rPr lang="fr-FR"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&gt;</a:t>
            </a:r>
            <a:r>
              <a:rPr lang="fr-FR"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lang="fr-FR"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lang="fr-FR"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lang="fr-FR" sz="2000" b="1" spc="-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fr-FR"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endParaRPr lang="fr-FR" sz="2000" dirty="0">
              <a:latin typeface="Arial" panose="020B0604020202020204"/>
              <a:cs typeface="Arial" panose="020B0604020202020204"/>
            </a:endParaRPr>
          </a:p>
          <a:p>
            <a:pPr marL="628015">
              <a:lnSpc>
                <a:spcPct val="100000"/>
              </a:lnSpc>
              <a:spcBef>
                <a:spcPts val="166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设</a:t>
            </a:r>
            <a:r>
              <a:rPr sz="2000" b="1" dirty="0" err="1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(A</a:t>
            </a:r>
            <a:r>
              <a:rPr sz="1950" b="1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950" b="1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…</a:t>
            </a:r>
            <a:r>
              <a:rPr sz="2000" b="1" spc="-1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950" b="1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62801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b="1" spc="-7" baseline="-1600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i1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, A</a:t>
            </a:r>
            <a:r>
              <a:rPr sz="2400" b="1" spc="-7" baseline="-1600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i2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, … ,A</a:t>
            </a:r>
            <a:r>
              <a:rPr sz="2400" b="1" spc="-7" baseline="-1600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ik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 </a:t>
            </a:r>
            <a:r>
              <a:rPr sz="2000" spc="-5" dirty="0">
                <a:latin typeface="Symbol" panose="05050102010706020507"/>
                <a:cs typeface="Symbol" panose="05050102010706020507"/>
              </a:rPr>
              <a:t>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{ 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50" b="1" spc="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950" b="1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…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950" b="1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50" b="1" spc="-412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}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62801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FF3300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2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t[A</a:t>
            </a:r>
            <a:r>
              <a:rPr sz="1950" b="1" spc="7" baseline="-17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]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表示元组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中相应于属性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spc="7" baseline="-17000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的分量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2801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000" spc="15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投影运算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可对原关系的列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重新排列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*</a:t>
            </a:r>
            <a:endParaRPr sz="2000" b="1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5732145" cy="191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关系代数之纯关系操作：投影</a:t>
            </a:r>
            <a:r>
              <a:rPr sz="24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(Project)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70815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投影操作的示例一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抽象的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42223" y="3511296"/>
            <a:ext cx="1626107" cy="15720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42467" y="3445002"/>
            <a:ext cx="1101852" cy="1609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93271" y="3470147"/>
            <a:ext cx="835913" cy="1609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5732145" cy="191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关系代数之纯关系操作：投影</a:t>
            </a:r>
            <a:r>
              <a:rPr sz="24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(Project)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70815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如果投影后有重复元组，则应去掉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07983" y="3627882"/>
            <a:ext cx="1629917" cy="15720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87809" y="3611117"/>
            <a:ext cx="1139189" cy="1297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5732145" cy="1297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关系代数之纯关系操作：投影</a:t>
            </a:r>
            <a:r>
              <a:rPr sz="24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(Project)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7696" y="2481579"/>
            <a:ext cx="35299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投影操作的示例之二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语义的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6765" y="2451849"/>
            <a:ext cx="309118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查询所有学生的姓名和年龄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1717" y="3828034"/>
            <a:ext cx="8542655" cy="1273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R(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学生表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 dirty="0">
              <a:latin typeface="Times New Roman" panose="02020603050405020304"/>
              <a:cs typeface="Times New Roman" panose="02020603050405020304"/>
            </a:endParaRPr>
          </a:p>
          <a:p>
            <a:pPr marL="4697095">
              <a:lnSpc>
                <a:spcPts val="2380"/>
              </a:lnSpc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查询所有学生的姓名及其所在的系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6497" y="4176521"/>
            <a:ext cx="3874008" cy="146380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5732145" cy="1297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关系代数之纯关系操作：投影</a:t>
            </a:r>
            <a:r>
              <a:rPr sz="24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(Project)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7696" y="2481579"/>
            <a:ext cx="352996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投影操作的示例之二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语义的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6765" y="2451849"/>
            <a:ext cx="3091180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查询所有学生的姓名和年龄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ts val="2355"/>
              </a:lnSpc>
              <a:spcBef>
                <a:spcPts val="915"/>
              </a:spcBef>
            </a:pPr>
            <a:r>
              <a:rPr sz="3000" b="1" spc="15" baseline="17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</a:t>
            </a:r>
            <a:r>
              <a:rPr sz="1300" b="1" spc="10" dirty="0">
                <a:latin typeface="Arial" panose="020B0604020202020204"/>
                <a:cs typeface="Arial" panose="020B0604020202020204"/>
              </a:rPr>
              <a:t>Sname, </a:t>
            </a:r>
            <a:r>
              <a:rPr sz="1300" b="1" spc="15" dirty="0">
                <a:latin typeface="Arial" panose="020B0604020202020204"/>
                <a:cs typeface="Arial" panose="020B0604020202020204"/>
              </a:rPr>
              <a:t>Sage</a:t>
            </a:r>
            <a:r>
              <a:rPr sz="1300" b="1" spc="7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baseline="17000" dirty="0">
                <a:latin typeface="Arial" panose="020B0604020202020204"/>
                <a:cs typeface="Arial" panose="020B0604020202020204"/>
              </a:rPr>
              <a:t>(R)</a:t>
            </a:r>
            <a:endParaRPr sz="3000" baseline="1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6765" y="5144770"/>
            <a:ext cx="1209040" cy="30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3000" b="1" spc="-7" baseline="17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</a:t>
            </a:r>
            <a:r>
              <a:rPr sz="3000" b="1" spc="-7" baseline="17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b="1" spc="10" dirty="0">
                <a:latin typeface="Arial" panose="020B0604020202020204"/>
                <a:cs typeface="Arial" panose="020B0604020202020204"/>
              </a:rPr>
              <a:t>Sname,</a:t>
            </a:r>
            <a:r>
              <a:rPr sz="1300" b="1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300" b="1" spc="25" dirty="0">
                <a:latin typeface="Arial" panose="020B0604020202020204"/>
                <a:cs typeface="Arial" panose="020B0604020202020204"/>
              </a:rPr>
              <a:t>D</a:t>
            </a:r>
            <a:r>
              <a:rPr sz="1300" b="1" spc="25" dirty="0">
                <a:latin typeface="Microsoft JhengHei" panose="020B0604030504040204" charset="-120"/>
                <a:cs typeface="Microsoft JhengHei" panose="020B0604030504040204" charset="-120"/>
              </a:rPr>
              <a:t>＃</a:t>
            </a:r>
            <a:endParaRPr sz="13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6175" y="5069332"/>
            <a:ext cx="37719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(R)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1717" y="3828034"/>
            <a:ext cx="8542655" cy="1273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R(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学生表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4697095">
              <a:lnSpc>
                <a:spcPts val="2380"/>
              </a:lnSpc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查询所有学生的姓名及其所在的系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6497" y="4176521"/>
            <a:ext cx="3874008" cy="146380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87097" y="3208019"/>
            <a:ext cx="1359408" cy="1468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74143" y="5431535"/>
            <a:ext cx="1255775" cy="1468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4965700" cy="1961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70815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投影与选择操作一起使用的示例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语义的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2141" y="2907538"/>
            <a:ext cx="3530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 marR="5080">
              <a:lnSpc>
                <a:spcPct val="100000"/>
              </a:lnSpc>
            </a:pP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查询所有在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系就读的</a:t>
            </a:r>
            <a:r>
              <a:rPr lang="zh-CN" altLang="en-US" sz="2000" b="1" spc="0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且年龄大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于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19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的学生的学号和姓名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4109" y="3485146"/>
            <a:ext cx="114363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学生表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48041" y="3881628"/>
            <a:ext cx="3878579" cy="14676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018403" y="5130279"/>
            <a:ext cx="371665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735" marR="97155">
              <a:lnSpc>
                <a:spcPct val="100000"/>
              </a:lnSpc>
            </a:pPr>
            <a:r>
              <a:rPr sz="2000" b="1" spc="0" dirty="0" err="1">
                <a:latin typeface="Microsoft JhengHei" panose="020B0604030504040204" charset="-120"/>
                <a:cs typeface="Microsoft JhengHei" panose="020B0604030504040204" charset="-120"/>
              </a:rPr>
              <a:t>查询所有在</a:t>
            </a:r>
            <a:r>
              <a:rPr sz="2000" b="1" spc="-5" dirty="0" err="1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000" b="1" spc="0" dirty="0" err="1">
                <a:latin typeface="Microsoft JhengHei" panose="020B0604030504040204" charset="-120"/>
                <a:cs typeface="Microsoft JhengHei" panose="020B0604030504040204" charset="-120"/>
              </a:rPr>
              <a:t>系就读的男同学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的学号和姓名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4965700" cy="1961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70815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投影与选择操作一起使用的示例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语义的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2141" y="2907538"/>
            <a:ext cx="3530600" cy="114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 marR="5080">
              <a:lnSpc>
                <a:spcPct val="100000"/>
              </a:lnSpc>
            </a:pP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查询所有在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系就读的</a:t>
            </a:r>
            <a:r>
              <a:rPr lang="zh-CN" altLang="en-US" sz="2000" b="1" spc="0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且年龄大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于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19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的学生的学号和姓名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ts val="3335"/>
              </a:lnSpc>
              <a:spcBef>
                <a:spcPts val="820"/>
              </a:spcBef>
            </a:pPr>
            <a:r>
              <a:rPr sz="3000" b="1" spc="-7" baseline="17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</a:t>
            </a:r>
            <a:r>
              <a:rPr sz="3000" spc="-187" baseline="17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spc="15" baseline="4000" dirty="0">
                <a:latin typeface="Arial" panose="020B0604020202020204"/>
                <a:cs typeface="Arial" panose="020B0604020202020204"/>
              </a:rPr>
              <a:t>S#</a:t>
            </a:r>
            <a:r>
              <a:rPr sz="1950" b="1" spc="7" baseline="4000" dirty="0">
                <a:latin typeface="Arial" panose="020B0604020202020204"/>
                <a:cs typeface="Arial" panose="020B0604020202020204"/>
              </a:rPr>
              <a:t>,</a:t>
            </a:r>
            <a:r>
              <a:rPr sz="1950" b="1" spc="22" baseline="4000" dirty="0">
                <a:latin typeface="Arial" panose="020B0604020202020204"/>
                <a:cs typeface="Arial" panose="020B0604020202020204"/>
              </a:rPr>
              <a:t> Sname</a:t>
            </a:r>
            <a:r>
              <a:rPr sz="3000" b="1" spc="-7" baseline="17000" dirty="0">
                <a:latin typeface="Arial" panose="020B0604020202020204"/>
                <a:cs typeface="Arial" panose="020B0604020202020204"/>
              </a:rPr>
              <a:t>(</a:t>
            </a:r>
            <a:r>
              <a:rPr sz="4200" b="1" spc="-7" baseline="12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4200" spc="-240" baseline="12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b="1" spc="10" dirty="0">
                <a:latin typeface="Arial" panose="020B0604020202020204"/>
                <a:cs typeface="Arial" panose="020B0604020202020204"/>
              </a:rPr>
              <a:t>D#=“03</a:t>
            </a:r>
            <a:r>
              <a:rPr sz="1300" b="1" spc="15" dirty="0">
                <a:latin typeface="Arial" panose="020B0604020202020204"/>
                <a:cs typeface="Arial" panose="020B0604020202020204"/>
              </a:rPr>
              <a:t>”</a:t>
            </a:r>
            <a:r>
              <a:rPr sz="2775" b="1" spc="15" baseline="-3000" dirty="0">
                <a:latin typeface="Symbol" panose="05050102010706020507"/>
                <a:cs typeface="Symbol" panose="05050102010706020507"/>
              </a:rPr>
              <a:t></a:t>
            </a:r>
            <a:r>
              <a:rPr sz="1300" b="1" spc="10" dirty="0">
                <a:latin typeface="Arial" panose="020B0604020202020204"/>
                <a:cs typeface="Arial" panose="020B0604020202020204"/>
              </a:rPr>
              <a:t>Sage&gt;1</a:t>
            </a:r>
            <a:r>
              <a:rPr sz="1300" b="1" spc="15" dirty="0">
                <a:latin typeface="Arial" panose="020B0604020202020204"/>
                <a:cs typeface="Arial" panose="020B0604020202020204"/>
              </a:rPr>
              <a:t>9</a:t>
            </a:r>
            <a:r>
              <a:rPr sz="1300" b="1" spc="12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baseline="17000" dirty="0">
                <a:latin typeface="Arial" panose="020B0604020202020204"/>
                <a:cs typeface="Arial" panose="020B0604020202020204"/>
              </a:rPr>
              <a:t>(R))</a:t>
            </a:r>
            <a:endParaRPr sz="3000" baseline="17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4109" y="3485146"/>
            <a:ext cx="114363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学生表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48041" y="3881628"/>
            <a:ext cx="3878579" cy="14676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39903" y="4047744"/>
            <a:ext cx="1476755" cy="640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018403" y="5130279"/>
            <a:ext cx="3716654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735" marR="97155">
              <a:lnSpc>
                <a:spcPct val="100000"/>
              </a:lnSpc>
            </a:pP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查询所有在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系就读的</a:t>
            </a:r>
            <a:r>
              <a:rPr lang="zh-CN" altLang="en-US" sz="2000" b="1" spc="0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000" b="1" spc="0" dirty="0" err="1">
                <a:latin typeface="Microsoft JhengHei" panose="020B0604030504040204" charset="-120"/>
                <a:cs typeface="Microsoft JhengHei" panose="020B0604030504040204" charset="-120"/>
              </a:rPr>
              <a:t>且男同学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的学号和姓名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ts val="3335"/>
              </a:lnSpc>
              <a:spcBef>
                <a:spcPts val="520"/>
              </a:spcBef>
            </a:pPr>
            <a:r>
              <a:rPr sz="3000" b="1" spc="-7" baseline="17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</a:t>
            </a:r>
            <a:r>
              <a:rPr sz="3000" spc="-187" baseline="17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spc="15" baseline="4000" dirty="0">
                <a:latin typeface="Arial" panose="020B0604020202020204"/>
                <a:cs typeface="Arial" panose="020B0604020202020204"/>
              </a:rPr>
              <a:t>S#</a:t>
            </a:r>
            <a:r>
              <a:rPr sz="1950" b="1" spc="7" baseline="4000" dirty="0">
                <a:latin typeface="Arial" panose="020B0604020202020204"/>
                <a:cs typeface="Arial" panose="020B0604020202020204"/>
              </a:rPr>
              <a:t>,</a:t>
            </a:r>
            <a:r>
              <a:rPr sz="1950" b="1" spc="22" baseline="4000" dirty="0">
                <a:latin typeface="Arial" panose="020B0604020202020204"/>
                <a:cs typeface="Arial" panose="020B0604020202020204"/>
              </a:rPr>
              <a:t> Sname</a:t>
            </a:r>
            <a:r>
              <a:rPr sz="3000" b="1" spc="-7" baseline="17000" dirty="0">
                <a:latin typeface="Arial" panose="020B0604020202020204"/>
                <a:cs typeface="Arial" panose="020B0604020202020204"/>
              </a:rPr>
              <a:t>(</a:t>
            </a:r>
            <a:r>
              <a:rPr sz="4200" b="1" spc="-7" baseline="12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4200" spc="-240" baseline="12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b="1" spc="10" dirty="0">
                <a:latin typeface="Arial" panose="020B0604020202020204"/>
                <a:cs typeface="Arial" panose="020B0604020202020204"/>
              </a:rPr>
              <a:t>D#=“04</a:t>
            </a:r>
            <a:r>
              <a:rPr sz="1300" b="1" spc="15" dirty="0">
                <a:latin typeface="Arial" panose="020B0604020202020204"/>
                <a:cs typeface="Arial" panose="020B0604020202020204"/>
              </a:rPr>
              <a:t>”</a:t>
            </a:r>
            <a:r>
              <a:rPr sz="2775" b="1" spc="15" baseline="-3000" dirty="0">
                <a:latin typeface="Symbol" panose="05050102010706020507"/>
                <a:cs typeface="Symbol" panose="05050102010706020507"/>
              </a:rPr>
              <a:t></a:t>
            </a:r>
            <a:r>
              <a:rPr sz="1300" b="1" spc="15" dirty="0">
                <a:latin typeface="Arial" panose="020B0604020202020204"/>
                <a:cs typeface="Arial" panose="020B0604020202020204"/>
              </a:rPr>
              <a:t>Ss</a:t>
            </a:r>
            <a:r>
              <a:rPr sz="1300" b="1" spc="5" dirty="0">
                <a:latin typeface="Arial" panose="020B0604020202020204"/>
                <a:cs typeface="Arial" panose="020B0604020202020204"/>
              </a:rPr>
              <a:t>e</a:t>
            </a:r>
            <a:r>
              <a:rPr sz="1300" b="1" spc="10" dirty="0">
                <a:latin typeface="Arial" panose="020B0604020202020204"/>
                <a:cs typeface="Arial" panose="020B0604020202020204"/>
              </a:rPr>
              <a:t>x=‘</a:t>
            </a:r>
            <a:r>
              <a:rPr sz="1300" b="1" spc="35" dirty="0">
                <a:latin typeface="Microsoft JhengHei" panose="020B0604030504040204" charset="-120"/>
                <a:cs typeface="Microsoft JhengHei" panose="020B0604030504040204" charset="-120"/>
              </a:rPr>
              <a:t>男</a:t>
            </a:r>
            <a:r>
              <a:rPr sz="1300" b="1" spc="30" dirty="0">
                <a:latin typeface="Microsoft JhengHei" panose="020B0604030504040204" charset="-120"/>
                <a:cs typeface="Microsoft JhengHei" panose="020B0604030504040204" charset="-120"/>
              </a:rPr>
              <a:t>’</a:t>
            </a:r>
            <a:r>
              <a:rPr sz="1300" b="1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300" b="1" spc="-160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3000" b="1" spc="-15" baseline="17000" dirty="0">
                <a:latin typeface="Arial" panose="020B0604020202020204"/>
                <a:cs typeface="Arial" panose="020B0604020202020204"/>
              </a:rPr>
              <a:t>(R))</a:t>
            </a:r>
            <a:endParaRPr sz="3000" baseline="17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39903" y="6233922"/>
            <a:ext cx="1476755" cy="6408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8921750" cy="296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</a:t>
            </a:r>
            <a:r>
              <a:rPr sz="2400" b="1" spc="7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-Join)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07950" marR="306070">
              <a:lnSpc>
                <a:spcPct val="130000"/>
              </a:lnSpc>
              <a:spcBef>
                <a:spcPts val="134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投影与选择操作只是对单个关系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进行操作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, 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而实际应用中往往涉及多个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  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表之间的操作</a:t>
            </a:r>
            <a:r>
              <a:rPr lang="zh-CN" altLang="en-US" sz="2000" b="1" spc="5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***</a:t>
            </a:r>
            <a:endParaRPr sz="2000" b="1" dirty="0">
              <a:solidFill>
                <a:srgbClr val="FF0000"/>
              </a:solidFill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0795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比如：查询数据结构成绩在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90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分以上的学生姓名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涉及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Student,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Course,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SC)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0795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这就需要</a:t>
            </a:r>
            <a:r>
              <a:rPr sz="2000" b="1" spc="5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-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连接操作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87943" y="4068317"/>
            <a:ext cx="3263646" cy="137693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99423" y="5539740"/>
            <a:ext cx="2872739" cy="1194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44297" y="4467605"/>
            <a:ext cx="1824989" cy="2053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68437" y="2814448"/>
            <a:ext cx="753618" cy="43357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48063" y="3648455"/>
            <a:ext cx="4585715" cy="670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9199" y="878078"/>
            <a:ext cx="8115300" cy="599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 dirty="0">
              <a:latin typeface="Times New Roman" panose="02020603050405020304"/>
              <a:cs typeface="Times New Roman" panose="02020603050405020304"/>
            </a:endParaRPr>
          </a:p>
          <a:p>
            <a:pPr marR="2176145" algn="ctr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</a:t>
            </a:r>
            <a:r>
              <a:rPr sz="2400" b="1" spc="7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-Join)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70815" marR="5080" algn="just">
              <a:lnSpc>
                <a:spcPct val="130000"/>
              </a:lnSpc>
              <a:spcBef>
                <a:spcPts val="1995"/>
              </a:spcBef>
              <a:tabLst>
                <a:tab pos="1195070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定义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：给定关系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和关系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S, R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与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2000" b="1" spc="5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连接运算结果也是一个关系，记 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作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，它由关系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和关系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的笛卡尔积中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选取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中属性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与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中属性 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之间满足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条件的元组构成。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70815" algn="just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4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数学描述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 panose="02020603050405020304"/>
              <a:cs typeface="Times New Roman" panose="02020603050405020304"/>
            </a:endParaRPr>
          </a:p>
          <a:p>
            <a:pPr marL="628015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设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R(A</a:t>
            </a:r>
            <a:r>
              <a:rPr sz="1950" b="1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950" b="1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…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950" b="1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), </a:t>
            </a:r>
            <a:r>
              <a:rPr lang="en-US" altLang="zh-CN"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   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{ 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50" b="1" spc="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950" b="1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…</a:t>
            </a:r>
            <a:r>
              <a:rPr sz="2000" b="1" spc="-35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950" b="1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}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62801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S(B</a:t>
            </a:r>
            <a:r>
              <a:rPr sz="1950" b="1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,B</a:t>
            </a:r>
            <a:r>
              <a:rPr sz="1950" b="1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…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,B</a:t>
            </a:r>
            <a:r>
              <a:rPr sz="1950" b="1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), </a:t>
            </a:r>
            <a:r>
              <a:rPr lang="en-US" altLang="zh-CN"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      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{ 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950" b="1" spc="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,B</a:t>
            </a:r>
            <a:r>
              <a:rPr sz="1950" b="1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… 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,B</a:t>
            </a:r>
            <a:r>
              <a:rPr sz="1950" b="1" spc="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950" b="1" spc="-390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}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62801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2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 err="1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是关系</a:t>
            </a:r>
            <a:r>
              <a:rPr sz="2000" b="1" spc="5" dirty="0" err="1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中的元组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lang="en-US" altLang="zh-CN"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     </a:t>
            </a:r>
            <a:r>
              <a:rPr sz="2000" b="1" spc="5" dirty="0" err="1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是关系</a:t>
            </a:r>
            <a:r>
              <a:rPr sz="2000" b="1" spc="5" dirty="0" err="1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中的元组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2801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3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属性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和属性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具有可比性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2801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是比较运算符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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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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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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28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≠}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271780">
              <a:lnSpc>
                <a:spcPct val="100000"/>
              </a:lnSpc>
              <a:spcBef>
                <a:spcPts val="1460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在实际应用中，</a:t>
            </a:r>
            <a:r>
              <a:rPr sz="2000" b="1" spc="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连接操作经常与投影、选择操作一起使用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29773" y="958850"/>
            <a:ext cx="4352290" cy="3257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2680" algn="l"/>
              </a:tabLst>
            </a:pP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第</a:t>
            </a:r>
            <a:r>
              <a:rPr sz="2800" b="1" dirty="0">
                <a:latin typeface="Arial" panose="020B0604020202020204"/>
                <a:cs typeface="Arial" panose="020B0604020202020204"/>
              </a:rPr>
              <a:t>2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章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关系模型与关系运算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2330"/>
              </a:spcBef>
              <a:tabLst>
                <a:tab pos="664845" algn="l"/>
              </a:tabLst>
            </a:pPr>
            <a:r>
              <a:rPr sz="2400" b="1" u="heavy" spc="-5" dirty="0">
                <a:latin typeface="Arial" panose="020B0604020202020204"/>
                <a:cs typeface="Arial" panose="020B0604020202020204"/>
              </a:rPr>
              <a:t>2.1	</a:t>
            </a:r>
            <a:r>
              <a:rPr sz="2400" b="1" u="heavy" spc="10" dirty="0">
                <a:latin typeface="Microsoft JhengHei" panose="020B0604030504040204" charset="-120"/>
                <a:cs typeface="Microsoft JhengHei" panose="020B0604030504040204" charset="-120"/>
              </a:rPr>
              <a:t>关系模型与关系运算简述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95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关系模型的提出与作用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关系模型与关系运算概览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000" b="1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本章的目标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785"/>
              </a:spcBef>
              <a:tabLst>
                <a:tab pos="664845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2.2	</a:t>
            </a:r>
            <a:r>
              <a:rPr sz="2400" b="1" spc="5" dirty="0">
                <a:latin typeface="Microsoft JhengHei" panose="020B0604030504040204" charset="-120"/>
                <a:cs typeface="Microsoft JhengHei" panose="020B0604030504040204" charset="-120"/>
              </a:rPr>
              <a:t>关系与关系模型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2390">
              <a:lnSpc>
                <a:spcPct val="100000"/>
              </a:lnSpc>
              <a:spcBef>
                <a:spcPts val="865"/>
              </a:spcBef>
              <a:tabLst>
                <a:tab pos="664845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2.3	</a:t>
            </a:r>
            <a:r>
              <a:rPr sz="24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r>
              <a:rPr lang="en-US" altLang="zh-CN" sz="2400" b="1" spc="5" dirty="0">
                <a:latin typeface="Microsoft JhengHei" panose="020B0604030504040204" charset="-120"/>
                <a:cs typeface="Microsoft JhengHei" panose="020B0604030504040204" charset="-120"/>
              </a:rPr>
              <a:t>-</a:t>
            </a:r>
            <a:r>
              <a:rPr lang="zh-CN" altLang="en-US" sz="2400" b="1" spc="5" dirty="0">
                <a:solidFill>
                  <a:srgbClr val="FF0065"/>
                </a:solidFill>
                <a:latin typeface="Microsoft JhengHei" panose="020B0604030504040204" charset="-120"/>
                <a:cs typeface="Arial" panose="020B0604020202020204"/>
              </a:rPr>
              <a:t>纯关系操作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5845175" cy="191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</a:t>
            </a:r>
            <a:r>
              <a:rPr sz="24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-Join)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7081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dirty="0">
                <a:latin typeface="Arial" panose="020B0604020202020204"/>
                <a:cs typeface="Arial" panose="020B0604020202020204"/>
              </a:rPr>
              <a:t>-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dirty="0">
                <a:latin typeface="Arial" panose="020B0604020202020204"/>
                <a:cs typeface="Arial" panose="020B0604020202020204"/>
              </a:rPr>
              <a:t>-Join)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操作的示例一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抽象的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1965" y="3449573"/>
            <a:ext cx="1085849" cy="12679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48441" y="4338828"/>
            <a:ext cx="2125217" cy="2535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35871" y="3449573"/>
            <a:ext cx="1085088" cy="1571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30615" y="4119371"/>
            <a:ext cx="371475" cy="245110"/>
          </a:xfrm>
          <a:custGeom>
            <a:avLst/>
            <a:gdLst/>
            <a:ahLst/>
            <a:cxnLst/>
            <a:rect l="l" t="t" r="r" b="b"/>
            <a:pathLst>
              <a:path w="371475" h="245110">
                <a:moveTo>
                  <a:pt x="32004" y="104393"/>
                </a:moveTo>
                <a:lnTo>
                  <a:pt x="4572" y="95249"/>
                </a:lnTo>
                <a:lnTo>
                  <a:pt x="4572" y="96773"/>
                </a:lnTo>
                <a:lnTo>
                  <a:pt x="2286" y="103631"/>
                </a:lnTo>
                <a:lnTo>
                  <a:pt x="1524" y="109727"/>
                </a:lnTo>
                <a:lnTo>
                  <a:pt x="0" y="123443"/>
                </a:lnTo>
                <a:lnTo>
                  <a:pt x="762" y="128777"/>
                </a:lnTo>
                <a:lnTo>
                  <a:pt x="28956" y="127253"/>
                </a:lnTo>
                <a:lnTo>
                  <a:pt x="28956" y="117347"/>
                </a:lnTo>
                <a:lnTo>
                  <a:pt x="29718" y="113537"/>
                </a:lnTo>
                <a:lnTo>
                  <a:pt x="30480" y="108965"/>
                </a:lnTo>
                <a:lnTo>
                  <a:pt x="32004" y="104393"/>
                </a:lnTo>
                <a:close/>
              </a:path>
              <a:path w="371475" h="245110">
                <a:moveTo>
                  <a:pt x="60960" y="66293"/>
                </a:moveTo>
                <a:lnTo>
                  <a:pt x="43434" y="44195"/>
                </a:lnTo>
                <a:lnTo>
                  <a:pt x="38862" y="47243"/>
                </a:lnTo>
                <a:lnTo>
                  <a:pt x="24384" y="61721"/>
                </a:lnTo>
                <a:lnTo>
                  <a:pt x="21336" y="66293"/>
                </a:lnTo>
                <a:lnTo>
                  <a:pt x="43434" y="83819"/>
                </a:lnTo>
                <a:lnTo>
                  <a:pt x="46482" y="80009"/>
                </a:lnTo>
                <a:lnTo>
                  <a:pt x="57912" y="68579"/>
                </a:lnTo>
                <a:lnTo>
                  <a:pt x="60960" y="66293"/>
                </a:lnTo>
                <a:close/>
              </a:path>
              <a:path w="371475" h="245110">
                <a:moveTo>
                  <a:pt x="107442" y="41909"/>
                </a:moveTo>
                <a:lnTo>
                  <a:pt x="97536" y="15239"/>
                </a:lnTo>
                <a:lnTo>
                  <a:pt x="83820" y="19811"/>
                </a:lnTo>
                <a:lnTo>
                  <a:pt x="70104" y="26669"/>
                </a:lnTo>
                <a:lnTo>
                  <a:pt x="69342" y="27431"/>
                </a:lnTo>
                <a:lnTo>
                  <a:pt x="83820" y="51815"/>
                </a:lnTo>
                <a:lnTo>
                  <a:pt x="96012" y="45719"/>
                </a:lnTo>
                <a:lnTo>
                  <a:pt x="107442" y="41909"/>
                </a:lnTo>
                <a:close/>
              </a:path>
              <a:path w="371475" h="245110">
                <a:moveTo>
                  <a:pt x="159258" y="30479"/>
                </a:moveTo>
                <a:lnTo>
                  <a:pt x="156972" y="2285"/>
                </a:lnTo>
                <a:lnTo>
                  <a:pt x="149352" y="3047"/>
                </a:lnTo>
                <a:lnTo>
                  <a:pt x="131826" y="5333"/>
                </a:lnTo>
                <a:lnTo>
                  <a:pt x="126492" y="6857"/>
                </a:lnTo>
                <a:lnTo>
                  <a:pt x="133350" y="34289"/>
                </a:lnTo>
                <a:lnTo>
                  <a:pt x="137922" y="33527"/>
                </a:lnTo>
                <a:lnTo>
                  <a:pt x="159258" y="30479"/>
                </a:lnTo>
                <a:close/>
              </a:path>
              <a:path w="371475" h="245110">
                <a:moveTo>
                  <a:pt x="216408" y="2285"/>
                </a:moveTo>
                <a:lnTo>
                  <a:pt x="204216" y="761"/>
                </a:lnTo>
                <a:lnTo>
                  <a:pt x="187452" y="0"/>
                </a:lnTo>
                <a:lnTo>
                  <a:pt x="186690" y="28955"/>
                </a:lnTo>
                <a:lnTo>
                  <a:pt x="203454" y="29717"/>
                </a:lnTo>
                <a:lnTo>
                  <a:pt x="214122" y="30479"/>
                </a:lnTo>
                <a:lnTo>
                  <a:pt x="216408" y="2285"/>
                </a:lnTo>
                <a:close/>
              </a:path>
              <a:path w="371475" h="245110">
                <a:moveTo>
                  <a:pt x="275844" y="15239"/>
                </a:moveTo>
                <a:lnTo>
                  <a:pt x="272034" y="13715"/>
                </a:lnTo>
                <a:lnTo>
                  <a:pt x="256032" y="9143"/>
                </a:lnTo>
                <a:lnTo>
                  <a:pt x="246888" y="6857"/>
                </a:lnTo>
                <a:lnTo>
                  <a:pt x="240030" y="35051"/>
                </a:lnTo>
                <a:lnTo>
                  <a:pt x="249936" y="37337"/>
                </a:lnTo>
                <a:lnTo>
                  <a:pt x="263652" y="41147"/>
                </a:lnTo>
                <a:lnTo>
                  <a:pt x="265938" y="41909"/>
                </a:lnTo>
                <a:lnTo>
                  <a:pt x="275844" y="15239"/>
                </a:lnTo>
                <a:close/>
              </a:path>
              <a:path w="371475" h="245110">
                <a:moveTo>
                  <a:pt x="329946" y="44957"/>
                </a:moveTo>
                <a:lnTo>
                  <a:pt x="314706" y="33527"/>
                </a:lnTo>
                <a:lnTo>
                  <a:pt x="304038" y="28193"/>
                </a:lnTo>
                <a:lnTo>
                  <a:pt x="289560" y="52577"/>
                </a:lnTo>
                <a:lnTo>
                  <a:pt x="300228" y="58673"/>
                </a:lnTo>
                <a:lnTo>
                  <a:pt x="304800" y="61721"/>
                </a:lnTo>
                <a:lnTo>
                  <a:pt x="310134" y="65531"/>
                </a:lnTo>
                <a:lnTo>
                  <a:pt x="311658" y="67055"/>
                </a:lnTo>
                <a:lnTo>
                  <a:pt x="329946" y="44957"/>
                </a:lnTo>
                <a:close/>
              </a:path>
              <a:path w="371475" h="245110">
                <a:moveTo>
                  <a:pt x="368046" y="97535"/>
                </a:moveTo>
                <a:lnTo>
                  <a:pt x="367284" y="96011"/>
                </a:lnTo>
                <a:lnTo>
                  <a:pt x="362712" y="83819"/>
                </a:lnTo>
                <a:lnTo>
                  <a:pt x="358902" y="77723"/>
                </a:lnTo>
                <a:lnTo>
                  <a:pt x="355854" y="72389"/>
                </a:lnTo>
                <a:lnTo>
                  <a:pt x="352806" y="67817"/>
                </a:lnTo>
                <a:lnTo>
                  <a:pt x="329184" y="84581"/>
                </a:lnTo>
                <a:lnTo>
                  <a:pt x="332232" y="89153"/>
                </a:lnTo>
                <a:lnTo>
                  <a:pt x="335280" y="92963"/>
                </a:lnTo>
                <a:lnTo>
                  <a:pt x="336804" y="97535"/>
                </a:lnTo>
                <a:lnTo>
                  <a:pt x="339090" y="101345"/>
                </a:lnTo>
                <a:lnTo>
                  <a:pt x="340614" y="105917"/>
                </a:lnTo>
                <a:lnTo>
                  <a:pt x="368046" y="97535"/>
                </a:lnTo>
                <a:close/>
              </a:path>
              <a:path w="371475" h="245110">
                <a:moveTo>
                  <a:pt x="371094" y="135635"/>
                </a:moveTo>
                <a:lnTo>
                  <a:pt x="371094" y="131063"/>
                </a:lnTo>
                <a:lnTo>
                  <a:pt x="342900" y="128015"/>
                </a:lnTo>
                <a:lnTo>
                  <a:pt x="342138" y="131825"/>
                </a:lnTo>
                <a:lnTo>
                  <a:pt x="341376" y="136397"/>
                </a:lnTo>
                <a:lnTo>
                  <a:pt x="340614" y="140207"/>
                </a:lnTo>
                <a:lnTo>
                  <a:pt x="338328" y="144779"/>
                </a:lnTo>
                <a:lnTo>
                  <a:pt x="336804" y="148589"/>
                </a:lnTo>
                <a:lnTo>
                  <a:pt x="336042" y="150113"/>
                </a:lnTo>
                <a:lnTo>
                  <a:pt x="361188" y="163067"/>
                </a:lnTo>
                <a:lnTo>
                  <a:pt x="362712" y="160781"/>
                </a:lnTo>
                <a:lnTo>
                  <a:pt x="365760" y="154685"/>
                </a:lnTo>
                <a:lnTo>
                  <a:pt x="368046" y="148589"/>
                </a:lnTo>
                <a:lnTo>
                  <a:pt x="369570" y="141731"/>
                </a:lnTo>
                <a:lnTo>
                  <a:pt x="371094" y="135635"/>
                </a:lnTo>
                <a:close/>
              </a:path>
              <a:path w="371475" h="245110">
                <a:moveTo>
                  <a:pt x="341376" y="189737"/>
                </a:moveTo>
                <a:lnTo>
                  <a:pt x="321564" y="169163"/>
                </a:lnTo>
                <a:lnTo>
                  <a:pt x="318516" y="172973"/>
                </a:lnTo>
                <a:lnTo>
                  <a:pt x="313944" y="176783"/>
                </a:lnTo>
                <a:lnTo>
                  <a:pt x="309372" y="179831"/>
                </a:lnTo>
                <a:lnTo>
                  <a:pt x="304800" y="183641"/>
                </a:lnTo>
                <a:lnTo>
                  <a:pt x="301752" y="185927"/>
                </a:lnTo>
                <a:lnTo>
                  <a:pt x="317754" y="209549"/>
                </a:lnTo>
                <a:lnTo>
                  <a:pt x="321564" y="206501"/>
                </a:lnTo>
                <a:lnTo>
                  <a:pt x="327660" y="202691"/>
                </a:lnTo>
                <a:lnTo>
                  <a:pt x="332994" y="198119"/>
                </a:lnTo>
                <a:lnTo>
                  <a:pt x="341376" y="189737"/>
                </a:lnTo>
                <a:close/>
              </a:path>
              <a:path w="371475" h="245110">
                <a:moveTo>
                  <a:pt x="290322" y="224027"/>
                </a:moveTo>
                <a:lnTo>
                  <a:pt x="278130" y="198119"/>
                </a:lnTo>
                <a:lnTo>
                  <a:pt x="275844" y="198881"/>
                </a:lnTo>
                <a:lnTo>
                  <a:pt x="262890" y="204215"/>
                </a:lnTo>
                <a:lnTo>
                  <a:pt x="252984" y="207263"/>
                </a:lnTo>
                <a:lnTo>
                  <a:pt x="261366" y="233933"/>
                </a:lnTo>
                <a:lnTo>
                  <a:pt x="272796" y="230885"/>
                </a:lnTo>
                <a:lnTo>
                  <a:pt x="288036" y="224789"/>
                </a:lnTo>
                <a:lnTo>
                  <a:pt x="290322" y="224027"/>
                </a:lnTo>
                <a:close/>
              </a:path>
              <a:path w="371475" h="245110">
                <a:moveTo>
                  <a:pt x="231648" y="240791"/>
                </a:moveTo>
                <a:lnTo>
                  <a:pt x="227076" y="212597"/>
                </a:lnTo>
                <a:lnTo>
                  <a:pt x="217932" y="214121"/>
                </a:lnTo>
                <a:lnTo>
                  <a:pt x="201930" y="215645"/>
                </a:lnTo>
                <a:lnTo>
                  <a:pt x="200406" y="215645"/>
                </a:lnTo>
                <a:lnTo>
                  <a:pt x="201930" y="244601"/>
                </a:lnTo>
                <a:lnTo>
                  <a:pt x="204978" y="243839"/>
                </a:lnTo>
                <a:lnTo>
                  <a:pt x="222504" y="242315"/>
                </a:lnTo>
                <a:lnTo>
                  <a:pt x="231648" y="240791"/>
                </a:lnTo>
                <a:close/>
              </a:path>
              <a:path w="371475" h="245110">
                <a:moveTo>
                  <a:pt x="172974" y="215645"/>
                </a:moveTo>
                <a:lnTo>
                  <a:pt x="168402" y="215573"/>
                </a:lnTo>
                <a:lnTo>
                  <a:pt x="153162" y="214121"/>
                </a:lnTo>
                <a:lnTo>
                  <a:pt x="146304" y="213359"/>
                </a:lnTo>
                <a:lnTo>
                  <a:pt x="141732" y="241553"/>
                </a:lnTo>
                <a:lnTo>
                  <a:pt x="150114" y="242315"/>
                </a:lnTo>
                <a:lnTo>
                  <a:pt x="168402" y="243839"/>
                </a:lnTo>
                <a:lnTo>
                  <a:pt x="172212" y="244601"/>
                </a:lnTo>
                <a:lnTo>
                  <a:pt x="172974" y="215645"/>
                </a:lnTo>
                <a:close/>
              </a:path>
              <a:path w="371475" h="245110">
                <a:moveTo>
                  <a:pt x="120396" y="207263"/>
                </a:moveTo>
                <a:lnTo>
                  <a:pt x="108204" y="203453"/>
                </a:lnTo>
                <a:lnTo>
                  <a:pt x="95250" y="198881"/>
                </a:lnTo>
                <a:lnTo>
                  <a:pt x="83058" y="224789"/>
                </a:lnTo>
                <a:lnTo>
                  <a:pt x="85344" y="225551"/>
                </a:lnTo>
                <a:lnTo>
                  <a:pt x="99822" y="230885"/>
                </a:lnTo>
                <a:lnTo>
                  <a:pt x="112014" y="234695"/>
                </a:lnTo>
                <a:lnTo>
                  <a:pt x="120396" y="207263"/>
                </a:lnTo>
                <a:close/>
              </a:path>
              <a:path w="371475" h="245110">
                <a:moveTo>
                  <a:pt x="71628" y="186689"/>
                </a:moveTo>
                <a:lnTo>
                  <a:pt x="67056" y="182879"/>
                </a:lnTo>
                <a:lnTo>
                  <a:pt x="62484" y="179831"/>
                </a:lnTo>
                <a:lnTo>
                  <a:pt x="53340" y="172211"/>
                </a:lnTo>
                <a:lnTo>
                  <a:pt x="51816" y="170687"/>
                </a:lnTo>
                <a:lnTo>
                  <a:pt x="32004" y="191261"/>
                </a:lnTo>
                <a:lnTo>
                  <a:pt x="34290" y="193547"/>
                </a:lnTo>
                <a:lnTo>
                  <a:pt x="39624" y="198119"/>
                </a:lnTo>
                <a:lnTo>
                  <a:pt x="45720" y="202691"/>
                </a:lnTo>
                <a:lnTo>
                  <a:pt x="51054" y="207263"/>
                </a:lnTo>
                <a:lnTo>
                  <a:pt x="56388" y="210311"/>
                </a:lnTo>
                <a:lnTo>
                  <a:pt x="71628" y="186689"/>
                </a:lnTo>
                <a:close/>
              </a:path>
              <a:path w="371475" h="245110">
                <a:moveTo>
                  <a:pt x="36576" y="151637"/>
                </a:moveTo>
                <a:lnTo>
                  <a:pt x="35052" y="147827"/>
                </a:lnTo>
                <a:lnTo>
                  <a:pt x="32766" y="143255"/>
                </a:lnTo>
                <a:lnTo>
                  <a:pt x="31242" y="139445"/>
                </a:lnTo>
                <a:lnTo>
                  <a:pt x="30480" y="134873"/>
                </a:lnTo>
                <a:lnTo>
                  <a:pt x="29718" y="131063"/>
                </a:lnTo>
                <a:lnTo>
                  <a:pt x="29718" y="129539"/>
                </a:lnTo>
                <a:lnTo>
                  <a:pt x="762" y="133349"/>
                </a:lnTo>
                <a:lnTo>
                  <a:pt x="1524" y="136397"/>
                </a:lnTo>
                <a:lnTo>
                  <a:pt x="3048" y="143255"/>
                </a:lnTo>
                <a:lnTo>
                  <a:pt x="4572" y="149351"/>
                </a:lnTo>
                <a:lnTo>
                  <a:pt x="6858" y="155447"/>
                </a:lnTo>
                <a:lnTo>
                  <a:pt x="9906" y="161543"/>
                </a:lnTo>
                <a:lnTo>
                  <a:pt x="11430" y="165353"/>
                </a:lnTo>
                <a:lnTo>
                  <a:pt x="36576" y="151637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30615" y="4437126"/>
            <a:ext cx="371475" cy="243840"/>
          </a:xfrm>
          <a:custGeom>
            <a:avLst/>
            <a:gdLst/>
            <a:ahLst/>
            <a:cxnLst/>
            <a:rect l="l" t="t" r="r" b="b"/>
            <a:pathLst>
              <a:path w="371475" h="243839">
                <a:moveTo>
                  <a:pt x="32004" y="104393"/>
                </a:moveTo>
                <a:lnTo>
                  <a:pt x="5334" y="94487"/>
                </a:lnTo>
                <a:lnTo>
                  <a:pt x="4572" y="96773"/>
                </a:lnTo>
                <a:lnTo>
                  <a:pt x="2286" y="102869"/>
                </a:lnTo>
                <a:lnTo>
                  <a:pt x="1524" y="109727"/>
                </a:lnTo>
                <a:lnTo>
                  <a:pt x="762" y="115823"/>
                </a:lnTo>
                <a:lnTo>
                  <a:pt x="0" y="122681"/>
                </a:lnTo>
                <a:lnTo>
                  <a:pt x="762" y="128777"/>
                </a:lnTo>
                <a:lnTo>
                  <a:pt x="28956" y="127253"/>
                </a:lnTo>
                <a:lnTo>
                  <a:pt x="28956" y="117347"/>
                </a:lnTo>
                <a:lnTo>
                  <a:pt x="30480" y="108203"/>
                </a:lnTo>
                <a:lnTo>
                  <a:pt x="32004" y="104393"/>
                </a:lnTo>
                <a:close/>
              </a:path>
              <a:path w="371475" h="243839">
                <a:moveTo>
                  <a:pt x="60960" y="66293"/>
                </a:moveTo>
                <a:lnTo>
                  <a:pt x="43434" y="43433"/>
                </a:lnTo>
                <a:lnTo>
                  <a:pt x="38862" y="47243"/>
                </a:lnTo>
                <a:lnTo>
                  <a:pt x="33528" y="51815"/>
                </a:lnTo>
                <a:lnTo>
                  <a:pt x="28956" y="56387"/>
                </a:lnTo>
                <a:lnTo>
                  <a:pt x="24384" y="61721"/>
                </a:lnTo>
                <a:lnTo>
                  <a:pt x="21336" y="65531"/>
                </a:lnTo>
                <a:lnTo>
                  <a:pt x="43434" y="83819"/>
                </a:lnTo>
                <a:lnTo>
                  <a:pt x="46482" y="80009"/>
                </a:lnTo>
                <a:lnTo>
                  <a:pt x="57912" y="68579"/>
                </a:lnTo>
                <a:lnTo>
                  <a:pt x="60960" y="66293"/>
                </a:lnTo>
                <a:close/>
              </a:path>
              <a:path w="371475" h="243839">
                <a:moveTo>
                  <a:pt x="107442" y="41147"/>
                </a:moveTo>
                <a:lnTo>
                  <a:pt x="97536" y="14477"/>
                </a:lnTo>
                <a:lnTo>
                  <a:pt x="83820" y="19811"/>
                </a:lnTo>
                <a:lnTo>
                  <a:pt x="70104" y="26669"/>
                </a:lnTo>
                <a:lnTo>
                  <a:pt x="69342" y="26669"/>
                </a:lnTo>
                <a:lnTo>
                  <a:pt x="83820" y="51815"/>
                </a:lnTo>
                <a:lnTo>
                  <a:pt x="96012" y="45719"/>
                </a:lnTo>
                <a:lnTo>
                  <a:pt x="107442" y="41147"/>
                </a:lnTo>
                <a:close/>
              </a:path>
              <a:path w="371475" h="243839">
                <a:moveTo>
                  <a:pt x="160020" y="30479"/>
                </a:moveTo>
                <a:lnTo>
                  <a:pt x="156972" y="1523"/>
                </a:lnTo>
                <a:lnTo>
                  <a:pt x="149352" y="2285"/>
                </a:lnTo>
                <a:lnTo>
                  <a:pt x="131826" y="5333"/>
                </a:lnTo>
                <a:lnTo>
                  <a:pt x="127254" y="6095"/>
                </a:lnTo>
                <a:lnTo>
                  <a:pt x="133350" y="34289"/>
                </a:lnTo>
                <a:lnTo>
                  <a:pt x="137922" y="32765"/>
                </a:lnTo>
                <a:lnTo>
                  <a:pt x="153924" y="30479"/>
                </a:lnTo>
                <a:lnTo>
                  <a:pt x="160020" y="30479"/>
                </a:lnTo>
                <a:close/>
              </a:path>
              <a:path w="371475" h="243839">
                <a:moveTo>
                  <a:pt x="216408" y="1523"/>
                </a:moveTo>
                <a:lnTo>
                  <a:pt x="203454" y="727"/>
                </a:lnTo>
                <a:lnTo>
                  <a:pt x="187452" y="0"/>
                </a:lnTo>
                <a:lnTo>
                  <a:pt x="186690" y="28955"/>
                </a:lnTo>
                <a:lnTo>
                  <a:pt x="204216" y="29064"/>
                </a:lnTo>
                <a:lnTo>
                  <a:pt x="214122" y="30479"/>
                </a:lnTo>
                <a:lnTo>
                  <a:pt x="216408" y="1523"/>
                </a:lnTo>
                <a:close/>
              </a:path>
              <a:path w="371475" h="243839">
                <a:moveTo>
                  <a:pt x="275844" y="15239"/>
                </a:moveTo>
                <a:lnTo>
                  <a:pt x="272034" y="13715"/>
                </a:lnTo>
                <a:lnTo>
                  <a:pt x="256032" y="9143"/>
                </a:lnTo>
                <a:lnTo>
                  <a:pt x="246888" y="6857"/>
                </a:lnTo>
                <a:lnTo>
                  <a:pt x="240030" y="34289"/>
                </a:lnTo>
                <a:lnTo>
                  <a:pt x="249936" y="36575"/>
                </a:lnTo>
                <a:lnTo>
                  <a:pt x="265938" y="41909"/>
                </a:lnTo>
                <a:lnTo>
                  <a:pt x="275844" y="15239"/>
                </a:lnTo>
                <a:close/>
              </a:path>
              <a:path w="371475" h="243839">
                <a:moveTo>
                  <a:pt x="329946" y="44195"/>
                </a:moveTo>
                <a:lnTo>
                  <a:pt x="326898" y="41909"/>
                </a:lnTo>
                <a:lnTo>
                  <a:pt x="320802" y="38099"/>
                </a:lnTo>
                <a:lnTo>
                  <a:pt x="314706" y="33527"/>
                </a:lnTo>
                <a:lnTo>
                  <a:pt x="304038" y="27431"/>
                </a:lnTo>
                <a:lnTo>
                  <a:pt x="290322" y="52577"/>
                </a:lnTo>
                <a:lnTo>
                  <a:pt x="300228" y="58673"/>
                </a:lnTo>
                <a:lnTo>
                  <a:pt x="304800" y="61721"/>
                </a:lnTo>
                <a:lnTo>
                  <a:pt x="310134" y="65531"/>
                </a:lnTo>
                <a:lnTo>
                  <a:pt x="312420" y="67055"/>
                </a:lnTo>
                <a:lnTo>
                  <a:pt x="329946" y="44195"/>
                </a:lnTo>
                <a:close/>
              </a:path>
              <a:path w="371475" h="243839">
                <a:moveTo>
                  <a:pt x="368046" y="97535"/>
                </a:moveTo>
                <a:lnTo>
                  <a:pt x="367284" y="95249"/>
                </a:lnTo>
                <a:lnTo>
                  <a:pt x="364998" y="89153"/>
                </a:lnTo>
                <a:lnTo>
                  <a:pt x="362712" y="83819"/>
                </a:lnTo>
                <a:lnTo>
                  <a:pt x="358902" y="77723"/>
                </a:lnTo>
                <a:lnTo>
                  <a:pt x="355854" y="71627"/>
                </a:lnTo>
                <a:lnTo>
                  <a:pt x="352806" y="67817"/>
                </a:lnTo>
                <a:lnTo>
                  <a:pt x="329184" y="84581"/>
                </a:lnTo>
                <a:lnTo>
                  <a:pt x="332232" y="88391"/>
                </a:lnTo>
                <a:lnTo>
                  <a:pt x="335280" y="92963"/>
                </a:lnTo>
                <a:lnTo>
                  <a:pt x="336804" y="96773"/>
                </a:lnTo>
                <a:lnTo>
                  <a:pt x="339090" y="101345"/>
                </a:lnTo>
                <a:lnTo>
                  <a:pt x="340614" y="105155"/>
                </a:lnTo>
                <a:lnTo>
                  <a:pt x="368046" y="97535"/>
                </a:lnTo>
                <a:close/>
              </a:path>
              <a:path w="371475" h="243839">
                <a:moveTo>
                  <a:pt x="371094" y="134873"/>
                </a:moveTo>
                <a:lnTo>
                  <a:pt x="371094" y="131063"/>
                </a:lnTo>
                <a:lnTo>
                  <a:pt x="342900" y="128015"/>
                </a:lnTo>
                <a:lnTo>
                  <a:pt x="341376" y="135635"/>
                </a:lnTo>
                <a:lnTo>
                  <a:pt x="340614" y="140207"/>
                </a:lnTo>
                <a:lnTo>
                  <a:pt x="338328" y="144017"/>
                </a:lnTo>
                <a:lnTo>
                  <a:pt x="336804" y="148589"/>
                </a:lnTo>
                <a:lnTo>
                  <a:pt x="336042" y="150113"/>
                </a:lnTo>
                <a:lnTo>
                  <a:pt x="361188" y="163067"/>
                </a:lnTo>
                <a:lnTo>
                  <a:pt x="365760" y="153923"/>
                </a:lnTo>
                <a:lnTo>
                  <a:pt x="368046" y="147827"/>
                </a:lnTo>
                <a:lnTo>
                  <a:pt x="369570" y="141731"/>
                </a:lnTo>
                <a:lnTo>
                  <a:pt x="371094" y="134873"/>
                </a:lnTo>
                <a:close/>
              </a:path>
              <a:path w="371475" h="243839">
                <a:moveTo>
                  <a:pt x="341376" y="189737"/>
                </a:moveTo>
                <a:lnTo>
                  <a:pt x="321564" y="169163"/>
                </a:lnTo>
                <a:lnTo>
                  <a:pt x="318516" y="172211"/>
                </a:lnTo>
                <a:lnTo>
                  <a:pt x="304800" y="183641"/>
                </a:lnTo>
                <a:lnTo>
                  <a:pt x="301752" y="185165"/>
                </a:lnTo>
                <a:lnTo>
                  <a:pt x="316992" y="208787"/>
                </a:lnTo>
                <a:lnTo>
                  <a:pt x="321564" y="206501"/>
                </a:lnTo>
                <a:lnTo>
                  <a:pt x="327660" y="201929"/>
                </a:lnTo>
                <a:lnTo>
                  <a:pt x="338328" y="192785"/>
                </a:lnTo>
                <a:lnTo>
                  <a:pt x="341376" y="189737"/>
                </a:lnTo>
                <a:close/>
              </a:path>
              <a:path w="371475" h="243839">
                <a:moveTo>
                  <a:pt x="290322" y="223265"/>
                </a:moveTo>
                <a:lnTo>
                  <a:pt x="278130" y="198119"/>
                </a:lnTo>
                <a:lnTo>
                  <a:pt x="275844" y="198881"/>
                </a:lnTo>
                <a:lnTo>
                  <a:pt x="262890" y="204215"/>
                </a:lnTo>
                <a:lnTo>
                  <a:pt x="252984" y="206501"/>
                </a:lnTo>
                <a:lnTo>
                  <a:pt x="261366" y="233933"/>
                </a:lnTo>
                <a:lnTo>
                  <a:pt x="272796" y="230885"/>
                </a:lnTo>
                <a:lnTo>
                  <a:pt x="288036" y="224789"/>
                </a:lnTo>
                <a:lnTo>
                  <a:pt x="290322" y="223265"/>
                </a:lnTo>
                <a:close/>
              </a:path>
              <a:path w="371475" h="243839">
                <a:moveTo>
                  <a:pt x="231648" y="240791"/>
                </a:moveTo>
                <a:lnTo>
                  <a:pt x="227076" y="212597"/>
                </a:lnTo>
                <a:lnTo>
                  <a:pt x="217932" y="214121"/>
                </a:lnTo>
                <a:lnTo>
                  <a:pt x="201930" y="215645"/>
                </a:lnTo>
                <a:lnTo>
                  <a:pt x="200406" y="215645"/>
                </a:lnTo>
                <a:lnTo>
                  <a:pt x="201930" y="243839"/>
                </a:lnTo>
                <a:lnTo>
                  <a:pt x="204978" y="243839"/>
                </a:lnTo>
                <a:lnTo>
                  <a:pt x="222504" y="242315"/>
                </a:lnTo>
                <a:lnTo>
                  <a:pt x="231648" y="240791"/>
                </a:lnTo>
                <a:close/>
              </a:path>
              <a:path w="371475" h="243839">
                <a:moveTo>
                  <a:pt x="172974" y="215645"/>
                </a:moveTo>
                <a:lnTo>
                  <a:pt x="168402" y="215573"/>
                </a:lnTo>
                <a:lnTo>
                  <a:pt x="153162" y="214121"/>
                </a:lnTo>
                <a:lnTo>
                  <a:pt x="146304" y="212597"/>
                </a:lnTo>
                <a:lnTo>
                  <a:pt x="141732" y="240791"/>
                </a:lnTo>
                <a:lnTo>
                  <a:pt x="150114" y="242315"/>
                </a:lnTo>
                <a:lnTo>
                  <a:pt x="168402" y="243839"/>
                </a:lnTo>
                <a:lnTo>
                  <a:pt x="172212" y="243839"/>
                </a:lnTo>
                <a:lnTo>
                  <a:pt x="172974" y="215645"/>
                </a:lnTo>
                <a:close/>
              </a:path>
              <a:path w="371475" h="243839">
                <a:moveTo>
                  <a:pt x="120396" y="207263"/>
                </a:moveTo>
                <a:lnTo>
                  <a:pt x="108204" y="203453"/>
                </a:lnTo>
                <a:lnTo>
                  <a:pt x="95250" y="198119"/>
                </a:lnTo>
                <a:lnTo>
                  <a:pt x="83058" y="224027"/>
                </a:lnTo>
                <a:lnTo>
                  <a:pt x="85344" y="224789"/>
                </a:lnTo>
                <a:lnTo>
                  <a:pt x="99822" y="230885"/>
                </a:lnTo>
                <a:lnTo>
                  <a:pt x="112014" y="234695"/>
                </a:lnTo>
                <a:lnTo>
                  <a:pt x="120396" y="207263"/>
                </a:lnTo>
                <a:close/>
              </a:path>
              <a:path w="371475" h="243839">
                <a:moveTo>
                  <a:pt x="71628" y="185927"/>
                </a:moveTo>
                <a:lnTo>
                  <a:pt x="67056" y="182879"/>
                </a:lnTo>
                <a:lnTo>
                  <a:pt x="62484" y="179069"/>
                </a:lnTo>
                <a:lnTo>
                  <a:pt x="57912" y="176021"/>
                </a:lnTo>
                <a:lnTo>
                  <a:pt x="53340" y="172211"/>
                </a:lnTo>
                <a:lnTo>
                  <a:pt x="51816" y="169925"/>
                </a:lnTo>
                <a:lnTo>
                  <a:pt x="32004" y="190499"/>
                </a:lnTo>
                <a:lnTo>
                  <a:pt x="34290" y="193547"/>
                </a:lnTo>
                <a:lnTo>
                  <a:pt x="39624" y="198119"/>
                </a:lnTo>
                <a:lnTo>
                  <a:pt x="45720" y="202691"/>
                </a:lnTo>
                <a:lnTo>
                  <a:pt x="56388" y="210311"/>
                </a:lnTo>
                <a:lnTo>
                  <a:pt x="71628" y="185927"/>
                </a:lnTo>
                <a:close/>
              </a:path>
              <a:path w="371475" h="243839">
                <a:moveTo>
                  <a:pt x="36576" y="150875"/>
                </a:moveTo>
                <a:lnTo>
                  <a:pt x="32766" y="143255"/>
                </a:lnTo>
                <a:lnTo>
                  <a:pt x="31242" y="139445"/>
                </a:lnTo>
                <a:lnTo>
                  <a:pt x="29718" y="130301"/>
                </a:lnTo>
                <a:lnTo>
                  <a:pt x="29718" y="129539"/>
                </a:lnTo>
                <a:lnTo>
                  <a:pt x="762" y="132587"/>
                </a:lnTo>
                <a:lnTo>
                  <a:pt x="1524" y="136397"/>
                </a:lnTo>
                <a:lnTo>
                  <a:pt x="4572" y="148589"/>
                </a:lnTo>
                <a:lnTo>
                  <a:pt x="6858" y="155447"/>
                </a:lnTo>
                <a:lnTo>
                  <a:pt x="9906" y="160781"/>
                </a:lnTo>
                <a:lnTo>
                  <a:pt x="11430" y="164591"/>
                </a:lnTo>
                <a:lnTo>
                  <a:pt x="36576" y="15087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34169" y="4107179"/>
            <a:ext cx="371475" cy="243840"/>
          </a:xfrm>
          <a:custGeom>
            <a:avLst/>
            <a:gdLst/>
            <a:ahLst/>
            <a:cxnLst/>
            <a:rect l="l" t="t" r="r" b="b"/>
            <a:pathLst>
              <a:path w="371475" h="243839">
                <a:moveTo>
                  <a:pt x="31242" y="104393"/>
                </a:moveTo>
                <a:lnTo>
                  <a:pt x="4571" y="94487"/>
                </a:lnTo>
                <a:lnTo>
                  <a:pt x="3809" y="96011"/>
                </a:lnTo>
                <a:lnTo>
                  <a:pt x="2285" y="102869"/>
                </a:lnTo>
                <a:lnTo>
                  <a:pt x="761" y="108965"/>
                </a:lnTo>
                <a:lnTo>
                  <a:pt x="0" y="115823"/>
                </a:lnTo>
                <a:lnTo>
                  <a:pt x="0" y="128015"/>
                </a:lnTo>
                <a:lnTo>
                  <a:pt x="28956" y="127253"/>
                </a:lnTo>
                <a:lnTo>
                  <a:pt x="28956" y="117347"/>
                </a:lnTo>
                <a:lnTo>
                  <a:pt x="30480" y="108203"/>
                </a:lnTo>
                <a:lnTo>
                  <a:pt x="31242" y="104393"/>
                </a:lnTo>
                <a:close/>
              </a:path>
              <a:path w="371475" h="243839">
                <a:moveTo>
                  <a:pt x="60960" y="65531"/>
                </a:moveTo>
                <a:lnTo>
                  <a:pt x="43433" y="43433"/>
                </a:lnTo>
                <a:lnTo>
                  <a:pt x="38861" y="46481"/>
                </a:lnTo>
                <a:lnTo>
                  <a:pt x="33527" y="51053"/>
                </a:lnTo>
                <a:lnTo>
                  <a:pt x="24383" y="61721"/>
                </a:lnTo>
                <a:lnTo>
                  <a:pt x="20574" y="65531"/>
                </a:lnTo>
                <a:lnTo>
                  <a:pt x="42672" y="83819"/>
                </a:lnTo>
                <a:lnTo>
                  <a:pt x="46481" y="79247"/>
                </a:lnTo>
                <a:lnTo>
                  <a:pt x="49529" y="75437"/>
                </a:lnTo>
                <a:lnTo>
                  <a:pt x="53340" y="71627"/>
                </a:lnTo>
                <a:lnTo>
                  <a:pt x="57912" y="67817"/>
                </a:lnTo>
                <a:lnTo>
                  <a:pt x="60960" y="65531"/>
                </a:lnTo>
                <a:close/>
              </a:path>
              <a:path w="371475" h="243839">
                <a:moveTo>
                  <a:pt x="107442" y="41147"/>
                </a:moveTo>
                <a:lnTo>
                  <a:pt x="97535" y="14477"/>
                </a:lnTo>
                <a:lnTo>
                  <a:pt x="83819" y="19811"/>
                </a:lnTo>
                <a:lnTo>
                  <a:pt x="69341" y="26669"/>
                </a:lnTo>
                <a:lnTo>
                  <a:pt x="83058" y="51815"/>
                </a:lnTo>
                <a:lnTo>
                  <a:pt x="83820" y="51053"/>
                </a:lnTo>
                <a:lnTo>
                  <a:pt x="96012" y="45719"/>
                </a:lnTo>
                <a:lnTo>
                  <a:pt x="107442" y="41147"/>
                </a:lnTo>
                <a:close/>
              </a:path>
              <a:path w="371475" h="243839">
                <a:moveTo>
                  <a:pt x="159258" y="29717"/>
                </a:moveTo>
                <a:lnTo>
                  <a:pt x="156972" y="1523"/>
                </a:lnTo>
                <a:lnTo>
                  <a:pt x="149352" y="2285"/>
                </a:lnTo>
                <a:lnTo>
                  <a:pt x="131826" y="5333"/>
                </a:lnTo>
                <a:lnTo>
                  <a:pt x="126492" y="6095"/>
                </a:lnTo>
                <a:lnTo>
                  <a:pt x="133350" y="34289"/>
                </a:lnTo>
                <a:lnTo>
                  <a:pt x="137922" y="32765"/>
                </a:lnTo>
                <a:lnTo>
                  <a:pt x="159258" y="29717"/>
                </a:lnTo>
                <a:close/>
              </a:path>
              <a:path w="371475" h="243839">
                <a:moveTo>
                  <a:pt x="216408" y="1523"/>
                </a:moveTo>
                <a:lnTo>
                  <a:pt x="203454" y="0"/>
                </a:lnTo>
                <a:lnTo>
                  <a:pt x="186690" y="0"/>
                </a:lnTo>
                <a:lnTo>
                  <a:pt x="185928" y="28193"/>
                </a:lnTo>
                <a:lnTo>
                  <a:pt x="202692" y="28955"/>
                </a:lnTo>
                <a:lnTo>
                  <a:pt x="213360" y="29717"/>
                </a:lnTo>
                <a:lnTo>
                  <a:pt x="216408" y="1523"/>
                </a:lnTo>
                <a:close/>
              </a:path>
              <a:path w="371475" h="243839">
                <a:moveTo>
                  <a:pt x="275844" y="15239"/>
                </a:moveTo>
                <a:lnTo>
                  <a:pt x="272034" y="13715"/>
                </a:lnTo>
                <a:lnTo>
                  <a:pt x="256032" y="8381"/>
                </a:lnTo>
                <a:lnTo>
                  <a:pt x="246126" y="6857"/>
                </a:lnTo>
                <a:lnTo>
                  <a:pt x="240029" y="34289"/>
                </a:lnTo>
                <a:lnTo>
                  <a:pt x="249174" y="36575"/>
                </a:lnTo>
                <a:lnTo>
                  <a:pt x="263652" y="41147"/>
                </a:lnTo>
                <a:lnTo>
                  <a:pt x="265938" y="41909"/>
                </a:lnTo>
                <a:lnTo>
                  <a:pt x="275844" y="15239"/>
                </a:lnTo>
                <a:close/>
              </a:path>
              <a:path w="371475" h="243839">
                <a:moveTo>
                  <a:pt x="329946" y="44195"/>
                </a:moveTo>
                <a:lnTo>
                  <a:pt x="326136" y="41909"/>
                </a:lnTo>
                <a:lnTo>
                  <a:pt x="320802" y="37337"/>
                </a:lnTo>
                <a:lnTo>
                  <a:pt x="313944" y="33527"/>
                </a:lnTo>
                <a:lnTo>
                  <a:pt x="304038" y="27431"/>
                </a:lnTo>
                <a:lnTo>
                  <a:pt x="289560" y="52577"/>
                </a:lnTo>
                <a:lnTo>
                  <a:pt x="300228" y="57911"/>
                </a:lnTo>
                <a:lnTo>
                  <a:pt x="304800" y="61721"/>
                </a:lnTo>
                <a:lnTo>
                  <a:pt x="311658" y="66293"/>
                </a:lnTo>
                <a:lnTo>
                  <a:pt x="329946" y="44195"/>
                </a:lnTo>
                <a:close/>
              </a:path>
              <a:path w="371475" h="243839">
                <a:moveTo>
                  <a:pt x="368046" y="96773"/>
                </a:moveTo>
                <a:lnTo>
                  <a:pt x="367284" y="95249"/>
                </a:lnTo>
                <a:lnTo>
                  <a:pt x="364998" y="89153"/>
                </a:lnTo>
                <a:lnTo>
                  <a:pt x="358902" y="76961"/>
                </a:lnTo>
                <a:lnTo>
                  <a:pt x="355092" y="71627"/>
                </a:lnTo>
                <a:lnTo>
                  <a:pt x="352044" y="67055"/>
                </a:lnTo>
                <a:lnTo>
                  <a:pt x="329184" y="83819"/>
                </a:lnTo>
                <a:lnTo>
                  <a:pt x="332232" y="88391"/>
                </a:lnTo>
                <a:lnTo>
                  <a:pt x="334518" y="92201"/>
                </a:lnTo>
                <a:lnTo>
                  <a:pt x="339090" y="101345"/>
                </a:lnTo>
                <a:lnTo>
                  <a:pt x="340614" y="105155"/>
                </a:lnTo>
                <a:lnTo>
                  <a:pt x="368046" y="96773"/>
                </a:lnTo>
                <a:close/>
              </a:path>
              <a:path w="371475" h="243839">
                <a:moveTo>
                  <a:pt x="371094" y="131063"/>
                </a:moveTo>
                <a:lnTo>
                  <a:pt x="342900" y="127253"/>
                </a:lnTo>
                <a:lnTo>
                  <a:pt x="342138" y="131063"/>
                </a:lnTo>
                <a:lnTo>
                  <a:pt x="341376" y="135635"/>
                </a:lnTo>
                <a:lnTo>
                  <a:pt x="339852" y="140207"/>
                </a:lnTo>
                <a:lnTo>
                  <a:pt x="336804" y="147827"/>
                </a:lnTo>
                <a:lnTo>
                  <a:pt x="336042" y="149351"/>
                </a:lnTo>
                <a:lnTo>
                  <a:pt x="361188" y="163067"/>
                </a:lnTo>
                <a:lnTo>
                  <a:pt x="362712" y="160019"/>
                </a:lnTo>
                <a:lnTo>
                  <a:pt x="367284" y="147827"/>
                </a:lnTo>
                <a:lnTo>
                  <a:pt x="369570" y="140969"/>
                </a:lnTo>
                <a:lnTo>
                  <a:pt x="370332" y="134873"/>
                </a:lnTo>
                <a:lnTo>
                  <a:pt x="371094" y="131063"/>
                </a:lnTo>
                <a:close/>
              </a:path>
              <a:path w="371475" h="243839">
                <a:moveTo>
                  <a:pt x="341376" y="188975"/>
                </a:moveTo>
                <a:lnTo>
                  <a:pt x="321564" y="168401"/>
                </a:lnTo>
                <a:lnTo>
                  <a:pt x="313944" y="176021"/>
                </a:lnTo>
                <a:lnTo>
                  <a:pt x="309372" y="179831"/>
                </a:lnTo>
                <a:lnTo>
                  <a:pt x="304038" y="182879"/>
                </a:lnTo>
                <a:lnTo>
                  <a:pt x="300990" y="185165"/>
                </a:lnTo>
                <a:lnTo>
                  <a:pt x="316992" y="208787"/>
                </a:lnTo>
                <a:lnTo>
                  <a:pt x="320802" y="206501"/>
                </a:lnTo>
                <a:lnTo>
                  <a:pt x="332994" y="197357"/>
                </a:lnTo>
                <a:lnTo>
                  <a:pt x="341376" y="188975"/>
                </a:lnTo>
                <a:close/>
              </a:path>
              <a:path w="371475" h="243839">
                <a:moveTo>
                  <a:pt x="290322" y="223265"/>
                </a:moveTo>
                <a:lnTo>
                  <a:pt x="278130" y="197357"/>
                </a:lnTo>
                <a:lnTo>
                  <a:pt x="275844" y="198881"/>
                </a:lnTo>
                <a:lnTo>
                  <a:pt x="252984" y="206501"/>
                </a:lnTo>
                <a:lnTo>
                  <a:pt x="261365" y="233933"/>
                </a:lnTo>
                <a:lnTo>
                  <a:pt x="272796" y="230123"/>
                </a:lnTo>
                <a:lnTo>
                  <a:pt x="288036" y="224789"/>
                </a:lnTo>
                <a:lnTo>
                  <a:pt x="290322" y="223265"/>
                </a:lnTo>
                <a:close/>
              </a:path>
              <a:path w="371475" h="243839">
                <a:moveTo>
                  <a:pt x="231647" y="240791"/>
                </a:moveTo>
                <a:lnTo>
                  <a:pt x="227076" y="212597"/>
                </a:lnTo>
                <a:lnTo>
                  <a:pt x="217932" y="213359"/>
                </a:lnTo>
                <a:lnTo>
                  <a:pt x="201930" y="214883"/>
                </a:lnTo>
                <a:lnTo>
                  <a:pt x="200406" y="214883"/>
                </a:lnTo>
                <a:lnTo>
                  <a:pt x="201168" y="243839"/>
                </a:lnTo>
                <a:lnTo>
                  <a:pt x="204978" y="243839"/>
                </a:lnTo>
                <a:lnTo>
                  <a:pt x="222504" y="241553"/>
                </a:lnTo>
                <a:lnTo>
                  <a:pt x="231647" y="240791"/>
                </a:lnTo>
                <a:close/>
              </a:path>
              <a:path w="371475" h="243839">
                <a:moveTo>
                  <a:pt x="172974" y="215645"/>
                </a:moveTo>
                <a:lnTo>
                  <a:pt x="168402" y="214883"/>
                </a:lnTo>
                <a:lnTo>
                  <a:pt x="152400" y="213359"/>
                </a:lnTo>
                <a:lnTo>
                  <a:pt x="146304" y="212597"/>
                </a:lnTo>
                <a:lnTo>
                  <a:pt x="141732" y="240791"/>
                </a:lnTo>
                <a:lnTo>
                  <a:pt x="150114" y="242315"/>
                </a:lnTo>
                <a:lnTo>
                  <a:pt x="167640" y="243839"/>
                </a:lnTo>
                <a:lnTo>
                  <a:pt x="172212" y="243839"/>
                </a:lnTo>
                <a:lnTo>
                  <a:pt x="172974" y="215645"/>
                </a:lnTo>
                <a:close/>
              </a:path>
              <a:path w="371475" h="243839">
                <a:moveTo>
                  <a:pt x="120396" y="207263"/>
                </a:moveTo>
                <a:lnTo>
                  <a:pt x="108204" y="203453"/>
                </a:lnTo>
                <a:lnTo>
                  <a:pt x="95250" y="198119"/>
                </a:lnTo>
                <a:lnTo>
                  <a:pt x="83058" y="224027"/>
                </a:lnTo>
                <a:lnTo>
                  <a:pt x="84582" y="224789"/>
                </a:lnTo>
                <a:lnTo>
                  <a:pt x="99822" y="230885"/>
                </a:lnTo>
                <a:lnTo>
                  <a:pt x="112014" y="233933"/>
                </a:lnTo>
                <a:lnTo>
                  <a:pt x="120396" y="207263"/>
                </a:lnTo>
                <a:close/>
              </a:path>
              <a:path w="371475" h="243839">
                <a:moveTo>
                  <a:pt x="71628" y="185927"/>
                </a:moveTo>
                <a:lnTo>
                  <a:pt x="67056" y="182879"/>
                </a:lnTo>
                <a:lnTo>
                  <a:pt x="61722" y="179069"/>
                </a:lnTo>
                <a:lnTo>
                  <a:pt x="57150" y="175259"/>
                </a:lnTo>
                <a:lnTo>
                  <a:pt x="53340" y="171449"/>
                </a:lnTo>
                <a:lnTo>
                  <a:pt x="51053" y="169925"/>
                </a:lnTo>
                <a:lnTo>
                  <a:pt x="31242" y="190499"/>
                </a:lnTo>
                <a:lnTo>
                  <a:pt x="34290" y="192785"/>
                </a:lnTo>
                <a:lnTo>
                  <a:pt x="39624" y="198119"/>
                </a:lnTo>
                <a:lnTo>
                  <a:pt x="44958" y="201929"/>
                </a:lnTo>
                <a:lnTo>
                  <a:pt x="51053" y="206501"/>
                </a:lnTo>
                <a:lnTo>
                  <a:pt x="56388" y="209549"/>
                </a:lnTo>
                <a:lnTo>
                  <a:pt x="71628" y="185927"/>
                </a:lnTo>
                <a:close/>
              </a:path>
              <a:path w="371475" h="243839">
                <a:moveTo>
                  <a:pt x="36576" y="150875"/>
                </a:moveTo>
                <a:lnTo>
                  <a:pt x="35052" y="147065"/>
                </a:lnTo>
                <a:lnTo>
                  <a:pt x="32766" y="143255"/>
                </a:lnTo>
                <a:lnTo>
                  <a:pt x="31242" y="138683"/>
                </a:lnTo>
                <a:lnTo>
                  <a:pt x="29718" y="134873"/>
                </a:lnTo>
                <a:lnTo>
                  <a:pt x="28956" y="130301"/>
                </a:lnTo>
                <a:lnTo>
                  <a:pt x="28956" y="129539"/>
                </a:lnTo>
                <a:lnTo>
                  <a:pt x="762" y="132587"/>
                </a:lnTo>
                <a:lnTo>
                  <a:pt x="1524" y="135635"/>
                </a:lnTo>
                <a:lnTo>
                  <a:pt x="2286" y="142493"/>
                </a:lnTo>
                <a:lnTo>
                  <a:pt x="9144" y="160781"/>
                </a:lnTo>
                <a:lnTo>
                  <a:pt x="11430" y="164591"/>
                </a:lnTo>
                <a:lnTo>
                  <a:pt x="36576" y="15087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47123" y="4411979"/>
            <a:ext cx="371475" cy="243840"/>
          </a:xfrm>
          <a:custGeom>
            <a:avLst/>
            <a:gdLst/>
            <a:ahLst/>
            <a:cxnLst/>
            <a:rect l="l" t="t" r="r" b="b"/>
            <a:pathLst>
              <a:path w="371475" h="243839">
                <a:moveTo>
                  <a:pt x="31242" y="104394"/>
                </a:moveTo>
                <a:lnTo>
                  <a:pt x="4571" y="94488"/>
                </a:lnTo>
                <a:lnTo>
                  <a:pt x="3809" y="96012"/>
                </a:lnTo>
                <a:lnTo>
                  <a:pt x="2285" y="102870"/>
                </a:lnTo>
                <a:lnTo>
                  <a:pt x="761" y="108966"/>
                </a:lnTo>
                <a:lnTo>
                  <a:pt x="0" y="115824"/>
                </a:lnTo>
                <a:lnTo>
                  <a:pt x="0" y="128016"/>
                </a:lnTo>
                <a:lnTo>
                  <a:pt x="28194" y="127274"/>
                </a:lnTo>
                <a:lnTo>
                  <a:pt x="28194" y="121158"/>
                </a:lnTo>
                <a:lnTo>
                  <a:pt x="28956" y="117348"/>
                </a:lnTo>
                <a:lnTo>
                  <a:pt x="28956" y="112776"/>
                </a:lnTo>
                <a:lnTo>
                  <a:pt x="29718" y="108204"/>
                </a:lnTo>
                <a:lnTo>
                  <a:pt x="31242" y="104394"/>
                </a:lnTo>
                <a:close/>
              </a:path>
              <a:path w="371475" h="243839">
                <a:moveTo>
                  <a:pt x="28956" y="127254"/>
                </a:moveTo>
                <a:lnTo>
                  <a:pt x="28194" y="121158"/>
                </a:lnTo>
                <a:lnTo>
                  <a:pt x="28194" y="127274"/>
                </a:lnTo>
                <a:lnTo>
                  <a:pt x="28956" y="127254"/>
                </a:lnTo>
                <a:close/>
              </a:path>
              <a:path w="371475" h="243839">
                <a:moveTo>
                  <a:pt x="60960" y="65532"/>
                </a:moveTo>
                <a:lnTo>
                  <a:pt x="42671" y="43434"/>
                </a:lnTo>
                <a:lnTo>
                  <a:pt x="38861" y="46482"/>
                </a:lnTo>
                <a:lnTo>
                  <a:pt x="33527" y="51054"/>
                </a:lnTo>
                <a:lnTo>
                  <a:pt x="28193" y="56388"/>
                </a:lnTo>
                <a:lnTo>
                  <a:pt x="23621" y="61722"/>
                </a:lnTo>
                <a:lnTo>
                  <a:pt x="20574" y="65532"/>
                </a:lnTo>
                <a:lnTo>
                  <a:pt x="42672" y="83820"/>
                </a:lnTo>
                <a:lnTo>
                  <a:pt x="45719" y="79248"/>
                </a:lnTo>
                <a:lnTo>
                  <a:pt x="53340" y="71628"/>
                </a:lnTo>
                <a:lnTo>
                  <a:pt x="57912" y="67818"/>
                </a:lnTo>
                <a:lnTo>
                  <a:pt x="60960" y="65532"/>
                </a:lnTo>
                <a:close/>
              </a:path>
              <a:path w="371475" h="243839">
                <a:moveTo>
                  <a:pt x="107442" y="41148"/>
                </a:moveTo>
                <a:lnTo>
                  <a:pt x="96773" y="14478"/>
                </a:lnTo>
                <a:lnTo>
                  <a:pt x="83819" y="19812"/>
                </a:lnTo>
                <a:lnTo>
                  <a:pt x="69341" y="26670"/>
                </a:lnTo>
                <a:lnTo>
                  <a:pt x="68580" y="26670"/>
                </a:lnTo>
                <a:lnTo>
                  <a:pt x="83058" y="51816"/>
                </a:lnTo>
                <a:lnTo>
                  <a:pt x="83820" y="51054"/>
                </a:lnTo>
                <a:lnTo>
                  <a:pt x="96012" y="45720"/>
                </a:lnTo>
                <a:lnTo>
                  <a:pt x="107442" y="41148"/>
                </a:lnTo>
                <a:close/>
              </a:path>
              <a:path w="371475" h="243839">
                <a:moveTo>
                  <a:pt x="159258" y="29718"/>
                </a:moveTo>
                <a:lnTo>
                  <a:pt x="156210" y="1524"/>
                </a:lnTo>
                <a:lnTo>
                  <a:pt x="148590" y="2286"/>
                </a:lnTo>
                <a:lnTo>
                  <a:pt x="131064" y="5334"/>
                </a:lnTo>
                <a:lnTo>
                  <a:pt x="126492" y="6096"/>
                </a:lnTo>
                <a:lnTo>
                  <a:pt x="132588" y="34290"/>
                </a:lnTo>
                <a:lnTo>
                  <a:pt x="137922" y="32766"/>
                </a:lnTo>
                <a:lnTo>
                  <a:pt x="153162" y="30480"/>
                </a:lnTo>
                <a:lnTo>
                  <a:pt x="159258" y="29718"/>
                </a:lnTo>
                <a:close/>
              </a:path>
              <a:path w="371475" h="243839">
                <a:moveTo>
                  <a:pt x="216408" y="1524"/>
                </a:moveTo>
                <a:lnTo>
                  <a:pt x="203454" y="0"/>
                </a:lnTo>
                <a:lnTo>
                  <a:pt x="186690" y="0"/>
                </a:lnTo>
                <a:lnTo>
                  <a:pt x="185928" y="28194"/>
                </a:lnTo>
                <a:lnTo>
                  <a:pt x="202692" y="28956"/>
                </a:lnTo>
                <a:lnTo>
                  <a:pt x="213360" y="29718"/>
                </a:lnTo>
                <a:lnTo>
                  <a:pt x="216408" y="1524"/>
                </a:lnTo>
                <a:close/>
              </a:path>
              <a:path w="371475" h="243839">
                <a:moveTo>
                  <a:pt x="275082" y="15240"/>
                </a:moveTo>
                <a:lnTo>
                  <a:pt x="271272" y="13716"/>
                </a:lnTo>
                <a:lnTo>
                  <a:pt x="255270" y="8382"/>
                </a:lnTo>
                <a:lnTo>
                  <a:pt x="246126" y="6858"/>
                </a:lnTo>
                <a:lnTo>
                  <a:pt x="240029" y="34290"/>
                </a:lnTo>
                <a:lnTo>
                  <a:pt x="249174" y="36576"/>
                </a:lnTo>
                <a:lnTo>
                  <a:pt x="265176" y="41910"/>
                </a:lnTo>
                <a:lnTo>
                  <a:pt x="275082" y="15240"/>
                </a:lnTo>
                <a:close/>
              </a:path>
              <a:path w="371475" h="243839">
                <a:moveTo>
                  <a:pt x="329184" y="44196"/>
                </a:moveTo>
                <a:lnTo>
                  <a:pt x="320040" y="37338"/>
                </a:lnTo>
                <a:lnTo>
                  <a:pt x="313944" y="33528"/>
                </a:lnTo>
                <a:lnTo>
                  <a:pt x="303276" y="27432"/>
                </a:lnTo>
                <a:lnTo>
                  <a:pt x="289560" y="52578"/>
                </a:lnTo>
                <a:lnTo>
                  <a:pt x="299466" y="57912"/>
                </a:lnTo>
                <a:lnTo>
                  <a:pt x="304800" y="61722"/>
                </a:lnTo>
                <a:lnTo>
                  <a:pt x="311658" y="66294"/>
                </a:lnTo>
                <a:lnTo>
                  <a:pt x="329184" y="44196"/>
                </a:lnTo>
                <a:close/>
              </a:path>
              <a:path w="371475" h="243839">
                <a:moveTo>
                  <a:pt x="367284" y="96774"/>
                </a:moveTo>
                <a:lnTo>
                  <a:pt x="367284" y="95250"/>
                </a:lnTo>
                <a:lnTo>
                  <a:pt x="364236" y="89154"/>
                </a:lnTo>
                <a:lnTo>
                  <a:pt x="361950" y="83058"/>
                </a:lnTo>
                <a:lnTo>
                  <a:pt x="358902" y="76962"/>
                </a:lnTo>
                <a:lnTo>
                  <a:pt x="355092" y="71628"/>
                </a:lnTo>
                <a:lnTo>
                  <a:pt x="352044" y="67056"/>
                </a:lnTo>
                <a:lnTo>
                  <a:pt x="328422" y="83820"/>
                </a:lnTo>
                <a:lnTo>
                  <a:pt x="332232" y="88392"/>
                </a:lnTo>
                <a:lnTo>
                  <a:pt x="334518" y="92202"/>
                </a:lnTo>
                <a:lnTo>
                  <a:pt x="336804" y="96774"/>
                </a:lnTo>
                <a:lnTo>
                  <a:pt x="338328" y="101346"/>
                </a:lnTo>
                <a:lnTo>
                  <a:pt x="339852" y="105156"/>
                </a:lnTo>
                <a:lnTo>
                  <a:pt x="367284" y="96774"/>
                </a:lnTo>
                <a:close/>
              </a:path>
              <a:path w="371475" h="243839">
                <a:moveTo>
                  <a:pt x="371094" y="131064"/>
                </a:moveTo>
                <a:lnTo>
                  <a:pt x="342138" y="127254"/>
                </a:lnTo>
                <a:lnTo>
                  <a:pt x="342138" y="131064"/>
                </a:lnTo>
                <a:lnTo>
                  <a:pt x="340614" y="135636"/>
                </a:lnTo>
                <a:lnTo>
                  <a:pt x="339852" y="140208"/>
                </a:lnTo>
                <a:lnTo>
                  <a:pt x="338328" y="144018"/>
                </a:lnTo>
                <a:lnTo>
                  <a:pt x="336042" y="147828"/>
                </a:lnTo>
                <a:lnTo>
                  <a:pt x="335280" y="149352"/>
                </a:lnTo>
                <a:lnTo>
                  <a:pt x="360426" y="163068"/>
                </a:lnTo>
                <a:lnTo>
                  <a:pt x="364998" y="153924"/>
                </a:lnTo>
                <a:lnTo>
                  <a:pt x="367284" y="147828"/>
                </a:lnTo>
                <a:lnTo>
                  <a:pt x="368808" y="140970"/>
                </a:lnTo>
                <a:lnTo>
                  <a:pt x="370332" y="134874"/>
                </a:lnTo>
                <a:lnTo>
                  <a:pt x="371094" y="131064"/>
                </a:lnTo>
                <a:close/>
              </a:path>
              <a:path w="371475" h="243839">
                <a:moveTo>
                  <a:pt x="341376" y="188976"/>
                </a:moveTo>
                <a:lnTo>
                  <a:pt x="321564" y="168402"/>
                </a:lnTo>
                <a:lnTo>
                  <a:pt x="317754" y="172212"/>
                </a:lnTo>
                <a:lnTo>
                  <a:pt x="308610" y="179832"/>
                </a:lnTo>
                <a:lnTo>
                  <a:pt x="304038" y="182880"/>
                </a:lnTo>
                <a:lnTo>
                  <a:pt x="300990" y="185166"/>
                </a:lnTo>
                <a:lnTo>
                  <a:pt x="316992" y="208788"/>
                </a:lnTo>
                <a:lnTo>
                  <a:pt x="320802" y="206502"/>
                </a:lnTo>
                <a:lnTo>
                  <a:pt x="326898" y="201930"/>
                </a:lnTo>
                <a:lnTo>
                  <a:pt x="337566" y="192786"/>
                </a:lnTo>
                <a:lnTo>
                  <a:pt x="341376" y="188976"/>
                </a:lnTo>
                <a:close/>
              </a:path>
              <a:path w="371475" h="243839">
                <a:moveTo>
                  <a:pt x="289560" y="223266"/>
                </a:moveTo>
                <a:lnTo>
                  <a:pt x="277368" y="197358"/>
                </a:lnTo>
                <a:lnTo>
                  <a:pt x="275082" y="198882"/>
                </a:lnTo>
                <a:lnTo>
                  <a:pt x="262128" y="203454"/>
                </a:lnTo>
                <a:lnTo>
                  <a:pt x="252984" y="206502"/>
                </a:lnTo>
                <a:lnTo>
                  <a:pt x="261365" y="233934"/>
                </a:lnTo>
                <a:lnTo>
                  <a:pt x="272034" y="230124"/>
                </a:lnTo>
                <a:lnTo>
                  <a:pt x="287274" y="224790"/>
                </a:lnTo>
                <a:lnTo>
                  <a:pt x="289560" y="223266"/>
                </a:lnTo>
                <a:close/>
              </a:path>
              <a:path w="371475" h="243839">
                <a:moveTo>
                  <a:pt x="231647" y="240792"/>
                </a:moveTo>
                <a:lnTo>
                  <a:pt x="227076" y="212598"/>
                </a:lnTo>
                <a:lnTo>
                  <a:pt x="217932" y="213360"/>
                </a:lnTo>
                <a:lnTo>
                  <a:pt x="201930" y="214884"/>
                </a:lnTo>
                <a:lnTo>
                  <a:pt x="200406" y="214884"/>
                </a:lnTo>
                <a:lnTo>
                  <a:pt x="201168" y="243840"/>
                </a:lnTo>
                <a:lnTo>
                  <a:pt x="204215" y="243840"/>
                </a:lnTo>
                <a:lnTo>
                  <a:pt x="222504" y="241554"/>
                </a:lnTo>
                <a:lnTo>
                  <a:pt x="231647" y="240792"/>
                </a:lnTo>
                <a:close/>
              </a:path>
              <a:path w="371475" h="243839">
                <a:moveTo>
                  <a:pt x="172974" y="215646"/>
                </a:moveTo>
                <a:lnTo>
                  <a:pt x="168402" y="214884"/>
                </a:lnTo>
                <a:lnTo>
                  <a:pt x="152400" y="213360"/>
                </a:lnTo>
                <a:lnTo>
                  <a:pt x="146304" y="212598"/>
                </a:lnTo>
                <a:lnTo>
                  <a:pt x="141732" y="240792"/>
                </a:lnTo>
                <a:lnTo>
                  <a:pt x="149352" y="242316"/>
                </a:lnTo>
                <a:lnTo>
                  <a:pt x="167640" y="243840"/>
                </a:lnTo>
                <a:lnTo>
                  <a:pt x="171450" y="243840"/>
                </a:lnTo>
                <a:lnTo>
                  <a:pt x="172974" y="215646"/>
                </a:lnTo>
                <a:close/>
              </a:path>
              <a:path w="371475" h="243839">
                <a:moveTo>
                  <a:pt x="119634" y="207264"/>
                </a:moveTo>
                <a:lnTo>
                  <a:pt x="108204" y="203454"/>
                </a:lnTo>
                <a:lnTo>
                  <a:pt x="94488" y="198120"/>
                </a:lnTo>
                <a:lnTo>
                  <a:pt x="83058" y="224028"/>
                </a:lnTo>
                <a:lnTo>
                  <a:pt x="84582" y="224790"/>
                </a:lnTo>
                <a:lnTo>
                  <a:pt x="99822" y="230886"/>
                </a:lnTo>
                <a:lnTo>
                  <a:pt x="112014" y="233934"/>
                </a:lnTo>
                <a:lnTo>
                  <a:pt x="119634" y="207264"/>
                </a:lnTo>
                <a:close/>
              </a:path>
              <a:path w="371475" h="243839">
                <a:moveTo>
                  <a:pt x="71628" y="185928"/>
                </a:moveTo>
                <a:lnTo>
                  <a:pt x="66294" y="182880"/>
                </a:lnTo>
                <a:lnTo>
                  <a:pt x="52577" y="171450"/>
                </a:lnTo>
                <a:lnTo>
                  <a:pt x="51053" y="169926"/>
                </a:lnTo>
                <a:lnTo>
                  <a:pt x="31242" y="190500"/>
                </a:lnTo>
                <a:lnTo>
                  <a:pt x="38862" y="198120"/>
                </a:lnTo>
                <a:lnTo>
                  <a:pt x="44958" y="201930"/>
                </a:lnTo>
                <a:lnTo>
                  <a:pt x="51053" y="206502"/>
                </a:lnTo>
                <a:lnTo>
                  <a:pt x="55626" y="209550"/>
                </a:lnTo>
                <a:lnTo>
                  <a:pt x="71628" y="185928"/>
                </a:lnTo>
                <a:close/>
              </a:path>
              <a:path w="371475" h="243839">
                <a:moveTo>
                  <a:pt x="36576" y="150876"/>
                </a:moveTo>
                <a:lnTo>
                  <a:pt x="34290" y="147066"/>
                </a:lnTo>
                <a:lnTo>
                  <a:pt x="32766" y="143256"/>
                </a:lnTo>
                <a:lnTo>
                  <a:pt x="31242" y="138684"/>
                </a:lnTo>
                <a:lnTo>
                  <a:pt x="29718" y="134874"/>
                </a:lnTo>
                <a:lnTo>
                  <a:pt x="28956" y="130302"/>
                </a:lnTo>
                <a:lnTo>
                  <a:pt x="28956" y="129540"/>
                </a:lnTo>
                <a:lnTo>
                  <a:pt x="762" y="132588"/>
                </a:lnTo>
                <a:lnTo>
                  <a:pt x="11430" y="164592"/>
                </a:lnTo>
                <a:lnTo>
                  <a:pt x="36576" y="150876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34169" y="4716779"/>
            <a:ext cx="371475" cy="243840"/>
          </a:xfrm>
          <a:custGeom>
            <a:avLst/>
            <a:gdLst/>
            <a:ahLst/>
            <a:cxnLst/>
            <a:rect l="l" t="t" r="r" b="b"/>
            <a:pathLst>
              <a:path w="371475" h="243839">
                <a:moveTo>
                  <a:pt x="31242" y="104394"/>
                </a:moveTo>
                <a:lnTo>
                  <a:pt x="4571" y="94488"/>
                </a:lnTo>
                <a:lnTo>
                  <a:pt x="3809" y="96012"/>
                </a:lnTo>
                <a:lnTo>
                  <a:pt x="2285" y="102870"/>
                </a:lnTo>
                <a:lnTo>
                  <a:pt x="761" y="108966"/>
                </a:lnTo>
                <a:lnTo>
                  <a:pt x="0" y="115824"/>
                </a:lnTo>
                <a:lnTo>
                  <a:pt x="0" y="128016"/>
                </a:lnTo>
                <a:lnTo>
                  <a:pt x="28956" y="127254"/>
                </a:lnTo>
                <a:lnTo>
                  <a:pt x="28956" y="117348"/>
                </a:lnTo>
                <a:lnTo>
                  <a:pt x="30480" y="108204"/>
                </a:lnTo>
                <a:lnTo>
                  <a:pt x="31242" y="104394"/>
                </a:lnTo>
                <a:close/>
              </a:path>
              <a:path w="371475" h="243839">
                <a:moveTo>
                  <a:pt x="60960" y="65532"/>
                </a:moveTo>
                <a:lnTo>
                  <a:pt x="43433" y="43434"/>
                </a:lnTo>
                <a:lnTo>
                  <a:pt x="38861" y="46482"/>
                </a:lnTo>
                <a:lnTo>
                  <a:pt x="33527" y="51054"/>
                </a:lnTo>
                <a:lnTo>
                  <a:pt x="24383" y="61722"/>
                </a:lnTo>
                <a:lnTo>
                  <a:pt x="20574" y="65532"/>
                </a:lnTo>
                <a:lnTo>
                  <a:pt x="42672" y="83820"/>
                </a:lnTo>
                <a:lnTo>
                  <a:pt x="46481" y="79248"/>
                </a:lnTo>
                <a:lnTo>
                  <a:pt x="49529" y="75438"/>
                </a:lnTo>
                <a:lnTo>
                  <a:pt x="53340" y="71628"/>
                </a:lnTo>
                <a:lnTo>
                  <a:pt x="57912" y="67818"/>
                </a:lnTo>
                <a:lnTo>
                  <a:pt x="60960" y="65532"/>
                </a:lnTo>
                <a:close/>
              </a:path>
              <a:path w="371475" h="243839">
                <a:moveTo>
                  <a:pt x="107442" y="41148"/>
                </a:moveTo>
                <a:lnTo>
                  <a:pt x="97535" y="14478"/>
                </a:lnTo>
                <a:lnTo>
                  <a:pt x="83819" y="19812"/>
                </a:lnTo>
                <a:lnTo>
                  <a:pt x="69341" y="26670"/>
                </a:lnTo>
                <a:lnTo>
                  <a:pt x="83058" y="51816"/>
                </a:lnTo>
                <a:lnTo>
                  <a:pt x="83820" y="51054"/>
                </a:lnTo>
                <a:lnTo>
                  <a:pt x="96012" y="45720"/>
                </a:lnTo>
                <a:lnTo>
                  <a:pt x="107442" y="41148"/>
                </a:lnTo>
                <a:close/>
              </a:path>
              <a:path w="371475" h="243839">
                <a:moveTo>
                  <a:pt x="159258" y="29718"/>
                </a:moveTo>
                <a:lnTo>
                  <a:pt x="156972" y="1524"/>
                </a:lnTo>
                <a:lnTo>
                  <a:pt x="149352" y="2286"/>
                </a:lnTo>
                <a:lnTo>
                  <a:pt x="131826" y="5334"/>
                </a:lnTo>
                <a:lnTo>
                  <a:pt x="126492" y="6096"/>
                </a:lnTo>
                <a:lnTo>
                  <a:pt x="133350" y="34290"/>
                </a:lnTo>
                <a:lnTo>
                  <a:pt x="137922" y="32766"/>
                </a:lnTo>
                <a:lnTo>
                  <a:pt x="159258" y="29718"/>
                </a:lnTo>
                <a:close/>
              </a:path>
              <a:path w="371475" h="243839">
                <a:moveTo>
                  <a:pt x="216408" y="1524"/>
                </a:moveTo>
                <a:lnTo>
                  <a:pt x="203454" y="0"/>
                </a:lnTo>
                <a:lnTo>
                  <a:pt x="186690" y="0"/>
                </a:lnTo>
                <a:lnTo>
                  <a:pt x="185928" y="28194"/>
                </a:lnTo>
                <a:lnTo>
                  <a:pt x="202692" y="28956"/>
                </a:lnTo>
                <a:lnTo>
                  <a:pt x="213360" y="29718"/>
                </a:lnTo>
                <a:lnTo>
                  <a:pt x="216408" y="1524"/>
                </a:lnTo>
                <a:close/>
              </a:path>
              <a:path w="371475" h="243839">
                <a:moveTo>
                  <a:pt x="275844" y="15240"/>
                </a:moveTo>
                <a:lnTo>
                  <a:pt x="272034" y="13716"/>
                </a:lnTo>
                <a:lnTo>
                  <a:pt x="256032" y="8382"/>
                </a:lnTo>
                <a:lnTo>
                  <a:pt x="246126" y="6858"/>
                </a:lnTo>
                <a:lnTo>
                  <a:pt x="240029" y="34290"/>
                </a:lnTo>
                <a:lnTo>
                  <a:pt x="249174" y="36576"/>
                </a:lnTo>
                <a:lnTo>
                  <a:pt x="263652" y="41148"/>
                </a:lnTo>
                <a:lnTo>
                  <a:pt x="265938" y="41910"/>
                </a:lnTo>
                <a:lnTo>
                  <a:pt x="275844" y="15240"/>
                </a:lnTo>
                <a:close/>
              </a:path>
              <a:path w="371475" h="243839">
                <a:moveTo>
                  <a:pt x="329946" y="44196"/>
                </a:moveTo>
                <a:lnTo>
                  <a:pt x="326136" y="41910"/>
                </a:lnTo>
                <a:lnTo>
                  <a:pt x="320802" y="37338"/>
                </a:lnTo>
                <a:lnTo>
                  <a:pt x="313944" y="33528"/>
                </a:lnTo>
                <a:lnTo>
                  <a:pt x="304038" y="27432"/>
                </a:lnTo>
                <a:lnTo>
                  <a:pt x="289560" y="52578"/>
                </a:lnTo>
                <a:lnTo>
                  <a:pt x="300228" y="57912"/>
                </a:lnTo>
                <a:lnTo>
                  <a:pt x="304800" y="61722"/>
                </a:lnTo>
                <a:lnTo>
                  <a:pt x="311658" y="66294"/>
                </a:lnTo>
                <a:lnTo>
                  <a:pt x="329946" y="44196"/>
                </a:lnTo>
                <a:close/>
              </a:path>
              <a:path w="371475" h="243839">
                <a:moveTo>
                  <a:pt x="368046" y="96774"/>
                </a:moveTo>
                <a:lnTo>
                  <a:pt x="367284" y="95250"/>
                </a:lnTo>
                <a:lnTo>
                  <a:pt x="364998" y="89154"/>
                </a:lnTo>
                <a:lnTo>
                  <a:pt x="358902" y="76962"/>
                </a:lnTo>
                <a:lnTo>
                  <a:pt x="355092" y="71628"/>
                </a:lnTo>
                <a:lnTo>
                  <a:pt x="352044" y="67056"/>
                </a:lnTo>
                <a:lnTo>
                  <a:pt x="329184" y="83820"/>
                </a:lnTo>
                <a:lnTo>
                  <a:pt x="332232" y="88392"/>
                </a:lnTo>
                <a:lnTo>
                  <a:pt x="334518" y="92202"/>
                </a:lnTo>
                <a:lnTo>
                  <a:pt x="339090" y="101346"/>
                </a:lnTo>
                <a:lnTo>
                  <a:pt x="340614" y="105156"/>
                </a:lnTo>
                <a:lnTo>
                  <a:pt x="368046" y="96774"/>
                </a:lnTo>
                <a:close/>
              </a:path>
              <a:path w="371475" h="243839">
                <a:moveTo>
                  <a:pt x="371094" y="131064"/>
                </a:moveTo>
                <a:lnTo>
                  <a:pt x="342900" y="127254"/>
                </a:lnTo>
                <a:lnTo>
                  <a:pt x="342138" y="131064"/>
                </a:lnTo>
                <a:lnTo>
                  <a:pt x="341376" y="135636"/>
                </a:lnTo>
                <a:lnTo>
                  <a:pt x="339852" y="140208"/>
                </a:lnTo>
                <a:lnTo>
                  <a:pt x="336804" y="147828"/>
                </a:lnTo>
                <a:lnTo>
                  <a:pt x="336042" y="149352"/>
                </a:lnTo>
                <a:lnTo>
                  <a:pt x="361188" y="163068"/>
                </a:lnTo>
                <a:lnTo>
                  <a:pt x="362712" y="160020"/>
                </a:lnTo>
                <a:lnTo>
                  <a:pt x="367284" y="147828"/>
                </a:lnTo>
                <a:lnTo>
                  <a:pt x="369570" y="140970"/>
                </a:lnTo>
                <a:lnTo>
                  <a:pt x="370332" y="134874"/>
                </a:lnTo>
                <a:lnTo>
                  <a:pt x="371094" y="131064"/>
                </a:lnTo>
                <a:close/>
              </a:path>
              <a:path w="371475" h="243839">
                <a:moveTo>
                  <a:pt x="341376" y="188976"/>
                </a:moveTo>
                <a:lnTo>
                  <a:pt x="321564" y="168402"/>
                </a:lnTo>
                <a:lnTo>
                  <a:pt x="313944" y="176022"/>
                </a:lnTo>
                <a:lnTo>
                  <a:pt x="309372" y="179832"/>
                </a:lnTo>
                <a:lnTo>
                  <a:pt x="304038" y="182880"/>
                </a:lnTo>
                <a:lnTo>
                  <a:pt x="300990" y="185166"/>
                </a:lnTo>
                <a:lnTo>
                  <a:pt x="316992" y="208788"/>
                </a:lnTo>
                <a:lnTo>
                  <a:pt x="320802" y="206502"/>
                </a:lnTo>
                <a:lnTo>
                  <a:pt x="332994" y="197358"/>
                </a:lnTo>
                <a:lnTo>
                  <a:pt x="341376" y="188976"/>
                </a:lnTo>
                <a:close/>
              </a:path>
              <a:path w="371475" h="243839">
                <a:moveTo>
                  <a:pt x="290322" y="223266"/>
                </a:moveTo>
                <a:lnTo>
                  <a:pt x="278130" y="197358"/>
                </a:lnTo>
                <a:lnTo>
                  <a:pt x="275844" y="198882"/>
                </a:lnTo>
                <a:lnTo>
                  <a:pt x="252984" y="206502"/>
                </a:lnTo>
                <a:lnTo>
                  <a:pt x="261365" y="233934"/>
                </a:lnTo>
                <a:lnTo>
                  <a:pt x="272796" y="230124"/>
                </a:lnTo>
                <a:lnTo>
                  <a:pt x="288036" y="224790"/>
                </a:lnTo>
                <a:lnTo>
                  <a:pt x="290322" y="223266"/>
                </a:lnTo>
                <a:close/>
              </a:path>
              <a:path w="371475" h="243839">
                <a:moveTo>
                  <a:pt x="231647" y="240792"/>
                </a:moveTo>
                <a:lnTo>
                  <a:pt x="227076" y="212598"/>
                </a:lnTo>
                <a:lnTo>
                  <a:pt x="217932" y="213360"/>
                </a:lnTo>
                <a:lnTo>
                  <a:pt x="201930" y="214884"/>
                </a:lnTo>
                <a:lnTo>
                  <a:pt x="200406" y="214884"/>
                </a:lnTo>
                <a:lnTo>
                  <a:pt x="201168" y="243840"/>
                </a:lnTo>
                <a:lnTo>
                  <a:pt x="204978" y="243840"/>
                </a:lnTo>
                <a:lnTo>
                  <a:pt x="222504" y="241554"/>
                </a:lnTo>
                <a:lnTo>
                  <a:pt x="231647" y="240792"/>
                </a:lnTo>
                <a:close/>
              </a:path>
              <a:path w="371475" h="243839">
                <a:moveTo>
                  <a:pt x="172974" y="215646"/>
                </a:moveTo>
                <a:lnTo>
                  <a:pt x="168402" y="214884"/>
                </a:lnTo>
                <a:lnTo>
                  <a:pt x="152400" y="213360"/>
                </a:lnTo>
                <a:lnTo>
                  <a:pt x="146304" y="212598"/>
                </a:lnTo>
                <a:lnTo>
                  <a:pt x="141732" y="240792"/>
                </a:lnTo>
                <a:lnTo>
                  <a:pt x="150114" y="242316"/>
                </a:lnTo>
                <a:lnTo>
                  <a:pt x="167640" y="243840"/>
                </a:lnTo>
                <a:lnTo>
                  <a:pt x="172212" y="243840"/>
                </a:lnTo>
                <a:lnTo>
                  <a:pt x="172974" y="215646"/>
                </a:lnTo>
                <a:close/>
              </a:path>
              <a:path w="371475" h="243839">
                <a:moveTo>
                  <a:pt x="120396" y="207264"/>
                </a:moveTo>
                <a:lnTo>
                  <a:pt x="108204" y="203454"/>
                </a:lnTo>
                <a:lnTo>
                  <a:pt x="95250" y="198120"/>
                </a:lnTo>
                <a:lnTo>
                  <a:pt x="83058" y="224028"/>
                </a:lnTo>
                <a:lnTo>
                  <a:pt x="84582" y="224790"/>
                </a:lnTo>
                <a:lnTo>
                  <a:pt x="99822" y="230886"/>
                </a:lnTo>
                <a:lnTo>
                  <a:pt x="112014" y="233934"/>
                </a:lnTo>
                <a:lnTo>
                  <a:pt x="120396" y="207264"/>
                </a:lnTo>
                <a:close/>
              </a:path>
              <a:path w="371475" h="243839">
                <a:moveTo>
                  <a:pt x="71628" y="185928"/>
                </a:moveTo>
                <a:lnTo>
                  <a:pt x="67056" y="182880"/>
                </a:lnTo>
                <a:lnTo>
                  <a:pt x="61722" y="179070"/>
                </a:lnTo>
                <a:lnTo>
                  <a:pt x="57150" y="175260"/>
                </a:lnTo>
                <a:lnTo>
                  <a:pt x="53340" y="171450"/>
                </a:lnTo>
                <a:lnTo>
                  <a:pt x="51053" y="169926"/>
                </a:lnTo>
                <a:lnTo>
                  <a:pt x="31242" y="190500"/>
                </a:lnTo>
                <a:lnTo>
                  <a:pt x="34290" y="192786"/>
                </a:lnTo>
                <a:lnTo>
                  <a:pt x="39624" y="198120"/>
                </a:lnTo>
                <a:lnTo>
                  <a:pt x="44958" y="201930"/>
                </a:lnTo>
                <a:lnTo>
                  <a:pt x="51053" y="206502"/>
                </a:lnTo>
                <a:lnTo>
                  <a:pt x="56388" y="209550"/>
                </a:lnTo>
                <a:lnTo>
                  <a:pt x="71628" y="185928"/>
                </a:lnTo>
                <a:close/>
              </a:path>
              <a:path w="371475" h="243839">
                <a:moveTo>
                  <a:pt x="36576" y="150876"/>
                </a:moveTo>
                <a:lnTo>
                  <a:pt x="35052" y="147066"/>
                </a:lnTo>
                <a:lnTo>
                  <a:pt x="32766" y="143256"/>
                </a:lnTo>
                <a:lnTo>
                  <a:pt x="31242" y="138684"/>
                </a:lnTo>
                <a:lnTo>
                  <a:pt x="29718" y="134874"/>
                </a:lnTo>
                <a:lnTo>
                  <a:pt x="28956" y="130302"/>
                </a:lnTo>
                <a:lnTo>
                  <a:pt x="28956" y="129540"/>
                </a:lnTo>
                <a:lnTo>
                  <a:pt x="762" y="132588"/>
                </a:lnTo>
                <a:lnTo>
                  <a:pt x="1524" y="135636"/>
                </a:lnTo>
                <a:lnTo>
                  <a:pt x="2286" y="142494"/>
                </a:lnTo>
                <a:lnTo>
                  <a:pt x="9144" y="160782"/>
                </a:lnTo>
                <a:lnTo>
                  <a:pt x="11430" y="164592"/>
                </a:lnTo>
                <a:lnTo>
                  <a:pt x="36576" y="150876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13139" y="424815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70289" y="424815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27439" y="424815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84589" y="424815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41739" y="424815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98889" y="424815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56039" y="424815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13189" y="424815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70339" y="424815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27489" y="424815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84639" y="4248150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41789" y="4248150"/>
            <a:ext cx="6985" cy="0"/>
          </a:xfrm>
          <a:custGeom>
            <a:avLst/>
            <a:gdLst/>
            <a:ahLst/>
            <a:cxnLst/>
            <a:rect l="l" t="t" r="r" b="b"/>
            <a:pathLst>
              <a:path w="6985">
                <a:moveTo>
                  <a:pt x="0" y="0"/>
                </a:moveTo>
                <a:lnTo>
                  <a:pt x="6858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07805" y="4235196"/>
            <a:ext cx="659130" cy="318770"/>
          </a:xfrm>
          <a:custGeom>
            <a:avLst/>
            <a:gdLst/>
            <a:ahLst/>
            <a:cxnLst/>
            <a:rect l="l" t="t" r="r" b="b"/>
            <a:pathLst>
              <a:path w="659130" h="318770">
                <a:moveTo>
                  <a:pt x="37338" y="11429"/>
                </a:moveTo>
                <a:lnTo>
                  <a:pt x="11430" y="0"/>
                </a:lnTo>
                <a:lnTo>
                  <a:pt x="0" y="25908"/>
                </a:lnTo>
                <a:lnTo>
                  <a:pt x="25908" y="38100"/>
                </a:lnTo>
                <a:lnTo>
                  <a:pt x="37338" y="11429"/>
                </a:lnTo>
                <a:close/>
              </a:path>
              <a:path w="659130" h="318770">
                <a:moveTo>
                  <a:pt x="89916" y="35051"/>
                </a:moveTo>
                <a:lnTo>
                  <a:pt x="64008" y="23621"/>
                </a:lnTo>
                <a:lnTo>
                  <a:pt x="51816" y="49530"/>
                </a:lnTo>
                <a:lnTo>
                  <a:pt x="77724" y="60960"/>
                </a:lnTo>
                <a:lnTo>
                  <a:pt x="89916" y="35051"/>
                </a:lnTo>
                <a:close/>
              </a:path>
              <a:path w="659130" h="318770">
                <a:moveTo>
                  <a:pt x="141732" y="58673"/>
                </a:moveTo>
                <a:lnTo>
                  <a:pt x="115824" y="47243"/>
                </a:lnTo>
                <a:lnTo>
                  <a:pt x="103632" y="73151"/>
                </a:lnTo>
                <a:lnTo>
                  <a:pt x="130302" y="84581"/>
                </a:lnTo>
                <a:lnTo>
                  <a:pt x="141732" y="58673"/>
                </a:lnTo>
                <a:close/>
              </a:path>
              <a:path w="659130" h="318770">
                <a:moveTo>
                  <a:pt x="193548" y="82296"/>
                </a:moveTo>
                <a:lnTo>
                  <a:pt x="167640" y="70865"/>
                </a:lnTo>
                <a:lnTo>
                  <a:pt x="156210" y="96773"/>
                </a:lnTo>
                <a:lnTo>
                  <a:pt x="182118" y="108204"/>
                </a:lnTo>
                <a:lnTo>
                  <a:pt x="193548" y="82296"/>
                </a:lnTo>
                <a:close/>
              </a:path>
              <a:path w="659130" h="318770">
                <a:moveTo>
                  <a:pt x="246126" y="105917"/>
                </a:moveTo>
                <a:lnTo>
                  <a:pt x="220218" y="93725"/>
                </a:lnTo>
                <a:lnTo>
                  <a:pt x="208026" y="120395"/>
                </a:lnTo>
                <a:lnTo>
                  <a:pt x="233934" y="131826"/>
                </a:lnTo>
                <a:lnTo>
                  <a:pt x="246126" y="105917"/>
                </a:lnTo>
                <a:close/>
              </a:path>
              <a:path w="659130" h="318770">
                <a:moveTo>
                  <a:pt x="297942" y="129539"/>
                </a:moveTo>
                <a:lnTo>
                  <a:pt x="272034" y="117347"/>
                </a:lnTo>
                <a:lnTo>
                  <a:pt x="260604" y="143255"/>
                </a:lnTo>
                <a:lnTo>
                  <a:pt x="286512" y="155447"/>
                </a:lnTo>
                <a:lnTo>
                  <a:pt x="297942" y="129539"/>
                </a:lnTo>
                <a:close/>
              </a:path>
              <a:path w="659130" h="318770">
                <a:moveTo>
                  <a:pt x="350520" y="152399"/>
                </a:moveTo>
                <a:lnTo>
                  <a:pt x="323850" y="140969"/>
                </a:lnTo>
                <a:lnTo>
                  <a:pt x="312420" y="166877"/>
                </a:lnTo>
                <a:lnTo>
                  <a:pt x="338328" y="179069"/>
                </a:lnTo>
                <a:lnTo>
                  <a:pt x="350520" y="152399"/>
                </a:lnTo>
                <a:close/>
              </a:path>
              <a:path w="659130" h="318770">
                <a:moveTo>
                  <a:pt x="402336" y="176021"/>
                </a:moveTo>
                <a:lnTo>
                  <a:pt x="376428" y="164592"/>
                </a:lnTo>
                <a:lnTo>
                  <a:pt x="364236" y="190499"/>
                </a:lnTo>
                <a:lnTo>
                  <a:pt x="390906" y="201929"/>
                </a:lnTo>
                <a:lnTo>
                  <a:pt x="402336" y="176021"/>
                </a:lnTo>
                <a:close/>
              </a:path>
              <a:path w="659130" h="318770">
                <a:moveTo>
                  <a:pt x="454152" y="199644"/>
                </a:moveTo>
                <a:lnTo>
                  <a:pt x="428244" y="188213"/>
                </a:lnTo>
                <a:lnTo>
                  <a:pt x="416814" y="214121"/>
                </a:lnTo>
                <a:lnTo>
                  <a:pt x="442722" y="225551"/>
                </a:lnTo>
                <a:lnTo>
                  <a:pt x="454152" y="199644"/>
                </a:lnTo>
                <a:close/>
              </a:path>
              <a:path w="659130" h="318770">
                <a:moveTo>
                  <a:pt x="506730" y="223265"/>
                </a:moveTo>
                <a:lnTo>
                  <a:pt x="480060" y="211835"/>
                </a:lnTo>
                <a:lnTo>
                  <a:pt x="468630" y="237743"/>
                </a:lnTo>
                <a:lnTo>
                  <a:pt x="494538" y="249173"/>
                </a:lnTo>
                <a:lnTo>
                  <a:pt x="506730" y="223265"/>
                </a:lnTo>
                <a:close/>
              </a:path>
              <a:path w="659130" h="318770">
                <a:moveTo>
                  <a:pt x="558546" y="246887"/>
                </a:moveTo>
                <a:lnTo>
                  <a:pt x="532638" y="234695"/>
                </a:lnTo>
                <a:lnTo>
                  <a:pt x="520446" y="261365"/>
                </a:lnTo>
                <a:lnTo>
                  <a:pt x="547116" y="272795"/>
                </a:lnTo>
                <a:lnTo>
                  <a:pt x="558546" y="246887"/>
                </a:lnTo>
                <a:close/>
              </a:path>
              <a:path w="659130" h="318770">
                <a:moveTo>
                  <a:pt x="610362" y="270509"/>
                </a:moveTo>
                <a:lnTo>
                  <a:pt x="584454" y="258317"/>
                </a:lnTo>
                <a:lnTo>
                  <a:pt x="573024" y="284225"/>
                </a:lnTo>
                <a:lnTo>
                  <a:pt x="598932" y="296417"/>
                </a:lnTo>
                <a:lnTo>
                  <a:pt x="610362" y="270509"/>
                </a:lnTo>
                <a:close/>
              </a:path>
              <a:path w="659130" h="318770">
                <a:moveTo>
                  <a:pt x="659130" y="291845"/>
                </a:moveTo>
                <a:lnTo>
                  <a:pt x="637032" y="281939"/>
                </a:lnTo>
                <a:lnTo>
                  <a:pt x="624840" y="307847"/>
                </a:lnTo>
                <a:lnTo>
                  <a:pt x="647700" y="318515"/>
                </a:lnTo>
                <a:lnTo>
                  <a:pt x="659130" y="29184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69705" y="4578096"/>
            <a:ext cx="671830" cy="300355"/>
          </a:xfrm>
          <a:custGeom>
            <a:avLst/>
            <a:gdLst/>
            <a:ahLst/>
            <a:cxnLst/>
            <a:rect l="l" t="t" r="r" b="b"/>
            <a:pathLst>
              <a:path w="671830" h="300354">
                <a:moveTo>
                  <a:pt x="37338" y="10667"/>
                </a:moveTo>
                <a:lnTo>
                  <a:pt x="11430" y="0"/>
                </a:lnTo>
                <a:lnTo>
                  <a:pt x="0" y="25908"/>
                </a:lnTo>
                <a:lnTo>
                  <a:pt x="26670" y="37338"/>
                </a:lnTo>
                <a:lnTo>
                  <a:pt x="37338" y="10667"/>
                </a:lnTo>
                <a:close/>
              </a:path>
              <a:path w="671830" h="300354">
                <a:moveTo>
                  <a:pt x="90678" y="32765"/>
                </a:moveTo>
                <a:lnTo>
                  <a:pt x="64008" y="22097"/>
                </a:lnTo>
                <a:lnTo>
                  <a:pt x="53340" y="48006"/>
                </a:lnTo>
                <a:lnTo>
                  <a:pt x="79248" y="59436"/>
                </a:lnTo>
                <a:lnTo>
                  <a:pt x="90678" y="32765"/>
                </a:lnTo>
                <a:close/>
              </a:path>
              <a:path w="671830" h="300354">
                <a:moveTo>
                  <a:pt x="143256" y="54863"/>
                </a:moveTo>
                <a:lnTo>
                  <a:pt x="116586" y="43433"/>
                </a:lnTo>
                <a:lnTo>
                  <a:pt x="105918" y="70103"/>
                </a:lnTo>
                <a:lnTo>
                  <a:pt x="131826" y="80772"/>
                </a:lnTo>
                <a:lnTo>
                  <a:pt x="143256" y="54863"/>
                </a:lnTo>
                <a:close/>
              </a:path>
              <a:path w="671830" h="300354">
                <a:moveTo>
                  <a:pt x="195834" y="76199"/>
                </a:moveTo>
                <a:lnTo>
                  <a:pt x="169164" y="65531"/>
                </a:lnTo>
                <a:lnTo>
                  <a:pt x="158496" y="92201"/>
                </a:lnTo>
                <a:lnTo>
                  <a:pt x="185166" y="102870"/>
                </a:lnTo>
                <a:lnTo>
                  <a:pt x="195834" y="76199"/>
                </a:lnTo>
                <a:close/>
              </a:path>
              <a:path w="671830" h="300354">
                <a:moveTo>
                  <a:pt x="248412" y="98297"/>
                </a:moveTo>
                <a:lnTo>
                  <a:pt x="222504" y="87630"/>
                </a:lnTo>
                <a:lnTo>
                  <a:pt x="211074" y="113537"/>
                </a:lnTo>
                <a:lnTo>
                  <a:pt x="237744" y="124967"/>
                </a:lnTo>
                <a:lnTo>
                  <a:pt x="248412" y="98297"/>
                </a:lnTo>
                <a:close/>
              </a:path>
              <a:path w="671830" h="300354">
                <a:moveTo>
                  <a:pt x="301752" y="120395"/>
                </a:moveTo>
                <a:lnTo>
                  <a:pt x="275082" y="109727"/>
                </a:lnTo>
                <a:lnTo>
                  <a:pt x="264414" y="135635"/>
                </a:lnTo>
                <a:lnTo>
                  <a:pt x="290322" y="147065"/>
                </a:lnTo>
                <a:lnTo>
                  <a:pt x="301752" y="120395"/>
                </a:lnTo>
                <a:close/>
              </a:path>
              <a:path w="671830" h="300354">
                <a:moveTo>
                  <a:pt x="354330" y="142494"/>
                </a:moveTo>
                <a:lnTo>
                  <a:pt x="327660" y="131063"/>
                </a:lnTo>
                <a:lnTo>
                  <a:pt x="316992" y="157733"/>
                </a:lnTo>
                <a:lnTo>
                  <a:pt x="343662" y="168401"/>
                </a:lnTo>
                <a:lnTo>
                  <a:pt x="354330" y="142494"/>
                </a:lnTo>
                <a:close/>
              </a:path>
              <a:path w="671830" h="300354">
                <a:moveTo>
                  <a:pt x="406908" y="163829"/>
                </a:moveTo>
                <a:lnTo>
                  <a:pt x="381000" y="153161"/>
                </a:lnTo>
                <a:lnTo>
                  <a:pt x="369570" y="179831"/>
                </a:lnTo>
                <a:lnTo>
                  <a:pt x="396240" y="190499"/>
                </a:lnTo>
                <a:lnTo>
                  <a:pt x="406908" y="163829"/>
                </a:lnTo>
                <a:close/>
              </a:path>
              <a:path w="671830" h="300354">
                <a:moveTo>
                  <a:pt x="459486" y="185927"/>
                </a:moveTo>
                <a:lnTo>
                  <a:pt x="433578" y="175260"/>
                </a:lnTo>
                <a:lnTo>
                  <a:pt x="422148" y="201167"/>
                </a:lnTo>
                <a:lnTo>
                  <a:pt x="448818" y="212597"/>
                </a:lnTo>
                <a:lnTo>
                  <a:pt x="459486" y="185927"/>
                </a:lnTo>
                <a:close/>
              </a:path>
              <a:path w="671830" h="300354">
                <a:moveTo>
                  <a:pt x="512826" y="208025"/>
                </a:moveTo>
                <a:lnTo>
                  <a:pt x="486156" y="197357"/>
                </a:lnTo>
                <a:lnTo>
                  <a:pt x="475488" y="223265"/>
                </a:lnTo>
                <a:lnTo>
                  <a:pt x="501396" y="234695"/>
                </a:lnTo>
                <a:lnTo>
                  <a:pt x="512826" y="208025"/>
                </a:lnTo>
                <a:close/>
              </a:path>
              <a:path w="671830" h="300354">
                <a:moveTo>
                  <a:pt x="565404" y="230123"/>
                </a:moveTo>
                <a:lnTo>
                  <a:pt x="538734" y="218693"/>
                </a:lnTo>
                <a:lnTo>
                  <a:pt x="528066" y="245363"/>
                </a:lnTo>
                <a:lnTo>
                  <a:pt x="554736" y="256031"/>
                </a:lnTo>
                <a:lnTo>
                  <a:pt x="565404" y="230123"/>
                </a:lnTo>
                <a:close/>
              </a:path>
              <a:path w="671830" h="300354">
                <a:moveTo>
                  <a:pt x="617982" y="251459"/>
                </a:moveTo>
                <a:lnTo>
                  <a:pt x="592074" y="240791"/>
                </a:lnTo>
                <a:lnTo>
                  <a:pt x="580644" y="267461"/>
                </a:lnTo>
                <a:lnTo>
                  <a:pt x="607314" y="278129"/>
                </a:lnTo>
                <a:lnTo>
                  <a:pt x="617982" y="251459"/>
                </a:lnTo>
                <a:close/>
              </a:path>
              <a:path w="671830" h="300354">
                <a:moveTo>
                  <a:pt x="671322" y="273557"/>
                </a:moveTo>
                <a:lnTo>
                  <a:pt x="644652" y="262889"/>
                </a:lnTo>
                <a:lnTo>
                  <a:pt x="633984" y="288797"/>
                </a:lnTo>
                <a:lnTo>
                  <a:pt x="659892" y="300227"/>
                </a:lnTo>
                <a:lnTo>
                  <a:pt x="671322" y="273557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75801" y="4243578"/>
            <a:ext cx="713740" cy="565785"/>
          </a:xfrm>
          <a:custGeom>
            <a:avLst/>
            <a:gdLst/>
            <a:ahLst/>
            <a:cxnLst/>
            <a:rect l="l" t="t" r="r" b="b"/>
            <a:pathLst>
              <a:path w="713739" h="565785">
                <a:moveTo>
                  <a:pt x="40385" y="17526"/>
                </a:moveTo>
                <a:lnTo>
                  <a:pt x="18287" y="0"/>
                </a:lnTo>
                <a:lnTo>
                  <a:pt x="0" y="22098"/>
                </a:lnTo>
                <a:lnTo>
                  <a:pt x="22859" y="39624"/>
                </a:lnTo>
                <a:lnTo>
                  <a:pt x="40385" y="17526"/>
                </a:lnTo>
                <a:close/>
              </a:path>
              <a:path w="713739" h="565785">
                <a:moveTo>
                  <a:pt x="85343" y="52577"/>
                </a:moveTo>
                <a:lnTo>
                  <a:pt x="63245" y="35052"/>
                </a:lnTo>
                <a:lnTo>
                  <a:pt x="45719" y="57150"/>
                </a:lnTo>
                <a:lnTo>
                  <a:pt x="67817" y="74676"/>
                </a:lnTo>
                <a:lnTo>
                  <a:pt x="85343" y="52577"/>
                </a:lnTo>
                <a:close/>
              </a:path>
              <a:path w="713739" h="565785">
                <a:moveTo>
                  <a:pt x="130301" y="87630"/>
                </a:moveTo>
                <a:lnTo>
                  <a:pt x="108203" y="70104"/>
                </a:lnTo>
                <a:lnTo>
                  <a:pt x="90677" y="92964"/>
                </a:lnTo>
                <a:lnTo>
                  <a:pt x="112775" y="110489"/>
                </a:lnTo>
                <a:lnTo>
                  <a:pt x="130301" y="87630"/>
                </a:lnTo>
                <a:close/>
              </a:path>
              <a:path w="713739" h="565785">
                <a:moveTo>
                  <a:pt x="175259" y="122682"/>
                </a:moveTo>
                <a:lnTo>
                  <a:pt x="153161" y="105155"/>
                </a:lnTo>
                <a:lnTo>
                  <a:pt x="135635" y="128016"/>
                </a:lnTo>
                <a:lnTo>
                  <a:pt x="157733" y="145542"/>
                </a:lnTo>
                <a:lnTo>
                  <a:pt x="175259" y="122682"/>
                </a:lnTo>
                <a:close/>
              </a:path>
              <a:path w="713739" h="565785">
                <a:moveTo>
                  <a:pt x="220979" y="157733"/>
                </a:moveTo>
                <a:lnTo>
                  <a:pt x="198119" y="140208"/>
                </a:lnTo>
                <a:lnTo>
                  <a:pt x="180593" y="163068"/>
                </a:lnTo>
                <a:lnTo>
                  <a:pt x="202691" y="180594"/>
                </a:lnTo>
                <a:lnTo>
                  <a:pt x="220979" y="157733"/>
                </a:lnTo>
                <a:close/>
              </a:path>
              <a:path w="713739" h="565785">
                <a:moveTo>
                  <a:pt x="265938" y="193547"/>
                </a:moveTo>
                <a:lnTo>
                  <a:pt x="243077" y="175260"/>
                </a:lnTo>
                <a:lnTo>
                  <a:pt x="225551" y="198119"/>
                </a:lnTo>
                <a:lnTo>
                  <a:pt x="248411" y="215646"/>
                </a:lnTo>
                <a:lnTo>
                  <a:pt x="265938" y="193547"/>
                </a:lnTo>
                <a:close/>
              </a:path>
              <a:path w="713739" h="565785">
                <a:moveTo>
                  <a:pt x="310895" y="228600"/>
                </a:moveTo>
                <a:lnTo>
                  <a:pt x="288035" y="211074"/>
                </a:lnTo>
                <a:lnTo>
                  <a:pt x="270509" y="233172"/>
                </a:lnTo>
                <a:lnTo>
                  <a:pt x="293370" y="250697"/>
                </a:lnTo>
                <a:lnTo>
                  <a:pt x="310895" y="228600"/>
                </a:lnTo>
                <a:close/>
              </a:path>
              <a:path w="713739" h="565785">
                <a:moveTo>
                  <a:pt x="355853" y="263652"/>
                </a:moveTo>
                <a:lnTo>
                  <a:pt x="332994" y="246126"/>
                </a:lnTo>
                <a:lnTo>
                  <a:pt x="315467" y="268224"/>
                </a:lnTo>
                <a:lnTo>
                  <a:pt x="338327" y="285750"/>
                </a:lnTo>
                <a:lnTo>
                  <a:pt x="355853" y="263652"/>
                </a:lnTo>
                <a:close/>
              </a:path>
              <a:path w="713739" h="565785">
                <a:moveTo>
                  <a:pt x="400812" y="298703"/>
                </a:moveTo>
                <a:lnTo>
                  <a:pt x="377952" y="281178"/>
                </a:lnTo>
                <a:lnTo>
                  <a:pt x="360426" y="304038"/>
                </a:lnTo>
                <a:lnTo>
                  <a:pt x="383285" y="321564"/>
                </a:lnTo>
                <a:lnTo>
                  <a:pt x="400812" y="298703"/>
                </a:lnTo>
                <a:close/>
              </a:path>
              <a:path w="713739" h="565785">
                <a:moveTo>
                  <a:pt x="445769" y="333755"/>
                </a:moveTo>
                <a:lnTo>
                  <a:pt x="423672" y="316229"/>
                </a:lnTo>
                <a:lnTo>
                  <a:pt x="405384" y="339089"/>
                </a:lnTo>
                <a:lnTo>
                  <a:pt x="428244" y="356615"/>
                </a:lnTo>
                <a:lnTo>
                  <a:pt x="445769" y="333755"/>
                </a:lnTo>
                <a:close/>
              </a:path>
              <a:path w="713739" h="565785">
                <a:moveTo>
                  <a:pt x="490728" y="368807"/>
                </a:moveTo>
                <a:lnTo>
                  <a:pt x="468630" y="351281"/>
                </a:lnTo>
                <a:lnTo>
                  <a:pt x="451103" y="374141"/>
                </a:lnTo>
                <a:lnTo>
                  <a:pt x="473202" y="391667"/>
                </a:lnTo>
                <a:lnTo>
                  <a:pt x="490728" y="368807"/>
                </a:lnTo>
                <a:close/>
              </a:path>
              <a:path w="713739" h="565785">
                <a:moveTo>
                  <a:pt x="535686" y="403859"/>
                </a:moveTo>
                <a:lnTo>
                  <a:pt x="513588" y="386334"/>
                </a:lnTo>
                <a:lnTo>
                  <a:pt x="496061" y="409194"/>
                </a:lnTo>
                <a:lnTo>
                  <a:pt x="518159" y="426720"/>
                </a:lnTo>
                <a:lnTo>
                  <a:pt x="535686" y="403859"/>
                </a:lnTo>
                <a:close/>
              </a:path>
              <a:path w="713739" h="565785">
                <a:moveTo>
                  <a:pt x="580644" y="439673"/>
                </a:moveTo>
                <a:lnTo>
                  <a:pt x="558546" y="422148"/>
                </a:lnTo>
                <a:lnTo>
                  <a:pt x="541019" y="444245"/>
                </a:lnTo>
                <a:lnTo>
                  <a:pt x="563118" y="461772"/>
                </a:lnTo>
                <a:lnTo>
                  <a:pt x="580644" y="439673"/>
                </a:lnTo>
                <a:close/>
              </a:path>
              <a:path w="713739" h="565785">
                <a:moveTo>
                  <a:pt x="626364" y="474726"/>
                </a:moveTo>
                <a:lnTo>
                  <a:pt x="603504" y="457200"/>
                </a:lnTo>
                <a:lnTo>
                  <a:pt x="585978" y="479298"/>
                </a:lnTo>
                <a:lnTo>
                  <a:pt x="608076" y="496823"/>
                </a:lnTo>
                <a:lnTo>
                  <a:pt x="626364" y="474726"/>
                </a:lnTo>
                <a:close/>
              </a:path>
              <a:path w="713739" h="565785">
                <a:moveTo>
                  <a:pt x="671322" y="509778"/>
                </a:moveTo>
                <a:lnTo>
                  <a:pt x="648461" y="492252"/>
                </a:lnTo>
                <a:lnTo>
                  <a:pt x="630936" y="514350"/>
                </a:lnTo>
                <a:lnTo>
                  <a:pt x="653796" y="532638"/>
                </a:lnTo>
                <a:lnTo>
                  <a:pt x="671322" y="509778"/>
                </a:lnTo>
                <a:close/>
              </a:path>
              <a:path w="713739" h="565785">
                <a:moveTo>
                  <a:pt x="713232" y="542544"/>
                </a:moveTo>
                <a:lnTo>
                  <a:pt x="693419" y="527304"/>
                </a:lnTo>
                <a:lnTo>
                  <a:pt x="675894" y="550164"/>
                </a:lnTo>
                <a:lnTo>
                  <a:pt x="695706" y="565404"/>
                </a:lnTo>
                <a:lnTo>
                  <a:pt x="713232" y="542544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183246" y="3436620"/>
            <a:ext cx="2154173" cy="1941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9009362" cy="3454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</a:t>
            </a:r>
            <a:r>
              <a:rPr sz="24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-Join)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Times New Roman" panose="02020603050405020304"/>
              <a:cs typeface="Times New Roman" panose="02020603050405020304"/>
            </a:endParaRPr>
          </a:p>
          <a:p>
            <a:pPr marL="170815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操作的示例之二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语义的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7081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员工表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Worker(W#, Wname, Wsex, 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Wage,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Degree)</a:t>
            </a:r>
            <a:r>
              <a:rPr sz="200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endParaRPr lang="en-US" altLang="zh-CN" sz="2000" dirty="0">
              <a:latin typeface="Arial" panose="020B0604020202020204"/>
              <a:cs typeface="Arial" panose="020B0604020202020204"/>
            </a:endParaRPr>
          </a:p>
          <a:p>
            <a:pPr marL="170815">
              <a:lnSpc>
                <a:spcPct val="100000"/>
              </a:lnSpc>
              <a:spcBef>
                <a:spcPts val="720"/>
              </a:spcBef>
            </a:pPr>
            <a:r>
              <a:rPr lang="en-US" altLang="zh-CN" sz="2000" b="1" spc="-10" dirty="0">
                <a:latin typeface="Arial" panose="020B0604020202020204"/>
                <a:cs typeface="Arial" panose="020B0604020202020204"/>
              </a:rPr>
              <a:t>   </a:t>
            </a:r>
            <a:r>
              <a:rPr sz="2000" b="1" spc="-10" dirty="0" err="1">
                <a:latin typeface="Microsoft JhengHei" panose="020B0604030504040204" charset="-120"/>
                <a:cs typeface="Microsoft JhengHei" panose="020B0604030504040204" charset="-120"/>
              </a:rPr>
              <a:t>职位限定表</a:t>
            </a:r>
            <a:r>
              <a:rPr sz="2000" b="1" spc="-10" dirty="0" err="1">
                <a:latin typeface="Arial" panose="020B0604020202020204"/>
                <a:cs typeface="Arial" panose="020B0604020202020204"/>
              </a:rPr>
              <a:t>Position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(Type, </a:t>
            </a:r>
            <a:r>
              <a:rPr sz="2000" b="1" spc="-5" dirty="0" err="1">
                <a:latin typeface="Arial" panose="020B0604020202020204"/>
                <a:cs typeface="Arial" panose="020B0604020202020204"/>
              </a:rPr>
              <a:t>Limited_Degree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lang="en-US" altLang="zh-CN" sz="2000" b="1" spc="-5" dirty="0">
              <a:latin typeface="Arial" panose="020B0604020202020204"/>
              <a:cs typeface="Arial" panose="020B0604020202020204"/>
            </a:endParaRPr>
          </a:p>
          <a:p>
            <a:pPr marR="534035">
              <a:lnSpc>
                <a:spcPct val="100000"/>
              </a:lnSpc>
              <a:spcBef>
                <a:spcPts val="720"/>
              </a:spcBef>
            </a:pPr>
            <a:r>
              <a:rPr lang="zh-CN" altLang="en-US" sz="2000" spc="-5" dirty="0">
                <a:latin typeface="Wingdings" panose="05000000000000000000"/>
                <a:cs typeface="Wingdings" panose="05000000000000000000"/>
              </a:rPr>
              <a:t> 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查询：竞聘的岗位必须由不低于其最低学历要求的人员担任，  找出所有员工的姓名及其可能竞聘职位的名称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3869" y="5874385"/>
            <a:ext cx="83185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1:</a:t>
            </a:r>
            <a:r>
              <a:rPr sz="20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本科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2:</a:t>
            </a:r>
            <a:r>
              <a:rPr sz="20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硕士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3:</a:t>
            </a:r>
            <a:r>
              <a:rPr sz="20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博士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29675" y="4400918"/>
            <a:ext cx="3704082" cy="11521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29675" y="5730608"/>
            <a:ext cx="2523744" cy="11650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0169" y="4555235"/>
            <a:ext cx="5287517" cy="22570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53573" y="878078"/>
            <a:ext cx="6657340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">
              <a:lnSpc>
                <a:spcPct val="100000"/>
              </a:lnSpc>
              <a:tabLst>
                <a:tab pos="74930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254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</a:t>
            </a:r>
            <a:r>
              <a:rPr sz="24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-Join)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241300">
              <a:lnSpc>
                <a:spcPct val="100000"/>
              </a:lnSpc>
              <a:spcBef>
                <a:spcPts val="8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操作的示例之二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21335" marR="5080" indent="-280670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竞聘的岗位必须由不低于其最低学历要求的人员担任，  找出所有员工的姓名及其可能竞聘职位的名称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4165" y="3384803"/>
            <a:ext cx="2144395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0"/>
              </a:lnSpc>
            </a:pP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Wname,</a:t>
            </a:r>
            <a:r>
              <a:rPr sz="12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Type</a:t>
            </a:r>
            <a:r>
              <a:rPr sz="3000" b="1" spc="-22" baseline="13000" dirty="0">
                <a:latin typeface="Arial" panose="020B0604020202020204"/>
                <a:cs typeface="Arial" panose="020B0604020202020204"/>
              </a:rPr>
              <a:t>(worker</a:t>
            </a:r>
            <a:endParaRPr sz="3000" baseline="1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7348" y="3379215"/>
            <a:ext cx="109664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position)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7965" y="3644646"/>
            <a:ext cx="186436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degree &gt;=</a:t>
            </a:r>
            <a:r>
              <a:rPr sz="1200" b="1" spc="-1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limited_degree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48669" y="3447288"/>
            <a:ext cx="388620" cy="190500"/>
          </a:xfrm>
          <a:custGeom>
            <a:avLst/>
            <a:gdLst/>
            <a:ahLst/>
            <a:cxnLst/>
            <a:rect l="l" t="t" r="r" b="b"/>
            <a:pathLst>
              <a:path w="388620" h="190500">
                <a:moveTo>
                  <a:pt x="193793" y="74874"/>
                </a:moveTo>
                <a:lnTo>
                  <a:pt x="0" y="0"/>
                </a:lnTo>
                <a:lnTo>
                  <a:pt x="0" y="190500"/>
                </a:lnTo>
                <a:lnTo>
                  <a:pt x="12192" y="185789"/>
                </a:lnTo>
                <a:lnTo>
                  <a:pt x="12192" y="45720"/>
                </a:lnTo>
                <a:lnTo>
                  <a:pt x="38100" y="28194"/>
                </a:lnTo>
                <a:lnTo>
                  <a:pt x="38100" y="55692"/>
                </a:lnTo>
                <a:lnTo>
                  <a:pt x="140862" y="95250"/>
                </a:lnTo>
                <a:lnTo>
                  <a:pt x="193793" y="74874"/>
                </a:lnTo>
                <a:close/>
              </a:path>
              <a:path w="388620" h="190500">
                <a:moveTo>
                  <a:pt x="38100" y="55692"/>
                </a:moveTo>
                <a:lnTo>
                  <a:pt x="38100" y="28194"/>
                </a:lnTo>
                <a:lnTo>
                  <a:pt x="12192" y="45720"/>
                </a:lnTo>
                <a:lnTo>
                  <a:pt x="38100" y="55692"/>
                </a:lnTo>
                <a:close/>
              </a:path>
              <a:path w="388620" h="190500">
                <a:moveTo>
                  <a:pt x="38100" y="134807"/>
                </a:moveTo>
                <a:lnTo>
                  <a:pt x="38100" y="55692"/>
                </a:lnTo>
                <a:lnTo>
                  <a:pt x="12192" y="45720"/>
                </a:lnTo>
                <a:lnTo>
                  <a:pt x="12192" y="144780"/>
                </a:lnTo>
                <a:lnTo>
                  <a:pt x="38100" y="134807"/>
                </a:lnTo>
                <a:close/>
              </a:path>
              <a:path w="388620" h="190500">
                <a:moveTo>
                  <a:pt x="193793" y="115625"/>
                </a:moveTo>
                <a:lnTo>
                  <a:pt x="140862" y="95250"/>
                </a:lnTo>
                <a:lnTo>
                  <a:pt x="12192" y="144780"/>
                </a:lnTo>
                <a:lnTo>
                  <a:pt x="38100" y="163068"/>
                </a:lnTo>
                <a:lnTo>
                  <a:pt x="38100" y="175779"/>
                </a:lnTo>
                <a:lnTo>
                  <a:pt x="193793" y="115625"/>
                </a:lnTo>
                <a:close/>
              </a:path>
              <a:path w="388620" h="190500">
                <a:moveTo>
                  <a:pt x="38100" y="175779"/>
                </a:moveTo>
                <a:lnTo>
                  <a:pt x="38100" y="163068"/>
                </a:lnTo>
                <a:lnTo>
                  <a:pt x="12192" y="144780"/>
                </a:lnTo>
                <a:lnTo>
                  <a:pt x="12192" y="185789"/>
                </a:lnTo>
                <a:lnTo>
                  <a:pt x="38100" y="175779"/>
                </a:lnTo>
                <a:close/>
              </a:path>
              <a:path w="388620" h="190500">
                <a:moveTo>
                  <a:pt x="194310" y="75074"/>
                </a:moveTo>
                <a:lnTo>
                  <a:pt x="193793" y="74874"/>
                </a:lnTo>
                <a:lnTo>
                  <a:pt x="140862" y="95250"/>
                </a:lnTo>
                <a:lnTo>
                  <a:pt x="187452" y="113184"/>
                </a:lnTo>
                <a:lnTo>
                  <a:pt x="187452" y="77724"/>
                </a:lnTo>
                <a:lnTo>
                  <a:pt x="194310" y="75074"/>
                </a:lnTo>
                <a:close/>
              </a:path>
              <a:path w="388620" h="190500">
                <a:moveTo>
                  <a:pt x="201168" y="77724"/>
                </a:moveTo>
                <a:lnTo>
                  <a:pt x="194310" y="75074"/>
                </a:lnTo>
                <a:lnTo>
                  <a:pt x="187452" y="77724"/>
                </a:lnTo>
                <a:lnTo>
                  <a:pt x="201168" y="77724"/>
                </a:lnTo>
                <a:close/>
              </a:path>
              <a:path w="388620" h="190500">
                <a:moveTo>
                  <a:pt x="201168" y="112776"/>
                </a:moveTo>
                <a:lnTo>
                  <a:pt x="201168" y="77724"/>
                </a:lnTo>
                <a:lnTo>
                  <a:pt x="187452" y="77724"/>
                </a:lnTo>
                <a:lnTo>
                  <a:pt x="187452" y="112776"/>
                </a:lnTo>
                <a:lnTo>
                  <a:pt x="201168" y="112776"/>
                </a:lnTo>
                <a:close/>
              </a:path>
              <a:path w="388620" h="190500">
                <a:moveTo>
                  <a:pt x="201168" y="112776"/>
                </a:moveTo>
                <a:lnTo>
                  <a:pt x="187452" y="112776"/>
                </a:lnTo>
                <a:lnTo>
                  <a:pt x="194310" y="115425"/>
                </a:lnTo>
                <a:lnTo>
                  <a:pt x="201168" y="112776"/>
                </a:lnTo>
                <a:close/>
              </a:path>
              <a:path w="388620" h="190500">
                <a:moveTo>
                  <a:pt x="194310" y="115425"/>
                </a:moveTo>
                <a:lnTo>
                  <a:pt x="187452" y="112776"/>
                </a:lnTo>
                <a:lnTo>
                  <a:pt x="187452" y="113184"/>
                </a:lnTo>
                <a:lnTo>
                  <a:pt x="193793" y="115625"/>
                </a:lnTo>
                <a:lnTo>
                  <a:pt x="194310" y="115425"/>
                </a:lnTo>
                <a:close/>
              </a:path>
              <a:path w="388620" h="190500">
                <a:moveTo>
                  <a:pt x="194826" y="74874"/>
                </a:moveTo>
                <a:lnTo>
                  <a:pt x="194310" y="74676"/>
                </a:lnTo>
                <a:lnTo>
                  <a:pt x="193793" y="74874"/>
                </a:lnTo>
                <a:lnTo>
                  <a:pt x="194310" y="75074"/>
                </a:lnTo>
                <a:lnTo>
                  <a:pt x="194826" y="74874"/>
                </a:lnTo>
                <a:close/>
              </a:path>
              <a:path w="388620" h="190500">
                <a:moveTo>
                  <a:pt x="194826" y="115625"/>
                </a:moveTo>
                <a:lnTo>
                  <a:pt x="194310" y="115425"/>
                </a:lnTo>
                <a:lnTo>
                  <a:pt x="193793" y="115625"/>
                </a:lnTo>
                <a:lnTo>
                  <a:pt x="194310" y="115824"/>
                </a:lnTo>
                <a:lnTo>
                  <a:pt x="194826" y="115625"/>
                </a:lnTo>
                <a:close/>
              </a:path>
              <a:path w="388620" h="190500">
                <a:moveTo>
                  <a:pt x="247757" y="95250"/>
                </a:moveTo>
                <a:lnTo>
                  <a:pt x="194826" y="74874"/>
                </a:lnTo>
                <a:lnTo>
                  <a:pt x="194310" y="75074"/>
                </a:lnTo>
                <a:lnTo>
                  <a:pt x="201168" y="77724"/>
                </a:lnTo>
                <a:lnTo>
                  <a:pt x="201168" y="113184"/>
                </a:lnTo>
                <a:lnTo>
                  <a:pt x="247757" y="95250"/>
                </a:lnTo>
                <a:close/>
              </a:path>
              <a:path w="388620" h="190500">
                <a:moveTo>
                  <a:pt x="201168" y="113184"/>
                </a:moveTo>
                <a:lnTo>
                  <a:pt x="201168" y="112776"/>
                </a:lnTo>
                <a:lnTo>
                  <a:pt x="194310" y="115425"/>
                </a:lnTo>
                <a:lnTo>
                  <a:pt x="194826" y="115625"/>
                </a:lnTo>
                <a:lnTo>
                  <a:pt x="201168" y="113184"/>
                </a:lnTo>
                <a:close/>
              </a:path>
              <a:path w="388620" h="190500">
                <a:moveTo>
                  <a:pt x="388620" y="190500"/>
                </a:moveTo>
                <a:lnTo>
                  <a:pt x="388620" y="0"/>
                </a:lnTo>
                <a:lnTo>
                  <a:pt x="194826" y="74874"/>
                </a:lnTo>
                <a:lnTo>
                  <a:pt x="247757" y="95250"/>
                </a:lnTo>
                <a:lnTo>
                  <a:pt x="350520" y="55692"/>
                </a:lnTo>
                <a:lnTo>
                  <a:pt x="350520" y="28194"/>
                </a:lnTo>
                <a:lnTo>
                  <a:pt x="376428" y="45720"/>
                </a:lnTo>
                <a:lnTo>
                  <a:pt x="376428" y="185789"/>
                </a:lnTo>
                <a:lnTo>
                  <a:pt x="388620" y="190500"/>
                </a:lnTo>
                <a:close/>
              </a:path>
              <a:path w="388620" h="190500">
                <a:moveTo>
                  <a:pt x="376428" y="144780"/>
                </a:moveTo>
                <a:lnTo>
                  <a:pt x="247757" y="95250"/>
                </a:lnTo>
                <a:lnTo>
                  <a:pt x="194826" y="115625"/>
                </a:lnTo>
                <a:lnTo>
                  <a:pt x="350520" y="175779"/>
                </a:lnTo>
                <a:lnTo>
                  <a:pt x="350520" y="163068"/>
                </a:lnTo>
                <a:lnTo>
                  <a:pt x="376428" y="144780"/>
                </a:lnTo>
                <a:close/>
              </a:path>
              <a:path w="388620" h="190500">
                <a:moveTo>
                  <a:pt x="376428" y="45720"/>
                </a:moveTo>
                <a:lnTo>
                  <a:pt x="350520" y="28194"/>
                </a:lnTo>
                <a:lnTo>
                  <a:pt x="350520" y="55692"/>
                </a:lnTo>
                <a:lnTo>
                  <a:pt x="376428" y="45720"/>
                </a:lnTo>
                <a:close/>
              </a:path>
              <a:path w="388620" h="190500">
                <a:moveTo>
                  <a:pt x="376428" y="144780"/>
                </a:moveTo>
                <a:lnTo>
                  <a:pt x="376428" y="45720"/>
                </a:lnTo>
                <a:lnTo>
                  <a:pt x="350520" y="55692"/>
                </a:lnTo>
                <a:lnTo>
                  <a:pt x="350520" y="134807"/>
                </a:lnTo>
                <a:lnTo>
                  <a:pt x="376428" y="144780"/>
                </a:lnTo>
                <a:close/>
              </a:path>
              <a:path w="388620" h="190500">
                <a:moveTo>
                  <a:pt x="376428" y="185789"/>
                </a:moveTo>
                <a:lnTo>
                  <a:pt x="376428" y="144780"/>
                </a:lnTo>
                <a:lnTo>
                  <a:pt x="350520" y="163068"/>
                </a:lnTo>
                <a:lnTo>
                  <a:pt x="350520" y="175779"/>
                </a:lnTo>
                <a:lnTo>
                  <a:pt x="376428" y="185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22361" y="5143500"/>
            <a:ext cx="5274564" cy="4274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86801" y="4082542"/>
            <a:ext cx="411416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第一步：对两个表进行广义笛卡尔积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10169" y="6579107"/>
            <a:ext cx="5248656" cy="211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795643" y="5113020"/>
            <a:ext cx="25400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sz="18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×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ts val="1920"/>
              </a:lnSpc>
            </a:pPr>
            <a:r>
              <a:rPr sz="18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×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95643" y="6509766"/>
            <a:ext cx="254000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×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10913" y="4930317"/>
            <a:ext cx="24725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pc="5" dirty="0">
                <a:latin typeface="Microsoft JhengHei" panose="020B0604030504040204" charset="-120"/>
                <a:cs typeface="Microsoft JhengHei" panose="020B0604030504040204" charset="-120"/>
              </a:rPr>
              <a:t>为方便大家理解，讲解</a:t>
            </a:r>
            <a:r>
              <a:rPr lang="zh-CN" altLang="en-US" b="1" spc="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lang="en-US" altLang="zh-CN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lang="zh-CN" altLang="en-US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lang="zh-CN" altLang="en-US" b="1" spc="5" dirty="0">
                <a:latin typeface="Microsoft JhengHei" panose="020B0604030504040204" charset="-120"/>
                <a:cs typeface="Microsoft JhengHei" panose="020B0604030504040204" charset="-120"/>
              </a:rPr>
              <a:t>操作，使用笛卡尔积然后再进行选择来得到</a:t>
            </a:r>
            <a:r>
              <a:rPr lang="zh-CN" altLang="en-US" b="1" spc="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lang="en-US" altLang="zh-CN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lang="zh-CN" altLang="en-US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lang="zh-CN" altLang="en-US" b="1" spc="5" dirty="0">
                <a:latin typeface="Microsoft JhengHei" panose="020B0604030504040204" charset="-120"/>
                <a:cs typeface="Microsoft JhengHei" panose="020B0604030504040204" charset="-120"/>
              </a:rPr>
              <a:t>结果。。实际，</a:t>
            </a:r>
            <a:r>
              <a:rPr lang="en-US" altLang="zh-CN" b="1" spc="5" dirty="0">
                <a:latin typeface="Arial" panose="020B0604020202020204"/>
                <a:cs typeface="Arial" panose="020B0604020202020204"/>
              </a:rPr>
              <a:t>DBMS</a:t>
            </a:r>
            <a:r>
              <a:rPr lang="zh-CN" altLang="en-US" b="1" spc="5" dirty="0">
                <a:latin typeface="Microsoft JhengHei" panose="020B0604030504040204" charset="-120"/>
                <a:cs typeface="Microsoft JhengHei" panose="020B0604030504040204" charset="-120"/>
              </a:rPr>
              <a:t>可直接进行连接操作。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53573" y="878078"/>
            <a:ext cx="6657340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">
              <a:lnSpc>
                <a:spcPct val="100000"/>
              </a:lnSpc>
              <a:tabLst>
                <a:tab pos="74930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254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</a:t>
            </a:r>
            <a:r>
              <a:rPr sz="24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-Join)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>
              <a:lnSpc>
                <a:spcPct val="100000"/>
              </a:lnSpc>
              <a:spcBef>
                <a:spcPts val="8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操作的示例之二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21335" marR="5080" indent="-280670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竞聘的岗位必须由不低于其最低学历要求的人员担任，  找出所有员工的姓名及其可能竞聘职位的名称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2242" y="3384803"/>
            <a:ext cx="2144395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0"/>
              </a:lnSpc>
            </a:pP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Wname,</a:t>
            </a:r>
            <a:r>
              <a:rPr sz="12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Type</a:t>
            </a:r>
            <a:r>
              <a:rPr sz="3000" b="1" spc="-22" baseline="13000" dirty="0">
                <a:latin typeface="Arial" panose="020B0604020202020204"/>
                <a:cs typeface="Arial" panose="020B0604020202020204"/>
              </a:rPr>
              <a:t>(worker</a:t>
            </a:r>
            <a:endParaRPr sz="3000" baseline="1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0011" y="3379215"/>
            <a:ext cx="109664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position)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7965" y="3644646"/>
            <a:ext cx="186436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degree &gt;=</a:t>
            </a:r>
            <a:r>
              <a:rPr sz="1200" b="1" spc="-1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limited_degree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36299" y="3472434"/>
            <a:ext cx="388620" cy="190500"/>
          </a:xfrm>
          <a:custGeom>
            <a:avLst/>
            <a:gdLst/>
            <a:ahLst/>
            <a:cxnLst/>
            <a:rect l="l" t="t" r="r" b="b"/>
            <a:pathLst>
              <a:path w="388620" h="190500">
                <a:moveTo>
                  <a:pt x="194310" y="75074"/>
                </a:moveTo>
                <a:lnTo>
                  <a:pt x="0" y="0"/>
                </a:lnTo>
                <a:lnTo>
                  <a:pt x="0" y="190500"/>
                </a:lnTo>
                <a:lnTo>
                  <a:pt x="12192" y="185835"/>
                </a:lnTo>
                <a:lnTo>
                  <a:pt x="12192" y="45720"/>
                </a:lnTo>
                <a:lnTo>
                  <a:pt x="38100" y="28194"/>
                </a:lnTo>
                <a:lnTo>
                  <a:pt x="38100" y="55692"/>
                </a:lnTo>
                <a:lnTo>
                  <a:pt x="141852" y="95630"/>
                </a:lnTo>
                <a:lnTo>
                  <a:pt x="187452" y="78077"/>
                </a:lnTo>
                <a:lnTo>
                  <a:pt x="187452" y="77724"/>
                </a:lnTo>
                <a:lnTo>
                  <a:pt x="194310" y="75074"/>
                </a:lnTo>
                <a:close/>
              </a:path>
              <a:path w="388620" h="190500">
                <a:moveTo>
                  <a:pt x="38100" y="55692"/>
                </a:moveTo>
                <a:lnTo>
                  <a:pt x="38100" y="28194"/>
                </a:lnTo>
                <a:lnTo>
                  <a:pt x="12192" y="45720"/>
                </a:lnTo>
                <a:lnTo>
                  <a:pt x="38100" y="55692"/>
                </a:lnTo>
                <a:close/>
              </a:path>
              <a:path w="388620" h="190500">
                <a:moveTo>
                  <a:pt x="38100" y="135569"/>
                </a:moveTo>
                <a:lnTo>
                  <a:pt x="38100" y="55692"/>
                </a:lnTo>
                <a:lnTo>
                  <a:pt x="12192" y="45720"/>
                </a:lnTo>
                <a:lnTo>
                  <a:pt x="12192" y="145542"/>
                </a:lnTo>
                <a:lnTo>
                  <a:pt x="38100" y="135569"/>
                </a:lnTo>
                <a:close/>
              </a:path>
              <a:path w="388620" h="190500">
                <a:moveTo>
                  <a:pt x="188371" y="113538"/>
                </a:moveTo>
                <a:lnTo>
                  <a:pt x="141852" y="95631"/>
                </a:lnTo>
                <a:lnTo>
                  <a:pt x="12192" y="145542"/>
                </a:lnTo>
                <a:lnTo>
                  <a:pt x="38100" y="163068"/>
                </a:lnTo>
                <a:lnTo>
                  <a:pt x="38100" y="175923"/>
                </a:lnTo>
                <a:lnTo>
                  <a:pt x="187452" y="118785"/>
                </a:lnTo>
                <a:lnTo>
                  <a:pt x="187452" y="113538"/>
                </a:lnTo>
                <a:lnTo>
                  <a:pt x="188371" y="113538"/>
                </a:lnTo>
                <a:close/>
              </a:path>
              <a:path w="388620" h="190500">
                <a:moveTo>
                  <a:pt x="38100" y="175923"/>
                </a:moveTo>
                <a:lnTo>
                  <a:pt x="38100" y="163068"/>
                </a:lnTo>
                <a:lnTo>
                  <a:pt x="12192" y="145542"/>
                </a:lnTo>
                <a:lnTo>
                  <a:pt x="12192" y="185835"/>
                </a:lnTo>
                <a:lnTo>
                  <a:pt x="38100" y="175923"/>
                </a:lnTo>
                <a:close/>
              </a:path>
              <a:path w="388620" h="190500">
                <a:moveTo>
                  <a:pt x="246767" y="95631"/>
                </a:moveTo>
                <a:lnTo>
                  <a:pt x="200248" y="77724"/>
                </a:lnTo>
                <a:lnTo>
                  <a:pt x="188371" y="77724"/>
                </a:lnTo>
                <a:lnTo>
                  <a:pt x="141852" y="95631"/>
                </a:lnTo>
                <a:lnTo>
                  <a:pt x="188371" y="113538"/>
                </a:lnTo>
                <a:lnTo>
                  <a:pt x="200248" y="113538"/>
                </a:lnTo>
                <a:lnTo>
                  <a:pt x="246767" y="95631"/>
                </a:lnTo>
                <a:close/>
              </a:path>
              <a:path w="388620" h="190500">
                <a:moveTo>
                  <a:pt x="201168" y="77724"/>
                </a:moveTo>
                <a:lnTo>
                  <a:pt x="194310" y="75074"/>
                </a:lnTo>
                <a:lnTo>
                  <a:pt x="187452" y="77724"/>
                </a:lnTo>
                <a:lnTo>
                  <a:pt x="188371" y="77724"/>
                </a:lnTo>
                <a:lnTo>
                  <a:pt x="194310" y="75438"/>
                </a:lnTo>
                <a:lnTo>
                  <a:pt x="200248" y="77724"/>
                </a:lnTo>
                <a:lnTo>
                  <a:pt x="201168" y="77724"/>
                </a:lnTo>
                <a:close/>
              </a:path>
              <a:path w="388620" h="190500">
                <a:moveTo>
                  <a:pt x="188371" y="77724"/>
                </a:moveTo>
                <a:lnTo>
                  <a:pt x="187452" y="77724"/>
                </a:lnTo>
                <a:lnTo>
                  <a:pt x="187452" y="78077"/>
                </a:lnTo>
                <a:lnTo>
                  <a:pt x="188371" y="77724"/>
                </a:lnTo>
                <a:close/>
              </a:path>
              <a:path w="388620" h="190500">
                <a:moveTo>
                  <a:pt x="201168" y="113538"/>
                </a:moveTo>
                <a:lnTo>
                  <a:pt x="200248" y="113538"/>
                </a:lnTo>
                <a:lnTo>
                  <a:pt x="194310" y="115824"/>
                </a:lnTo>
                <a:lnTo>
                  <a:pt x="188371" y="113538"/>
                </a:lnTo>
                <a:lnTo>
                  <a:pt x="187452" y="113538"/>
                </a:lnTo>
                <a:lnTo>
                  <a:pt x="194310" y="116161"/>
                </a:lnTo>
                <a:lnTo>
                  <a:pt x="201168" y="113538"/>
                </a:lnTo>
                <a:close/>
              </a:path>
              <a:path w="388620" h="190500">
                <a:moveTo>
                  <a:pt x="194310" y="116161"/>
                </a:moveTo>
                <a:lnTo>
                  <a:pt x="187452" y="113538"/>
                </a:lnTo>
                <a:lnTo>
                  <a:pt x="187452" y="118785"/>
                </a:lnTo>
                <a:lnTo>
                  <a:pt x="194310" y="116161"/>
                </a:lnTo>
                <a:close/>
              </a:path>
              <a:path w="388620" h="190500">
                <a:moveTo>
                  <a:pt x="200248" y="77724"/>
                </a:moveTo>
                <a:lnTo>
                  <a:pt x="194310" y="75438"/>
                </a:lnTo>
                <a:lnTo>
                  <a:pt x="188371" y="77724"/>
                </a:lnTo>
                <a:lnTo>
                  <a:pt x="200248" y="77724"/>
                </a:lnTo>
                <a:close/>
              </a:path>
              <a:path w="388620" h="190500">
                <a:moveTo>
                  <a:pt x="200248" y="113538"/>
                </a:moveTo>
                <a:lnTo>
                  <a:pt x="188371" y="113538"/>
                </a:lnTo>
                <a:lnTo>
                  <a:pt x="194310" y="115824"/>
                </a:lnTo>
                <a:lnTo>
                  <a:pt x="200248" y="113538"/>
                </a:lnTo>
                <a:close/>
              </a:path>
              <a:path w="388620" h="190500">
                <a:moveTo>
                  <a:pt x="388620" y="190500"/>
                </a:moveTo>
                <a:lnTo>
                  <a:pt x="388620" y="0"/>
                </a:lnTo>
                <a:lnTo>
                  <a:pt x="194310" y="75074"/>
                </a:lnTo>
                <a:lnTo>
                  <a:pt x="201168" y="77724"/>
                </a:lnTo>
                <a:lnTo>
                  <a:pt x="201168" y="78077"/>
                </a:lnTo>
                <a:lnTo>
                  <a:pt x="246767" y="95631"/>
                </a:lnTo>
                <a:lnTo>
                  <a:pt x="350520" y="55692"/>
                </a:lnTo>
                <a:lnTo>
                  <a:pt x="350520" y="28194"/>
                </a:lnTo>
                <a:lnTo>
                  <a:pt x="376428" y="45720"/>
                </a:lnTo>
                <a:lnTo>
                  <a:pt x="376428" y="185835"/>
                </a:lnTo>
                <a:lnTo>
                  <a:pt x="388620" y="190500"/>
                </a:lnTo>
                <a:close/>
              </a:path>
              <a:path w="388620" h="190500">
                <a:moveTo>
                  <a:pt x="201168" y="118785"/>
                </a:moveTo>
                <a:lnTo>
                  <a:pt x="201168" y="113538"/>
                </a:lnTo>
                <a:lnTo>
                  <a:pt x="194310" y="116161"/>
                </a:lnTo>
                <a:lnTo>
                  <a:pt x="201168" y="118785"/>
                </a:lnTo>
                <a:close/>
              </a:path>
              <a:path w="388620" h="190500">
                <a:moveTo>
                  <a:pt x="201168" y="78077"/>
                </a:moveTo>
                <a:lnTo>
                  <a:pt x="201168" y="77724"/>
                </a:lnTo>
                <a:lnTo>
                  <a:pt x="200248" y="77724"/>
                </a:lnTo>
                <a:lnTo>
                  <a:pt x="201168" y="78077"/>
                </a:lnTo>
                <a:close/>
              </a:path>
              <a:path w="388620" h="190500">
                <a:moveTo>
                  <a:pt x="376428" y="145542"/>
                </a:moveTo>
                <a:lnTo>
                  <a:pt x="246767" y="95631"/>
                </a:lnTo>
                <a:lnTo>
                  <a:pt x="200248" y="113538"/>
                </a:lnTo>
                <a:lnTo>
                  <a:pt x="201168" y="113538"/>
                </a:lnTo>
                <a:lnTo>
                  <a:pt x="201168" y="118785"/>
                </a:lnTo>
                <a:lnTo>
                  <a:pt x="350520" y="175923"/>
                </a:lnTo>
                <a:lnTo>
                  <a:pt x="350520" y="163068"/>
                </a:lnTo>
                <a:lnTo>
                  <a:pt x="376428" y="145542"/>
                </a:lnTo>
                <a:close/>
              </a:path>
              <a:path w="388620" h="190500">
                <a:moveTo>
                  <a:pt x="376428" y="45720"/>
                </a:moveTo>
                <a:lnTo>
                  <a:pt x="350520" y="28194"/>
                </a:lnTo>
                <a:lnTo>
                  <a:pt x="350520" y="55692"/>
                </a:lnTo>
                <a:lnTo>
                  <a:pt x="376428" y="45720"/>
                </a:lnTo>
                <a:close/>
              </a:path>
              <a:path w="388620" h="190500">
                <a:moveTo>
                  <a:pt x="376428" y="145542"/>
                </a:moveTo>
                <a:lnTo>
                  <a:pt x="376428" y="45720"/>
                </a:lnTo>
                <a:lnTo>
                  <a:pt x="350520" y="55692"/>
                </a:lnTo>
                <a:lnTo>
                  <a:pt x="350520" y="135569"/>
                </a:lnTo>
                <a:lnTo>
                  <a:pt x="376428" y="145542"/>
                </a:lnTo>
                <a:close/>
              </a:path>
              <a:path w="388620" h="190500">
                <a:moveTo>
                  <a:pt x="376428" y="185835"/>
                </a:moveTo>
                <a:lnTo>
                  <a:pt x="376428" y="145542"/>
                </a:lnTo>
                <a:lnTo>
                  <a:pt x="350520" y="163068"/>
                </a:lnTo>
                <a:lnTo>
                  <a:pt x="350520" y="175923"/>
                </a:lnTo>
                <a:lnTo>
                  <a:pt x="376428" y="185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86801" y="4221988"/>
            <a:ext cx="780669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4565" marR="5080" indent="-952500">
              <a:lnSpc>
                <a:spcPct val="100000"/>
              </a:lnSpc>
            </a:pP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第二步：从广义笛卡尔积中选取出符合</a:t>
            </a:r>
            <a:r>
              <a:rPr sz="2000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degree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&gt;=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limited_degree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条件 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的元组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13979" y="4920996"/>
            <a:ext cx="5275326" cy="162534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53573" y="878078"/>
            <a:ext cx="6657340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5">
              <a:lnSpc>
                <a:spcPct val="100000"/>
              </a:lnSpc>
              <a:tabLst>
                <a:tab pos="74930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254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</a:t>
            </a:r>
            <a:r>
              <a:rPr sz="24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-Join)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>
              <a:lnSpc>
                <a:spcPct val="100000"/>
              </a:lnSpc>
              <a:spcBef>
                <a:spcPts val="8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操作的示例之二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21335" marR="5080" indent="-280670">
              <a:lnSpc>
                <a:spcPct val="13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竞聘的岗位必须由不低于其最低学历要求的人员担任，  找出所有员工的姓名及其可能竞聘职位的名称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2242" y="3384803"/>
            <a:ext cx="2144395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0"/>
              </a:lnSpc>
            </a:pP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Wname,</a:t>
            </a:r>
            <a:r>
              <a:rPr sz="12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Type</a:t>
            </a:r>
            <a:r>
              <a:rPr sz="3000" b="1" spc="-22" baseline="13000" dirty="0">
                <a:latin typeface="Arial" panose="020B0604020202020204"/>
                <a:cs typeface="Arial" panose="020B0604020202020204"/>
              </a:rPr>
              <a:t>(worker</a:t>
            </a:r>
            <a:endParaRPr sz="3000" baseline="1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0011" y="3379215"/>
            <a:ext cx="109664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position)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7965" y="3644646"/>
            <a:ext cx="186436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degree &gt;=</a:t>
            </a:r>
            <a:r>
              <a:rPr sz="1200" b="1" spc="-1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limited_degree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23345" y="3472434"/>
            <a:ext cx="388620" cy="190500"/>
          </a:xfrm>
          <a:custGeom>
            <a:avLst/>
            <a:gdLst/>
            <a:ahLst/>
            <a:cxnLst/>
            <a:rect l="l" t="t" r="r" b="b"/>
            <a:pathLst>
              <a:path w="388620" h="190500">
                <a:moveTo>
                  <a:pt x="194310" y="75074"/>
                </a:moveTo>
                <a:lnTo>
                  <a:pt x="0" y="0"/>
                </a:lnTo>
                <a:lnTo>
                  <a:pt x="0" y="190500"/>
                </a:lnTo>
                <a:lnTo>
                  <a:pt x="12192" y="185835"/>
                </a:lnTo>
                <a:lnTo>
                  <a:pt x="12192" y="45720"/>
                </a:lnTo>
                <a:lnTo>
                  <a:pt x="38100" y="28194"/>
                </a:lnTo>
                <a:lnTo>
                  <a:pt x="38100" y="55692"/>
                </a:lnTo>
                <a:lnTo>
                  <a:pt x="141852" y="95630"/>
                </a:lnTo>
                <a:lnTo>
                  <a:pt x="187452" y="78077"/>
                </a:lnTo>
                <a:lnTo>
                  <a:pt x="187452" y="77724"/>
                </a:lnTo>
                <a:lnTo>
                  <a:pt x="194310" y="75074"/>
                </a:lnTo>
                <a:close/>
              </a:path>
              <a:path w="388620" h="190500">
                <a:moveTo>
                  <a:pt x="38100" y="55692"/>
                </a:moveTo>
                <a:lnTo>
                  <a:pt x="38100" y="28194"/>
                </a:lnTo>
                <a:lnTo>
                  <a:pt x="12192" y="45720"/>
                </a:lnTo>
                <a:lnTo>
                  <a:pt x="38100" y="55692"/>
                </a:lnTo>
                <a:close/>
              </a:path>
              <a:path w="388620" h="190500">
                <a:moveTo>
                  <a:pt x="38100" y="135569"/>
                </a:moveTo>
                <a:lnTo>
                  <a:pt x="38100" y="55692"/>
                </a:lnTo>
                <a:lnTo>
                  <a:pt x="12192" y="45720"/>
                </a:lnTo>
                <a:lnTo>
                  <a:pt x="12192" y="145542"/>
                </a:lnTo>
                <a:lnTo>
                  <a:pt x="38100" y="135569"/>
                </a:lnTo>
                <a:close/>
              </a:path>
              <a:path w="388620" h="190500">
                <a:moveTo>
                  <a:pt x="188371" y="113538"/>
                </a:moveTo>
                <a:lnTo>
                  <a:pt x="141852" y="95631"/>
                </a:lnTo>
                <a:lnTo>
                  <a:pt x="12192" y="145542"/>
                </a:lnTo>
                <a:lnTo>
                  <a:pt x="38100" y="163068"/>
                </a:lnTo>
                <a:lnTo>
                  <a:pt x="38100" y="175923"/>
                </a:lnTo>
                <a:lnTo>
                  <a:pt x="187452" y="118785"/>
                </a:lnTo>
                <a:lnTo>
                  <a:pt x="187452" y="113538"/>
                </a:lnTo>
                <a:lnTo>
                  <a:pt x="188371" y="113538"/>
                </a:lnTo>
                <a:close/>
              </a:path>
              <a:path w="388620" h="190500">
                <a:moveTo>
                  <a:pt x="38100" y="175923"/>
                </a:moveTo>
                <a:lnTo>
                  <a:pt x="38100" y="163068"/>
                </a:lnTo>
                <a:lnTo>
                  <a:pt x="12192" y="145542"/>
                </a:lnTo>
                <a:lnTo>
                  <a:pt x="12192" y="185835"/>
                </a:lnTo>
                <a:lnTo>
                  <a:pt x="38100" y="175923"/>
                </a:lnTo>
                <a:close/>
              </a:path>
              <a:path w="388620" h="190500">
                <a:moveTo>
                  <a:pt x="246767" y="95631"/>
                </a:moveTo>
                <a:lnTo>
                  <a:pt x="200248" y="77724"/>
                </a:lnTo>
                <a:lnTo>
                  <a:pt x="188371" y="77724"/>
                </a:lnTo>
                <a:lnTo>
                  <a:pt x="141852" y="95631"/>
                </a:lnTo>
                <a:lnTo>
                  <a:pt x="188371" y="113538"/>
                </a:lnTo>
                <a:lnTo>
                  <a:pt x="200248" y="113538"/>
                </a:lnTo>
                <a:lnTo>
                  <a:pt x="246767" y="95631"/>
                </a:lnTo>
                <a:close/>
              </a:path>
              <a:path w="388620" h="190500">
                <a:moveTo>
                  <a:pt x="201168" y="77724"/>
                </a:moveTo>
                <a:lnTo>
                  <a:pt x="194310" y="75074"/>
                </a:lnTo>
                <a:lnTo>
                  <a:pt x="187452" y="77724"/>
                </a:lnTo>
                <a:lnTo>
                  <a:pt x="188371" y="77724"/>
                </a:lnTo>
                <a:lnTo>
                  <a:pt x="194310" y="75438"/>
                </a:lnTo>
                <a:lnTo>
                  <a:pt x="200248" y="77724"/>
                </a:lnTo>
                <a:lnTo>
                  <a:pt x="201168" y="77724"/>
                </a:lnTo>
                <a:close/>
              </a:path>
              <a:path w="388620" h="190500">
                <a:moveTo>
                  <a:pt x="188371" y="77724"/>
                </a:moveTo>
                <a:lnTo>
                  <a:pt x="187452" y="77724"/>
                </a:lnTo>
                <a:lnTo>
                  <a:pt x="187452" y="78077"/>
                </a:lnTo>
                <a:lnTo>
                  <a:pt x="188371" y="77724"/>
                </a:lnTo>
                <a:close/>
              </a:path>
              <a:path w="388620" h="190500">
                <a:moveTo>
                  <a:pt x="201168" y="113538"/>
                </a:moveTo>
                <a:lnTo>
                  <a:pt x="200248" y="113538"/>
                </a:lnTo>
                <a:lnTo>
                  <a:pt x="194310" y="115824"/>
                </a:lnTo>
                <a:lnTo>
                  <a:pt x="188371" y="113538"/>
                </a:lnTo>
                <a:lnTo>
                  <a:pt x="187452" y="113538"/>
                </a:lnTo>
                <a:lnTo>
                  <a:pt x="194310" y="116161"/>
                </a:lnTo>
                <a:lnTo>
                  <a:pt x="201168" y="113538"/>
                </a:lnTo>
                <a:close/>
              </a:path>
              <a:path w="388620" h="190500">
                <a:moveTo>
                  <a:pt x="194310" y="116161"/>
                </a:moveTo>
                <a:lnTo>
                  <a:pt x="187452" y="113538"/>
                </a:lnTo>
                <a:lnTo>
                  <a:pt x="187452" y="118785"/>
                </a:lnTo>
                <a:lnTo>
                  <a:pt x="194310" y="116161"/>
                </a:lnTo>
                <a:close/>
              </a:path>
              <a:path w="388620" h="190500">
                <a:moveTo>
                  <a:pt x="200248" y="77724"/>
                </a:moveTo>
                <a:lnTo>
                  <a:pt x="194310" y="75438"/>
                </a:lnTo>
                <a:lnTo>
                  <a:pt x="188371" y="77724"/>
                </a:lnTo>
                <a:lnTo>
                  <a:pt x="200248" y="77724"/>
                </a:lnTo>
                <a:close/>
              </a:path>
              <a:path w="388620" h="190500">
                <a:moveTo>
                  <a:pt x="200248" y="113538"/>
                </a:moveTo>
                <a:lnTo>
                  <a:pt x="188371" y="113538"/>
                </a:lnTo>
                <a:lnTo>
                  <a:pt x="194310" y="115824"/>
                </a:lnTo>
                <a:lnTo>
                  <a:pt x="200248" y="113538"/>
                </a:lnTo>
                <a:close/>
              </a:path>
              <a:path w="388620" h="190500">
                <a:moveTo>
                  <a:pt x="388620" y="190500"/>
                </a:moveTo>
                <a:lnTo>
                  <a:pt x="388620" y="0"/>
                </a:lnTo>
                <a:lnTo>
                  <a:pt x="194310" y="75074"/>
                </a:lnTo>
                <a:lnTo>
                  <a:pt x="201168" y="77724"/>
                </a:lnTo>
                <a:lnTo>
                  <a:pt x="201168" y="78077"/>
                </a:lnTo>
                <a:lnTo>
                  <a:pt x="246767" y="95631"/>
                </a:lnTo>
                <a:lnTo>
                  <a:pt x="350520" y="55692"/>
                </a:lnTo>
                <a:lnTo>
                  <a:pt x="350520" y="28194"/>
                </a:lnTo>
                <a:lnTo>
                  <a:pt x="376428" y="45720"/>
                </a:lnTo>
                <a:lnTo>
                  <a:pt x="376428" y="185835"/>
                </a:lnTo>
                <a:lnTo>
                  <a:pt x="388620" y="190500"/>
                </a:lnTo>
                <a:close/>
              </a:path>
              <a:path w="388620" h="190500">
                <a:moveTo>
                  <a:pt x="201168" y="118785"/>
                </a:moveTo>
                <a:lnTo>
                  <a:pt x="201168" y="113538"/>
                </a:lnTo>
                <a:lnTo>
                  <a:pt x="194310" y="116161"/>
                </a:lnTo>
                <a:lnTo>
                  <a:pt x="201168" y="118785"/>
                </a:lnTo>
                <a:close/>
              </a:path>
              <a:path w="388620" h="190500">
                <a:moveTo>
                  <a:pt x="201168" y="78077"/>
                </a:moveTo>
                <a:lnTo>
                  <a:pt x="201168" y="77724"/>
                </a:lnTo>
                <a:lnTo>
                  <a:pt x="200248" y="77724"/>
                </a:lnTo>
                <a:lnTo>
                  <a:pt x="201168" y="78077"/>
                </a:lnTo>
                <a:close/>
              </a:path>
              <a:path w="388620" h="190500">
                <a:moveTo>
                  <a:pt x="376428" y="145542"/>
                </a:moveTo>
                <a:lnTo>
                  <a:pt x="246767" y="95631"/>
                </a:lnTo>
                <a:lnTo>
                  <a:pt x="200248" y="113538"/>
                </a:lnTo>
                <a:lnTo>
                  <a:pt x="201168" y="113538"/>
                </a:lnTo>
                <a:lnTo>
                  <a:pt x="201168" y="118785"/>
                </a:lnTo>
                <a:lnTo>
                  <a:pt x="350520" y="175923"/>
                </a:lnTo>
                <a:lnTo>
                  <a:pt x="350520" y="163068"/>
                </a:lnTo>
                <a:lnTo>
                  <a:pt x="376428" y="145542"/>
                </a:lnTo>
                <a:close/>
              </a:path>
              <a:path w="388620" h="190500">
                <a:moveTo>
                  <a:pt x="376428" y="45720"/>
                </a:moveTo>
                <a:lnTo>
                  <a:pt x="350520" y="28194"/>
                </a:lnTo>
                <a:lnTo>
                  <a:pt x="350520" y="55692"/>
                </a:lnTo>
                <a:lnTo>
                  <a:pt x="376428" y="45720"/>
                </a:lnTo>
                <a:close/>
              </a:path>
              <a:path w="388620" h="190500">
                <a:moveTo>
                  <a:pt x="376428" y="145542"/>
                </a:moveTo>
                <a:lnTo>
                  <a:pt x="376428" y="45720"/>
                </a:lnTo>
                <a:lnTo>
                  <a:pt x="350520" y="55692"/>
                </a:lnTo>
                <a:lnTo>
                  <a:pt x="350520" y="135569"/>
                </a:lnTo>
                <a:lnTo>
                  <a:pt x="376428" y="145542"/>
                </a:lnTo>
                <a:close/>
              </a:path>
              <a:path w="388620" h="190500">
                <a:moveTo>
                  <a:pt x="376428" y="185835"/>
                </a:moveTo>
                <a:lnTo>
                  <a:pt x="376428" y="145542"/>
                </a:lnTo>
                <a:lnTo>
                  <a:pt x="350520" y="163068"/>
                </a:lnTo>
                <a:lnTo>
                  <a:pt x="350520" y="175923"/>
                </a:lnTo>
                <a:lnTo>
                  <a:pt x="376428" y="185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86801" y="4450588"/>
            <a:ext cx="680212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第三步：在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(Wname,</a:t>
            </a:r>
            <a:r>
              <a:rPr sz="2000" b="1" spc="-7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Type)</a:t>
            </a:r>
            <a:r>
              <a:rPr sz="20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上进行投影操作，得到最终的结果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57919" y="4850129"/>
            <a:ext cx="1359408" cy="146380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53573" y="878078"/>
            <a:ext cx="7637145" cy="2972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08195" algn="ctr">
              <a:lnSpc>
                <a:spcPct val="100000"/>
              </a:lnSpc>
              <a:tabLst>
                <a:tab pos="62230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254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</a:t>
            </a:r>
            <a:r>
              <a:rPr sz="24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-Join)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241300">
              <a:lnSpc>
                <a:spcPct val="100000"/>
              </a:lnSpc>
              <a:spcBef>
                <a:spcPts val="8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操作的示例之三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24066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关系与自身的</a:t>
            </a:r>
            <a:r>
              <a:rPr sz="2000" b="1" spc="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b="1" spc="5" dirty="0" err="1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lang="zh-CN" altLang="en-US" sz="2000" b="1" spc="5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lang="en-US" altLang="zh-CN" sz="2950" b="1" i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 </a:t>
            </a:r>
            <a:r>
              <a:rPr lang="en-US" altLang="zh-CN" sz="2950" b="1" i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1950" b="1" spc="22" baseline="-13000" dirty="0">
                <a:latin typeface="Arial" panose="020B0604020202020204"/>
                <a:cs typeface="Arial" panose="020B0604020202020204"/>
              </a:rPr>
              <a:t>SC1 </a:t>
            </a:r>
            <a:r>
              <a:rPr lang="en-US" altLang="zh-CN" sz="2000" b="1" spc="5" dirty="0">
                <a:latin typeface="Arial" panose="020B0604020202020204"/>
                <a:cs typeface="Arial" panose="020B0604020202020204"/>
              </a:rPr>
              <a:t>(SC)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表更名操作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39395">
              <a:lnSpc>
                <a:spcPct val="100000"/>
              </a:lnSpc>
              <a:spcBef>
                <a:spcPts val="113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查询至少</a:t>
            </a:r>
            <a:r>
              <a:rPr sz="2000" b="1" dirty="0">
                <a:latin typeface="Arial" panose="020B0604020202020204"/>
                <a:cs typeface="Arial" panose="020B0604020202020204"/>
              </a:rPr>
              <a:t>98030101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号同学和</a:t>
            </a:r>
            <a:r>
              <a:rPr sz="2000" b="1" dirty="0">
                <a:latin typeface="Arial" panose="020B0604020202020204"/>
                <a:cs typeface="Arial" panose="020B0604020202020204"/>
              </a:rPr>
              <a:t>98040202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号同学学过的所有课程号</a:t>
            </a:r>
            <a:endParaRPr lang="en-US" altLang="zh-CN" sz="2000" b="1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39395">
              <a:lnSpc>
                <a:spcPct val="100000"/>
              </a:lnSpc>
              <a:spcBef>
                <a:spcPts val="1130"/>
              </a:spcBef>
            </a:pPr>
            <a:r>
              <a:rPr lang="en-US" altLang="zh-CN" sz="2000" b="1" dirty="0">
                <a:latin typeface="Microsoft JhengHei" panose="020B0604030504040204" charset="-120"/>
                <a:cs typeface="Microsoft JhengHei" panose="020B0604030504040204" charset="-120"/>
              </a:rPr>
              <a:t>    SC</a:t>
            </a:r>
            <a:r>
              <a:rPr lang="zh-CN" altLang="en-US" sz="2000" b="1" dirty="0">
                <a:latin typeface="Microsoft JhengHei" panose="020B0604030504040204" charset="-120"/>
                <a:cs typeface="Microsoft JhengHei" panose="020B0604030504040204" charset="-120"/>
              </a:rPr>
              <a:t>（</a:t>
            </a:r>
            <a:r>
              <a:rPr lang="en-US" altLang="zh-CN" sz="2000" b="1" dirty="0">
                <a:latin typeface="Microsoft JhengHei" panose="020B0604030504040204" charset="-120"/>
                <a:cs typeface="Microsoft JhengHei" panose="020B0604030504040204" charset="-120"/>
              </a:rPr>
              <a:t>S#, C#, Score</a:t>
            </a:r>
            <a:r>
              <a:rPr lang="zh-CN" altLang="en-US" sz="2000" b="1" dirty="0">
                <a:latin typeface="Microsoft JhengHei" panose="020B0604030504040204" charset="-120"/>
                <a:cs typeface="Microsoft JhengHei" panose="020B0604030504040204" charset="-120"/>
              </a:rPr>
              <a:t>）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0" y="4098588"/>
            <a:ext cx="2209800" cy="883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794" y="4982508"/>
            <a:ext cx="2320645" cy="88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53573" y="878078"/>
            <a:ext cx="7637145" cy="2389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08195" algn="ctr">
              <a:lnSpc>
                <a:spcPct val="100000"/>
              </a:lnSpc>
              <a:tabLst>
                <a:tab pos="62230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254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</a:t>
            </a:r>
            <a:r>
              <a:rPr sz="24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-Join)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>
              <a:lnSpc>
                <a:spcPct val="100000"/>
              </a:lnSpc>
              <a:spcBef>
                <a:spcPts val="8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操作的示例之三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4066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关系与自身的</a:t>
            </a:r>
            <a:r>
              <a:rPr sz="2000" b="1" spc="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b="1" spc="5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39395">
              <a:lnSpc>
                <a:spcPct val="100000"/>
              </a:lnSpc>
              <a:spcBef>
                <a:spcPts val="113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查询至少</a:t>
            </a:r>
            <a:r>
              <a:rPr sz="2000" b="1" dirty="0">
                <a:latin typeface="Arial" panose="020B0604020202020204"/>
                <a:cs typeface="Arial" panose="020B0604020202020204"/>
              </a:rPr>
              <a:t>98030101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号同学和</a:t>
            </a:r>
            <a:r>
              <a:rPr sz="2000" b="1" dirty="0">
                <a:latin typeface="Arial" panose="020B0604020202020204"/>
                <a:cs typeface="Arial" panose="020B0604020202020204"/>
              </a:rPr>
              <a:t>98040202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号同学学过的所有课程号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1851" y="4193552"/>
            <a:ext cx="76860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注：上式</a:t>
            </a:r>
            <a:r>
              <a:rPr sz="2950" b="1" i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</a:t>
            </a:r>
            <a:r>
              <a:rPr sz="2950" b="1" i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spc="22" baseline="-13000" dirty="0">
                <a:latin typeface="Arial" panose="020B0604020202020204"/>
                <a:cs typeface="Arial" panose="020B0604020202020204"/>
              </a:rPr>
              <a:t>SC1 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(SC)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表更名操作，即将表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SC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更名为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SC1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，当一个表需  要和其自身进行连接运算时，通常要使用更名操作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9907" y="3526535"/>
            <a:ext cx="4524375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SC.C# 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σ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SC.S#=“98030101” </a:t>
            </a:r>
            <a:r>
              <a:rPr sz="2775" b="1" spc="7" baseline="-8000" dirty="0">
                <a:latin typeface="Symbol" panose="05050102010706020507"/>
                <a:cs typeface="Symbol" panose="05050102010706020507"/>
              </a:rPr>
              <a:t></a:t>
            </a:r>
            <a:r>
              <a:rPr sz="2775" b="1" spc="-405" baseline="-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SC1.S#=“98040202”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(SC</a:t>
            </a:r>
            <a:endParaRPr sz="3000" baseline="1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7895" y="3598164"/>
            <a:ext cx="388620" cy="190500"/>
          </a:xfrm>
          <a:custGeom>
            <a:avLst/>
            <a:gdLst/>
            <a:ahLst/>
            <a:cxnLst/>
            <a:rect l="l" t="t" r="r" b="b"/>
            <a:pathLst>
              <a:path w="388620" h="190500">
                <a:moveTo>
                  <a:pt x="193793" y="74874"/>
                </a:moveTo>
                <a:lnTo>
                  <a:pt x="0" y="0"/>
                </a:lnTo>
                <a:lnTo>
                  <a:pt x="0" y="190500"/>
                </a:lnTo>
                <a:lnTo>
                  <a:pt x="12192" y="185789"/>
                </a:lnTo>
                <a:lnTo>
                  <a:pt x="12192" y="45720"/>
                </a:lnTo>
                <a:lnTo>
                  <a:pt x="38100" y="27432"/>
                </a:lnTo>
                <a:lnTo>
                  <a:pt x="38100" y="55692"/>
                </a:lnTo>
                <a:lnTo>
                  <a:pt x="140862" y="95250"/>
                </a:lnTo>
                <a:lnTo>
                  <a:pt x="193793" y="74874"/>
                </a:lnTo>
                <a:close/>
              </a:path>
              <a:path w="388620" h="190500">
                <a:moveTo>
                  <a:pt x="38100" y="55692"/>
                </a:moveTo>
                <a:lnTo>
                  <a:pt x="38100" y="27432"/>
                </a:lnTo>
                <a:lnTo>
                  <a:pt x="12192" y="45720"/>
                </a:lnTo>
                <a:lnTo>
                  <a:pt x="38100" y="55692"/>
                </a:lnTo>
                <a:close/>
              </a:path>
              <a:path w="388620" h="190500">
                <a:moveTo>
                  <a:pt x="38100" y="134807"/>
                </a:moveTo>
                <a:lnTo>
                  <a:pt x="38100" y="55692"/>
                </a:lnTo>
                <a:lnTo>
                  <a:pt x="12192" y="45720"/>
                </a:lnTo>
                <a:lnTo>
                  <a:pt x="12192" y="144780"/>
                </a:lnTo>
                <a:lnTo>
                  <a:pt x="38100" y="134807"/>
                </a:lnTo>
                <a:close/>
              </a:path>
              <a:path w="388620" h="190500">
                <a:moveTo>
                  <a:pt x="193793" y="115625"/>
                </a:moveTo>
                <a:lnTo>
                  <a:pt x="140862" y="95250"/>
                </a:lnTo>
                <a:lnTo>
                  <a:pt x="12192" y="144780"/>
                </a:lnTo>
                <a:lnTo>
                  <a:pt x="38100" y="163068"/>
                </a:lnTo>
                <a:lnTo>
                  <a:pt x="38100" y="175779"/>
                </a:lnTo>
                <a:lnTo>
                  <a:pt x="193793" y="115625"/>
                </a:lnTo>
                <a:close/>
              </a:path>
              <a:path w="388620" h="190500">
                <a:moveTo>
                  <a:pt x="38100" y="175779"/>
                </a:moveTo>
                <a:lnTo>
                  <a:pt x="38100" y="163068"/>
                </a:lnTo>
                <a:lnTo>
                  <a:pt x="12192" y="144780"/>
                </a:lnTo>
                <a:lnTo>
                  <a:pt x="12192" y="185789"/>
                </a:lnTo>
                <a:lnTo>
                  <a:pt x="38100" y="175779"/>
                </a:lnTo>
                <a:close/>
              </a:path>
              <a:path w="388620" h="190500">
                <a:moveTo>
                  <a:pt x="194310" y="75074"/>
                </a:moveTo>
                <a:lnTo>
                  <a:pt x="193793" y="74874"/>
                </a:lnTo>
                <a:lnTo>
                  <a:pt x="140862" y="95250"/>
                </a:lnTo>
                <a:lnTo>
                  <a:pt x="187452" y="113184"/>
                </a:lnTo>
                <a:lnTo>
                  <a:pt x="187452" y="77724"/>
                </a:lnTo>
                <a:lnTo>
                  <a:pt x="194310" y="75074"/>
                </a:lnTo>
                <a:close/>
              </a:path>
              <a:path w="388620" h="190500">
                <a:moveTo>
                  <a:pt x="201168" y="77724"/>
                </a:moveTo>
                <a:lnTo>
                  <a:pt x="194310" y="75074"/>
                </a:lnTo>
                <a:lnTo>
                  <a:pt x="187452" y="77724"/>
                </a:lnTo>
                <a:lnTo>
                  <a:pt x="201168" y="77724"/>
                </a:lnTo>
                <a:close/>
              </a:path>
              <a:path w="388620" h="190500">
                <a:moveTo>
                  <a:pt x="201168" y="112776"/>
                </a:moveTo>
                <a:lnTo>
                  <a:pt x="201168" y="77724"/>
                </a:lnTo>
                <a:lnTo>
                  <a:pt x="187452" y="77724"/>
                </a:lnTo>
                <a:lnTo>
                  <a:pt x="187452" y="112776"/>
                </a:lnTo>
                <a:lnTo>
                  <a:pt x="201168" y="112776"/>
                </a:lnTo>
                <a:close/>
              </a:path>
              <a:path w="388620" h="190500">
                <a:moveTo>
                  <a:pt x="201168" y="112776"/>
                </a:moveTo>
                <a:lnTo>
                  <a:pt x="187452" y="112776"/>
                </a:lnTo>
                <a:lnTo>
                  <a:pt x="194310" y="115425"/>
                </a:lnTo>
                <a:lnTo>
                  <a:pt x="201168" y="112776"/>
                </a:lnTo>
                <a:close/>
              </a:path>
              <a:path w="388620" h="190500">
                <a:moveTo>
                  <a:pt x="194310" y="115425"/>
                </a:moveTo>
                <a:lnTo>
                  <a:pt x="187452" y="112776"/>
                </a:lnTo>
                <a:lnTo>
                  <a:pt x="187452" y="113184"/>
                </a:lnTo>
                <a:lnTo>
                  <a:pt x="193793" y="115625"/>
                </a:lnTo>
                <a:lnTo>
                  <a:pt x="194310" y="115425"/>
                </a:lnTo>
                <a:close/>
              </a:path>
              <a:path w="388620" h="190500">
                <a:moveTo>
                  <a:pt x="194826" y="74874"/>
                </a:moveTo>
                <a:lnTo>
                  <a:pt x="194310" y="74676"/>
                </a:lnTo>
                <a:lnTo>
                  <a:pt x="193793" y="74874"/>
                </a:lnTo>
                <a:lnTo>
                  <a:pt x="194310" y="75074"/>
                </a:lnTo>
                <a:lnTo>
                  <a:pt x="194826" y="74874"/>
                </a:lnTo>
                <a:close/>
              </a:path>
              <a:path w="388620" h="190500">
                <a:moveTo>
                  <a:pt x="194826" y="115625"/>
                </a:moveTo>
                <a:lnTo>
                  <a:pt x="194310" y="115425"/>
                </a:lnTo>
                <a:lnTo>
                  <a:pt x="193793" y="115625"/>
                </a:lnTo>
                <a:lnTo>
                  <a:pt x="194310" y="115824"/>
                </a:lnTo>
                <a:lnTo>
                  <a:pt x="194826" y="115625"/>
                </a:lnTo>
                <a:close/>
              </a:path>
              <a:path w="388620" h="190500">
                <a:moveTo>
                  <a:pt x="247757" y="95250"/>
                </a:moveTo>
                <a:lnTo>
                  <a:pt x="194826" y="74874"/>
                </a:lnTo>
                <a:lnTo>
                  <a:pt x="194310" y="75074"/>
                </a:lnTo>
                <a:lnTo>
                  <a:pt x="201168" y="77724"/>
                </a:lnTo>
                <a:lnTo>
                  <a:pt x="201168" y="113184"/>
                </a:lnTo>
                <a:lnTo>
                  <a:pt x="247757" y="95250"/>
                </a:lnTo>
                <a:close/>
              </a:path>
              <a:path w="388620" h="190500">
                <a:moveTo>
                  <a:pt x="201168" y="113184"/>
                </a:moveTo>
                <a:lnTo>
                  <a:pt x="201168" y="112776"/>
                </a:lnTo>
                <a:lnTo>
                  <a:pt x="194310" y="115425"/>
                </a:lnTo>
                <a:lnTo>
                  <a:pt x="194826" y="115625"/>
                </a:lnTo>
                <a:lnTo>
                  <a:pt x="201168" y="113184"/>
                </a:lnTo>
                <a:close/>
              </a:path>
              <a:path w="388620" h="190500">
                <a:moveTo>
                  <a:pt x="388620" y="190500"/>
                </a:moveTo>
                <a:lnTo>
                  <a:pt x="388620" y="0"/>
                </a:lnTo>
                <a:lnTo>
                  <a:pt x="194826" y="74874"/>
                </a:lnTo>
                <a:lnTo>
                  <a:pt x="247757" y="95250"/>
                </a:lnTo>
                <a:lnTo>
                  <a:pt x="350520" y="55692"/>
                </a:lnTo>
                <a:lnTo>
                  <a:pt x="350520" y="27432"/>
                </a:lnTo>
                <a:lnTo>
                  <a:pt x="376428" y="45720"/>
                </a:lnTo>
                <a:lnTo>
                  <a:pt x="376428" y="185789"/>
                </a:lnTo>
                <a:lnTo>
                  <a:pt x="388620" y="190500"/>
                </a:lnTo>
                <a:close/>
              </a:path>
              <a:path w="388620" h="190500">
                <a:moveTo>
                  <a:pt x="376428" y="144780"/>
                </a:moveTo>
                <a:lnTo>
                  <a:pt x="247757" y="95250"/>
                </a:lnTo>
                <a:lnTo>
                  <a:pt x="194826" y="115625"/>
                </a:lnTo>
                <a:lnTo>
                  <a:pt x="350520" y="175779"/>
                </a:lnTo>
                <a:lnTo>
                  <a:pt x="350520" y="163068"/>
                </a:lnTo>
                <a:lnTo>
                  <a:pt x="376428" y="144780"/>
                </a:lnTo>
                <a:close/>
              </a:path>
              <a:path w="388620" h="190500">
                <a:moveTo>
                  <a:pt x="376428" y="45720"/>
                </a:moveTo>
                <a:lnTo>
                  <a:pt x="350520" y="27432"/>
                </a:lnTo>
                <a:lnTo>
                  <a:pt x="350520" y="55692"/>
                </a:lnTo>
                <a:lnTo>
                  <a:pt x="376428" y="45720"/>
                </a:lnTo>
                <a:close/>
              </a:path>
              <a:path w="388620" h="190500">
                <a:moveTo>
                  <a:pt x="376428" y="144780"/>
                </a:moveTo>
                <a:lnTo>
                  <a:pt x="376428" y="45720"/>
                </a:lnTo>
                <a:lnTo>
                  <a:pt x="350520" y="55692"/>
                </a:lnTo>
                <a:lnTo>
                  <a:pt x="350520" y="134807"/>
                </a:lnTo>
                <a:lnTo>
                  <a:pt x="376428" y="144780"/>
                </a:lnTo>
                <a:close/>
              </a:path>
              <a:path w="388620" h="190500">
                <a:moveTo>
                  <a:pt x="376428" y="185789"/>
                </a:moveTo>
                <a:lnTo>
                  <a:pt x="376428" y="144780"/>
                </a:lnTo>
                <a:lnTo>
                  <a:pt x="350520" y="163068"/>
                </a:lnTo>
                <a:lnTo>
                  <a:pt x="350520" y="175779"/>
                </a:lnTo>
                <a:lnTo>
                  <a:pt x="376428" y="185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567805" y="3400297"/>
            <a:ext cx="2444750" cy="607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0615">
              <a:lnSpc>
                <a:spcPts val="3420"/>
              </a:lnSpc>
            </a:pPr>
            <a:r>
              <a:rPr sz="2950" b="1" i="1" spc="-8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</a:t>
            </a:r>
            <a:r>
              <a:rPr sz="2950" b="1" i="1" spc="-8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spc="22" baseline="-13000" dirty="0">
                <a:latin typeface="Tahoma" panose="020B0604030504040204"/>
                <a:cs typeface="Tahoma" panose="020B0604030504040204"/>
              </a:rPr>
              <a:t>SC1</a:t>
            </a:r>
            <a:r>
              <a:rPr sz="1950" b="1" spc="-37" baseline="-130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latin typeface="Tahoma" panose="020B0604030504040204"/>
                <a:cs typeface="Tahoma" panose="020B0604030504040204"/>
              </a:rPr>
              <a:t>SC))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320"/>
              </a:lnSpc>
            </a:pPr>
            <a:r>
              <a:rPr sz="12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SC.C# </a:t>
            </a:r>
            <a:r>
              <a:rPr sz="12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2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SC1.C#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01631" y="5436108"/>
            <a:ext cx="4476749" cy="103555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8390890" cy="4867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</a:t>
            </a:r>
            <a:r>
              <a:rPr sz="2400" b="1" spc="9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等值连接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(Equi-Join)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70815" marR="164465" algn="just">
              <a:lnSpc>
                <a:spcPct val="130000"/>
              </a:lnSpc>
              <a:spcBef>
                <a:spcPts val="1940"/>
              </a:spcBef>
              <a:tabLst>
                <a:tab pos="1451610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定义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：给定关系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和关系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S, R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与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的等值连接运算结果也是一个关系， 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记作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，它由关系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和关系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的笛卡尔积中选取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中属性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与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中属性  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上值相等的元组所构成。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 panose="02020603050405020304"/>
              <a:cs typeface="Times New Roman" panose="02020603050405020304"/>
            </a:endParaRPr>
          </a:p>
          <a:p>
            <a:pPr marL="170815">
              <a:lnSpc>
                <a:spcPct val="100000"/>
              </a:lnSpc>
              <a:spcBef>
                <a:spcPts val="1425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4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数学描述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 dirty="0">
              <a:latin typeface="Times New Roman" panose="02020603050405020304"/>
              <a:cs typeface="Times New Roman" panose="02020603050405020304"/>
            </a:endParaRPr>
          </a:p>
          <a:p>
            <a:pPr marL="170815" marR="169545">
              <a:lnSpc>
                <a:spcPct val="120000"/>
              </a:lnSpc>
            </a:pPr>
            <a:r>
              <a:rPr sz="2000" spc="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当</a:t>
            </a:r>
            <a:r>
              <a:rPr sz="2000" b="1" spc="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中运算符为“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＝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”</a:t>
            </a:r>
            <a:r>
              <a:rPr sz="2000" b="1" spc="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时，就是</a:t>
            </a:r>
            <a:r>
              <a:rPr sz="2000" b="1" spc="5" dirty="0" err="1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等值连接</a:t>
            </a:r>
            <a:endParaRPr lang="en-US" altLang="zh-CN" sz="2000" b="1" spc="5" dirty="0">
              <a:solidFill>
                <a:srgbClr val="FF0065"/>
              </a:solidFill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70815" marR="169545">
              <a:lnSpc>
                <a:spcPct val="120000"/>
              </a:lnSpc>
            </a:pP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2183" y="2790825"/>
            <a:ext cx="757427" cy="4122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44787" y="3893820"/>
            <a:ext cx="4626864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6697345" cy="191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关系代数之纯关系操作：等值连接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(Equi-Join)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70815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等值连接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(Equi-Join)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操作的示例一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抽象的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1965" y="3233166"/>
            <a:ext cx="1085849" cy="12687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35871" y="3233166"/>
            <a:ext cx="1085088" cy="1572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17143" y="3253739"/>
            <a:ext cx="2120645" cy="1301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30615" y="3903726"/>
            <a:ext cx="371475" cy="243840"/>
          </a:xfrm>
          <a:custGeom>
            <a:avLst/>
            <a:gdLst/>
            <a:ahLst/>
            <a:cxnLst/>
            <a:rect l="l" t="t" r="r" b="b"/>
            <a:pathLst>
              <a:path w="371475" h="243839">
                <a:moveTo>
                  <a:pt x="32004" y="104393"/>
                </a:moveTo>
                <a:lnTo>
                  <a:pt x="5334" y="94487"/>
                </a:lnTo>
                <a:lnTo>
                  <a:pt x="4572" y="96773"/>
                </a:lnTo>
                <a:lnTo>
                  <a:pt x="2286" y="102869"/>
                </a:lnTo>
                <a:lnTo>
                  <a:pt x="1524" y="109727"/>
                </a:lnTo>
                <a:lnTo>
                  <a:pt x="762" y="115823"/>
                </a:lnTo>
                <a:lnTo>
                  <a:pt x="0" y="122681"/>
                </a:lnTo>
                <a:lnTo>
                  <a:pt x="762" y="128777"/>
                </a:lnTo>
                <a:lnTo>
                  <a:pt x="28956" y="127253"/>
                </a:lnTo>
                <a:lnTo>
                  <a:pt x="28956" y="117347"/>
                </a:lnTo>
                <a:lnTo>
                  <a:pt x="30480" y="108203"/>
                </a:lnTo>
                <a:lnTo>
                  <a:pt x="32004" y="104393"/>
                </a:lnTo>
                <a:close/>
              </a:path>
              <a:path w="371475" h="243839">
                <a:moveTo>
                  <a:pt x="60960" y="66293"/>
                </a:moveTo>
                <a:lnTo>
                  <a:pt x="43434" y="43433"/>
                </a:lnTo>
                <a:lnTo>
                  <a:pt x="38862" y="47243"/>
                </a:lnTo>
                <a:lnTo>
                  <a:pt x="33528" y="51815"/>
                </a:lnTo>
                <a:lnTo>
                  <a:pt x="28956" y="56387"/>
                </a:lnTo>
                <a:lnTo>
                  <a:pt x="24384" y="61721"/>
                </a:lnTo>
                <a:lnTo>
                  <a:pt x="21336" y="65531"/>
                </a:lnTo>
                <a:lnTo>
                  <a:pt x="43434" y="83819"/>
                </a:lnTo>
                <a:lnTo>
                  <a:pt x="46482" y="80009"/>
                </a:lnTo>
                <a:lnTo>
                  <a:pt x="57912" y="68579"/>
                </a:lnTo>
                <a:lnTo>
                  <a:pt x="60960" y="66293"/>
                </a:lnTo>
                <a:close/>
              </a:path>
              <a:path w="371475" h="243839">
                <a:moveTo>
                  <a:pt x="107442" y="41147"/>
                </a:moveTo>
                <a:lnTo>
                  <a:pt x="97536" y="14477"/>
                </a:lnTo>
                <a:lnTo>
                  <a:pt x="83820" y="19811"/>
                </a:lnTo>
                <a:lnTo>
                  <a:pt x="70104" y="26669"/>
                </a:lnTo>
                <a:lnTo>
                  <a:pt x="69342" y="26669"/>
                </a:lnTo>
                <a:lnTo>
                  <a:pt x="83820" y="51815"/>
                </a:lnTo>
                <a:lnTo>
                  <a:pt x="96012" y="45719"/>
                </a:lnTo>
                <a:lnTo>
                  <a:pt x="107442" y="41147"/>
                </a:lnTo>
                <a:close/>
              </a:path>
              <a:path w="371475" h="243839">
                <a:moveTo>
                  <a:pt x="160020" y="30479"/>
                </a:moveTo>
                <a:lnTo>
                  <a:pt x="156972" y="1523"/>
                </a:lnTo>
                <a:lnTo>
                  <a:pt x="149352" y="2285"/>
                </a:lnTo>
                <a:lnTo>
                  <a:pt x="131826" y="5333"/>
                </a:lnTo>
                <a:lnTo>
                  <a:pt x="127254" y="6095"/>
                </a:lnTo>
                <a:lnTo>
                  <a:pt x="133350" y="34289"/>
                </a:lnTo>
                <a:lnTo>
                  <a:pt x="137922" y="32765"/>
                </a:lnTo>
                <a:lnTo>
                  <a:pt x="153924" y="30479"/>
                </a:lnTo>
                <a:lnTo>
                  <a:pt x="160020" y="30479"/>
                </a:lnTo>
                <a:close/>
              </a:path>
              <a:path w="371475" h="243839">
                <a:moveTo>
                  <a:pt x="216408" y="1523"/>
                </a:moveTo>
                <a:lnTo>
                  <a:pt x="203454" y="727"/>
                </a:lnTo>
                <a:lnTo>
                  <a:pt x="187452" y="0"/>
                </a:lnTo>
                <a:lnTo>
                  <a:pt x="186690" y="28955"/>
                </a:lnTo>
                <a:lnTo>
                  <a:pt x="204216" y="29064"/>
                </a:lnTo>
                <a:lnTo>
                  <a:pt x="214122" y="30479"/>
                </a:lnTo>
                <a:lnTo>
                  <a:pt x="216408" y="1523"/>
                </a:lnTo>
                <a:close/>
              </a:path>
              <a:path w="371475" h="243839">
                <a:moveTo>
                  <a:pt x="275844" y="15239"/>
                </a:moveTo>
                <a:lnTo>
                  <a:pt x="272034" y="13715"/>
                </a:lnTo>
                <a:lnTo>
                  <a:pt x="256032" y="9143"/>
                </a:lnTo>
                <a:lnTo>
                  <a:pt x="246888" y="6857"/>
                </a:lnTo>
                <a:lnTo>
                  <a:pt x="240030" y="34289"/>
                </a:lnTo>
                <a:lnTo>
                  <a:pt x="249936" y="36575"/>
                </a:lnTo>
                <a:lnTo>
                  <a:pt x="265938" y="41909"/>
                </a:lnTo>
                <a:lnTo>
                  <a:pt x="275844" y="15239"/>
                </a:lnTo>
                <a:close/>
              </a:path>
              <a:path w="371475" h="243839">
                <a:moveTo>
                  <a:pt x="329946" y="44195"/>
                </a:moveTo>
                <a:lnTo>
                  <a:pt x="326898" y="41909"/>
                </a:lnTo>
                <a:lnTo>
                  <a:pt x="320802" y="38099"/>
                </a:lnTo>
                <a:lnTo>
                  <a:pt x="314706" y="33527"/>
                </a:lnTo>
                <a:lnTo>
                  <a:pt x="304038" y="27431"/>
                </a:lnTo>
                <a:lnTo>
                  <a:pt x="290322" y="52577"/>
                </a:lnTo>
                <a:lnTo>
                  <a:pt x="300228" y="58673"/>
                </a:lnTo>
                <a:lnTo>
                  <a:pt x="304800" y="61721"/>
                </a:lnTo>
                <a:lnTo>
                  <a:pt x="310134" y="65531"/>
                </a:lnTo>
                <a:lnTo>
                  <a:pt x="312420" y="67055"/>
                </a:lnTo>
                <a:lnTo>
                  <a:pt x="329946" y="44195"/>
                </a:lnTo>
                <a:close/>
              </a:path>
              <a:path w="371475" h="243839">
                <a:moveTo>
                  <a:pt x="368046" y="97535"/>
                </a:moveTo>
                <a:lnTo>
                  <a:pt x="367284" y="95249"/>
                </a:lnTo>
                <a:lnTo>
                  <a:pt x="364998" y="89153"/>
                </a:lnTo>
                <a:lnTo>
                  <a:pt x="362712" y="83819"/>
                </a:lnTo>
                <a:lnTo>
                  <a:pt x="358902" y="77723"/>
                </a:lnTo>
                <a:lnTo>
                  <a:pt x="355854" y="71627"/>
                </a:lnTo>
                <a:lnTo>
                  <a:pt x="352806" y="67817"/>
                </a:lnTo>
                <a:lnTo>
                  <a:pt x="329184" y="84581"/>
                </a:lnTo>
                <a:lnTo>
                  <a:pt x="332232" y="88391"/>
                </a:lnTo>
                <a:lnTo>
                  <a:pt x="335280" y="92963"/>
                </a:lnTo>
                <a:lnTo>
                  <a:pt x="336804" y="96773"/>
                </a:lnTo>
                <a:lnTo>
                  <a:pt x="339090" y="101345"/>
                </a:lnTo>
                <a:lnTo>
                  <a:pt x="340614" y="105155"/>
                </a:lnTo>
                <a:lnTo>
                  <a:pt x="368046" y="97535"/>
                </a:lnTo>
                <a:close/>
              </a:path>
              <a:path w="371475" h="243839">
                <a:moveTo>
                  <a:pt x="371094" y="134873"/>
                </a:moveTo>
                <a:lnTo>
                  <a:pt x="371094" y="131063"/>
                </a:lnTo>
                <a:lnTo>
                  <a:pt x="342900" y="128015"/>
                </a:lnTo>
                <a:lnTo>
                  <a:pt x="341376" y="135635"/>
                </a:lnTo>
                <a:lnTo>
                  <a:pt x="340614" y="140207"/>
                </a:lnTo>
                <a:lnTo>
                  <a:pt x="338328" y="144017"/>
                </a:lnTo>
                <a:lnTo>
                  <a:pt x="336804" y="148589"/>
                </a:lnTo>
                <a:lnTo>
                  <a:pt x="336042" y="150113"/>
                </a:lnTo>
                <a:lnTo>
                  <a:pt x="361188" y="163067"/>
                </a:lnTo>
                <a:lnTo>
                  <a:pt x="365760" y="153923"/>
                </a:lnTo>
                <a:lnTo>
                  <a:pt x="368046" y="147827"/>
                </a:lnTo>
                <a:lnTo>
                  <a:pt x="369570" y="141731"/>
                </a:lnTo>
                <a:lnTo>
                  <a:pt x="371094" y="134873"/>
                </a:lnTo>
                <a:close/>
              </a:path>
              <a:path w="371475" h="243839">
                <a:moveTo>
                  <a:pt x="341376" y="189737"/>
                </a:moveTo>
                <a:lnTo>
                  <a:pt x="321564" y="169163"/>
                </a:lnTo>
                <a:lnTo>
                  <a:pt x="318516" y="172211"/>
                </a:lnTo>
                <a:lnTo>
                  <a:pt x="304800" y="183641"/>
                </a:lnTo>
                <a:lnTo>
                  <a:pt x="301752" y="185165"/>
                </a:lnTo>
                <a:lnTo>
                  <a:pt x="316992" y="208787"/>
                </a:lnTo>
                <a:lnTo>
                  <a:pt x="321564" y="206501"/>
                </a:lnTo>
                <a:lnTo>
                  <a:pt x="327660" y="201929"/>
                </a:lnTo>
                <a:lnTo>
                  <a:pt x="338328" y="192785"/>
                </a:lnTo>
                <a:lnTo>
                  <a:pt x="341376" y="189737"/>
                </a:lnTo>
                <a:close/>
              </a:path>
              <a:path w="371475" h="243839">
                <a:moveTo>
                  <a:pt x="290322" y="223265"/>
                </a:moveTo>
                <a:lnTo>
                  <a:pt x="278130" y="198119"/>
                </a:lnTo>
                <a:lnTo>
                  <a:pt x="275844" y="198881"/>
                </a:lnTo>
                <a:lnTo>
                  <a:pt x="262890" y="204215"/>
                </a:lnTo>
                <a:lnTo>
                  <a:pt x="252984" y="206501"/>
                </a:lnTo>
                <a:lnTo>
                  <a:pt x="261366" y="233933"/>
                </a:lnTo>
                <a:lnTo>
                  <a:pt x="272796" y="230885"/>
                </a:lnTo>
                <a:lnTo>
                  <a:pt x="288036" y="224789"/>
                </a:lnTo>
                <a:lnTo>
                  <a:pt x="290322" y="223265"/>
                </a:lnTo>
                <a:close/>
              </a:path>
              <a:path w="371475" h="243839">
                <a:moveTo>
                  <a:pt x="231648" y="240791"/>
                </a:moveTo>
                <a:lnTo>
                  <a:pt x="227076" y="212597"/>
                </a:lnTo>
                <a:lnTo>
                  <a:pt x="217932" y="214121"/>
                </a:lnTo>
                <a:lnTo>
                  <a:pt x="201930" y="215645"/>
                </a:lnTo>
                <a:lnTo>
                  <a:pt x="200406" y="215645"/>
                </a:lnTo>
                <a:lnTo>
                  <a:pt x="201930" y="243839"/>
                </a:lnTo>
                <a:lnTo>
                  <a:pt x="204978" y="243839"/>
                </a:lnTo>
                <a:lnTo>
                  <a:pt x="222504" y="242315"/>
                </a:lnTo>
                <a:lnTo>
                  <a:pt x="231648" y="240791"/>
                </a:lnTo>
                <a:close/>
              </a:path>
              <a:path w="371475" h="243839">
                <a:moveTo>
                  <a:pt x="172974" y="215645"/>
                </a:moveTo>
                <a:lnTo>
                  <a:pt x="168402" y="215573"/>
                </a:lnTo>
                <a:lnTo>
                  <a:pt x="153162" y="214121"/>
                </a:lnTo>
                <a:lnTo>
                  <a:pt x="146304" y="212597"/>
                </a:lnTo>
                <a:lnTo>
                  <a:pt x="141732" y="240791"/>
                </a:lnTo>
                <a:lnTo>
                  <a:pt x="150114" y="242315"/>
                </a:lnTo>
                <a:lnTo>
                  <a:pt x="168402" y="243839"/>
                </a:lnTo>
                <a:lnTo>
                  <a:pt x="172212" y="243839"/>
                </a:lnTo>
                <a:lnTo>
                  <a:pt x="172974" y="215645"/>
                </a:lnTo>
                <a:close/>
              </a:path>
              <a:path w="371475" h="243839">
                <a:moveTo>
                  <a:pt x="120396" y="207263"/>
                </a:moveTo>
                <a:lnTo>
                  <a:pt x="108204" y="203453"/>
                </a:lnTo>
                <a:lnTo>
                  <a:pt x="95250" y="198119"/>
                </a:lnTo>
                <a:lnTo>
                  <a:pt x="83058" y="224027"/>
                </a:lnTo>
                <a:lnTo>
                  <a:pt x="85344" y="224789"/>
                </a:lnTo>
                <a:lnTo>
                  <a:pt x="99822" y="230885"/>
                </a:lnTo>
                <a:lnTo>
                  <a:pt x="112014" y="234695"/>
                </a:lnTo>
                <a:lnTo>
                  <a:pt x="120396" y="207263"/>
                </a:lnTo>
                <a:close/>
              </a:path>
              <a:path w="371475" h="243839">
                <a:moveTo>
                  <a:pt x="71628" y="185927"/>
                </a:moveTo>
                <a:lnTo>
                  <a:pt x="67056" y="182879"/>
                </a:lnTo>
                <a:lnTo>
                  <a:pt x="62484" y="179069"/>
                </a:lnTo>
                <a:lnTo>
                  <a:pt x="57912" y="176021"/>
                </a:lnTo>
                <a:lnTo>
                  <a:pt x="53340" y="172211"/>
                </a:lnTo>
                <a:lnTo>
                  <a:pt x="51816" y="169925"/>
                </a:lnTo>
                <a:lnTo>
                  <a:pt x="32004" y="190499"/>
                </a:lnTo>
                <a:lnTo>
                  <a:pt x="34290" y="193547"/>
                </a:lnTo>
                <a:lnTo>
                  <a:pt x="39624" y="198119"/>
                </a:lnTo>
                <a:lnTo>
                  <a:pt x="45720" y="202691"/>
                </a:lnTo>
                <a:lnTo>
                  <a:pt x="56388" y="210311"/>
                </a:lnTo>
                <a:lnTo>
                  <a:pt x="71628" y="185927"/>
                </a:lnTo>
                <a:close/>
              </a:path>
              <a:path w="371475" h="243839">
                <a:moveTo>
                  <a:pt x="36576" y="150875"/>
                </a:moveTo>
                <a:lnTo>
                  <a:pt x="32766" y="143255"/>
                </a:lnTo>
                <a:lnTo>
                  <a:pt x="31242" y="139445"/>
                </a:lnTo>
                <a:lnTo>
                  <a:pt x="29718" y="130301"/>
                </a:lnTo>
                <a:lnTo>
                  <a:pt x="29718" y="129539"/>
                </a:lnTo>
                <a:lnTo>
                  <a:pt x="762" y="132587"/>
                </a:lnTo>
                <a:lnTo>
                  <a:pt x="1524" y="136397"/>
                </a:lnTo>
                <a:lnTo>
                  <a:pt x="4572" y="148589"/>
                </a:lnTo>
                <a:lnTo>
                  <a:pt x="6858" y="155447"/>
                </a:lnTo>
                <a:lnTo>
                  <a:pt x="9906" y="160781"/>
                </a:lnTo>
                <a:lnTo>
                  <a:pt x="11430" y="164591"/>
                </a:lnTo>
                <a:lnTo>
                  <a:pt x="36576" y="15087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34169" y="3890771"/>
            <a:ext cx="371475" cy="245110"/>
          </a:xfrm>
          <a:custGeom>
            <a:avLst/>
            <a:gdLst/>
            <a:ahLst/>
            <a:cxnLst/>
            <a:rect l="l" t="t" r="r" b="b"/>
            <a:pathLst>
              <a:path w="371475" h="245110">
                <a:moveTo>
                  <a:pt x="31242" y="104393"/>
                </a:moveTo>
                <a:lnTo>
                  <a:pt x="4571" y="95249"/>
                </a:lnTo>
                <a:lnTo>
                  <a:pt x="3809" y="96773"/>
                </a:lnTo>
                <a:lnTo>
                  <a:pt x="2285" y="103631"/>
                </a:lnTo>
                <a:lnTo>
                  <a:pt x="761" y="109727"/>
                </a:lnTo>
                <a:lnTo>
                  <a:pt x="0" y="116585"/>
                </a:lnTo>
                <a:lnTo>
                  <a:pt x="0" y="128777"/>
                </a:lnTo>
                <a:lnTo>
                  <a:pt x="28956" y="127253"/>
                </a:lnTo>
                <a:lnTo>
                  <a:pt x="28956" y="117347"/>
                </a:lnTo>
                <a:lnTo>
                  <a:pt x="29718" y="113537"/>
                </a:lnTo>
                <a:lnTo>
                  <a:pt x="31242" y="104393"/>
                </a:lnTo>
                <a:close/>
              </a:path>
              <a:path w="371475" h="245110">
                <a:moveTo>
                  <a:pt x="60960" y="66293"/>
                </a:moveTo>
                <a:lnTo>
                  <a:pt x="43433" y="44195"/>
                </a:lnTo>
                <a:lnTo>
                  <a:pt x="38861" y="47243"/>
                </a:lnTo>
                <a:lnTo>
                  <a:pt x="33527" y="51815"/>
                </a:lnTo>
                <a:lnTo>
                  <a:pt x="28955" y="57149"/>
                </a:lnTo>
                <a:lnTo>
                  <a:pt x="24383" y="61721"/>
                </a:lnTo>
                <a:lnTo>
                  <a:pt x="20574" y="66293"/>
                </a:lnTo>
                <a:lnTo>
                  <a:pt x="42672" y="83819"/>
                </a:lnTo>
                <a:lnTo>
                  <a:pt x="46481" y="80009"/>
                </a:lnTo>
                <a:lnTo>
                  <a:pt x="49529" y="76199"/>
                </a:lnTo>
                <a:lnTo>
                  <a:pt x="53340" y="72389"/>
                </a:lnTo>
                <a:lnTo>
                  <a:pt x="57912" y="68579"/>
                </a:lnTo>
                <a:lnTo>
                  <a:pt x="60960" y="66293"/>
                </a:lnTo>
                <a:close/>
              </a:path>
              <a:path w="371475" h="245110">
                <a:moveTo>
                  <a:pt x="107442" y="41909"/>
                </a:moveTo>
                <a:lnTo>
                  <a:pt x="97535" y="15239"/>
                </a:lnTo>
                <a:lnTo>
                  <a:pt x="83819" y="19811"/>
                </a:lnTo>
                <a:lnTo>
                  <a:pt x="69341" y="26669"/>
                </a:lnTo>
                <a:lnTo>
                  <a:pt x="69341" y="27431"/>
                </a:lnTo>
                <a:lnTo>
                  <a:pt x="83058" y="51815"/>
                </a:lnTo>
                <a:lnTo>
                  <a:pt x="83820" y="51815"/>
                </a:lnTo>
                <a:lnTo>
                  <a:pt x="96012" y="45719"/>
                </a:lnTo>
                <a:lnTo>
                  <a:pt x="107442" y="41909"/>
                </a:lnTo>
                <a:close/>
              </a:path>
              <a:path w="371475" h="245110">
                <a:moveTo>
                  <a:pt x="159258" y="30479"/>
                </a:moveTo>
                <a:lnTo>
                  <a:pt x="156972" y="2285"/>
                </a:lnTo>
                <a:lnTo>
                  <a:pt x="149352" y="3047"/>
                </a:lnTo>
                <a:lnTo>
                  <a:pt x="131826" y="5333"/>
                </a:lnTo>
                <a:lnTo>
                  <a:pt x="126492" y="6857"/>
                </a:lnTo>
                <a:lnTo>
                  <a:pt x="133350" y="34289"/>
                </a:lnTo>
                <a:lnTo>
                  <a:pt x="137922" y="33527"/>
                </a:lnTo>
                <a:lnTo>
                  <a:pt x="159258" y="30479"/>
                </a:lnTo>
                <a:close/>
              </a:path>
              <a:path w="371475" h="245110">
                <a:moveTo>
                  <a:pt x="216408" y="2285"/>
                </a:moveTo>
                <a:lnTo>
                  <a:pt x="203454" y="761"/>
                </a:lnTo>
                <a:lnTo>
                  <a:pt x="186690" y="0"/>
                </a:lnTo>
                <a:lnTo>
                  <a:pt x="185928" y="28955"/>
                </a:lnTo>
                <a:lnTo>
                  <a:pt x="202692" y="29717"/>
                </a:lnTo>
                <a:lnTo>
                  <a:pt x="213360" y="30479"/>
                </a:lnTo>
                <a:lnTo>
                  <a:pt x="216408" y="2285"/>
                </a:lnTo>
                <a:close/>
              </a:path>
              <a:path w="371475" h="245110">
                <a:moveTo>
                  <a:pt x="275844" y="15239"/>
                </a:moveTo>
                <a:lnTo>
                  <a:pt x="272034" y="13715"/>
                </a:lnTo>
                <a:lnTo>
                  <a:pt x="256032" y="9143"/>
                </a:lnTo>
                <a:lnTo>
                  <a:pt x="246126" y="6857"/>
                </a:lnTo>
                <a:lnTo>
                  <a:pt x="240029" y="35051"/>
                </a:lnTo>
                <a:lnTo>
                  <a:pt x="249174" y="37337"/>
                </a:lnTo>
                <a:lnTo>
                  <a:pt x="263652" y="41147"/>
                </a:lnTo>
                <a:lnTo>
                  <a:pt x="265938" y="41909"/>
                </a:lnTo>
                <a:lnTo>
                  <a:pt x="275844" y="15239"/>
                </a:lnTo>
                <a:close/>
              </a:path>
              <a:path w="371475" h="245110">
                <a:moveTo>
                  <a:pt x="329946" y="44957"/>
                </a:moveTo>
                <a:lnTo>
                  <a:pt x="326136" y="42671"/>
                </a:lnTo>
                <a:lnTo>
                  <a:pt x="320802" y="38099"/>
                </a:lnTo>
                <a:lnTo>
                  <a:pt x="313944" y="33527"/>
                </a:lnTo>
                <a:lnTo>
                  <a:pt x="304038" y="28193"/>
                </a:lnTo>
                <a:lnTo>
                  <a:pt x="289560" y="52577"/>
                </a:lnTo>
                <a:lnTo>
                  <a:pt x="300228" y="58673"/>
                </a:lnTo>
                <a:lnTo>
                  <a:pt x="304800" y="61721"/>
                </a:lnTo>
                <a:lnTo>
                  <a:pt x="309372" y="65531"/>
                </a:lnTo>
                <a:lnTo>
                  <a:pt x="311658" y="67055"/>
                </a:lnTo>
                <a:lnTo>
                  <a:pt x="329946" y="44957"/>
                </a:lnTo>
                <a:close/>
              </a:path>
              <a:path w="371475" h="245110">
                <a:moveTo>
                  <a:pt x="368046" y="97535"/>
                </a:moveTo>
                <a:lnTo>
                  <a:pt x="367284" y="96011"/>
                </a:lnTo>
                <a:lnTo>
                  <a:pt x="364998" y="89915"/>
                </a:lnTo>
                <a:lnTo>
                  <a:pt x="358902" y="77723"/>
                </a:lnTo>
                <a:lnTo>
                  <a:pt x="355092" y="72389"/>
                </a:lnTo>
                <a:lnTo>
                  <a:pt x="352044" y="67817"/>
                </a:lnTo>
                <a:lnTo>
                  <a:pt x="329184" y="84581"/>
                </a:lnTo>
                <a:lnTo>
                  <a:pt x="332232" y="89153"/>
                </a:lnTo>
                <a:lnTo>
                  <a:pt x="334518" y="92963"/>
                </a:lnTo>
                <a:lnTo>
                  <a:pt x="336804" y="97535"/>
                </a:lnTo>
                <a:lnTo>
                  <a:pt x="339090" y="101345"/>
                </a:lnTo>
                <a:lnTo>
                  <a:pt x="340614" y="105917"/>
                </a:lnTo>
                <a:lnTo>
                  <a:pt x="368046" y="97535"/>
                </a:lnTo>
                <a:close/>
              </a:path>
              <a:path w="371475" h="245110">
                <a:moveTo>
                  <a:pt x="371094" y="131063"/>
                </a:moveTo>
                <a:lnTo>
                  <a:pt x="342900" y="128015"/>
                </a:lnTo>
                <a:lnTo>
                  <a:pt x="342138" y="131825"/>
                </a:lnTo>
                <a:lnTo>
                  <a:pt x="341376" y="136397"/>
                </a:lnTo>
                <a:lnTo>
                  <a:pt x="339852" y="140207"/>
                </a:lnTo>
                <a:lnTo>
                  <a:pt x="338328" y="144779"/>
                </a:lnTo>
                <a:lnTo>
                  <a:pt x="336804" y="148589"/>
                </a:lnTo>
                <a:lnTo>
                  <a:pt x="336042" y="150113"/>
                </a:lnTo>
                <a:lnTo>
                  <a:pt x="361188" y="163067"/>
                </a:lnTo>
                <a:lnTo>
                  <a:pt x="362712" y="160781"/>
                </a:lnTo>
                <a:lnTo>
                  <a:pt x="367284" y="148589"/>
                </a:lnTo>
                <a:lnTo>
                  <a:pt x="369570" y="141731"/>
                </a:lnTo>
                <a:lnTo>
                  <a:pt x="370332" y="135635"/>
                </a:lnTo>
                <a:lnTo>
                  <a:pt x="371094" y="131063"/>
                </a:lnTo>
                <a:close/>
              </a:path>
              <a:path w="371475" h="245110">
                <a:moveTo>
                  <a:pt x="341376" y="189737"/>
                </a:moveTo>
                <a:lnTo>
                  <a:pt x="321564" y="169163"/>
                </a:lnTo>
                <a:lnTo>
                  <a:pt x="313944" y="176783"/>
                </a:lnTo>
                <a:lnTo>
                  <a:pt x="309372" y="179831"/>
                </a:lnTo>
                <a:lnTo>
                  <a:pt x="304038" y="183641"/>
                </a:lnTo>
                <a:lnTo>
                  <a:pt x="300990" y="185927"/>
                </a:lnTo>
                <a:lnTo>
                  <a:pt x="316992" y="209549"/>
                </a:lnTo>
                <a:lnTo>
                  <a:pt x="320802" y="206501"/>
                </a:lnTo>
                <a:lnTo>
                  <a:pt x="326898" y="202691"/>
                </a:lnTo>
                <a:lnTo>
                  <a:pt x="332994" y="198119"/>
                </a:lnTo>
                <a:lnTo>
                  <a:pt x="341376" y="189737"/>
                </a:lnTo>
                <a:close/>
              </a:path>
              <a:path w="371475" h="245110">
                <a:moveTo>
                  <a:pt x="290322" y="224027"/>
                </a:moveTo>
                <a:lnTo>
                  <a:pt x="278130" y="198119"/>
                </a:lnTo>
                <a:lnTo>
                  <a:pt x="275844" y="198881"/>
                </a:lnTo>
                <a:lnTo>
                  <a:pt x="262128" y="204215"/>
                </a:lnTo>
                <a:lnTo>
                  <a:pt x="252984" y="207263"/>
                </a:lnTo>
                <a:lnTo>
                  <a:pt x="261365" y="233933"/>
                </a:lnTo>
                <a:lnTo>
                  <a:pt x="272796" y="230885"/>
                </a:lnTo>
                <a:lnTo>
                  <a:pt x="288036" y="224789"/>
                </a:lnTo>
                <a:lnTo>
                  <a:pt x="290322" y="224027"/>
                </a:lnTo>
                <a:close/>
              </a:path>
              <a:path w="371475" h="245110">
                <a:moveTo>
                  <a:pt x="231647" y="240791"/>
                </a:moveTo>
                <a:lnTo>
                  <a:pt x="227076" y="212597"/>
                </a:lnTo>
                <a:lnTo>
                  <a:pt x="217932" y="214121"/>
                </a:lnTo>
                <a:lnTo>
                  <a:pt x="201930" y="215645"/>
                </a:lnTo>
                <a:lnTo>
                  <a:pt x="200406" y="215645"/>
                </a:lnTo>
                <a:lnTo>
                  <a:pt x="201168" y="244601"/>
                </a:lnTo>
                <a:lnTo>
                  <a:pt x="204978" y="243839"/>
                </a:lnTo>
                <a:lnTo>
                  <a:pt x="222504" y="242315"/>
                </a:lnTo>
                <a:lnTo>
                  <a:pt x="231647" y="240791"/>
                </a:lnTo>
                <a:close/>
              </a:path>
              <a:path w="371475" h="245110">
                <a:moveTo>
                  <a:pt x="172974" y="215645"/>
                </a:moveTo>
                <a:lnTo>
                  <a:pt x="167640" y="215573"/>
                </a:lnTo>
                <a:lnTo>
                  <a:pt x="152400" y="214121"/>
                </a:lnTo>
                <a:lnTo>
                  <a:pt x="146304" y="213359"/>
                </a:lnTo>
                <a:lnTo>
                  <a:pt x="141732" y="241553"/>
                </a:lnTo>
                <a:lnTo>
                  <a:pt x="150114" y="242315"/>
                </a:lnTo>
                <a:lnTo>
                  <a:pt x="167640" y="243839"/>
                </a:lnTo>
                <a:lnTo>
                  <a:pt x="172212" y="244601"/>
                </a:lnTo>
                <a:lnTo>
                  <a:pt x="172974" y="215645"/>
                </a:lnTo>
                <a:close/>
              </a:path>
              <a:path w="371475" h="245110">
                <a:moveTo>
                  <a:pt x="120396" y="207263"/>
                </a:moveTo>
                <a:lnTo>
                  <a:pt x="108204" y="203453"/>
                </a:lnTo>
                <a:lnTo>
                  <a:pt x="95250" y="198881"/>
                </a:lnTo>
                <a:lnTo>
                  <a:pt x="83058" y="224789"/>
                </a:lnTo>
                <a:lnTo>
                  <a:pt x="84582" y="225551"/>
                </a:lnTo>
                <a:lnTo>
                  <a:pt x="99822" y="230885"/>
                </a:lnTo>
                <a:lnTo>
                  <a:pt x="112014" y="234695"/>
                </a:lnTo>
                <a:lnTo>
                  <a:pt x="120396" y="207263"/>
                </a:lnTo>
                <a:close/>
              </a:path>
              <a:path w="371475" h="245110">
                <a:moveTo>
                  <a:pt x="71628" y="186689"/>
                </a:moveTo>
                <a:lnTo>
                  <a:pt x="67056" y="182879"/>
                </a:lnTo>
                <a:lnTo>
                  <a:pt x="61722" y="179831"/>
                </a:lnTo>
                <a:lnTo>
                  <a:pt x="57150" y="176021"/>
                </a:lnTo>
                <a:lnTo>
                  <a:pt x="51816" y="170687"/>
                </a:lnTo>
                <a:lnTo>
                  <a:pt x="31242" y="191261"/>
                </a:lnTo>
                <a:lnTo>
                  <a:pt x="34290" y="193547"/>
                </a:lnTo>
                <a:lnTo>
                  <a:pt x="44958" y="202691"/>
                </a:lnTo>
                <a:lnTo>
                  <a:pt x="51053" y="207263"/>
                </a:lnTo>
                <a:lnTo>
                  <a:pt x="56388" y="210311"/>
                </a:lnTo>
                <a:lnTo>
                  <a:pt x="71628" y="186689"/>
                </a:lnTo>
                <a:close/>
              </a:path>
              <a:path w="371475" h="245110">
                <a:moveTo>
                  <a:pt x="36576" y="151637"/>
                </a:moveTo>
                <a:lnTo>
                  <a:pt x="35052" y="147827"/>
                </a:lnTo>
                <a:lnTo>
                  <a:pt x="32766" y="143255"/>
                </a:lnTo>
                <a:lnTo>
                  <a:pt x="31242" y="139445"/>
                </a:lnTo>
                <a:lnTo>
                  <a:pt x="29718" y="134873"/>
                </a:lnTo>
                <a:lnTo>
                  <a:pt x="28956" y="131063"/>
                </a:lnTo>
                <a:lnTo>
                  <a:pt x="28956" y="129539"/>
                </a:lnTo>
                <a:lnTo>
                  <a:pt x="762" y="133349"/>
                </a:lnTo>
                <a:lnTo>
                  <a:pt x="1524" y="136397"/>
                </a:lnTo>
                <a:lnTo>
                  <a:pt x="2286" y="143255"/>
                </a:lnTo>
                <a:lnTo>
                  <a:pt x="9144" y="161543"/>
                </a:lnTo>
                <a:lnTo>
                  <a:pt x="11430" y="165353"/>
                </a:lnTo>
                <a:lnTo>
                  <a:pt x="36576" y="151637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47123" y="4195571"/>
            <a:ext cx="371475" cy="245110"/>
          </a:xfrm>
          <a:custGeom>
            <a:avLst/>
            <a:gdLst/>
            <a:ahLst/>
            <a:cxnLst/>
            <a:rect l="l" t="t" r="r" b="b"/>
            <a:pathLst>
              <a:path w="371475" h="245110">
                <a:moveTo>
                  <a:pt x="31242" y="104393"/>
                </a:moveTo>
                <a:lnTo>
                  <a:pt x="4571" y="95249"/>
                </a:lnTo>
                <a:lnTo>
                  <a:pt x="3809" y="96773"/>
                </a:lnTo>
                <a:lnTo>
                  <a:pt x="2285" y="103631"/>
                </a:lnTo>
                <a:lnTo>
                  <a:pt x="761" y="109727"/>
                </a:lnTo>
                <a:lnTo>
                  <a:pt x="0" y="116585"/>
                </a:lnTo>
                <a:lnTo>
                  <a:pt x="0" y="128777"/>
                </a:lnTo>
                <a:lnTo>
                  <a:pt x="28194" y="127294"/>
                </a:lnTo>
                <a:lnTo>
                  <a:pt x="28194" y="121919"/>
                </a:lnTo>
                <a:lnTo>
                  <a:pt x="28956" y="117347"/>
                </a:lnTo>
                <a:lnTo>
                  <a:pt x="28956" y="113537"/>
                </a:lnTo>
                <a:lnTo>
                  <a:pt x="29718" y="108965"/>
                </a:lnTo>
                <a:lnTo>
                  <a:pt x="31242" y="104393"/>
                </a:lnTo>
                <a:close/>
              </a:path>
              <a:path w="371475" h="245110">
                <a:moveTo>
                  <a:pt x="28956" y="127253"/>
                </a:moveTo>
                <a:lnTo>
                  <a:pt x="28194" y="121919"/>
                </a:lnTo>
                <a:lnTo>
                  <a:pt x="28194" y="127294"/>
                </a:lnTo>
                <a:lnTo>
                  <a:pt x="28956" y="127253"/>
                </a:lnTo>
                <a:close/>
              </a:path>
              <a:path w="371475" h="245110">
                <a:moveTo>
                  <a:pt x="60960" y="66293"/>
                </a:moveTo>
                <a:lnTo>
                  <a:pt x="42671" y="44195"/>
                </a:lnTo>
                <a:lnTo>
                  <a:pt x="38861" y="47243"/>
                </a:lnTo>
                <a:lnTo>
                  <a:pt x="33527" y="51815"/>
                </a:lnTo>
                <a:lnTo>
                  <a:pt x="23621" y="61721"/>
                </a:lnTo>
                <a:lnTo>
                  <a:pt x="20574" y="66293"/>
                </a:lnTo>
                <a:lnTo>
                  <a:pt x="42672" y="83819"/>
                </a:lnTo>
                <a:lnTo>
                  <a:pt x="45719" y="80009"/>
                </a:lnTo>
                <a:lnTo>
                  <a:pt x="53340" y="72389"/>
                </a:lnTo>
                <a:lnTo>
                  <a:pt x="57912" y="68579"/>
                </a:lnTo>
                <a:lnTo>
                  <a:pt x="60960" y="66293"/>
                </a:lnTo>
                <a:close/>
              </a:path>
              <a:path w="371475" h="245110">
                <a:moveTo>
                  <a:pt x="107442" y="41909"/>
                </a:moveTo>
                <a:lnTo>
                  <a:pt x="96773" y="15239"/>
                </a:lnTo>
                <a:lnTo>
                  <a:pt x="83819" y="19811"/>
                </a:lnTo>
                <a:lnTo>
                  <a:pt x="69341" y="26669"/>
                </a:lnTo>
                <a:lnTo>
                  <a:pt x="68580" y="27431"/>
                </a:lnTo>
                <a:lnTo>
                  <a:pt x="83058" y="51815"/>
                </a:lnTo>
                <a:lnTo>
                  <a:pt x="83820" y="51815"/>
                </a:lnTo>
                <a:lnTo>
                  <a:pt x="96012" y="45719"/>
                </a:lnTo>
                <a:lnTo>
                  <a:pt x="107442" y="41909"/>
                </a:lnTo>
                <a:close/>
              </a:path>
              <a:path w="371475" h="245110">
                <a:moveTo>
                  <a:pt x="159258" y="30479"/>
                </a:moveTo>
                <a:lnTo>
                  <a:pt x="156210" y="2285"/>
                </a:lnTo>
                <a:lnTo>
                  <a:pt x="148590" y="3047"/>
                </a:lnTo>
                <a:lnTo>
                  <a:pt x="131064" y="5333"/>
                </a:lnTo>
                <a:lnTo>
                  <a:pt x="126492" y="6857"/>
                </a:lnTo>
                <a:lnTo>
                  <a:pt x="132588" y="34289"/>
                </a:lnTo>
                <a:lnTo>
                  <a:pt x="137922" y="33527"/>
                </a:lnTo>
                <a:lnTo>
                  <a:pt x="153162" y="31241"/>
                </a:lnTo>
                <a:lnTo>
                  <a:pt x="159258" y="30479"/>
                </a:lnTo>
                <a:close/>
              </a:path>
              <a:path w="371475" h="245110">
                <a:moveTo>
                  <a:pt x="216408" y="2285"/>
                </a:moveTo>
                <a:lnTo>
                  <a:pt x="203454" y="761"/>
                </a:lnTo>
                <a:lnTo>
                  <a:pt x="186690" y="0"/>
                </a:lnTo>
                <a:lnTo>
                  <a:pt x="185928" y="28955"/>
                </a:lnTo>
                <a:lnTo>
                  <a:pt x="202692" y="29717"/>
                </a:lnTo>
                <a:lnTo>
                  <a:pt x="213360" y="30479"/>
                </a:lnTo>
                <a:lnTo>
                  <a:pt x="216408" y="2285"/>
                </a:lnTo>
                <a:close/>
              </a:path>
              <a:path w="371475" h="245110">
                <a:moveTo>
                  <a:pt x="275082" y="15239"/>
                </a:moveTo>
                <a:lnTo>
                  <a:pt x="271272" y="13715"/>
                </a:lnTo>
                <a:lnTo>
                  <a:pt x="255270" y="9143"/>
                </a:lnTo>
                <a:lnTo>
                  <a:pt x="246126" y="6857"/>
                </a:lnTo>
                <a:lnTo>
                  <a:pt x="240029" y="35051"/>
                </a:lnTo>
                <a:lnTo>
                  <a:pt x="249174" y="37337"/>
                </a:lnTo>
                <a:lnTo>
                  <a:pt x="262890" y="41147"/>
                </a:lnTo>
                <a:lnTo>
                  <a:pt x="265176" y="41909"/>
                </a:lnTo>
                <a:lnTo>
                  <a:pt x="275082" y="15239"/>
                </a:lnTo>
                <a:close/>
              </a:path>
              <a:path w="371475" h="245110">
                <a:moveTo>
                  <a:pt x="329184" y="44957"/>
                </a:moveTo>
                <a:lnTo>
                  <a:pt x="313944" y="33527"/>
                </a:lnTo>
                <a:lnTo>
                  <a:pt x="303276" y="28193"/>
                </a:lnTo>
                <a:lnTo>
                  <a:pt x="289560" y="52577"/>
                </a:lnTo>
                <a:lnTo>
                  <a:pt x="299466" y="58673"/>
                </a:lnTo>
                <a:lnTo>
                  <a:pt x="304800" y="61721"/>
                </a:lnTo>
                <a:lnTo>
                  <a:pt x="309372" y="65531"/>
                </a:lnTo>
                <a:lnTo>
                  <a:pt x="311658" y="67055"/>
                </a:lnTo>
                <a:lnTo>
                  <a:pt x="329184" y="44957"/>
                </a:lnTo>
                <a:close/>
              </a:path>
              <a:path w="371475" h="245110">
                <a:moveTo>
                  <a:pt x="367284" y="97535"/>
                </a:moveTo>
                <a:lnTo>
                  <a:pt x="367284" y="96011"/>
                </a:lnTo>
                <a:lnTo>
                  <a:pt x="364236" y="89915"/>
                </a:lnTo>
                <a:lnTo>
                  <a:pt x="361950" y="83819"/>
                </a:lnTo>
                <a:lnTo>
                  <a:pt x="358902" y="77723"/>
                </a:lnTo>
                <a:lnTo>
                  <a:pt x="355092" y="72389"/>
                </a:lnTo>
                <a:lnTo>
                  <a:pt x="352044" y="67817"/>
                </a:lnTo>
                <a:lnTo>
                  <a:pt x="328422" y="84581"/>
                </a:lnTo>
                <a:lnTo>
                  <a:pt x="332232" y="89153"/>
                </a:lnTo>
                <a:lnTo>
                  <a:pt x="334518" y="92963"/>
                </a:lnTo>
                <a:lnTo>
                  <a:pt x="336804" y="97535"/>
                </a:lnTo>
                <a:lnTo>
                  <a:pt x="338328" y="101345"/>
                </a:lnTo>
                <a:lnTo>
                  <a:pt x="339852" y="105917"/>
                </a:lnTo>
                <a:lnTo>
                  <a:pt x="367284" y="97535"/>
                </a:lnTo>
                <a:close/>
              </a:path>
              <a:path w="371475" h="245110">
                <a:moveTo>
                  <a:pt x="371094" y="131063"/>
                </a:moveTo>
                <a:lnTo>
                  <a:pt x="342138" y="128015"/>
                </a:lnTo>
                <a:lnTo>
                  <a:pt x="342138" y="131825"/>
                </a:lnTo>
                <a:lnTo>
                  <a:pt x="340614" y="136397"/>
                </a:lnTo>
                <a:lnTo>
                  <a:pt x="339852" y="140207"/>
                </a:lnTo>
                <a:lnTo>
                  <a:pt x="338328" y="144779"/>
                </a:lnTo>
                <a:lnTo>
                  <a:pt x="336042" y="148589"/>
                </a:lnTo>
                <a:lnTo>
                  <a:pt x="335280" y="150113"/>
                </a:lnTo>
                <a:lnTo>
                  <a:pt x="360426" y="163067"/>
                </a:lnTo>
                <a:lnTo>
                  <a:pt x="361950" y="160781"/>
                </a:lnTo>
                <a:lnTo>
                  <a:pt x="364998" y="154685"/>
                </a:lnTo>
                <a:lnTo>
                  <a:pt x="367284" y="148589"/>
                </a:lnTo>
                <a:lnTo>
                  <a:pt x="368808" y="141731"/>
                </a:lnTo>
                <a:lnTo>
                  <a:pt x="370332" y="135635"/>
                </a:lnTo>
                <a:lnTo>
                  <a:pt x="371094" y="131063"/>
                </a:lnTo>
                <a:close/>
              </a:path>
              <a:path w="371475" h="245110">
                <a:moveTo>
                  <a:pt x="341376" y="189737"/>
                </a:moveTo>
                <a:lnTo>
                  <a:pt x="320802" y="169163"/>
                </a:lnTo>
                <a:lnTo>
                  <a:pt x="317754" y="172973"/>
                </a:lnTo>
                <a:lnTo>
                  <a:pt x="313182" y="176783"/>
                </a:lnTo>
                <a:lnTo>
                  <a:pt x="308610" y="179831"/>
                </a:lnTo>
                <a:lnTo>
                  <a:pt x="304038" y="183641"/>
                </a:lnTo>
                <a:lnTo>
                  <a:pt x="300990" y="185927"/>
                </a:lnTo>
                <a:lnTo>
                  <a:pt x="316992" y="209549"/>
                </a:lnTo>
                <a:lnTo>
                  <a:pt x="320802" y="206501"/>
                </a:lnTo>
                <a:lnTo>
                  <a:pt x="326898" y="202691"/>
                </a:lnTo>
                <a:lnTo>
                  <a:pt x="332232" y="198119"/>
                </a:lnTo>
                <a:lnTo>
                  <a:pt x="337566" y="192785"/>
                </a:lnTo>
                <a:lnTo>
                  <a:pt x="341376" y="189737"/>
                </a:lnTo>
                <a:close/>
              </a:path>
              <a:path w="371475" h="245110">
                <a:moveTo>
                  <a:pt x="289560" y="224027"/>
                </a:moveTo>
                <a:lnTo>
                  <a:pt x="277368" y="198119"/>
                </a:lnTo>
                <a:lnTo>
                  <a:pt x="275082" y="198881"/>
                </a:lnTo>
                <a:lnTo>
                  <a:pt x="262128" y="204215"/>
                </a:lnTo>
                <a:lnTo>
                  <a:pt x="252984" y="207263"/>
                </a:lnTo>
                <a:lnTo>
                  <a:pt x="261365" y="233933"/>
                </a:lnTo>
                <a:lnTo>
                  <a:pt x="272034" y="230885"/>
                </a:lnTo>
                <a:lnTo>
                  <a:pt x="287274" y="224789"/>
                </a:lnTo>
                <a:lnTo>
                  <a:pt x="289560" y="224027"/>
                </a:lnTo>
                <a:close/>
              </a:path>
              <a:path w="371475" h="245110">
                <a:moveTo>
                  <a:pt x="231647" y="240791"/>
                </a:moveTo>
                <a:lnTo>
                  <a:pt x="227076" y="212597"/>
                </a:lnTo>
                <a:lnTo>
                  <a:pt x="217932" y="214121"/>
                </a:lnTo>
                <a:lnTo>
                  <a:pt x="201930" y="215645"/>
                </a:lnTo>
                <a:lnTo>
                  <a:pt x="200406" y="215645"/>
                </a:lnTo>
                <a:lnTo>
                  <a:pt x="201168" y="244601"/>
                </a:lnTo>
                <a:lnTo>
                  <a:pt x="204215" y="243839"/>
                </a:lnTo>
                <a:lnTo>
                  <a:pt x="222504" y="242315"/>
                </a:lnTo>
                <a:lnTo>
                  <a:pt x="231647" y="240791"/>
                </a:lnTo>
                <a:close/>
              </a:path>
              <a:path w="371475" h="245110">
                <a:moveTo>
                  <a:pt x="172974" y="215645"/>
                </a:moveTo>
                <a:lnTo>
                  <a:pt x="167640" y="215573"/>
                </a:lnTo>
                <a:lnTo>
                  <a:pt x="152400" y="214121"/>
                </a:lnTo>
                <a:lnTo>
                  <a:pt x="146304" y="213359"/>
                </a:lnTo>
                <a:lnTo>
                  <a:pt x="141732" y="241553"/>
                </a:lnTo>
                <a:lnTo>
                  <a:pt x="149352" y="242315"/>
                </a:lnTo>
                <a:lnTo>
                  <a:pt x="167640" y="243839"/>
                </a:lnTo>
                <a:lnTo>
                  <a:pt x="171450" y="244601"/>
                </a:lnTo>
                <a:lnTo>
                  <a:pt x="172974" y="215645"/>
                </a:lnTo>
                <a:close/>
              </a:path>
              <a:path w="371475" h="245110">
                <a:moveTo>
                  <a:pt x="119634" y="207263"/>
                </a:moveTo>
                <a:lnTo>
                  <a:pt x="94488" y="198881"/>
                </a:lnTo>
                <a:lnTo>
                  <a:pt x="83058" y="224789"/>
                </a:lnTo>
                <a:lnTo>
                  <a:pt x="84582" y="225551"/>
                </a:lnTo>
                <a:lnTo>
                  <a:pt x="99822" y="230885"/>
                </a:lnTo>
                <a:lnTo>
                  <a:pt x="112014" y="234695"/>
                </a:lnTo>
                <a:lnTo>
                  <a:pt x="119634" y="207263"/>
                </a:lnTo>
                <a:close/>
              </a:path>
              <a:path w="371475" h="245110">
                <a:moveTo>
                  <a:pt x="71628" y="186689"/>
                </a:moveTo>
                <a:lnTo>
                  <a:pt x="66294" y="182879"/>
                </a:lnTo>
                <a:lnTo>
                  <a:pt x="61722" y="179831"/>
                </a:lnTo>
                <a:lnTo>
                  <a:pt x="52577" y="172211"/>
                </a:lnTo>
                <a:lnTo>
                  <a:pt x="51053" y="170687"/>
                </a:lnTo>
                <a:lnTo>
                  <a:pt x="31242" y="191261"/>
                </a:lnTo>
                <a:lnTo>
                  <a:pt x="33528" y="193547"/>
                </a:lnTo>
                <a:lnTo>
                  <a:pt x="38862" y="198119"/>
                </a:lnTo>
                <a:lnTo>
                  <a:pt x="51053" y="207263"/>
                </a:lnTo>
                <a:lnTo>
                  <a:pt x="55626" y="210311"/>
                </a:lnTo>
                <a:lnTo>
                  <a:pt x="71628" y="186689"/>
                </a:lnTo>
                <a:close/>
              </a:path>
              <a:path w="371475" h="245110">
                <a:moveTo>
                  <a:pt x="36576" y="151637"/>
                </a:moveTo>
                <a:lnTo>
                  <a:pt x="34290" y="147827"/>
                </a:lnTo>
                <a:lnTo>
                  <a:pt x="32766" y="143255"/>
                </a:lnTo>
                <a:lnTo>
                  <a:pt x="31242" y="139445"/>
                </a:lnTo>
                <a:lnTo>
                  <a:pt x="29718" y="134873"/>
                </a:lnTo>
                <a:lnTo>
                  <a:pt x="28956" y="131063"/>
                </a:lnTo>
                <a:lnTo>
                  <a:pt x="28956" y="129539"/>
                </a:lnTo>
                <a:lnTo>
                  <a:pt x="762" y="133349"/>
                </a:lnTo>
                <a:lnTo>
                  <a:pt x="11430" y="165353"/>
                </a:lnTo>
                <a:lnTo>
                  <a:pt x="36576" y="151637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13139" y="4032503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70289" y="4032503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27439" y="4032503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84589" y="4032503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41739" y="4032503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98889" y="4032503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56039" y="4032503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13189" y="4032503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70339" y="4032503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27489" y="4032503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84639" y="4032503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41789" y="4032503"/>
            <a:ext cx="6985" cy="0"/>
          </a:xfrm>
          <a:custGeom>
            <a:avLst/>
            <a:gdLst/>
            <a:ahLst/>
            <a:cxnLst/>
            <a:rect l="l" t="t" r="r" b="b"/>
            <a:pathLst>
              <a:path w="6985">
                <a:moveTo>
                  <a:pt x="0" y="0"/>
                </a:moveTo>
                <a:lnTo>
                  <a:pt x="6858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07805" y="4019550"/>
            <a:ext cx="659130" cy="318135"/>
          </a:xfrm>
          <a:custGeom>
            <a:avLst/>
            <a:gdLst/>
            <a:ahLst/>
            <a:cxnLst/>
            <a:rect l="l" t="t" r="r" b="b"/>
            <a:pathLst>
              <a:path w="659130" h="318135">
                <a:moveTo>
                  <a:pt x="37338" y="11429"/>
                </a:moveTo>
                <a:lnTo>
                  <a:pt x="11430" y="0"/>
                </a:lnTo>
                <a:lnTo>
                  <a:pt x="0" y="25908"/>
                </a:lnTo>
                <a:lnTo>
                  <a:pt x="25908" y="37338"/>
                </a:lnTo>
                <a:lnTo>
                  <a:pt x="37338" y="11429"/>
                </a:lnTo>
                <a:close/>
              </a:path>
              <a:path w="659130" h="318135">
                <a:moveTo>
                  <a:pt x="89916" y="35051"/>
                </a:moveTo>
                <a:lnTo>
                  <a:pt x="64008" y="23621"/>
                </a:lnTo>
                <a:lnTo>
                  <a:pt x="51816" y="49530"/>
                </a:lnTo>
                <a:lnTo>
                  <a:pt x="77724" y="60960"/>
                </a:lnTo>
                <a:lnTo>
                  <a:pt x="89916" y="35051"/>
                </a:lnTo>
                <a:close/>
              </a:path>
              <a:path w="659130" h="318135">
                <a:moveTo>
                  <a:pt x="141732" y="58673"/>
                </a:moveTo>
                <a:lnTo>
                  <a:pt x="115824" y="46481"/>
                </a:lnTo>
                <a:lnTo>
                  <a:pt x="103632" y="73151"/>
                </a:lnTo>
                <a:lnTo>
                  <a:pt x="130302" y="84581"/>
                </a:lnTo>
                <a:lnTo>
                  <a:pt x="141732" y="58673"/>
                </a:lnTo>
                <a:close/>
              </a:path>
              <a:path w="659130" h="318135">
                <a:moveTo>
                  <a:pt x="193548" y="82296"/>
                </a:moveTo>
                <a:lnTo>
                  <a:pt x="167640" y="70103"/>
                </a:lnTo>
                <a:lnTo>
                  <a:pt x="156210" y="96012"/>
                </a:lnTo>
                <a:lnTo>
                  <a:pt x="182118" y="108204"/>
                </a:lnTo>
                <a:lnTo>
                  <a:pt x="193548" y="82296"/>
                </a:lnTo>
                <a:close/>
              </a:path>
              <a:path w="659130" h="318135">
                <a:moveTo>
                  <a:pt x="246126" y="105155"/>
                </a:moveTo>
                <a:lnTo>
                  <a:pt x="220218" y="93725"/>
                </a:lnTo>
                <a:lnTo>
                  <a:pt x="208026" y="119633"/>
                </a:lnTo>
                <a:lnTo>
                  <a:pt x="233934" y="131826"/>
                </a:lnTo>
                <a:lnTo>
                  <a:pt x="246126" y="105155"/>
                </a:lnTo>
                <a:close/>
              </a:path>
              <a:path w="659130" h="318135">
                <a:moveTo>
                  <a:pt x="297942" y="128777"/>
                </a:moveTo>
                <a:lnTo>
                  <a:pt x="272034" y="117347"/>
                </a:lnTo>
                <a:lnTo>
                  <a:pt x="260604" y="143255"/>
                </a:lnTo>
                <a:lnTo>
                  <a:pt x="286512" y="154685"/>
                </a:lnTo>
                <a:lnTo>
                  <a:pt x="297942" y="128777"/>
                </a:lnTo>
                <a:close/>
              </a:path>
              <a:path w="659130" h="318135">
                <a:moveTo>
                  <a:pt x="350520" y="152399"/>
                </a:moveTo>
                <a:lnTo>
                  <a:pt x="323850" y="140969"/>
                </a:lnTo>
                <a:lnTo>
                  <a:pt x="312420" y="166877"/>
                </a:lnTo>
                <a:lnTo>
                  <a:pt x="338328" y="178307"/>
                </a:lnTo>
                <a:lnTo>
                  <a:pt x="350520" y="152399"/>
                </a:lnTo>
                <a:close/>
              </a:path>
              <a:path w="659130" h="318135">
                <a:moveTo>
                  <a:pt x="402336" y="176021"/>
                </a:moveTo>
                <a:lnTo>
                  <a:pt x="376428" y="164592"/>
                </a:lnTo>
                <a:lnTo>
                  <a:pt x="364236" y="190499"/>
                </a:lnTo>
                <a:lnTo>
                  <a:pt x="390906" y="201929"/>
                </a:lnTo>
                <a:lnTo>
                  <a:pt x="402336" y="176021"/>
                </a:lnTo>
                <a:close/>
              </a:path>
              <a:path w="659130" h="318135">
                <a:moveTo>
                  <a:pt x="454152" y="199644"/>
                </a:moveTo>
                <a:lnTo>
                  <a:pt x="428244" y="187451"/>
                </a:lnTo>
                <a:lnTo>
                  <a:pt x="416814" y="214121"/>
                </a:lnTo>
                <a:lnTo>
                  <a:pt x="442722" y="225551"/>
                </a:lnTo>
                <a:lnTo>
                  <a:pt x="454152" y="199644"/>
                </a:lnTo>
                <a:close/>
              </a:path>
              <a:path w="659130" h="318135">
                <a:moveTo>
                  <a:pt x="506730" y="223265"/>
                </a:moveTo>
                <a:lnTo>
                  <a:pt x="480060" y="211073"/>
                </a:lnTo>
                <a:lnTo>
                  <a:pt x="468630" y="236981"/>
                </a:lnTo>
                <a:lnTo>
                  <a:pt x="494538" y="249173"/>
                </a:lnTo>
                <a:lnTo>
                  <a:pt x="506730" y="223265"/>
                </a:lnTo>
                <a:close/>
              </a:path>
              <a:path w="659130" h="318135">
                <a:moveTo>
                  <a:pt x="558546" y="246125"/>
                </a:moveTo>
                <a:lnTo>
                  <a:pt x="532638" y="234695"/>
                </a:lnTo>
                <a:lnTo>
                  <a:pt x="520446" y="260603"/>
                </a:lnTo>
                <a:lnTo>
                  <a:pt x="547116" y="272795"/>
                </a:lnTo>
                <a:lnTo>
                  <a:pt x="558546" y="246125"/>
                </a:lnTo>
                <a:close/>
              </a:path>
              <a:path w="659130" h="318135">
                <a:moveTo>
                  <a:pt x="610362" y="269747"/>
                </a:moveTo>
                <a:lnTo>
                  <a:pt x="584454" y="258317"/>
                </a:lnTo>
                <a:lnTo>
                  <a:pt x="573024" y="284225"/>
                </a:lnTo>
                <a:lnTo>
                  <a:pt x="598932" y="295655"/>
                </a:lnTo>
                <a:lnTo>
                  <a:pt x="610362" y="269747"/>
                </a:lnTo>
                <a:close/>
              </a:path>
              <a:path w="659130" h="318135">
                <a:moveTo>
                  <a:pt x="659130" y="291845"/>
                </a:moveTo>
                <a:lnTo>
                  <a:pt x="637032" y="281939"/>
                </a:lnTo>
                <a:lnTo>
                  <a:pt x="624840" y="307847"/>
                </a:lnTo>
                <a:lnTo>
                  <a:pt x="647700" y="317753"/>
                </a:lnTo>
                <a:lnTo>
                  <a:pt x="659130" y="29184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9"/>
          <p:cNvSpPr/>
          <p:nvPr/>
        </p:nvSpPr>
        <p:spPr>
          <a:xfrm>
            <a:off x="4253318" y="3867531"/>
            <a:ext cx="2124455" cy="2535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7100570" cy="306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关系代数之纯关系操作：等值连接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(Equi-Join)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 dirty="0">
              <a:latin typeface="Times New Roman" panose="02020603050405020304"/>
              <a:cs typeface="Times New Roman" panose="02020603050405020304"/>
            </a:endParaRPr>
          </a:p>
          <a:p>
            <a:pPr marL="170815">
              <a:lnSpc>
                <a:spcPct val="100000"/>
              </a:lnSpc>
              <a:tabLst>
                <a:tab pos="551815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等值连接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(Equi-Join)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操作的示例二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语义的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51815" indent="-381000">
              <a:lnSpc>
                <a:spcPct val="100000"/>
              </a:lnSpc>
              <a:spcBef>
                <a:spcPts val="370"/>
              </a:spcBef>
              <a:buFont typeface="Wingdings" panose="05000000000000000000"/>
              <a:buChar char=""/>
              <a:tabLst>
                <a:tab pos="551815" algn="l"/>
                <a:tab pos="552450" algn="l"/>
              </a:tabLst>
            </a:pP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员工表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Worker(W#,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Wname, Wsex, 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Wage,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Honor_type)</a:t>
            </a:r>
            <a:r>
              <a:rPr sz="2000" b="1" spc="1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90550">
              <a:lnSpc>
                <a:spcPct val="100000"/>
              </a:lnSpc>
              <a:spcBef>
                <a:spcPts val="720"/>
              </a:spcBef>
            </a:pPr>
            <a:r>
              <a:rPr sz="2000" b="1" spc="-10" dirty="0">
                <a:latin typeface="Microsoft JhengHei" panose="020B0604030504040204" charset="-120"/>
                <a:cs typeface="Microsoft JhengHei" panose="020B0604030504040204" charset="-120"/>
              </a:rPr>
              <a:t>获奖类别表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Honor(Type,</a:t>
            </a:r>
            <a:r>
              <a:rPr sz="20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Title)</a:t>
            </a:r>
            <a:endParaRPr lang="en-US" altLang="zh-CN" sz="2000" b="1" spc="-10" dirty="0">
              <a:latin typeface="Arial" panose="020B0604020202020204"/>
              <a:cs typeface="Arial" panose="020B0604020202020204"/>
            </a:endParaRPr>
          </a:p>
          <a:p>
            <a:pPr marL="933450" indent="-342900">
              <a:lnSpc>
                <a:spcPct val="100000"/>
              </a:lnSpc>
              <a:spcBef>
                <a:spcPts val="720"/>
              </a:spcBef>
              <a:buFont typeface="Wingdings" panose="05000000000000000000" pitchFamily="2" charset="2"/>
              <a:buChar char="Ø"/>
            </a:pP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找出所有获奖员工姓名、年龄及其获奖的名称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92693" y="4037877"/>
            <a:ext cx="4281678" cy="11978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92693" y="5385815"/>
            <a:ext cx="2639567" cy="1226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84717" y="5644896"/>
            <a:ext cx="588010" cy="15113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1180"/>
              </a:lnSpc>
            </a:pPr>
            <a:r>
              <a:rPr sz="1200" b="1" spc="-30" dirty="0">
                <a:latin typeface="Arial" panose="020B0604020202020204"/>
                <a:cs typeface="Arial" panose="020B0604020202020204"/>
              </a:rPr>
              <a:t>Type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5716270" cy="236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6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关系代数基本操作概览</a:t>
            </a:r>
            <a:r>
              <a:rPr sz="24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35890">
              <a:lnSpc>
                <a:spcPct val="100000"/>
              </a:lnSpc>
              <a:spcBef>
                <a:spcPts val="1510"/>
              </a:spcBef>
            </a:pPr>
            <a:r>
              <a:rPr sz="20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关系代数基本操作分为：集合操作和纯关系操作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Times New Roman" panose="02020603050405020304"/>
              <a:cs typeface="Times New Roman" panose="02020603050405020304"/>
            </a:endParaRPr>
          </a:p>
          <a:p>
            <a:pPr marL="1104265">
              <a:lnSpc>
                <a:spcPct val="100000"/>
              </a:lnSpc>
            </a:pP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dirty="0" err="1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集合操作</a:t>
            </a:r>
            <a:r>
              <a:rPr lang="en-US" altLang="zh-CN"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– </a:t>
            </a:r>
            <a:r>
              <a:rPr lang="zh-CN" altLang="en-US"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回顾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2089" y="4853698"/>
            <a:ext cx="283121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dirty="0" err="1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纯关系操作</a:t>
            </a:r>
            <a:r>
              <a:rPr lang="en-US" altLang="zh-CN"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55177" y="3216401"/>
            <a:ext cx="6608826" cy="1609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67369" y="5207508"/>
            <a:ext cx="6704838" cy="1609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9199" y="878078"/>
            <a:ext cx="6697345" cy="2266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关系代数之纯关系操作：等值连接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(Equi-Join)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 dirty="0">
              <a:latin typeface="Times New Roman" panose="02020603050405020304"/>
              <a:cs typeface="Times New Roman" panose="02020603050405020304"/>
            </a:endParaRPr>
          </a:p>
          <a:p>
            <a:pPr marL="170815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等值连接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(Equi-Join)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操作的示例二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语义的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70815">
              <a:lnSpc>
                <a:spcPct val="100000"/>
              </a:lnSpc>
              <a:spcBef>
                <a:spcPts val="37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找出所有获奖员工姓名、年龄及其获奖的名称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9279" y="3384803"/>
            <a:ext cx="2599055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0"/>
              </a:lnSpc>
            </a:pP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Wname,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Wage, Title</a:t>
            </a:r>
            <a:r>
              <a:rPr sz="3000" b="1" spc="-15" baseline="13000" dirty="0">
                <a:latin typeface="Arial" panose="020B0604020202020204"/>
                <a:cs typeface="Arial" panose="020B0604020202020204"/>
              </a:rPr>
              <a:t>(worker</a:t>
            </a:r>
            <a:endParaRPr sz="3000" baseline="1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61411" y="3379215"/>
            <a:ext cx="8559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Honor)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0998" y="3644646"/>
            <a:ext cx="134556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Honor_type=</a:t>
            </a:r>
            <a:r>
              <a:rPr sz="1200" b="1" spc="-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Type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15191" y="3434334"/>
            <a:ext cx="389890" cy="190500"/>
          </a:xfrm>
          <a:custGeom>
            <a:avLst/>
            <a:gdLst/>
            <a:ahLst/>
            <a:cxnLst/>
            <a:rect l="l" t="t" r="r" b="b"/>
            <a:pathLst>
              <a:path w="389889" h="190500">
                <a:moveTo>
                  <a:pt x="194691" y="75221"/>
                </a:moveTo>
                <a:lnTo>
                  <a:pt x="0" y="0"/>
                </a:lnTo>
                <a:lnTo>
                  <a:pt x="0" y="190500"/>
                </a:lnTo>
                <a:lnTo>
                  <a:pt x="12192" y="185835"/>
                </a:lnTo>
                <a:lnTo>
                  <a:pt x="12192" y="45720"/>
                </a:lnTo>
                <a:lnTo>
                  <a:pt x="38100" y="28194"/>
                </a:lnTo>
                <a:lnTo>
                  <a:pt x="38100" y="55651"/>
                </a:lnTo>
                <a:lnTo>
                  <a:pt x="142394" y="95630"/>
                </a:lnTo>
                <a:lnTo>
                  <a:pt x="188214" y="78066"/>
                </a:lnTo>
                <a:lnTo>
                  <a:pt x="188214" y="77724"/>
                </a:lnTo>
                <a:lnTo>
                  <a:pt x="194691" y="75221"/>
                </a:lnTo>
                <a:close/>
              </a:path>
              <a:path w="389889" h="190500">
                <a:moveTo>
                  <a:pt x="38100" y="55651"/>
                </a:moveTo>
                <a:lnTo>
                  <a:pt x="38100" y="28194"/>
                </a:lnTo>
                <a:lnTo>
                  <a:pt x="12192" y="45720"/>
                </a:lnTo>
                <a:lnTo>
                  <a:pt x="38100" y="55651"/>
                </a:lnTo>
                <a:close/>
              </a:path>
              <a:path w="389889" h="190500">
                <a:moveTo>
                  <a:pt x="38100" y="135610"/>
                </a:moveTo>
                <a:lnTo>
                  <a:pt x="38100" y="55651"/>
                </a:lnTo>
                <a:lnTo>
                  <a:pt x="12192" y="45720"/>
                </a:lnTo>
                <a:lnTo>
                  <a:pt x="12192" y="145542"/>
                </a:lnTo>
                <a:lnTo>
                  <a:pt x="38100" y="135610"/>
                </a:lnTo>
                <a:close/>
              </a:path>
              <a:path w="389889" h="190500">
                <a:moveTo>
                  <a:pt x="189108" y="113538"/>
                </a:moveTo>
                <a:lnTo>
                  <a:pt x="142394" y="95631"/>
                </a:lnTo>
                <a:lnTo>
                  <a:pt x="12192" y="145542"/>
                </a:lnTo>
                <a:lnTo>
                  <a:pt x="38100" y="163068"/>
                </a:lnTo>
                <a:lnTo>
                  <a:pt x="38100" y="175923"/>
                </a:lnTo>
                <a:lnTo>
                  <a:pt x="188214" y="118493"/>
                </a:lnTo>
                <a:lnTo>
                  <a:pt x="188214" y="113538"/>
                </a:lnTo>
                <a:lnTo>
                  <a:pt x="189108" y="113538"/>
                </a:lnTo>
                <a:close/>
              </a:path>
              <a:path w="389889" h="190500">
                <a:moveTo>
                  <a:pt x="38100" y="175923"/>
                </a:moveTo>
                <a:lnTo>
                  <a:pt x="38100" y="163068"/>
                </a:lnTo>
                <a:lnTo>
                  <a:pt x="12192" y="145542"/>
                </a:lnTo>
                <a:lnTo>
                  <a:pt x="12192" y="185835"/>
                </a:lnTo>
                <a:lnTo>
                  <a:pt x="38100" y="175923"/>
                </a:lnTo>
                <a:close/>
              </a:path>
              <a:path w="389889" h="190500">
                <a:moveTo>
                  <a:pt x="247529" y="95631"/>
                </a:moveTo>
                <a:lnTo>
                  <a:pt x="201168" y="77784"/>
                </a:lnTo>
                <a:lnTo>
                  <a:pt x="189108" y="77724"/>
                </a:lnTo>
                <a:lnTo>
                  <a:pt x="142394" y="95631"/>
                </a:lnTo>
                <a:lnTo>
                  <a:pt x="189108" y="113538"/>
                </a:lnTo>
                <a:lnTo>
                  <a:pt x="201168" y="113477"/>
                </a:lnTo>
                <a:lnTo>
                  <a:pt x="247529" y="95631"/>
                </a:lnTo>
                <a:close/>
              </a:path>
              <a:path w="389889" h="190500">
                <a:moveTo>
                  <a:pt x="201168" y="77724"/>
                </a:moveTo>
                <a:lnTo>
                  <a:pt x="194691" y="75221"/>
                </a:lnTo>
                <a:lnTo>
                  <a:pt x="188214" y="77724"/>
                </a:lnTo>
                <a:lnTo>
                  <a:pt x="189108" y="77724"/>
                </a:lnTo>
                <a:lnTo>
                  <a:pt x="195072" y="75438"/>
                </a:lnTo>
                <a:lnTo>
                  <a:pt x="201010" y="77724"/>
                </a:lnTo>
                <a:lnTo>
                  <a:pt x="201168" y="77724"/>
                </a:lnTo>
                <a:close/>
              </a:path>
              <a:path w="389889" h="190500">
                <a:moveTo>
                  <a:pt x="189108" y="77724"/>
                </a:moveTo>
                <a:lnTo>
                  <a:pt x="188214" y="77724"/>
                </a:lnTo>
                <a:lnTo>
                  <a:pt x="188214" y="78066"/>
                </a:lnTo>
                <a:lnTo>
                  <a:pt x="189108" y="77724"/>
                </a:lnTo>
                <a:close/>
              </a:path>
              <a:path w="389889" h="190500">
                <a:moveTo>
                  <a:pt x="201168" y="113538"/>
                </a:moveTo>
                <a:lnTo>
                  <a:pt x="201010" y="113538"/>
                </a:lnTo>
                <a:lnTo>
                  <a:pt x="195072" y="115824"/>
                </a:lnTo>
                <a:lnTo>
                  <a:pt x="189108" y="113538"/>
                </a:lnTo>
                <a:lnTo>
                  <a:pt x="188214" y="113538"/>
                </a:lnTo>
                <a:lnTo>
                  <a:pt x="194691" y="116015"/>
                </a:lnTo>
                <a:lnTo>
                  <a:pt x="201168" y="113538"/>
                </a:lnTo>
                <a:close/>
              </a:path>
              <a:path w="389889" h="190500">
                <a:moveTo>
                  <a:pt x="194691" y="116015"/>
                </a:moveTo>
                <a:lnTo>
                  <a:pt x="188214" y="113538"/>
                </a:lnTo>
                <a:lnTo>
                  <a:pt x="188214" y="118493"/>
                </a:lnTo>
                <a:lnTo>
                  <a:pt x="194691" y="116015"/>
                </a:lnTo>
                <a:close/>
              </a:path>
              <a:path w="389889" h="190500">
                <a:moveTo>
                  <a:pt x="201010" y="77724"/>
                </a:moveTo>
                <a:lnTo>
                  <a:pt x="195072" y="75438"/>
                </a:lnTo>
                <a:lnTo>
                  <a:pt x="189108" y="77724"/>
                </a:lnTo>
                <a:lnTo>
                  <a:pt x="201010" y="77724"/>
                </a:lnTo>
                <a:close/>
              </a:path>
              <a:path w="389889" h="190500">
                <a:moveTo>
                  <a:pt x="201010" y="113538"/>
                </a:moveTo>
                <a:lnTo>
                  <a:pt x="189108" y="113538"/>
                </a:lnTo>
                <a:lnTo>
                  <a:pt x="195072" y="115824"/>
                </a:lnTo>
                <a:lnTo>
                  <a:pt x="201010" y="113538"/>
                </a:lnTo>
                <a:close/>
              </a:path>
              <a:path w="389889" h="190500">
                <a:moveTo>
                  <a:pt x="389382" y="190500"/>
                </a:moveTo>
                <a:lnTo>
                  <a:pt x="389382" y="0"/>
                </a:lnTo>
                <a:lnTo>
                  <a:pt x="194691" y="75221"/>
                </a:lnTo>
                <a:lnTo>
                  <a:pt x="201010" y="77663"/>
                </a:lnTo>
                <a:lnTo>
                  <a:pt x="201168" y="77784"/>
                </a:lnTo>
                <a:lnTo>
                  <a:pt x="247529" y="95631"/>
                </a:lnTo>
                <a:lnTo>
                  <a:pt x="351282" y="55692"/>
                </a:lnTo>
                <a:lnTo>
                  <a:pt x="351282" y="28194"/>
                </a:lnTo>
                <a:lnTo>
                  <a:pt x="377190" y="45720"/>
                </a:lnTo>
                <a:lnTo>
                  <a:pt x="377190" y="185835"/>
                </a:lnTo>
                <a:lnTo>
                  <a:pt x="389382" y="190500"/>
                </a:lnTo>
                <a:close/>
              </a:path>
              <a:path w="389889" h="190500">
                <a:moveTo>
                  <a:pt x="201168" y="118493"/>
                </a:moveTo>
                <a:lnTo>
                  <a:pt x="201168" y="113538"/>
                </a:lnTo>
                <a:lnTo>
                  <a:pt x="194691" y="116015"/>
                </a:lnTo>
                <a:lnTo>
                  <a:pt x="201168" y="118493"/>
                </a:lnTo>
                <a:close/>
              </a:path>
              <a:path w="389889" h="190500">
                <a:moveTo>
                  <a:pt x="201168" y="77784"/>
                </a:moveTo>
                <a:lnTo>
                  <a:pt x="201010" y="77724"/>
                </a:lnTo>
                <a:lnTo>
                  <a:pt x="201168" y="77784"/>
                </a:lnTo>
                <a:close/>
              </a:path>
              <a:path w="389889" h="190500">
                <a:moveTo>
                  <a:pt x="377190" y="145542"/>
                </a:moveTo>
                <a:lnTo>
                  <a:pt x="247529" y="95631"/>
                </a:lnTo>
                <a:lnTo>
                  <a:pt x="201010" y="113538"/>
                </a:lnTo>
                <a:lnTo>
                  <a:pt x="201168" y="113538"/>
                </a:lnTo>
                <a:lnTo>
                  <a:pt x="201168" y="118493"/>
                </a:lnTo>
                <a:lnTo>
                  <a:pt x="351282" y="175923"/>
                </a:lnTo>
                <a:lnTo>
                  <a:pt x="351282" y="163068"/>
                </a:lnTo>
                <a:lnTo>
                  <a:pt x="377190" y="145542"/>
                </a:lnTo>
                <a:close/>
              </a:path>
              <a:path w="389889" h="190500">
                <a:moveTo>
                  <a:pt x="377190" y="45720"/>
                </a:moveTo>
                <a:lnTo>
                  <a:pt x="351282" y="28194"/>
                </a:lnTo>
                <a:lnTo>
                  <a:pt x="351282" y="55692"/>
                </a:lnTo>
                <a:lnTo>
                  <a:pt x="377190" y="45720"/>
                </a:lnTo>
                <a:close/>
              </a:path>
              <a:path w="389889" h="190500">
                <a:moveTo>
                  <a:pt x="377190" y="145542"/>
                </a:moveTo>
                <a:lnTo>
                  <a:pt x="377190" y="45720"/>
                </a:lnTo>
                <a:lnTo>
                  <a:pt x="351282" y="55692"/>
                </a:lnTo>
                <a:lnTo>
                  <a:pt x="351282" y="135569"/>
                </a:lnTo>
                <a:lnTo>
                  <a:pt x="377190" y="145542"/>
                </a:lnTo>
                <a:close/>
              </a:path>
              <a:path w="389889" h="190500">
                <a:moveTo>
                  <a:pt x="377190" y="185835"/>
                </a:moveTo>
                <a:lnTo>
                  <a:pt x="377190" y="145542"/>
                </a:lnTo>
                <a:lnTo>
                  <a:pt x="351282" y="163068"/>
                </a:lnTo>
                <a:lnTo>
                  <a:pt x="351282" y="175923"/>
                </a:lnTo>
                <a:lnTo>
                  <a:pt x="377190" y="185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13801" y="2692907"/>
            <a:ext cx="746125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220">
              <a:lnSpc>
                <a:spcPts val="2255"/>
              </a:lnSpc>
            </a:pP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9199" y="878078"/>
            <a:ext cx="8647430" cy="5279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</a:t>
            </a:r>
            <a:r>
              <a:rPr sz="2400" b="1" spc="7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自然连接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(Natural-Join)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70815" marR="8890">
              <a:lnSpc>
                <a:spcPct val="130000"/>
              </a:lnSpc>
              <a:spcBef>
                <a:spcPts val="565"/>
              </a:spcBef>
              <a:tabLst>
                <a:tab pos="1450340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定义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：给定关系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和关系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S, R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与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的自然连接运算结果也是一个关系，记 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作	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它由关系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和关系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的笛卡尔积中选取相同属性组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上值相等的元  组所构成。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7081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4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数学描述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 dirty="0">
              <a:latin typeface="Times New Roman" panose="02020603050405020304"/>
              <a:cs typeface="Times New Roman" panose="02020603050405020304"/>
            </a:endParaRPr>
          </a:p>
          <a:p>
            <a:pPr marL="628015">
              <a:lnSpc>
                <a:spcPct val="100000"/>
              </a:lnSpc>
            </a:pPr>
            <a:r>
              <a:rPr sz="2000" spc="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自然连接是一种特殊的等值连接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28015" marR="5080">
              <a:lnSpc>
                <a:spcPct val="120000"/>
              </a:lnSpc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要求关系</a:t>
            </a:r>
            <a:r>
              <a:rPr sz="2000" b="1" spc="5" dirty="0" err="1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和关系</a:t>
            </a:r>
            <a:r>
              <a:rPr sz="2000" b="1" spc="5" dirty="0" err="1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必须有相同的属性组</a:t>
            </a:r>
            <a:r>
              <a:rPr sz="2000" b="1" spc="5" dirty="0" err="1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lang="zh-CN" altLang="en-US"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所有相同属性！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62801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R,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属性相同，值必须相等才能连接，即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54990" algn="ctr">
              <a:lnSpc>
                <a:spcPct val="100000"/>
              </a:lnSpc>
              <a:spcBef>
                <a:spcPts val="480"/>
              </a:spcBef>
              <a:tabLst>
                <a:tab pos="2649220" algn="l"/>
                <a:tab pos="4500245" algn="l"/>
                <a:tab pos="509206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R.B</a:t>
            </a:r>
            <a:r>
              <a:rPr sz="1950" b="1" spc="-7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-1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S.B</a:t>
            </a:r>
            <a:r>
              <a:rPr sz="1950" b="1" spc="-7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1950" b="1" spc="419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and	R.B</a:t>
            </a:r>
            <a:r>
              <a:rPr sz="1950" b="1" spc="-7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-1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S.B</a:t>
            </a:r>
            <a:r>
              <a:rPr sz="1950" b="1" spc="-7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1950" b="1" spc="67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	and	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R.B</a:t>
            </a:r>
            <a:r>
              <a:rPr sz="1950" b="1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-18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S.B</a:t>
            </a:r>
            <a:r>
              <a:rPr sz="1950" b="1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才能连接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28015" marR="187960">
              <a:lnSpc>
                <a:spcPct val="120000"/>
              </a:lnSpc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要在结果中去掉重复的属性列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只保留一列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84300" y="2638425"/>
            <a:ext cx="740663" cy="4411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11259" y="3395471"/>
            <a:ext cx="5300471" cy="806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7090409" cy="191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关系代数之纯关系操作：自然连接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(Natural-Join)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70815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自然连接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(Natural-Join)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操作的示例一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抽象的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10725" y="3411473"/>
            <a:ext cx="1085850" cy="15720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27111" y="3411473"/>
            <a:ext cx="1085088" cy="1264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4275" y="3793997"/>
            <a:ext cx="2116073" cy="2532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95857" y="3403853"/>
            <a:ext cx="1616963" cy="1305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30615" y="4069079"/>
            <a:ext cx="371475" cy="243840"/>
          </a:xfrm>
          <a:custGeom>
            <a:avLst/>
            <a:gdLst/>
            <a:ahLst/>
            <a:cxnLst/>
            <a:rect l="l" t="t" r="r" b="b"/>
            <a:pathLst>
              <a:path w="371475" h="243839">
                <a:moveTo>
                  <a:pt x="32004" y="104393"/>
                </a:moveTo>
                <a:lnTo>
                  <a:pt x="4572" y="94487"/>
                </a:lnTo>
                <a:lnTo>
                  <a:pt x="4572" y="96011"/>
                </a:lnTo>
                <a:lnTo>
                  <a:pt x="2286" y="102869"/>
                </a:lnTo>
                <a:lnTo>
                  <a:pt x="1524" y="108965"/>
                </a:lnTo>
                <a:lnTo>
                  <a:pt x="0" y="122681"/>
                </a:lnTo>
                <a:lnTo>
                  <a:pt x="762" y="128015"/>
                </a:lnTo>
                <a:lnTo>
                  <a:pt x="28956" y="127253"/>
                </a:lnTo>
                <a:lnTo>
                  <a:pt x="28956" y="117347"/>
                </a:lnTo>
                <a:lnTo>
                  <a:pt x="30480" y="108203"/>
                </a:lnTo>
                <a:lnTo>
                  <a:pt x="32004" y="104393"/>
                </a:lnTo>
                <a:close/>
              </a:path>
              <a:path w="371475" h="243839">
                <a:moveTo>
                  <a:pt x="60960" y="65531"/>
                </a:moveTo>
                <a:lnTo>
                  <a:pt x="43434" y="43433"/>
                </a:lnTo>
                <a:lnTo>
                  <a:pt x="38862" y="46481"/>
                </a:lnTo>
                <a:lnTo>
                  <a:pt x="28956" y="56387"/>
                </a:lnTo>
                <a:lnTo>
                  <a:pt x="24384" y="61721"/>
                </a:lnTo>
                <a:lnTo>
                  <a:pt x="21336" y="65531"/>
                </a:lnTo>
                <a:lnTo>
                  <a:pt x="43434" y="83819"/>
                </a:lnTo>
                <a:lnTo>
                  <a:pt x="46482" y="79247"/>
                </a:lnTo>
                <a:lnTo>
                  <a:pt x="57912" y="67817"/>
                </a:lnTo>
                <a:lnTo>
                  <a:pt x="60960" y="65531"/>
                </a:lnTo>
                <a:close/>
              </a:path>
              <a:path w="371475" h="243839">
                <a:moveTo>
                  <a:pt x="107442" y="41147"/>
                </a:moveTo>
                <a:lnTo>
                  <a:pt x="97536" y="14477"/>
                </a:lnTo>
                <a:lnTo>
                  <a:pt x="83820" y="19811"/>
                </a:lnTo>
                <a:lnTo>
                  <a:pt x="70104" y="26669"/>
                </a:lnTo>
                <a:lnTo>
                  <a:pt x="69342" y="26669"/>
                </a:lnTo>
                <a:lnTo>
                  <a:pt x="83820" y="51815"/>
                </a:lnTo>
                <a:lnTo>
                  <a:pt x="83820" y="51053"/>
                </a:lnTo>
                <a:lnTo>
                  <a:pt x="96012" y="45719"/>
                </a:lnTo>
                <a:lnTo>
                  <a:pt x="107442" y="41147"/>
                </a:lnTo>
                <a:close/>
              </a:path>
              <a:path w="371475" h="243839">
                <a:moveTo>
                  <a:pt x="159258" y="29717"/>
                </a:moveTo>
                <a:lnTo>
                  <a:pt x="156972" y="1523"/>
                </a:lnTo>
                <a:lnTo>
                  <a:pt x="149352" y="2285"/>
                </a:lnTo>
                <a:lnTo>
                  <a:pt x="131826" y="5333"/>
                </a:lnTo>
                <a:lnTo>
                  <a:pt x="126492" y="6095"/>
                </a:lnTo>
                <a:lnTo>
                  <a:pt x="133350" y="34289"/>
                </a:lnTo>
                <a:lnTo>
                  <a:pt x="137922" y="32765"/>
                </a:lnTo>
                <a:lnTo>
                  <a:pt x="159258" y="29717"/>
                </a:lnTo>
                <a:close/>
              </a:path>
              <a:path w="371475" h="243839">
                <a:moveTo>
                  <a:pt x="216408" y="1523"/>
                </a:moveTo>
                <a:lnTo>
                  <a:pt x="204216" y="0"/>
                </a:lnTo>
                <a:lnTo>
                  <a:pt x="187452" y="0"/>
                </a:lnTo>
                <a:lnTo>
                  <a:pt x="186690" y="28193"/>
                </a:lnTo>
                <a:lnTo>
                  <a:pt x="203454" y="28955"/>
                </a:lnTo>
                <a:lnTo>
                  <a:pt x="214122" y="29717"/>
                </a:lnTo>
                <a:lnTo>
                  <a:pt x="216408" y="1523"/>
                </a:lnTo>
                <a:close/>
              </a:path>
              <a:path w="371475" h="243839">
                <a:moveTo>
                  <a:pt x="275844" y="15239"/>
                </a:moveTo>
                <a:lnTo>
                  <a:pt x="272034" y="13715"/>
                </a:lnTo>
                <a:lnTo>
                  <a:pt x="256032" y="8381"/>
                </a:lnTo>
                <a:lnTo>
                  <a:pt x="246888" y="6857"/>
                </a:lnTo>
                <a:lnTo>
                  <a:pt x="240030" y="34289"/>
                </a:lnTo>
                <a:lnTo>
                  <a:pt x="249936" y="36575"/>
                </a:lnTo>
                <a:lnTo>
                  <a:pt x="265938" y="41909"/>
                </a:lnTo>
                <a:lnTo>
                  <a:pt x="275844" y="15239"/>
                </a:lnTo>
                <a:close/>
              </a:path>
              <a:path w="371475" h="243839">
                <a:moveTo>
                  <a:pt x="329946" y="44195"/>
                </a:moveTo>
                <a:lnTo>
                  <a:pt x="320802" y="37337"/>
                </a:lnTo>
                <a:lnTo>
                  <a:pt x="314706" y="33527"/>
                </a:lnTo>
                <a:lnTo>
                  <a:pt x="304038" y="27431"/>
                </a:lnTo>
                <a:lnTo>
                  <a:pt x="289560" y="52577"/>
                </a:lnTo>
                <a:lnTo>
                  <a:pt x="300228" y="57911"/>
                </a:lnTo>
                <a:lnTo>
                  <a:pt x="304800" y="61721"/>
                </a:lnTo>
                <a:lnTo>
                  <a:pt x="310134" y="64769"/>
                </a:lnTo>
                <a:lnTo>
                  <a:pt x="311658" y="66293"/>
                </a:lnTo>
                <a:lnTo>
                  <a:pt x="329946" y="44195"/>
                </a:lnTo>
                <a:close/>
              </a:path>
              <a:path w="371475" h="243839">
                <a:moveTo>
                  <a:pt x="368046" y="96773"/>
                </a:moveTo>
                <a:lnTo>
                  <a:pt x="367284" y="95249"/>
                </a:lnTo>
                <a:lnTo>
                  <a:pt x="362712" y="83057"/>
                </a:lnTo>
                <a:lnTo>
                  <a:pt x="358902" y="76961"/>
                </a:lnTo>
                <a:lnTo>
                  <a:pt x="355854" y="71627"/>
                </a:lnTo>
                <a:lnTo>
                  <a:pt x="352806" y="67055"/>
                </a:lnTo>
                <a:lnTo>
                  <a:pt x="329184" y="83819"/>
                </a:lnTo>
                <a:lnTo>
                  <a:pt x="332232" y="88391"/>
                </a:lnTo>
                <a:lnTo>
                  <a:pt x="335280" y="92201"/>
                </a:lnTo>
                <a:lnTo>
                  <a:pt x="336804" y="96773"/>
                </a:lnTo>
                <a:lnTo>
                  <a:pt x="339090" y="101345"/>
                </a:lnTo>
                <a:lnTo>
                  <a:pt x="340614" y="105155"/>
                </a:lnTo>
                <a:lnTo>
                  <a:pt x="368046" y="96773"/>
                </a:lnTo>
                <a:close/>
              </a:path>
              <a:path w="371475" h="243839">
                <a:moveTo>
                  <a:pt x="371094" y="134873"/>
                </a:moveTo>
                <a:lnTo>
                  <a:pt x="371094" y="131063"/>
                </a:lnTo>
                <a:lnTo>
                  <a:pt x="342900" y="127253"/>
                </a:lnTo>
                <a:lnTo>
                  <a:pt x="342138" y="131063"/>
                </a:lnTo>
                <a:lnTo>
                  <a:pt x="340614" y="140207"/>
                </a:lnTo>
                <a:lnTo>
                  <a:pt x="338328" y="144017"/>
                </a:lnTo>
                <a:lnTo>
                  <a:pt x="336804" y="147827"/>
                </a:lnTo>
                <a:lnTo>
                  <a:pt x="336042" y="149351"/>
                </a:lnTo>
                <a:lnTo>
                  <a:pt x="361188" y="163067"/>
                </a:lnTo>
                <a:lnTo>
                  <a:pt x="365760" y="153923"/>
                </a:lnTo>
                <a:lnTo>
                  <a:pt x="368046" y="147827"/>
                </a:lnTo>
                <a:lnTo>
                  <a:pt x="369570" y="140969"/>
                </a:lnTo>
                <a:lnTo>
                  <a:pt x="371094" y="134873"/>
                </a:lnTo>
                <a:close/>
              </a:path>
              <a:path w="371475" h="243839">
                <a:moveTo>
                  <a:pt x="341376" y="188975"/>
                </a:moveTo>
                <a:lnTo>
                  <a:pt x="321564" y="168401"/>
                </a:lnTo>
                <a:lnTo>
                  <a:pt x="318516" y="172211"/>
                </a:lnTo>
                <a:lnTo>
                  <a:pt x="309372" y="179831"/>
                </a:lnTo>
                <a:lnTo>
                  <a:pt x="304800" y="182879"/>
                </a:lnTo>
                <a:lnTo>
                  <a:pt x="301752" y="185165"/>
                </a:lnTo>
                <a:lnTo>
                  <a:pt x="317754" y="208787"/>
                </a:lnTo>
                <a:lnTo>
                  <a:pt x="321564" y="206501"/>
                </a:lnTo>
                <a:lnTo>
                  <a:pt x="327660" y="201929"/>
                </a:lnTo>
                <a:lnTo>
                  <a:pt x="338328" y="192785"/>
                </a:lnTo>
                <a:lnTo>
                  <a:pt x="341376" y="188975"/>
                </a:lnTo>
                <a:close/>
              </a:path>
              <a:path w="371475" h="243839">
                <a:moveTo>
                  <a:pt x="290322" y="223265"/>
                </a:moveTo>
                <a:lnTo>
                  <a:pt x="278130" y="197357"/>
                </a:lnTo>
                <a:lnTo>
                  <a:pt x="275844" y="198881"/>
                </a:lnTo>
                <a:lnTo>
                  <a:pt x="262890" y="203453"/>
                </a:lnTo>
                <a:lnTo>
                  <a:pt x="252984" y="206501"/>
                </a:lnTo>
                <a:lnTo>
                  <a:pt x="261366" y="233933"/>
                </a:lnTo>
                <a:lnTo>
                  <a:pt x="272796" y="230123"/>
                </a:lnTo>
                <a:lnTo>
                  <a:pt x="288036" y="224789"/>
                </a:lnTo>
                <a:lnTo>
                  <a:pt x="290322" y="223265"/>
                </a:lnTo>
                <a:close/>
              </a:path>
              <a:path w="371475" h="243839">
                <a:moveTo>
                  <a:pt x="231648" y="240791"/>
                </a:moveTo>
                <a:lnTo>
                  <a:pt x="227076" y="212597"/>
                </a:lnTo>
                <a:lnTo>
                  <a:pt x="217932" y="213359"/>
                </a:lnTo>
                <a:lnTo>
                  <a:pt x="201930" y="214883"/>
                </a:lnTo>
                <a:lnTo>
                  <a:pt x="200406" y="214883"/>
                </a:lnTo>
                <a:lnTo>
                  <a:pt x="201930" y="243839"/>
                </a:lnTo>
                <a:lnTo>
                  <a:pt x="204978" y="243839"/>
                </a:lnTo>
                <a:lnTo>
                  <a:pt x="222504" y="241553"/>
                </a:lnTo>
                <a:lnTo>
                  <a:pt x="231648" y="240791"/>
                </a:lnTo>
                <a:close/>
              </a:path>
              <a:path w="371475" h="243839">
                <a:moveTo>
                  <a:pt x="172974" y="215645"/>
                </a:moveTo>
                <a:lnTo>
                  <a:pt x="169164" y="214883"/>
                </a:lnTo>
                <a:lnTo>
                  <a:pt x="153162" y="213359"/>
                </a:lnTo>
                <a:lnTo>
                  <a:pt x="146304" y="212597"/>
                </a:lnTo>
                <a:lnTo>
                  <a:pt x="141732" y="240791"/>
                </a:lnTo>
                <a:lnTo>
                  <a:pt x="150114" y="242315"/>
                </a:lnTo>
                <a:lnTo>
                  <a:pt x="168402" y="243839"/>
                </a:lnTo>
                <a:lnTo>
                  <a:pt x="172212" y="243839"/>
                </a:lnTo>
                <a:lnTo>
                  <a:pt x="172974" y="215645"/>
                </a:lnTo>
                <a:close/>
              </a:path>
              <a:path w="371475" h="243839">
                <a:moveTo>
                  <a:pt x="120396" y="207263"/>
                </a:moveTo>
                <a:lnTo>
                  <a:pt x="108204" y="203453"/>
                </a:lnTo>
                <a:lnTo>
                  <a:pt x="95250" y="198119"/>
                </a:lnTo>
                <a:lnTo>
                  <a:pt x="83058" y="224027"/>
                </a:lnTo>
                <a:lnTo>
                  <a:pt x="85344" y="224789"/>
                </a:lnTo>
                <a:lnTo>
                  <a:pt x="99822" y="230885"/>
                </a:lnTo>
                <a:lnTo>
                  <a:pt x="112014" y="233933"/>
                </a:lnTo>
                <a:lnTo>
                  <a:pt x="120396" y="207263"/>
                </a:lnTo>
                <a:close/>
              </a:path>
              <a:path w="371475" h="243839">
                <a:moveTo>
                  <a:pt x="71628" y="185927"/>
                </a:moveTo>
                <a:lnTo>
                  <a:pt x="67056" y="182879"/>
                </a:lnTo>
                <a:lnTo>
                  <a:pt x="53340" y="171449"/>
                </a:lnTo>
                <a:lnTo>
                  <a:pt x="51816" y="169925"/>
                </a:lnTo>
                <a:lnTo>
                  <a:pt x="32004" y="190499"/>
                </a:lnTo>
                <a:lnTo>
                  <a:pt x="39624" y="198119"/>
                </a:lnTo>
                <a:lnTo>
                  <a:pt x="45720" y="201929"/>
                </a:lnTo>
                <a:lnTo>
                  <a:pt x="51054" y="206501"/>
                </a:lnTo>
                <a:lnTo>
                  <a:pt x="56388" y="209549"/>
                </a:lnTo>
                <a:lnTo>
                  <a:pt x="71628" y="185927"/>
                </a:lnTo>
                <a:close/>
              </a:path>
              <a:path w="371475" h="243839">
                <a:moveTo>
                  <a:pt x="36576" y="150875"/>
                </a:moveTo>
                <a:lnTo>
                  <a:pt x="35052" y="147065"/>
                </a:lnTo>
                <a:lnTo>
                  <a:pt x="32766" y="143255"/>
                </a:lnTo>
                <a:lnTo>
                  <a:pt x="31242" y="138683"/>
                </a:lnTo>
                <a:lnTo>
                  <a:pt x="30480" y="134873"/>
                </a:lnTo>
                <a:lnTo>
                  <a:pt x="29718" y="130301"/>
                </a:lnTo>
                <a:lnTo>
                  <a:pt x="29718" y="129539"/>
                </a:lnTo>
                <a:lnTo>
                  <a:pt x="762" y="132587"/>
                </a:lnTo>
                <a:lnTo>
                  <a:pt x="1524" y="135635"/>
                </a:lnTo>
                <a:lnTo>
                  <a:pt x="3048" y="142493"/>
                </a:lnTo>
                <a:lnTo>
                  <a:pt x="4572" y="148589"/>
                </a:lnTo>
                <a:lnTo>
                  <a:pt x="6858" y="154685"/>
                </a:lnTo>
                <a:lnTo>
                  <a:pt x="9906" y="160781"/>
                </a:lnTo>
                <a:lnTo>
                  <a:pt x="11430" y="164591"/>
                </a:lnTo>
                <a:lnTo>
                  <a:pt x="36576" y="15087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34169" y="4056126"/>
            <a:ext cx="371475" cy="243840"/>
          </a:xfrm>
          <a:custGeom>
            <a:avLst/>
            <a:gdLst/>
            <a:ahLst/>
            <a:cxnLst/>
            <a:rect l="l" t="t" r="r" b="b"/>
            <a:pathLst>
              <a:path w="371475" h="243839">
                <a:moveTo>
                  <a:pt x="31242" y="104393"/>
                </a:moveTo>
                <a:lnTo>
                  <a:pt x="4571" y="94487"/>
                </a:lnTo>
                <a:lnTo>
                  <a:pt x="3809" y="96773"/>
                </a:lnTo>
                <a:lnTo>
                  <a:pt x="2285" y="102869"/>
                </a:lnTo>
                <a:lnTo>
                  <a:pt x="761" y="109727"/>
                </a:lnTo>
                <a:lnTo>
                  <a:pt x="0" y="115823"/>
                </a:lnTo>
                <a:lnTo>
                  <a:pt x="0" y="128777"/>
                </a:lnTo>
                <a:lnTo>
                  <a:pt x="28956" y="127253"/>
                </a:lnTo>
                <a:lnTo>
                  <a:pt x="28956" y="117347"/>
                </a:lnTo>
                <a:lnTo>
                  <a:pt x="30480" y="108203"/>
                </a:lnTo>
                <a:lnTo>
                  <a:pt x="31242" y="104393"/>
                </a:lnTo>
                <a:close/>
              </a:path>
              <a:path w="371475" h="243839">
                <a:moveTo>
                  <a:pt x="60960" y="66293"/>
                </a:moveTo>
                <a:lnTo>
                  <a:pt x="43433" y="43433"/>
                </a:lnTo>
                <a:lnTo>
                  <a:pt x="38861" y="47243"/>
                </a:lnTo>
                <a:lnTo>
                  <a:pt x="33527" y="51815"/>
                </a:lnTo>
                <a:lnTo>
                  <a:pt x="28955" y="56387"/>
                </a:lnTo>
                <a:lnTo>
                  <a:pt x="24383" y="61721"/>
                </a:lnTo>
                <a:lnTo>
                  <a:pt x="20574" y="65531"/>
                </a:lnTo>
                <a:lnTo>
                  <a:pt x="42672" y="83819"/>
                </a:lnTo>
                <a:lnTo>
                  <a:pt x="46481" y="80009"/>
                </a:lnTo>
                <a:lnTo>
                  <a:pt x="49529" y="76199"/>
                </a:lnTo>
                <a:lnTo>
                  <a:pt x="53340" y="72389"/>
                </a:lnTo>
                <a:lnTo>
                  <a:pt x="57912" y="68579"/>
                </a:lnTo>
                <a:lnTo>
                  <a:pt x="60960" y="66293"/>
                </a:lnTo>
                <a:close/>
              </a:path>
              <a:path w="371475" h="243839">
                <a:moveTo>
                  <a:pt x="107442" y="41147"/>
                </a:moveTo>
                <a:lnTo>
                  <a:pt x="97535" y="14477"/>
                </a:lnTo>
                <a:lnTo>
                  <a:pt x="83819" y="19811"/>
                </a:lnTo>
                <a:lnTo>
                  <a:pt x="69341" y="26669"/>
                </a:lnTo>
                <a:lnTo>
                  <a:pt x="83058" y="51815"/>
                </a:lnTo>
                <a:lnTo>
                  <a:pt x="83820" y="51815"/>
                </a:lnTo>
                <a:lnTo>
                  <a:pt x="96012" y="45719"/>
                </a:lnTo>
                <a:lnTo>
                  <a:pt x="107442" y="41147"/>
                </a:lnTo>
                <a:close/>
              </a:path>
              <a:path w="371475" h="243839">
                <a:moveTo>
                  <a:pt x="159258" y="30479"/>
                </a:moveTo>
                <a:lnTo>
                  <a:pt x="156972" y="1523"/>
                </a:lnTo>
                <a:lnTo>
                  <a:pt x="149352" y="2285"/>
                </a:lnTo>
                <a:lnTo>
                  <a:pt x="131826" y="5333"/>
                </a:lnTo>
                <a:lnTo>
                  <a:pt x="126492" y="6095"/>
                </a:lnTo>
                <a:lnTo>
                  <a:pt x="133350" y="34289"/>
                </a:lnTo>
                <a:lnTo>
                  <a:pt x="137922" y="32765"/>
                </a:lnTo>
                <a:lnTo>
                  <a:pt x="153924" y="30479"/>
                </a:lnTo>
                <a:lnTo>
                  <a:pt x="159258" y="30479"/>
                </a:lnTo>
                <a:close/>
              </a:path>
              <a:path w="371475" h="243839">
                <a:moveTo>
                  <a:pt x="216408" y="1523"/>
                </a:moveTo>
                <a:lnTo>
                  <a:pt x="202692" y="727"/>
                </a:lnTo>
                <a:lnTo>
                  <a:pt x="186690" y="0"/>
                </a:lnTo>
                <a:lnTo>
                  <a:pt x="185928" y="28955"/>
                </a:lnTo>
                <a:lnTo>
                  <a:pt x="203454" y="29064"/>
                </a:lnTo>
                <a:lnTo>
                  <a:pt x="213360" y="30479"/>
                </a:lnTo>
                <a:lnTo>
                  <a:pt x="216408" y="1523"/>
                </a:lnTo>
                <a:close/>
              </a:path>
              <a:path w="371475" h="243839">
                <a:moveTo>
                  <a:pt x="275844" y="15239"/>
                </a:moveTo>
                <a:lnTo>
                  <a:pt x="272034" y="13715"/>
                </a:lnTo>
                <a:lnTo>
                  <a:pt x="256032" y="9143"/>
                </a:lnTo>
                <a:lnTo>
                  <a:pt x="246126" y="6857"/>
                </a:lnTo>
                <a:lnTo>
                  <a:pt x="240029" y="34289"/>
                </a:lnTo>
                <a:lnTo>
                  <a:pt x="249174" y="36575"/>
                </a:lnTo>
                <a:lnTo>
                  <a:pt x="263652" y="41147"/>
                </a:lnTo>
                <a:lnTo>
                  <a:pt x="265938" y="41909"/>
                </a:lnTo>
                <a:lnTo>
                  <a:pt x="275844" y="15239"/>
                </a:lnTo>
                <a:close/>
              </a:path>
              <a:path w="371475" h="243839">
                <a:moveTo>
                  <a:pt x="329946" y="44195"/>
                </a:moveTo>
                <a:lnTo>
                  <a:pt x="326136" y="41909"/>
                </a:lnTo>
                <a:lnTo>
                  <a:pt x="320802" y="38099"/>
                </a:lnTo>
                <a:lnTo>
                  <a:pt x="313944" y="33527"/>
                </a:lnTo>
                <a:lnTo>
                  <a:pt x="304038" y="27431"/>
                </a:lnTo>
                <a:lnTo>
                  <a:pt x="289560" y="52577"/>
                </a:lnTo>
                <a:lnTo>
                  <a:pt x="300228" y="58673"/>
                </a:lnTo>
                <a:lnTo>
                  <a:pt x="304800" y="61721"/>
                </a:lnTo>
                <a:lnTo>
                  <a:pt x="309372" y="65531"/>
                </a:lnTo>
                <a:lnTo>
                  <a:pt x="311658" y="67055"/>
                </a:lnTo>
                <a:lnTo>
                  <a:pt x="329946" y="44195"/>
                </a:lnTo>
                <a:close/>
              </a:path>
              <a:path w="371475" h="243839">
                <a:moveTo>
                  <a:pt x="368046" y="97535"/>
                </a:moveTo>
                <a:lnTo>
                  <a:pt x="367284" y="95249"/>
                </a:lnTo>
                <a:lnTo>
                  <a:pt x="364998" y="89153"/>
                </a:lnTo>
                <a:lnTo>
                  <a:pt x="361950" y="83819"/>
                </a:lnTo>
                <a:lnTo>
                  <a:pt x="358902" y="77723"/>
                </a:lnTo>
                <a:lnTo>
                  <a:pt x="355092" y="71627"/>
                </a:lnTo>
                <a:lnTo>
                  <a:pt x="352044" y="67817"/>
                </a:lnTo>
                <a:lnTo>
                  <a:pt x="329184" y="84581"/>
                </a:lnTo>
                <a:lnTo>
                  <a:pt x="332232" y="88391"/>
                </a:lnTo>
                <a:lnTo>
                  <a:pt x="334518" y="92963"/>
                </a:lnTo>
                <a:lnTo>
                  <a:pt x="336804" y="96773"/>
                </a:lnTo>
                <a:lnTo>
                  <a:pt x="339090" y="101345"/>
                </a:lnTo>
                <a:lnTo>
                  <a:pt x="340614" y="105155"/>
                </a:lnTo>
                <a:lnTo>
                  <a:pt x="368046" y="97535"/>
                </a:lnTo>
                <a:close/>
              </a:path>
              <a:path w="371475" h="243839">
                <a:moveTo>
                  <a:pt x="371094" y="131063"/>
                </a:moveTo>
                <a:lnTo>
                  <a:pt x="342900" y="128015"/>
                </a:lnTo>
                <a:lnTo>
                  <a:pt x="341376" y="135635"/>
                </a:lnTo>
                <a:lnTo>
                  <a:pt x="339852" y="140207"/>
                </a:lnTo>
                <a:lnTo>
                  <a:pt x="338328" y="144017"/>
                </a:lnTo>
                <a:lnTo>
                  <a:pt x="336804" y="148589"/>
                </a:lnTo>
                <a:lnTo>
                  <a:pt x="336042" y="150113"/>
                </a:lnTo>
                <a:lnTo>
                  <a:pt x="361188" y="163067"/>
                </a:lnTo>
                <a:lnTo>
                  <a:pt x="362712" y="160019"/>
                </a:lnTo>
                <a:lnTo>
                  <a:pt x="369570" y="141731"/>
                </a:lnTo>
                <a:lnTo>
                  <a:pt x="370332" y="134873"/>
                </a:lnTo>
                <a:lnTo>
                  <a:pt x="371094" y="131063"/>
                </a:lnTo>
                <a:close/>
              </a:path>
              <a:path w="371475" h="243839">
                <a:moveTo>
                  <a:pt x="341376" y="189737"/>
                </a:moveTo>
                <a:lnTo>
                  <a:pt x="321564" y="169163"/>
                </a:lnTo>
                <a:lnTo>
                  <a:pt x="317754" y="172211"/>
                </a:lnTo>
                <a:lnTo>
                  <a:pt x="313944" y="176021"/>
                </a:lnTo>
                <a:lnTo>
                  <a:pt x="309372" y="179831"/>
                </a:lnTo>
                <a:lnTo>
                  <a:pt x="304038" y="183641"/>
                </a:lnTo>
                <a:lnTo>
                  <a:pt x="300990" y="185165"/>
                </a:lnTo>
                <a:lnTo>
                  <a:pt x="316992" y="208787"/>
                </a:lnTo>
                <a:lnTo>
                  <a:pt x="320802" y="206501"/>
                </a:lnTo>
                <a:lnTo>
                  <a:pt x="332994" y="197357"/>
                </a:lnTo>
                <a:lnTo>
                  <a:pt x="337566" y="192785"/>
                </a:lnTo>
                <a:lnTo>
                  <a:pt x="341376" y="189737"/>
                </a:lnTo>
                <a:close/>
              </a:path>
              <a:path w="371475" h="243839">
                <a:moveTo>
                  <a:pt x="290322" y="223265"/>
                </a:moveTo>
                <a:lnTo>
                  <a:pt x="278130" y="198119"/>
                </a:lnTo>
                <a:lnTo>
                  <a:pt x="275844" y="198881"/>
                </a:lnTo>
                <a:lnTo>
                  <a:pt x="262128" y="204215"/>
                </a:lnTo>
                <a:lnTo>
                  <a:pt x="252984" y="206501"/>
                </a:lnTo>
                <a:lnTo>
                  <a:pt x="261365" y="233933"/>
                </a:lnTo>
                <a:lnTo>
                  <a:pt x="272796" y="230885"/>
                </a:lnTo>
                <a:lnTo>
                  <a:pt x="288036" y="224789"/>
                </a:lnTo>
                <a:lnTo>
                  <a:pt x="290322" y="223265"/>
                </a:lnTo>
                <a:close/>
              </a:path>
              <a:path w="371475" h="243839">
                <a:moveTo>
                  <a:pt x="231647" y="240791"/>
                </a:moveTo>
                <a:lnTo>
                  <a:pt x="227076" y="212597"/>
                </a:lnTo>
                <a:lnTo>
                  <a:pt x="217932" y="214121"/>
                </a:lnTo>
                <a:lnTo>
                  <a:pt x="201930" y="215645"/>
                </a:lnTo>
                <a:lnTo>
                  <a:pt x="200406" y="215645"/>
                </a:lnTo>
                <a:lnTo>
                  <a:pt x="201168" y="243839"/>
                </a:lnTo>
                <a:lnTo>
                  <a:pt x="204978" y="243839"/>
                </a:lnTo>
                <a:lnTo>
                  <a:pt x="222504" y="242315"/>
                </a:lnTo>
                <a:lnTo>
                  <a:pt x="231647" y="240791"/>
                </a:lnTo>
                <a:close/>
              </a:path>
              <a:path w="371475" h="243839">
                <a:moveTo>
                  <a:pt x="172974" y="215645"/>
                </a:moveTo>
                <a:lnTo>
                  <a:pt x="167640" y="215573"/>
                </a:lnTo>
                <a:lnTo>
                  <a:pt x="152400" y="214121"/>
                </a:lnTo>
                <a:lnTo>
                  <a:pt x="146304" y="212597"/>
                </a:lnTo>
                <a:lnTo>
                  <a:pt x="141732" y="240791"/>
                </a:lnTo>
                <a:lnTo>
                  <a:pt x="150114" y="242315"/>
                </a:lnTo>
                <a:lnTo>
                  <a:pt x="167640" y="243839"/>
                </a:lnTo>
                <a:lnTo>
                  <a:pt x="172212" y="243839"/>
                </a:lnTo>
                <a:lnTo>
                  <a:pt x="172974" y="215645"/>
                </a:lnTo>
                <a:close/>
              </a:path>
              <a:path w="371475" h="243839">
                <a:moveTo>
                  <a:pt x="120396" y="207263"/>
                </a:moveTo>
                <a:lnTo>
                  <a:pt x="108204" y="203453"/>
                </a:lnTo>
                <a:lnTo>
                  <a:pt x="95250" y="198119"/>
                </a:lnTo>
                <a:lnTo>
                  <a:pt x="83058" y="224027"/>
                </a:lnTo>
                <a:lnTo>
                  <a:pt x="84582" y="224789"/>
                </a:lnTo>
                <a:lnTo>
                  <a:pt x="99822" y="230885"/>
                </a:lnTo>
                <a:lnTo>
                  <a:pt x="112014" y="234695"/>
                </a:lnTo>
                <a:lnTo>
                  <a:pt x="120396" y="207263"/>
                </a:lnTo>
                <a:close/>
              </a:path>
              <a:path w="371475" h="243839">
                <a:moveTo>
                  <a:pt x="71628" y="185927"/>
                </a:moveTo>
                <a:lnTo>
                  <a:pt x="67056" y="182879"/>
                </a:lnTo>
                <a:lnTo>
                  <a:pt x="61722" y="179069"/>
                </a:lnTo>
                <a:lnTo>
                  <a:pt x="57150" y="176021"/>
                </a:lnTo>
                <a:lnTo>
                  <a:pt x="51053" y="169925"/>
                </a:lnTo>
                <a:lnTo>
                  <a:pt x="31242" y="190499"/>
                </a:lnTo>
                <a:lnTo>
                  <a:pt x="34290" y="193547"/>
                </a:lnTo>
                <a:lnTo>
                  <a:pt x="44958" y="202691"/>
                </a:lnTo>
                <a:lnTo>
                  <a:pt x="51053" y="206501"/>
                </a:lnTo>
                <a:lnTo>
                  <a:pt x="55626" y="210311"/>
                </a:lnTo>
                <a:lnTo>
                  <a:pt x="71628" y="185927"/>
                </a:lnTo>
                <a:close/>
              </a:path>
              <a:path w="371475" h="243839">
                <a:moveTo>
                  <a:pt x="36576" y="150875"/>
                </a:moveTo>
                <a:lnTo>
                  <a:pt x="32766" y="143255"/>
                </a:lnTo>
                <a:lnTo>
                  <a:pt x="31242" y="139445"/>
                </a:lnTo>
                <a:lnTo>
                  <a:pt x="29718" y="134873"/>
                </a:lnTo>
                <a:lnTo>
                  <a:pt x="28956" y="130301"/>
                </a:lnTo>
                <a:lnTo>
                  <a:pt x="28956" y="129539"/>
                </a:lnTo>
                <a:lnTo>
                  <a:pt x="762" y="132587"/>
                </a:lnTo>
                <a:lnTo>
                  <a:pt x="1524" y="136397"/>
                </a:lnTo>
                <a:lnTo>
                  <a:pt x="2286" y="142493"/>
                </a:lnTo>
                <a:lnTo>
                  <a:pt x="4572" y="148589"/>
                </a:lnTo>
                <a:lnTo>
                  <a:pt x="6858" y="155447"/>
                </a:lnTo>
                <a:lnTo>
                  <a:pt x="9144" y="160781"/>
                </a:lnTo>
                <a:lnTo>
                  <a:pt x="11430" y="164591"/>
                </a:lnTo>
                <a:lnTo>
                  <a:pt x="36576" y="15087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47123" y="4360926"/>
            <a:ext cx="371475" cy="243840"/>
          </a:xfrm>
          <a:custGeom>
            <a:avLst/>
            <a:gdLst/>
            <a:ahLst/>
            <a:cxnLst/>
            <a:rect l="l" t="t" r="r" b="b"/>
            <a:pathLst>
              <a:path w="371475" h="243839">
                <a:moveTo>
                  <a:pt x="31242" y="104393"/>
                </a:moveTo>
                <a:lnTo>
                  <a:pt x="4571" y="94487"/>
                </a:lnTo>
                <a:lnTo>
                  <a:pt x="3809" y="96773"/>
                </a:lnTo>
                <a:lnTo>
                  <a:pt x="2285" y="102869"/>
                </a:lnTo>
                <a:lnTo>
                  <a:pt x="761" y="109727"/>
                </a:lnTo>
                <a:lnTo>
                  <a:pt x="0" y="115823"/>
                </a:lnTo>
                <a:lnTo>
                  <a:pt x="0" y="128777"/>
                </a:lnTo>
                <a:lnTo>
                  <a:pt x="28194" y="127294"/>
                </a:lnTo>
                <a:lnTo>
                  <a:pt x="28194" y="121919"/>
                </a:lnTo>
                <a:lnTo>
                  <a:pt x="28956" y="117347"/>
                </a:lnTo>
                <a:lnTo>
                  <a:pt x="28956" y="112775"/>
                </a:lnTo>
                <a:lnTo>
                  <a:pt x="29718" y="108203"/>
                </a:lnTo>
                <a:lnTo>
                  <a:pt x="31242" y="104393"/>
                </a:lnTo>
                <a:close/>
              </a:path>
              <a:path w="371475" h="243839">
                <a:moveTo>
                  <a:pt x="28956" y="127253"/>
                </a:moveTo>
                <a:lnTo>
                  <a:pt x="28194" y="121919"/>
                </a:lnTo>
                <a:lnTo>
                  <a:pt x="28194" y="127294"/>
                </a:lnTo>
                <a:lnTo>
                  <a:pt x="28956" y="127253"/>
                </a:lnTo>
                <a:close/>
              </a:path>
              <a:path w="371475" h="243839">
                <a:moveTo>
                  <a:pt x="60960" y="66293"/>
                </a:moveTo>
                <a:lnTo>
                  <a:pt x="42671" y="43433"/>
                </a:lnTo>
                <a:lnTo>
                  <a:pt x="38861" y="47243"/>
                </a:lnTo>
                <a:lnTo>
                  <a:pt x="28193" y="56387"/>
                </a:lnTo>
                <a:lnTo>
                  <a:pt x="23621" y="61721"/>
                </a:lnTo>
                <a:lnTo>
                  <a:pt x="20574" y="65531"/>
                </a:lnTo>
                <a:lnTo>
                  <a:pt x="42672" y="83819"/>
                </a:lnTo>
                <a:lnTo>
                  <a:pt x="45719" y="80009"/>
                </a:lnTo>
                <a:lnTo>
                  <a:pt x="53340" y="72389"/>
                </a:lnTo>
                <a:lnTo>
                  <a:pt x="57912" y="68579"/>
                </a:lnTo>
                <a:lnTo>
                  <a:pt x="60960" y="66293"/>
                </a:lnTo>
                <a:close/>
              </a:path>
              <a:path w="371475" h="243839">
                <a:moveTo>
                  <a:pt x="107442" y="41147"/>
                </a:moveTo>
                <a:lnTo>
                  <a:pt x="96773" y="14477"/>
                </a:lnTo>
                <a:lnTo>
                  <a:pt x="83819" y="19811"/>
                </a:lnTo>
                <a:lnTo>
                  <a:pt x="69341" y="26669"/>
                </a:lnTo>
                <a:lnTo>
                  <a:pt x="68580" y="26669"/>
                </a:lnTo>
                <a:lnTo>
                  <a:pt x="83058" y="51815"/>
                </a:lnTo>
                <a:lnTo>
                  <a:pt x="83820" y="51815"/>
                </a:lnTo>
                <a:lnTo>
                  <a:pt x="96012" y="45719"/>
                </a:lnTo>
                <a:lnTo>
                  <a:pt x="107442" y="41147"/>
                </a:lnTo>
                <a:close/>
              </a:path>
              <a:path w="371475" h="243839">
                <a:moveTo>
                  <a:pt x="159258" y="30479"/>
                </a:moveTo>
                <a:lnTo>
                  <a:pt x="156210" y="1523"/>
                </a:lnTo>
                <a:lnTo>
                  <a:pt x="148590" y="2285"/>
                </a:lnTo>
                <a:lnTo>
                  <a:pt x="131064" y="5333"/>
                </a:lnTo>
                <a:lnTo>
                  <a:pt x="126492" y="6095"/>
                </a:lnTo>
                <a:lnTo>
                  <a:pt x="132588" y="34289"/>
                </a:lnTo>
                <a:lnTo>
                  <a:pt x="137922" y="32765"/>
                </a:lnTo>
                <a:lnTo>
                  <a:pt x="153162" y="30479"/>
                </a:lnTo>
                <a:lnTo>
                  <a:pt x="159258" y="30479"/>
                </a:lnTo>
                <a:close/>
              </a:path>
              <a:path w="371475" h="243839">
                <a:moveTo>
                  <a:pt x="216408" y="1523"/>
                </a:moveTo>
                <a:lnTo>
                  <a:pt x="202692" y="727"/>
                </a:lnTo>
                <a:lnTo>
                  <a:pt x="186690" y="0"/>
                </a:lnTo>
                <a:lnTo>
                  <a:pt x="185928" y="28955"/>
                </a:lnTo>
                <a:lnTo>
                  <a:pt x="203454" y="29064"/>
                </a:lnTo>
                <a:lnTo>
                  <a:pt x="213360" y="30479"/>
                </a:lnTo>
                <a:lnTo>
                  <a:pt x="216408" y="1523"/>
                </a:lnTo>
                <a:close/>
              </a:path>
              <a:path w="371475" h="243839">
                <a:moveTo>
                  <a:pt x="275844" y="15239"/>
                </a:moveTo>
                <a:lnTo>
                  <a:pt x="271272" y="13715"/>
                </a:lnTo>
                <a:lnTo>
                  <a:pt x="255270" y="9143"/>
                </a:lnTo>
                <a:lnTo>
                  <a:pt x="246126" y="6857"/>
                </a:lnTo>
                <a:lnTo>
                  <a:pt x="240029" y="34289"/>
                </a:lnTo>
                <a:lnTo>
                  <a:pt x="249174" y="36575"/>
                </a:lnTo>
                <a:lnTo>
                  <a:pt x="265176" y="41909"/>
                </a:lnTo>
                <a:lnTo>
                  <a:pt x="275844" y="15239"/>
                </a:lnTo>
                <a:close/>
              </a:path>
              <a:path w="371475" h="243839">
                <a:moveTo>
                  <a:pt x="329184" y="44195"/>
                </a:moveTo>
                <a:lnTo>
                  <a:pt x="326136" y="41909"/>
                </a:lnTo>
                <a:lnTo>
                  <a:pt x="320040" y="38099"/>
                </a:lnTo>
                <a:lnTo>
                  <a:pt x="313944" y="33527"/>
                </a:lnTo>
                <a:lnTo>
                  <a:pt x="303276" y="27431"/>
                </a:lnTo>
                <a:lnTo>
                  <a:pt x="289560" y="52577"/>
                </a:lnTo>
                <a:lnTo>
                  <a:pt x="299466" y="58673"/>
                </a:lnTo>
                <a:lnTo>
                  <a:pt x="304800" y="61721"/>
                </a:lnTo>
                <a:lnTo>
                  <a:pt x="309372" y="65531"/>
                </a:lnTo>
                <a:lnTo>
                  <a:pt x="311658" y="67055"/>
                </a:lnTo>
                <a:lnTo>
                  <a:pt x="329184" y="44195"/>
                </a:lnTo>
                <a:close/>
              </a:path>
              <a:path w="371475" h="243839">
                <a:moveTo>
                  <a:pt x="367284" y="97535"/>
                </a:moveTo>
                <a:lnTo>
                  <a:pt x="367284" y="95249"/>
                </a:lnTo>
                <a:lnTo>
                  <a:pt x="364236" y="89153"/>
                </a:lnTo>
                <a:lnTo>
                  <a:pt x="361950" y="83819"/>
                </a:lnTo>
                <a:lnTo>
                  <a:pt x="358902" y="77723"/>
                </a:lnTo>
                <a:lnTo>
                  <a:pt x="355092" y="71627"/>
                </a:lnTo>
                <a:lnTo>
                  <a:pt x="352044" y="67817"/>
                </a:lnTo>
                <a:lnTo>
                  <a:pt x="329184" y="84581"/>
                </a:lnTo>
                <a:lnTo>
                  <a:pt x="332232" y="88391"/>
                </a:lnTo>
                <a:lnTo>
                  <a:pt x="334518" y="92963"/>
                </a:lnTo>
                <a:lnTo>
                  <a:pt x="336804" y="96773"/>
                </a:lnTo>
                <a:lnTo>
                  <a:pt x="338328" y="101345"/>
                </a:lnTo>
                <a:lnTo>
                  <a:pt x="339852" y="105155"/>
                </a:lnTo>
                <a:lnTo>
                  <a:pt x="367284" y="97535"/>
                </a:lnTo>
                <a:close/>
              </a:path>
              <a:path w="371475" h="243839">
                <a:moveTo>
                  <a:pt x="371094" y="131063"/>
                </a:moveTo>
                <a:lnTo>
                  <a:pt x="342138" y="128015"/>
                </a:lnTo>
                <a:lnTo>
                  <a:pt x="342138" y="131825"/>
                </a:lnTo>
                <a:lnTo>
                  <a:pt x="340614" y="135635"/>
                </a:lnTo>
                <a:lnTo>
                  <a:pt x="339852" y="140207"/>
                </a:lnTo>
                <a:lnTo>
                  <a:pt x="338328" y="144017"/>
                </a:lnTo>
                <a:lnTo>
                  <a:pt x="335280" y="150113"/>
                </a:lnTo>
                <a:lnTo>
                  <a:pt x="360426" y="163067"/>
                </a:lnTo>
                <a:lnTo>
                  <a:pt x="364998" y="153923"/>
                </a:lnTo>
                <a:lnTo>
                  <a:pt x="367284" y="147827"/>
                </a:lnTo>
                <a:lnTo>
                  <a:pt x="368808" y="141731"/>
                </a:lnTo>
                <a:lnTo>
                  <a:pt x="370332" y="134873"/>
                </a:lnTo>
                <a:lnTo>
                  <a:pt x="371094" y="131063"/>
                </a:lnTo>
                <a:close/>
              </a:path>
              <a:path w="371475" h="243839">
                <a:moveTo>
                  <a:pt x="341376" y="189737"/>
                </a:moveTo>
                <a:lnTo>
                  <a:pt x="320802" y="169163"/>
                </a:lnTo>
                <a:lnTo>
                  <a:pt x="317754" y="172211"/>
                </a:lnTo>
                <a:lnTo>
                  <a:pt x="304038" y="183641"/>
                </a:lnTo>
                <a:lnTo>
                  <a:pt x="300990" y="185165"/>
                </a:lnTo>
                <a:lnTo>
                  <a:pt x="316992" y="208787"/>
                </a:lnTo>
                <a:lnTo>
                  <a:pt x="320802" y="206501"/>
                </a:lnTo>
                <a:lnTo>
                  <a:pt x="326898" y="201929"/>
                </a:lnTo>
                <a:lnTo>
                  <a:pt x="337566" y="192785"/>
                </a:lnTo>
                <a:lnTo>
                  <a:pt x="341376" y="189737"/>
                </a:lnTo>
                <a:close/>
              </a:path>
              <a:path w="371475" h="243839">
                <a:moveTo>
                  <a:pt x="289560" y="223265"/>
                </a:moveTo>
                <a:lnTo>
                  <a:pt x="277368" y="198119"/>
                </a:lnTo>
                <a:lnTo>
                  <a:pt x="275082" y="198881"/>
                </a:lnTo>
                <a:lnTo>
                  <a:pt x="262128" y="204215"/>
                </a:lnTo>
                <a:lnTo>
                  <a:pt x="252984" y="206501"/>
                </a:lnTo>
                <a:lnTo>
                  <a:pt x="261365" y="233933"/>
                </a:lnTo>
                <a:lnTo>
                  <a:pt x="272034" y="230885"/>
                </a:lnTo>
                <a:lnTo>
                  <a:pt x="287274" y="224789"/>
                </a:lnTo>
                <a:lnTo>
                  <a:pt x="289560" y="223265"/>
                </a:lnTo>
                <a:close/>
              </a:path>
              <a:path w="371475" h="243839">
                <a:moveTo>
                  <a:pt x="231647" y="240791"/>
                </a:moveTo>
                <a:lnTo>
                  <a:pt x="227076" y="212597"/>
                </a:lnTo>
                <a:lnTo>
                  <a:pt x="217932" y="214121"/>
                </a:lnTo>
                <a:lnTo>
                  <a:pt x="201930" y="215645"/>
                </a:lnTo>
                <a:lnTo>
                  <a:pt x="200406" y="215645"/>
                </a:lnTo>
                <a:lnTo>
                  <a:pt x="201168" y="243839"/>
                </a:lnTo>
                <a:lnTo>
                  <a:pt x="204215" y="243839"/>
                </a:lnTo>
                <a:lnTo>
                  <a:pt x="222504" y="242315"/>
                </a:lnTo>
                <a:lnTo>
                  <a:pt x="231647" y="240791"/>
                </a:lnTo>
                <a:close/>
              </a:path>
              <a:path w="371475" h="243839">
                <a:moveTo>
                  <a:pt x="172212" y="215645"/>
                </a:moveTo>
                <a:lnTo>
                  <a:pt x="167640" y="215573"/>
                </a:lnTo>
                <a:lnTo>
                  <a:pt x="152400" y="214121"/>
                </a:lnTo>
                <a:lnTo>
                  <a:pt x="146304" y="212597"/>
                </a:lnTo>
                <a:lnTo>
                  <a:pt x="141732" y="240791"/>
                </a:lnTo>
                <a:lnTo>
                  <a:pt x="149352" y="242315"/>
                </a:lnTo>
                <a:lnTo>
                  <a:pt x="167640" y="243839"/>
                </a:lnTo>
                <a:lnTo>
                  <a:pt x="171450" y="243839"/>
                </a:lnTo>
                <a:lnTo>
                  <a:pt x="172212" y="215645"/>
                </a:lnTo>
                <a:close/>
              </a:path>
              <a:path w="371475" h="243839">
                <a:moveTo>
                  <a:pt x="119634" y="207263"/>
                </a:moveTo>
                <a:lnTo>
                  <a:pt x="108204" y="203453"/>
                </a:lnTo>
                <a:lnTo>
                  <a:pt x="94488" y="198119"/>
                </a:lnTo>
                <a:lnTo>
                  <a:pt x="83058" y="224027"/>
                </a:lnTo>
                <a:lnTo>
                  <a:pt x="84582" y="224789"/>
                </a:lnTo>
                <a:lnTo>
                  <a:pt x="99822" y="230885"/>
                </a:lnTo>
                <a:lnTo>
                  <a:pt x="111252" y="234695"/>
                </a:lnTo>
                <a:lnTo>
                  <a:pt x="119634" y="207263"/>
                </a:lnTo>
                <a:close/>
              </a:path>
              <a:path w="371475" h="243839">
                <a:moveTo>
                  <a:pt x="71628" y="185927"/>
                </a:moveTo>
                <a:lnTo>
                  <a:pt x="66294" y="182879"/>
                </a:lnTo>
                <a:lnTo>
                  <a:pt x="61722" y="179069"/>
                </a:lnTo>
                <a:lnTo>
                  <a:pt x="57150" y="176021"/>
                </a:lnTo>
                <a:lnTo>
                  <a:pt x="52577" y="172211"/>
                </a:lnTo>
                <a:lnTo>
                  <a:pt x="51053" y="169925"/>
                </a:lnTo>
                <a:lnTo>
                  <a:pt x="31242" y="190499"/>
                </a:lnTo>
                <a:lnTo>
                  <a:pt x="33528" y="193547"/>
                </a:lnTo>
                <a:lnTo>
                  <a:pt x="38862" y="198119"/>
                </a:lnTo>
                <a:lnTo>
                  <a:pt x="44958" y="202691"/>
                </a:lnTo>
                <a:lnTo>
                  <a:pt x="51053" y="206501"/>
                </a:lnTo>
                <a:lnTo>
                  <a:pt x="55626" y="210311"/>
                </a:lnTo>
                <a:lnTo>
                  <a:pt x="71628" y="185927"/>
                </a:lnTo>
                <a:close/>
              </a:path>
              <a:path w="371475" h="243839">
                <a:moveTo>
                  <a:pt x="36576" y="151637"/>
                </a:moveTo>
                <a:lnTo>
                  <a:pt x="34290" y="147827"/>
                </a:lnTo>
                <a:lnTo>
                  <a:pt x="32766" y="143255"/>
                </a:lnTo>
                <a:lnTo>
                  <a:pt x="31242" y="139445"/>
                </a:lnTo>
                <a:lnTo>
                  <a:pt x="29718" y="134873"/>
                </a:lnTo>
                <a:lnTo>
                  <a:pt x="28956" y="130301"/>
                </a:lnTo>
                <a:lnTo>
                  <a:pt x="28956" y="129539"/>
                </a:lnTo>
                <a:lnTo>
                  <a:pt x="762" y="132587"/>
                </a:lnTo>
                <a:lnTo>
                  <a:pt x="11430" y="164591"/>
                </a:lnTo>
                <a:lnTo>
                  <a:pt x="36576" y="151637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13139" y="4197477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194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70289" y="4197477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194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27439" y="4197477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194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84589" y="4197477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194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41739" y="4197477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194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98889" y="4197477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194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56039" y="4197477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194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13189" y="4197477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194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70339" y="4197477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194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27489" y="4197477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194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84639" y="4197477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194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41789" y="4197477"/>
            <a:ext cx="6985" cy="0"/>
          </a:xfrm>
          <a:custGeom>
            <a:avLst/>
            <a:gdLst/>
            <a:ahLst/>
            <a:cxnLst/>
            <a:rect l="l" t="t" r="r" b="b"/>
            <a:pathLst>
              <a:path w="6985">
                <a:moveTo>
                  <a:pt x="0" y="0"/>
                </a:moveTo>
                <a:lnTo>
                  <a:pt x="6858" y="0"/>
                </a:lnTo>
              </a:path>
            </a:pathLst>
          </a:custGeom>
          <a:ln w="28194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07805" y="4184141"/>
            <a:ext cx="659130" cy="318770"/>
          </a:xfrm>
          <a:custGeom>
            <a:avLst/>
            <a:gdLst/>
            <a:ahLst/>
            <a:cxnLst/>
            <a:rect l="l" t="t" r="r" b="b"/>
            <a:pathLst>
              <a:path w="659130" h="318770">
                <a:moveTo>
                  <a:pt x="37338" y="12191"/>
                </a:moveTo>
                <a:lnTo>
                  <a:pt x="11430" y="0"/>
                </a:lnTo>
                <a:lnTo>
                  <a:pt x="0" y="26670"/>
                </a:lnTo>
                <a:lnTo>
                  <a:pt x="25908" y="38100"/>
                </a:lnTo>
                <a:lnTo>
                  <a:pt x="37338" y="12191"/>
                </a:lnTo>
                <a:close/>
              </a:path>
              <a:path w="659130" h="318770">
                <a:moveTo>
                  <a:pt x="89916" y="35813"/>
                </a:moveTo>
                <a:lnTo>
                  <a:pt x="64008" y="23621"/>
                </a:lnTo>
                <a:lnTo>
                  <a:pt x="51816" y="49530"/>
                </a:lnTo>
                <a:lnTo>
                  <a:pt x="77724" y="61722"/>
                </a:lnTo>
                <a:lnTo>
                  <a:pt x="89916" y="35813"/>
                </a:lnTo>
                <a:close/>
              </a:path>
              <a:path w="659130" h="318770">
                <a:moveTo>
                  <a:pt x="141732" y="58673"/>
                </a:moveTo>
                <a:lnTo>
                  <a:pt x="115824" y="47243"/>
                </a:lnTo>
                <a:lnTo>
                  <a:pt x="103632" y="73151"/>
                </a:lnTo>
                <a:lnTo>
                  <a:pt x="130302" y="85343"/>
                </a:lnTo>
                <a:lnTo>
                  <a:pt x="141732" y="58673"/>
                </a:lnTo>
                <a:close/>
              </a:path>
              <a:path w="659130" h="318770">
                <a:moveTo>
                  <a:pt x="193548" y="82296"/>
                </a:moveTo>
                <a:lnTo>
                  <a:pt x="167640" y="70865"/>
                </a:lnTo>
                <a:lnTo>
                  <a:pt x="156210" y="96773"/>
                </a:lnTo>
                <a:lnTo>
                  <a:pt x="182118" y="108204"/>
                </a:lnTo>
                <a:lnTo>
                  <a:pt x="193548" y="82296"/>
                </a:lnTo>
                <a:close/>
              </a:path>
              <a:path w="659130" h="318770">
                <a:moveTo>
                  <a:pt x="246126" y="105917"/>
                </a:moveTo>
                <a:lnTo>
                  <a:pt x="220218" y="94488"/>
                </a:lnTo>
                <a:lnTo>
                  <a:pt x="208026" y="120395"/>
                </a:lnTo>
                <a:lnTo>
                  <a:pt x="233934" y="131826"/>
                </a:lnTo>
                <a:lnTo>
                  <a:pt x="246126" y="105917"/>
                </a:lnTo>
                <a:close/>
              </a:path>
              <a:path w="659130" h="318770">
                <a:moveTo>
                  <a:pt x="297942" y="129539"/>
                </a:moveTo>
                <a:lnTo>
                  <a:pt x="272034" y="118109"/>
                </a:lnTo>
                <a:lnTo>
                  <a:pt x="260604" y="144017"/>
                </a:lnTo>
                <a:lnTo>
                  <a:pt x="286512" y="155447"/>
                </a:lnTo>
                <a:lnTo>
                  <a:pt x="297942" y="129539"/>
                </a:lnTo>
                <a:close/>
              </a:path>
              <a:path w="659130" h="318770">
                <a:moveTo>
                  <a:pt x="350520" y="153161"/>
                </a:moveTo>
                <a:lnTo>
                  <a:pt x="323850" y="140969"/>
                </a:lnTo>
                <a:lnTo>
                  <a:pt x="312420" y="167639"/>
                </a:lnTo>
                <a:lnTo>
                  <a:pt x="338328" y="179069"/>
                </a:lnTo>
                <a:lnTo>
                  <a:pt x="350520" y="153161"/>
                </a:lnTo>
                <a:close/>
              </a:path>
              <a:path w="659130" h="318770">
                <a:moveTo>
                  <a:pt x="402336" y="176783"/>
                </a:moveTo>
                <a:lnTo>
                  <a:pt x="376428" y="164592"/>
                </a:lnTo>
                <a:lnTo>
                  <a:pt x="364236" y="190499"/>
                </a:lnTo>
                <a:lnTo>
                  <a:pt x="390906" y="202692"/>
                </a:lnTo>
                <a:lnTo>
                  <a:pt x="402336" y="176783"/>
                </a:lnTo>
                <a:close/>
              </a:path>
              <a:path w="659130" h="318770">
                <a:moveTo>
                  <a:pt x="454152" y="199644"/>
                </a:moveTo>
                <a:lnTo>
                  <a:pt x="428244" y="188213"/>
                </a:lnTo>
                <a:lnTo>
                  <a:pt x="416814" y="214121"/>
                </a:lnTo>
                <a:lnTo>
                  <a:pt x="442722" y="226313"/>
                </a:lnTo>
                <a:lnTo>
                  <a:pt x="454152" y="199644"/>
                </a:lnTo>
                <a:close/>
              </a:path>
              <a:path w="659130" h="318770">
                <a:moveTo>
                  <a:pt x="506730" y="223265"/>
                </a:moveTo>
                <a:lnTo>
                  <a:pt x="480060" y="211835"/>
                </a:lnTo>
                <a:lnTo>
                  <a:pt x="468630" y="237743"/>
                </a:lnTo>
                <a:lnTo>
                  <a:pt x="494538" y="249173"/>
                </a:lnTo>
                <a:lnTo>
                  <a:pt x="506730" y="223265"/>
                </a:lnTo>
                <a:close/>
              </a:path>
              <a:path w="659130" h="318770">
                <a:moveTo>
                  <a:pt x="558546" y="246887"/>
                </a:moveTo>
                <a:lnTo>
                  <a:pt x="532638" y="235457"/>
                </a:lnTo>
                <a:lnTo>
                  <a:pt x="520446" y="261365"/>
                </a:lnTo>
                <a:lnTo>
                  <a:pt x="547116" y="272795"/>
                </a:lnTo>
                <a:lnTo>
                  <a:pt x="558546" y="246887"/>
                </a:lnTo>
                <a:close/>
              </a:path>
              <a:path w="659130" h="318770">
                <a:moveTo>
                  <a:pt x="610362" y="270509"/>
                </a:moveTo>
                <a:lnTo>
                  <a:pt x="584454" y="259079"/>
                </a:lnTo>
                <a:lnTo>
                  <a:pt x="573024" y="284988"/>
                </a:lnTo>
                <a:lnTo>
                  <a:pt x="598932" y="296417"/>
                </a:lnTo>
                <a:lnTo>
                  <a:pt x="610362" y="270509"/>
                </a:lnTo>
                <a:close/>
              </a:path>
              <a:path w="659130" h="318770">
                <a:moveTo>
                  <a:pt x="659130" y="292607"/>
                </a:moveTo>
                <a:lnTo>
                  <a:pt x="637032" y="281939"/>
                </a:lnTo>
                <a:lnTo>
                  <a:pt x="624840" y="308609"/>
                </a:lnTo>
                <a:lnTo>
                  <a:pt x="647700" y="318515"/>
                </a:lnTo>
                <a:lnTo>
                  <a:pt x="659130" y="292607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7090409" cy="3062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关系代数之纯关系操作：自然连接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(Natural-Join)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70815">
              <a:lnSpc>
                <a:spcPct val="100000"/>
              </a:lnSpc>
              <a:spcBef>
                <a:spcPts val="2060"/>
              </a:spcBef>
              <a:tabLst>
                <a:tab pos="551815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自然连接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(Natural-Join)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操作的示例二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 err="1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语义的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altLang="zh-CN" sz="2000" b="1" dirty="0">
              <a:solidFill>
                <a:srgbClr val="FF0065"/>
              </a:solidFill>
              <a:latin typeface="Arial" panose="020B0604020202020204"/>
              <a:cs typeface="Arial" panose="020B0604020202020204"/>
            </a:endParaRPr>
          </a:p>
          <a:p>
            <a:pPr marL="170815">
              <a:lnSpc>
                <a:spcPct val="100000"/>
              </a:lnSpc>
              <a:spcBef>
                <a:spcPts val="720"/>
              </a:spcBef>
              <a:tabLst>
                <a:tab pos="551815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查询所有选课学生的  “学号，课程名称，成绩”</a:t>
            </a:r>
            <a:endParaRPr lang="en-US" altLang="zh-CN" sz="2000" b="1" spc="5" dirty="0">
              <a:latin typeface="Arial" panose="020B0604020202020204"/>
              <a:cs typeface="Arial" panose="020B0604020202020204"/>
            </a:endParaRPr>
          </a:p>
          <a:p>
            <a:pPr marL="170815">
              <a:lnSpc>
                <a:spcPct val="100000"/>
              </a:lnSpc>
              <a:spcBef>
                <a:spcPts val="720"/>
              </a:spcBef>
              <a:tabLst>
                <a:tab pos="551815" algn="l"/>
              </a:tabLst>
            </a:pPr>
            <a:r>
              <a:rPr lang="en-US" altLang="zh-CN" sz="2000" b="1" spc="5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dirty="0" err="1">
                <a:latin typeface="Microsoft JhengHei" panose="020B0604030504040204" charset="-120"/>
                <a:cs typeface="Microsoft JhengHei" panose="020B0604030504040204" charset="-120"/>
              </a:rPr>
              <a:t>学生选课表</a:t>
            </a:r>
            <a:r>
              <a:rPr sz="2000" b="1" dirty="0" err="1">
                <a:latin typeface="Arial" panose="020B0604020202020204"/>
                <a:cs typeface="Arial" panose="020B0604020202020204"/>
              </a:rPr>
              <a:t>SC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(S#,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C#, Score)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59055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课程表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Course (C#,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Cname, Chours, Credit,</a:t>
            </a:r>
            <a:r>
              <a:rPr sz="2000" b="1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T#)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37445" y="4119838"/>
            <a:ext cx="2618994" cy="122224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70978" y="5449570"/>
            <a:ext cx="4139946" cy="1235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9199" y="878078"/>
            <a:ext cx="7090409" cy="220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关系代数之纯关系操作：自然连接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(Natural-Join)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70815">
              <a:lnSpc>
                <a:spcPct val="100000"/>
              </a:lnSpc>
              <a:spcBef>
                <a:spcPts val="156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自然连接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(Natural-Join)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操作的示例二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语义的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70815">
              <a:lnSpc>
                <a:spcPct val="100000"/>
              </a:lnSpc>
              <a:spcBef>
                <a:spcPts val="720"/>
              </a:spcBef>
              <a:tabLst>
                <a:tab pos="551815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查询所有选课学生的  “学号，课程名称，成绩”</a:t>
            </a:r>
            <a:endParaRPr lang="en-US" altLang="zh-CN" sz="2000" b="1" spc="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4642" y="3384803"/>
            <a:ext cx="1982470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0"/>
              </a:lnSpc>
            </a:pP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S#, Cname,</a:t>
            </a:r>
            <a:r>
              <a:rPr sz="12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Score</a:t>
            </a:r>
            <a:r>
              <a:rPr sz="3000" b="1" spc="-15" baseline="13000" dirty="0">
                <a:latin typeface="Arial" panose="020B0604020202020204"/>
                <a:cs typeface="Arial" panose="020B0604020202020204"/>
              </a:rPr>
              <a:t>(SC</a:t>
            </a:r>
            <a:endParaRPr sz="3000" baseline="1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0567" y="3379215"/>
            <a:ext cx="9829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Course)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72291" y="3434334"/>
            <a:ext cx="389890" cy="190500"/>
          </a:xfrm>
          <a:custGeom>
            <a:avLst/>
            <a:gdLst/>
            <a:ahLst/>
            <a:cxnLst/>
            <a:rect l="l" t="t" r="r" b="b"/>
            <a:pathLst>
              <a:path w="389889" h="190500">
                <a:moveTo>
                  <a:pt x="194691" y="75221"/>
                </a:moveTo>
                <a:lnTo>
                  <a:pt x="0" y="0"/>
                </a:lnTo>
                <a:lnTo>
                  <a:pt x="0" y="190500"/>
                </a:lnTo>
                <a:lnTo>
                  <a:pt x="12192" y="185835"/>
                </a:lnTo>
                <a:lnTo>
                  <a:pt x="12192" y="45720"/>
                </a:lnTo>
                <a:lnTo>
                  <a:pt x="38100" y="28194"/>
                </a:lnTo>
                <a:lnTo>
                  <a:pt x="38100" y="55651"/>
                </a:lnTo>
                <a:lnTo>
                  <a:pt x="142394" y="95630"/>
                </a:lnTo>
                <a:lnTo>
                  <a:pt x="188214" y="78066"/>
                </a:lnTo>
                <a:lnTo>
                  <a:pt x="188214" y="77724"/>
                </a:lnTo>
                <a:lnTo>
                  <a:pt x="194691" y="75221"/>
                </a:lnTo>
                <a:close/>
              </a:path>
              <a:path w="389889" h="190500">
                <a:moveTo>
                  <a:pt x="38100" y="55651"/>
                </a:moveTo>
                <a:lnTo>
                  <a:pt x="38100" y="28194"/>
                </a:lnTo>
                <a:lnTo>
                  <a:pt x="12192" y="45720"/>
                </a:lnTo>
                <a:lnTo>
                  <a:pt x="38100" y="55651"/>
                </a:lnTo>
                <a:close/>
              </a:path>
              <a:path w="389889" h="190500">
                <a:moveTo>
                  <a:pt x="38100" y="135610"/>
                </a:moveTo>
                <a:lnTo>
                  <a:pt x="38100" y="55651"/>
                </a:lnTo>
                <a:lnTo>
                  <a:pt x="12192" y="45720"/>
                </a:lnTo>
                <a:lnTo>
                  <a:pt x="12192" y="145542"/>
                </a:lnTo>
                <a:lnTo>
                  <a:pt x="38100" y="135610"/>
                </a:lnTo>
                <a:close/>
              </a:path>
              <a:path w="389889" h="190500">
                <a:moveTo>
                  <a:pt x="189108" y="113538"/>
                </a:moveTo>
                <a:lnTo>
                  <a:pt x="142394" y="95631"/>
                </a:lnTo>
                <a:lnTo>
                  <a:pt x="12192" y="145542"/>
                </a:lnTo>
                <a:lnTo>
                  <a:pt x="38100" y="163068"/>
                </a:lnTo>
                <a:lnTo>
                  <a:pt x="38100" y="175923"/>
                </a:lnTo>
                <a:lnTo>
                  <a:pt x="188214" y="118493"/>
                </a:lnTo>
                <a:lnTo>
                  <a:pt x="188214" y="113538"/>
                </a:lnTo>
                <a:lnTo>
                  <a:pt x="189108" y="113538"/>
                </a:lnTo>
                <a:close/>
              </a:path>
              <a:path w="389889" h="190500">
                <a:moveTo>
                  <a:pt x="38100" y="175923"/>
                </a:moveTo>
                <a:lnTo>
                  <a:pt x="38100" y="163068"/>
                </a:lnTo>
                <a:lnTo>
                  <a:pt x="12192" y="145542"/>
                </a:lnTo>
                <a:lnTo>
                  <a:pt x="12192" y="185835"/>
                </a:lnTo>
                <a:lnTo>
                  <a:pt x="38100" y="175923"/>
                </a:lnTo>
                <a:close/>
              </a:path>
              <a:path w="389889" h="190500">
                <a:moveTo>
                  <a:pt x="247529" y="95631"/>
                </a:moveTo>
                <a:lnTo>
                  <a:pt x="201168" y="77784"/>
                </a:lnTo>
                <a:lnTo>
                  <a:pt x="189108" y="77724"/>
                </a:lnTo>
                <a:lnTo>
                  <a:pt x="142394" y="95631"/>
                </a:lnTo>
                <a:lnTo>
                  <a:pt x="189108" y="113538"/>
                </a:lnTo>
                <a:lnTo>
                  <a:pt x="201168" y="113477"/>
                </a:lnTo>
                <a:lnTo>
                  <a:pt x="247529" y="95631"/>
                </a:lnTo>
                <a:close/>
              </a:path>
              <a:path w="389889" h="190500">
                <a:moveTo>
                  <a:pt x="201168" y="77724"/>
                </a:moveTo>
                <a:lnTo>
                  <a:pt x="194691" y="75221"/>
                </a:lnTo>
                <a:lnTo>
                  <a:pt x="188214" y="77724"/>
                </a:lnTo>
                <a:lnTo>
                  <a:pt x="189108" y="77724"/>
                </a:lnTo>
                <a:lnTo>
                  <a:pt x="195072" y="75438"/>
                </a:lnTo>
                <a:lnTo>
                  <a:pt x="201010" y="77724"/>
                </a:lnTo>
                <a:lnTo>
                  <a:pt x="201168" y="77724"/>
                </a:lnTo>
                <a:close/>
              </a:path>
              <a:path w="389889" h="190500">
                <a:moveTo>
                  <a:pt x="189108" y="77724"/>
                </a:moveTo>
                <a:lnTo>
                  <a:pt x="188214" y="77724"/>
                </a:lnTo>
                <a:lnTo>
                  <a:pt x="188214" y="78066"/>
                </a:lnTo>
                <a:lnTo>
                  <a:pt x="189108" y="77724"/>
                </a:lnTo>
                <a:close/>
              </a:path>
              <a:path w="389889" h="190500">
                <a:moveTo>
                  <a:pt x="201168" y="113538"/>
                </a:moveTo>
                <a:lnTo>
                  <a:pt x="201010" y="113538"/>
                </a:lnTo>
                <a:lnTo>
                  <a:pt x="195072" y="115824"/>
                </a:lnTo>
                <a:lnTo>
                  <a:pt x="189108" y="113538"/>
                </a:lnTo>
                <a:lnTo>
                  <a:pt x="188214" y="113538"/>
                </a:lnTo>
                <a:lnTo>
                  <a:pt x="194691" y="116015"/>
                </a:lnTo>
                <a:lnTo>
                  <a:pt x="201168" y="113538"/>
                </a:lnTo>
                <a:close/>
              </a:path>
              <a:path w="389889" h="190500">
                <a:moveTo>
                  <a:pt x="194691" y="116015"/>
                </a:moveTo>
                <a:lnTo>
                  <a:pt x="188214" y="113538"/>
                </a:lnTo>
                <a:lnTo>
                  <a:pt x="188214" y="118493"/>
                </a:lnTo>
                <a:lnTo>
                  <a:pt x="194691" y="116015"/>
                </a:lnTo>
                <a:close/>
              </a:path>
              <a:path w="389889" h="190500">
                <a:moveTo>
                  <a:pt x="201010" y="77724"/>
                </a:moveTo>
                <a:lnTo>
                  <a:pt x="195072" y="75438"/>
                </a:lnTo>
                <a:lnTo>
                  <a:pt x="189108" y="77724"/>
                </a:lnTo>
                <a:lnTo>
                  <a:pt x="201010" y="77724"/>
                </a:lnTo>
                <a:close/>
              </a:path>
              <a:path w="389889" h="190500">
                <a:moveTo>
                  <a:pt x="201010" y="113538"/>
                </a:moveTo>
                <a:lnTo>
                  <a:pt x="189108" y="113538"/>
                </a:lnTo>
                <a:lnTo>
                  <a:pt x="195072" y="115824"/>
                </a:lnTo>
                <a:lnTo>
                  <a:pt x="201010" y="113538"/>
                </a:lnTo>
                <a:close/>
              </a:path>
              <a:path w="389889" h="190500">
                <a:moveTo>
                  <a:pt x="389382" y="190500"/>
                </a:moveTo>
                <a:lnTo>
                  <a:pt x="389382" y="0"/>
                </a:lnTo>
                <a:lnTo>
                  <a:pt x="194691" y="75221"/>
                </a:lnTo>
                <a:lnTo>
                  <a:pt x="201010" y="77663"/>
                </a:lnTo>
                <a:lnTo>
                  <a:pt x="201168" y="77784"/>
                </a:lnTo>
                <a:lnTo>
                  <a:pt x="247529" y="95631"/>
                </a:lnTo>
                <a:lnTo>
                  <a:pt x="351282" y="55692"/>
                </a:lnTo>
                <a:lnTo>
                  <a:pt x="351282" y="28194"/>
                </a:lnTo>
                <a:lnTo>
                  <a:pt x="377190" y="45720"/>
                </a:lnTo>
                <a:lnTo>
                  <a:pt x="377190" y="185835"/>
                </a:lnTo>
                <a:lnTo>
                  <a:pt x="389382" y="190500"/>
                </a:lnTo>
                <a:close/>
              </a:path>
              <a:path w="389889" h="190500">
                <a:moveTo>
                  <a:pt x="201168" y="118493"/>
                </a:moveTo>
                <a:lnTo>
                  <a:pt x="201168" y="113538"/>
                </a:lnTo>
                <a:lnTo>
                  <a:pt x="194691" y="116015"/>
                </a:lnTo>
                <a:lnTo>
                  <a:pt x="201168" y="118493"/>
                </a:lnTo>
                <a:close/>
              </a:path>
              <a:path w="389889" h="190500">
                <a:moveTo>
                  <a:pt x="201168" y="77784"/>
                </a:moveTo>
                <a:lnTo>
                  <a:pt x="201010" y="77724"/>
                </a:lnTo>
                <a:lnTo>
                  <a:pt x="201168" y="77784"/>
                </a:lnTo>
                <a:close/>
              </a:path>
              <a:path w="389889" h="190500">
                <a:moveTo>
                  <a:pt x="377190" y="145542"/>
                </a:moveTo>
                <a:lnTo>
                  <a:pt x="247529" y="95631"/>
                </a:lnTo>
                <a:lnTo>
                  <a:pt x="201010" y="113538"/>
                </a:lnTo>
                <a:lnTo>
                  <a:pt x="201168" y="113538"/>
                </a:lnTo>
                <a:lnTo>
                  <a:pt x="201168" y="118493"/>
                </a:lnTo>
                <a:lnTo>
                  <a:pt x="351282" y="175923"/>
                </a:lnTo>
                <a:lnTo>
                  <a:pt x="351282" y="163068"/>
                </a:lnTo>
                <a:lnTo>
                  <a:pt x="377190" y="145542"/>
                </a:lnTo>
                <a:close/>
              </a:path>
              <a:path w="389889" h="190500">
                <a:moveTo>
                  <a:pt x="377190" y="45720"/>
                </a:moveTo>
                <a:lnTo>
                  <a:pt x="351282" y="28194"/>
                </a:lnTo>
                <a:lnTo>
                  <a:pt x="351282" y="55692"/>
                </a:lnTo>
                <a:lnTo>
                  <a:pt x="377190" y="45720"/>
                </a:lnTo>
                <a:close/>
              </a:path>
              <a:path w="389889" h="190500">
                <a:moveTo>
                  <a:pt x="377190" y="145542"/>
                </a:moveTo>
                <a:lnTo>
                  <a:pt x="377190" y="45720"/>
                </a:lnTo>
                <a:lnTo>
                  <a:pt x="351282" y="55692"/>
                </a:lnTo>
                <a:lnTo>
                  <a:pt x="351282" y="135569"/>
                </a:lnTo>
                <a:lnTo>
                  <a:pt x="377190" y="145542"/>
                </a:lnTo>
                <a:close/>
              </a:path>
              <a:path w="389889" h="190500">
                <a:moveTo>
                  <a:pt x="377190" y="185835"/>
                </a:moveTo>
                <a:lnTo>
                  <a:pt x="377190" y="145542"/>
                </a:lnTo>
                <a:lnTo>
                  <a:pt x="351282" y="163068"/>
                </a:lnTo>
                <a:lnTo>
                  <a:pt x="351282" y="175923"/>
                </a:lnTo>
                <a:lnTo>
                  <a:pt x="377190" y="185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9161901" cy="2362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关系代数之纯关系操作：自然连接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(Natural-Join)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 dirty="0">
              <a:latin typeface="Times New Roman" panose="02020603050405020304"/>
              <a:cs typeface="Times New Roman" panose="02020603050405020304"/>
            </a:endParaRPr>
          </a:p>
          <a:p>
            <a:pPr marL="170815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自然连接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(Natural-Join)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操作的示例二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语义的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7081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lang="zh-CN" altLang="en-US"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如果查询所有学生选课的成绩</a:t>
            </a:r>
            <a:r>
              <a:rPr lang="en-US" altLang="zh-CN" sz="2000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zh-CN" altLang="en-US"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包括学生姓名，课程名称，成绩</a:t>
            </a:r>
            <a:r>
              <a:rPr lang="en-US" altLang="zh-CN" sz="2000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 ?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8"/>
          <p:cNvSpPr/>
          <p:nvPr/>
        </p:nvSpPr>
        <p:spPr>
          <a:xfrm>
            <a:off x="3497221" y="3476625"/>
            <a:ext cx="2618994" cy="122224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9"/>
          <p:cNvSpPr/>
          <p:nvPr/>
        </p:nvSpPr>
        <p:spPr>
          <a:xfrm>
            <a:off x="2730754" y="4806357"/>
            <a:ext cx="4139946" cy="1235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9161901" cy="2362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关系代数之纯关系操作：自然连接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(Natural-Join)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 dirty="0">
              <a:latin typeface="Times New Roman" panose="02020603050405020304"/>
              <a:cs typeface="Times New Roman" panose="02020603050405020304"/>
            </a:endParaRPr>
          </a:p>
          <a:p>
            <a:pPr marL="170815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自然连接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(Natural-Join)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操作的示例二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语义的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7081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lang="zh-CN" altLang="en-US"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如果查询所有学生选课的成绩</a:t>
            </a:r>
            <a:r>
              <a:rPr lang="en-US" altLang="zh-CN" sz="2000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zh-CN" altLang="en-US"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包括学生姓名，课程名称，成绩</a:t>
            </a:r>
            <a:r>
              <a:rPr lang="en-US" altLang="zh-CN" sz="2000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 ?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76991" y="6419088"/>
            <a:ext cx="389890" cy="190500"/>
          </a:xfrm>
          <a:custGeom>
            <a:avLst/>
            <a:gdLst/>
            <a:ahLst/>
            <a:cxnLst/>
            <a:rect l="l" t="t" r="r" b="b"/>
            <a:pathLst>
              <a:path w="389889" h="190500">
                <a:moveTo>
                  <a:pt x="194172" y="75021"/>
                </a:moveTo>
                <a:lnTo>
                  <a:pt x="0" y="0"/>
                </a:lnTo>
                <a:lnTo>
                  <a:pt x="0" y="190500"/>
                </a:lnTo>
                <a:lnTo>
                  <a:pt x="12192" y="185789"/>
                </a:lnTo>
                <a:lnTo>
                  <a:pt x="12192" y="45720"/>
                </a:lnTo>
                <a:lnTo>
                  <a:pt x="38100" y="28194"/>
                </a:lnTo>
                <a:lnTo>
                  <a:pt x="38100" y="55651"/>
                </a:lnTo>
                <a:lnTo>
                  <a:pt x="141400" y="95249"/>
                </a:lnTo>
                <a:lnTo>
                  <a:pt x="194172" y="75021"/>
                </a:lnTo>
                <a:close/>
              </a:path>
              <a:path w="389889" h="190500">
                <a:moveTo>
                  <a:pt x="38100" y="55651"/>
                </a:moveTo>
                <a:lnTo>
                  <a:pt x="38100" y="28194"/>
                </a:lnTo>
                <a:lnTo>
                  <a:pt x="12192" y="45720"/>
                </a:lnTo>
                <a:lnTo>
                  <a:pt x="38100" y="55651"/>
                </a:lnTo>
                <a:close/>
              </a:path>
              <a:path w="389889" h="190500">
                <a:moveTo>
                  <a:pt x="38100" y="134848"/>
                </a:moveTo>
                <a:lnTo>
                  <a:pt x="38100" y="55651"/>
                </a:lnTo>
                <a:lnTo>
                  <a:pt x="12192" y="45720"/>
                </a:lnTo>
                <a:lnTo>
                  <a:pt x="12192" y="144780"/>
                </a:lnTo>
                <a:lnTo>
                  <a:pt x="38100" y="134848"/>
                </a:lnTo>
                <a:close/>
              </a:path>
              <a:path w="389889" h="190500">
                <a:moveTo>
                  <a:pt x="194172" y="115479"/>
                </a:moveTo>
                <a:lnTo>
                  <a:pt x="141400" y="95250"/>
                </a:lnTo>
                <a:lnTo>
                  <a:pt x="12192" y="144780"/>
                </a:lnTo>
                <a:lnTo>
                  <a:pt x="38100" y="163068"/>
                </a:lnTo>
                <a:lnTo>
                  <a:pt x="38100" y="175779"/>
                </a:lnTo>
                <a:lnTo>
                  <a:pt x="194172" y="115479"/>
                </a:lnTo>
                <a:close/>
              </a:path>
              <a:path w="389889" h="190500">
                <a:moveTo>
                  <a:pt x="38100" y="175779"/>
                </a:moveTo>
                <a:lnTo>
                  <a:pt x="38100" y="163068"/>
                </a:lnTo>
                <a:lnTo>
                  <a:pt x="12192" y="144780"/>
                </a:lnTo>
                <a:lnTo>
                  <a:pt x="12192" y="185789"/>
                </a:lnTo>
                <a:lnTo>
                  <a:pt x="38100" y="175779"/>
                </a:lnTo>
                <a:close/>
              </a:path>
              <a:path w="389889" h="190500">
                <a:moveTo>
                  <a:pt x="194691" y="75221"/>
                </a:moveTo>
                <a:lnTo>
                  <a:pt x="194172" y="75021"/>
                </a:lnTo>
                <a:lnTo>
                  <a:pt x="141400" y="95250"/>
                </a:lnTo>
                <a:lnTo>
                  <a:pt x="188214" y="113195"/>
                </a:lnTo>
                <a:lnTo>
                  <a:pt x="188214" y="77724"/>
                </a:lnTo>
                <a:lnTo>
                  <a:pt x="194691" y="75221"/>
                </a:lnTo>
                <a:close/>
              </a:path>
              <a:path w="389889" h="190500">
                <a:moveTo>
                  <a:pt x="201168" y="77724"/>
                </a:moveTo>
                <a:lnTo>
                  <a:pt x="194691" y="75221"/>
                </a:lnTo>
                <a:lnTo>
                  <a:pt x="188214" y="77724"/>
                </a:lnTo>
                <a:lnTo>
                  <a:pt x="201168" y="77724"/>
                </a:lnTo>
                <a:close/>
              </a:path>
              <a:path w="389889" h="190500">
                <a:moveTo>
                  <a:pt x="201168" y="112776"/>
                </a:moveTo>
                <a:lnTo>
                  <a:pt x="201168" y="77724"/>
                </a:lnTo>
                <a:lnTo>
                  <a:pt x="188214" y="77724"/>
                </a:lnTo>
                <a:lnTo>
                  <a:pt x="188214" y="112776"/>
                </a:lnTo>
                <a:lnTo>
                  <a:pt x="201168" y="112776"/>
                </a:lnTo>
                <a:close/>
              </a:path>
              <a:path w="389889" h="190500">
                <a:moveTo>
                  <a:pt x="201168" y="112776"/>
                </a:moveTo>
                <a:lnTo>
                  <a:pt x="188214" y="112776"/>
                </a:lnTo>
                <a:lnTo>
                  <a:pt x="194691" y="115278"/>
                </a:lnTo>
                <a:lnTo>
                  <a:pt x="201168" y="112776"/>
                </a:lnTo>
                <a:close/>
              </a:path>
              <a:path w="389889" h="190500">
                <a:moveTo>
                  <a:pt x="194691" y="115278"/>
                </a:moveTo>
                <a:lnTo>
                  <a:pt x="188214" y="112776"/>
                </a:lnTo>
                <a:lnTo>
                  <a:pt x="188214" y="113195"/>
                </a:lnTo>
                <a:lnTo>
                  <a:pt x="194172" y="115479"/>
                </a:lnTo>
                <a:lnTo>
                  <a:pt x="194691" y="115278"/>
                </a:lnTo>
                <a:close/>
              </a:path>
              <a:path w="389889" h="190500">
                <a:moveTo>
                  <a:pt x="195588" y="74874"/>
                </a:moveTo>
                <a:lnTo>
                  <a:pt x="195072" y="74676"/>
                </a:lnTo>
                <a:lnTo>
                  <a:pt x="194172" y="75021"/>
                </a:lnTo>
                <a:lnTo>
                  <a:pt x="194691" y="75221"/>
                </a:lnTo>
                <a:lnTo>
                  <a:pt x="195588" y="74874"/>
                </a:lnTo>
                <a:close/>
              </a:path>
              <a:path w="389889" h="190500">
                <a:moveTo>
                  <a:pt x="195588" y="115625"/>
                </a:moveTo>
                <a:lnTo>
                  <a:pt x="194691" y="115278"/>
                </a:lnTo>
                <a:lnTo>
                  <a:pt x="194172" y="115479"/>
                </a:lnTo>
                <a:lnTo>
                  <a:pt x="195072" y="115824"/>
                </a:lnTo>
                <a:lnTo>
                  <a:pt x="195588" y="115625"/>
                </a:lnTo>
                <a:close/>
              </a:path>
              <a:path w="389889" h="190500">
                <a:moveTo>
                  <a:pt x="248519" y="95250"/>
                </a:moveTo>
                <a:lnTo>
                  <a:pt x="195588" y="74874"/>
                </a:lnTo>
                <a:lnTo>
                  <a:pt x="194691" y="75221"/>
                </a:lnTo>
                <a:lnTo>
                  <a:pt x="201168" y="77724"/>
                </a:lnTo>
                <a:lnTo>
                  <a:pt x="201168" y="113477"/>
                </a:lnTo>
                <a:lnTo>
                  <a:pt x="248519" y="95250"/>
                </a:lnTo>
                <a:close/>
              </a:path>
              <a:path w="389889" h="190500">
                <a:moveTo>
                  <a:pt x="201168" y="113477"/>
                </a:moveTo>
                <a:lnTo>
                  <a:pt x="201168" y="112776"/>
                </a:lnTo>
                <a:lnTo>
                  <a:pt x="194691" y="115278"/>
                </a:lnTo>
                <a:lnTo>
                  <a:pt x="195588" y="115625"/>
                </a:lnTo>
                <a:lnTo>
                  <a:pt x="201168" y="113477"/>
                </a:lnTo>
                <a:close/>
              </a:path>
              <a:path w="389889" h="190500">
                <a:moveTo>
                  <a:pt x="389382" y="190500"/>
                </a:moveTo>
                <a:lnTo>
                  <a:pt x="389382" y="0"/>
                </a:lnTo>
                <a:lnTo>
                  <a:pt x="195588" y="74874"/>
                </a:lnTo>
                <a:lnTo>
                  <a:pt x="248519" y="95250"/>
                </a:lnTo>
                <a:lnTo>
                  <a:pt x="351282" y="55692"/>
                </a:lnTo>
                <a:lnTo>
                  <a:pt x="351282" y="28194"/>
                </a:lnTo>
                <a:lnTo>
                  <a:pt x="377190" y="45720"/>
                </a:lnTo>
                <a:lnTo>
                  <a:pt x="377190" y="185789"/>
                </a:lnTo>
                <a:lnTo>
                  <a:pt x="389382" y="190500"/>
                </a:lnTo>
                <a:close/>
              </a:path>
              <a:path w="389889" h="190500">
                <a:moveTo>
                  <a:pt x="377190" y="144780"/>
                </a:moveTo>
                <a:lnTo>
                  <a:pt x="248519" y="95250"/>
                </a:lnTo>
                <a:lnTo>
                  <a:pt x="195588" y="115625"/>
                </a:lnTo>
                <a:lnTo>
                  <a:pt x="351282" y="175779"/>
                </a:lnTo>
                <a:lnTo>
                  <a:pt x="351282" y="163068"/>
                </a:lnTo>
                <a:lnTo>
                  <a:pt x="377190" y="144780"/>
                </a:lnTo>
                <a:close/>
              </a:path>
              <a:path w="389889" h="190500">
                <a:moveTo>
                  <a:pt x="377190" y="45720"/>
                </a:moveTo>
                <a:lnTo>
                  <a:pt x="351282" y="28194"/>
                </a:lnTo>
                <a:lnTo>
                  <a:pt x="351282" y="55692"/>
                </a:lnTo>
                <a:lnTo>
                  <a:pt x="377190" y="45720"/>
                </a:lnTo>
                <a:close/>
              </a:path>
              <a:path w="389889" h="190500">
                <a:moveTo>
                  <a:pt x="377190" y="144780"/>
                </a:moveTo>
                <a:lnTo>
                  <a:pt x="377190" y="45720"/>
                </a:lnTo>
                <a:lnTo>
                  <a:pt x="351282" y="55692"/>
                </a:lnTo>
                <a:lnTo>
                  <a:pt x="351282" y="134807"/>
                </a:lnTo>
                <a:lnTo>
                  <a:pt x="377190" y="144780"/>
                </a:lnTo>
                <a:close/>
              </a:path>
              <a:path w="389889" h="190500">
                <a:moveTo>
                  <a:pt x="377190" y="185789"/>
                </a:moveTo>
                <a:lnTo>
                  <a:pt x="377190" y="144780"/>
                </a:lnTo>
                <a:lnTo>
                  <a:pt x="351282" y="163068"/>
                </a:lnTo>
                <a:lnTo>
                  <a:pt x="351282" y="175779"/>
                </a:lnTo>
                <a:lnTo>
                  <a:pt x="377190" y="185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93303" y="6356603"/>
            <a:ext cx="2294890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0"/>
              </a:lnSpc>
            </a:pP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Sname, Cname,</a:t>
            </a:r>
            <a:r>
              <a:rPr sz="12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Score</a:t>
            </a:r>
            <a:r>
              <a:rPr sz="3000" b="1" spc="-15" baseline="13000" dirty="0">
                <a:latin typeface="Arial" panose="020B0604020202020204"/>
                <a:cs typeface="Arial" panose="020B0604020202020204"/>
              </a:rPr>
              <a:t>(SC</a:t>
            </a:r>
            <a:endParaRPr sz="3000" baseline="1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88821" y="6351016"/>
            <a:ext cx="276860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27200" algn="l"/>
              </a:tabLst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Course	Student)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15291" y="6419088"/>
            <a:ext cx="389890" cy="190500"/>
          </a:xfrm>
          <a:custGeom>
            <a:avLst/>
            <a:gdLst/>
            <a:ahLst/>
            <a:cxnLst/>
            <a:rect l="l" t="t" r="r" b="b"/>
            <a:pathLst>
              <a:path w="389889" h="190500">
                <a:moveTo>
                  <a:pt x="194172" y="75021"/>
                </a:moveTo>
                <a:lnTo>
                  <a:pt x="0" y="0"/>
                </a:lnTo>
                <a:lnTo>
                  <a:pt x="0" y="190500"/>
                </a:lnTo>
                <a:lnTo>
                  <a:pt x="12192" y="185789"/>
                </a:lnTo>
                <a:lnTo>
                  <a:pt x="12192" y="45720"/>
                </a:lnTo>
                <a:lnTo>
                  <a:pt x="38100" y="28194"/>
                </a:lnTo>
                <a:lnTo>
                  <a:pt x="38100" y="55651"/>
                </a:lnTo>
                <a:lnTo>
                  <a:pt x="141400" y="95249"/>
                </a:lnTo>
                <a:lnTo>
                  <a:pt x="194172" y="75021"/>
                </a:lnTo>
                <a:close/>
              </a:path>
              <a:path w="389889" h="190500">
                <a:moveTo>
                  <a:pt x="38100" y="55651"/>
                </a:moveTo>
                <a:lnTo>
                  <a:pt x="38100" y="28194"/>
                </a:lnTo>
                <a:lnTo>
                  <a:pt x="12192" y="45720"/>
                </a:lnTo>
                <a:lnTo>
                  <a:pt x="38100" y="55651"/>
                </a:lnTo>
                <a:close/>
              </a:path>
              <a:path w="389889" h="190500">
                <a:moveTo>
                  <a:pt x="38100" y="134848"/>
                </a:moveTo>
                <a:lnTo>
                  <a:pt x="38100" y="55651"/>
                </a:lnTo>
                <a:lnTo>
                  <a:pt x="12192" y="45720"/>
                </a:lnTo>
                <a:lnTo>
                  <a:pt x="12192" y="144780"/>
                </a:lnTo>
                <a:lnTo>
                  <a:pt x="38100" y="134848"/>
                </a:lnTo>
                <a:close/>
              </a:path>
              <a:path w="389889" h="190500">
                <a:moveTo>
                  <a:pt x="194172" y="115479"/>
                </a:moveTo>
                <a:lnTo>
                  <a:pt x="141400" y="95250"/>
                </a:lnTo>
                <a:lnTo>
                  <a:pt x="12192" y="144780"/>
                </a:lnTo>
                <a:lnTo>
                  <a:pt x="38100" y="163068"/>
                </a:lnTo>
                <a:lnTo>
                  <a:pt x="38100" y="175779"/>
                </a:lnTo>
                <a:lnTo>
                  <a:pt x="194172" y="115479"/>
                </a:lnTo>
                <a:close/>
              </a:path>
              <a:path w="389889" h="190500">
                <a:moveTo>
                  <a:pt x="38100" y="175779"/>
                </a:moveTo>
                <a:lnTo>
                  <a:pt x="38100" y="163068"/>
                </a:lnTo>
                <a:lnTo>
                  <a:pt x="12192" y="144780"/>
                </a:lnTo>
                <a:lnTo>
                  <a:pt x="12192" y="185789"/>
                </a:lnTo>
                <a:lnTo>
                  <a:pt x="38100" y="175779"/>
                </a:lnTo>
                <a:close/>
              </a:path>
              <a:path w="389889" h="190500">
                <a:moveTo>
                  <a:pt x="194691" y="75221"/>
                </a:moveTo>
                <a:lnTo>
                  <a:pt x="194172" y="75021"/>
                </a:lnTo>
                <a:lnTo>
                  <a:pt x="141400" y="95250"/>
                </a:lnTo>
                <a:lnTo>
                  <a:pt x="188214" y="113195"/>
                </a:lnTo>
                <a:lnTo>
                  <a:pt x="188214" y="77724"/>
                </a:lnTo>
                <a:lnTo>
                  <a:pt x="194691" y="75221"/>
                </a:lnTo>
                <a:close/>
              </a:path>
              <a:path w="389889" h="190500">
                <a:moveTo>
                  <a:pt x="201168" y="77724"/>
                </a:moveTo>
                <a:lnTo>
                  <a:pt x="194691" y="75221"/>
                </a:lnTo>
                <a:lnTo>
                  <a:pt x="188214" y="77724"/>
                </a:lnTo>
                <a:lnTo>
                  <a:pt x="201168" y="77724"/>
                </a:lnTo>
                <a:close/>
              </a:path>
              <a:path w="389889" h="190500">
                <a:moveTo>
                  <a:pt x="201168" y="112776"/>
                </a:moveTo>
                <a:lnTo>
                  <a:pt x="201168" y="77724"/>
                </a:lnTo>
                <a:lnTo>
                  <a:pt x="188214" y="77724"/>
                </a:lnTo>
                <a:lnTo>
                  <a:pt x="188214" y="112776"/>
                </a:lnTo>
                <a:lnTo>
                  <a:pt x="201168" y="112776"/>
                </a:lnTo>
                <a:close/>
              </a:path>
              <a:path w="389889" h="190500">
                <a:moveTo>
                  <a:pt x="201168" y="112776"/>
                </a:moveTo>
                <a:lnTo>
                  <a:pt x="188214" y="112776"/>
                </a:lnTo>
                <a:lnTo>
                  <a:pt x="194691" y="115278"/>
                </a:lnTo>
                <a:lnTo>
                  <a:pt x="201168" y="112776"/>
                </a:lnTo>
                <a:close/>
              </a:path>
              <a:path w="389889" h="190500">
                <a:moveTo>
                  <a:pt x="194691" y="115278"/>
                </a:moveTo>
                <a:lnTo>
                  <a:pt x="188214" y="112776"/>
                </a:lnTo>
                <a:lnTo>
                  <a:pt x="188214" y="113195"/>
                </a:lnTo>
                <a:lnTo>
                  <a:pt x="194172" y="115479"/>
                </a:lnTo>
                <a:lnTo>
                  <a:pt x="194691" y="115278"/>
                </a:lnTo>
                <a:close/>
              </a:path>
              <a:path w="389889" h="190500">
                <a:moveTo>
                  <a:pt x="195588" y="74874"/>
                </a:moveTo>
                <a:lnTo>
                  <a:pt x="195072" y="74676"/>
                </a:lnTo>
                <a:lnTo>
                  <a:pt x="194172" y="75021"/>
                </a:lnTo>
                <a:lnTo>
                  <a:pt x="194691" y="75221"/>
                </a:lnTo>
                <a:lnTo>
                  <a:pt x="195588" y="74874"/>
                </a:lnTo>
                <a:close/>
              </a:path>
              <a:path w="389889" h="190500">
                <a:moveTo>
                  <a:pt x="195588" y="115625"/>
                </a:moveTo>
                <a:lnTo>
                  <a:pt x="194691" y="115278"/>
                </a:lnTo>
                <a:lnTo>
                  <a:pt x="194172" y="115479"/>
                </a:lnTo>
                <a:lnTo>
                  <a:pt x="195072" y="115824"/>
                </a:lnTo>
                <a:lnTo>
                  <a:pt x="195588" y="115625"/>
                </a:lnTo>
                <a:close/>
              </a:path>
              <a:path w="389889" h="190500">
                <a:moveTo>
                  <a:pt x="248519" y="95250"/>
                </a:moveTo>
                <a:lnTo>
                  <a:pt x="195588" y="74874"/>
                </a:lnTo>
                <a:lnTo>
                  <a:pt x="194691" y="75221"/>
                </a:lnTo>
                <a:lnTo>
                  <a:pt x="201168" y="77724"/>
                </a:lnTo>
                <a:lnTo>
                  <a:pt x="201168" y="113477"/>
                </a:lnTo>
                <a:lnTo>
                  <a:pt x="248519" y="95250"/>
                </a:lnTo>
                <a:close/>
              </a:path>
              <a:path w="389889" h="190500">
                <a:moveTo>
                  <a:pt x="201168" y="113477"/>
                </a:moveTo>
                <a:lnTo>
                  <a:pt x="201168" y="112776"/>
                </a:lnTo>
                <a:lnTo>
                  <a:pt x="194691" y="115278"/>
                </a:lnTo>
                <a:lnTo>
                  <a:pt x="195588" y="115625"/>
                </a:lnTo>
                <a:lnTo>
                  <a:pt x="201168" y="113477"/>
                </a:lnTo>
                <a:close/>
              </a:path>
              <a:path w="389889" h="190500">
                <a:moveTo>
                  <a:pt x="389382" y="190500"/>
                </a:moveTo>
                <a:lnTo>
                  <a:pt x="389382" y="0"/>
                </a:lnTo>
                <a:lnTo>
                  <a:pt x="195588" y="74874"/>
                </a:lnTo>
                <a:lnTo>
                  <a:pt x="248519" y="95250"/>
                </a:lnTo>
                <a:lnTo>
                  <a:pt x="351282" y="55692"/>
                </a:lnTo>
                <a:lnTo>
                  <a:pt x="351282" y="28194"/>
                </a:lnTo>
                <a:lnTo>
                  <a:pt x="377190" y="45720"/>
                </a:lnTo>
                <a:lnTo>
                  <a:pt x="377190" y="185789"/>
                </a:lnTo>
                <a:lnTo>
                  <a:pt x="389382" y="190500"/>
                </a:lnTo>
                <a:close/>
              </a:path>
              <a:path w="389889" h="190500">
                <a:moveTo>
                  <a:pt x="377190" y="144780"/>
                </a:moveTo>
                <a:lnTo>
                  <a:pt x="248519" y="95250"/>
                </a:lnTo>
                <a:lnTo>
                  <a:pt x="195588" y="115625"/>
                </a:lnTo>
                <a:lnTo>
                  <a:pt x="351282" y="175779"/>
                </a:lnTo>
                <a:lnTo>
                  <a:pt x="351282" y="163068"/>
                </a:lnTo>
                <a:lnTo>
                  <a:pt x="377190" y="144780"/>
                </a:lnTo>
                <a:close/>
              </a:path>
              <a:path w="389889" h="190500">
                <a:moveTo>
                  <a:pt x="377190" y="45720"/>
                </a:moveTo>
                <a:lnTo>
                  <a:pt x="351282" y="28194"/>
                </a:lnTo>
                <a:lnTo>
                  <a:pt x="351282" y="55692"/>
                </a:lnTo>
                <a:lnTo>
                  <a:pt x="377190" y="45720"/>
                </a:lnTo>
                <a:close/>
              </a:path>
              <a:path w="389889" h="190500">
                <a:moveTo>
                  <a:pt x="377190" y="144780"/>
                </a:moveTo>
                <a:lnTo>
                  <a:pt x="377190" y="45720"/>
                </a:lnTo>
                <a:lnTo>
                  <a:pt x="351282" y="55692"/>
                </a:lnTo>
                <a:lnTo>
                  <a:pt x="351282" y="134807"/>
                </a:lnTo>
                <a:lnTo>
                  <a:pt x="377190" y="144780"/>
                </a:lnTo>
                <a:close/>
              </a:path>
              <a:path w="389889" h="190500">
                <a:moveTo>
                  <a:pt x="377190" y="185789"/>
                </a:moveTo>
                <a:lnTo>
                  <a:pt x="377190" y="144780"/>
                </a:lnTo>
                <a:lnTo>
                  <a:pt x="351282" y="163068"/>
                </a:lnTo>
                <a:lnTo>
                  <a:pt x="351282" y="175779"/>
                </a:lnTo>
                <a:lnTo>
                  <a:pt x="377190" y="185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8"/>
          <p:cNvSpPr/>
          <p:nvPr/>
        </p:nvSpPr>
        <p:spPr>
          <a:xfrm>
            <a:off x="3497221" y="3476625"/>
            <a:ext cx="2618994" cy="122224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9"/>
          <p:cNvSpPr/>
          <p:nvPr/>
        </p:nvSpPr>
        <p:spPr>
          <a:xfrm>
            <a:off x="2730754" y="4806357"/>
            <a:ext cx="4139946" cy="1235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9314301" cy="4442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</a:t>
            </a:r>
            <a:r>
              <a:rPr sz="2400" b="1" spc="5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除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(Division)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94615">
              <a:lnSpc>
                <a:spcPct val="100000"/>
              </a:lnSpc>
              <a:spcBef>
                <a:spcPts val="685"/>
              </a:spcBef>
            </a:pPr>
            <a:r>
              <a:rPr sz="20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除法运算经常用于求解“查询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…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全部的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…”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问题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4615">
              <a:lnSpc>
                <a:spcPct val="100000"/>
              </a:lnSpc>
              <a:spcBef>
                <a:spcPts val="720"/>
              </a:spcBef>
            </a:pPr>
            <a:r>
              <a:rPr sz="2000" spc="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前提条件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：给定关系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R(</a:t>
            </a:r>
            <a:r>
              <a:rPr sz="18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7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800" b="1" spc="-7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… ,A</a:t>
            </a:r>
            <a:r>
              <a:rPr sz="1800" b="1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度关系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和关系</a:t>
            </a:r>
            <a:r>
              <a:rPr sz="1800" b="1" dirty="0">
                <a:latin typeface="Arial" panose="020B0604020202020204"/>
                <a:cs typeface="Arial" panose="020B0604020202020204"/>
              </a:rPr>
              <a:t>S(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,B</a:t>
            </a:r>
            <a:r>
              <a:rPr sz="1800" b="1" spc="-7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…</a:t>
            </a:r>
            <a:r>
              <a:rPr sz="1800" b="1" spc="-25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,B</a:t>
            </a:r>
            <a:r>
              <a:rPr sz="1800" b="1" spc="-7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4615">
              <a:lnSpc>
                <a:spcPct val="100000"/>
              </a:lnSpc>
              <a:spcBef>
                <a:spcPts val="720"/>
              </a:spcBef>
            </a:pPr>
            <a:r>
              <a:rPr sz="2000" b="1" dirty="0" err="1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度关系</a:t>
            </a:r>
            <a:endParaRPr lang="en-US" sz="2000" b="1" dirty="0">
              <a:solidFill>
                <a:srgbClr val="3333CC"/>
              </a:solidFill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4615">
              <a:lnSpc>
                <a:spcPct val="100000"/>
              </a:lnSpc>
              <a:spcBef>
                <a:spcPts val="720"/>
              </a:spcBef>
            </a:pPr>
            <a:r>
              <a:rPr lang="zh-CN" altLang="en-US"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除运算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当且仅当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属性集</a:t>
            </a:r>
            <a:r>
              <a:rPr sz="1800" b="1" dirty="0">
                <a:latin typeface="Arial" panose="020B0604020202020204"/>
                <a:cs typeface="Arial" panose="020B0604020202020204"/>
              </a:rPr>
              <a:t>{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spc="-22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,B</a:t>
            </a:r>
            <a:r>
              <a:rPr sz="1800" b="1" spc="-7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b="1" spc="-179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,B</a:t>
            </a:r>
            <a:r>
              <a:rPr sz="1800" b="1" spc="-7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b="1" spc="-179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}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是 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{</a:t>
            </a:r>
            <a:r>
              <a:rPr sz="1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spc="-22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800" b="1" spc="-7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b="1" spc="-179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800" b="1" spc="-7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72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}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的真子集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即</a:t>
            </a:r>
            <a:r>
              <a:rPr sz="2000" b="1" spc="5" dirty="0" err="1">
                <a:latin typeface="Arial" panose="020B0604020202020204"/>
                <a:cs typeface="Arial" panose="020B0604020202020204"/>
              </a:rPr>
              <a:t>m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&lt;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n.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9461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定义：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关系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R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和关系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的除运算结果也是一个关系，记作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R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</a:t>
            </a: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94615">
              <a:lnSpc>
                <a:spcPct val="100000"/>
              </a:lnSpc>
              <a:spcBef>
                <a:spcPts val="720"/>
              </a:spcBef>
            </a:pPr>
            <a:endParaRPr lang="en-US" sz="2000" spc="-5" dirty="0">
              <a:latin typeface="Wingdings" panose="05000000000000000000"/>
              <a:cs typeface="Wingdings" panose="05000000000000000000"/>
            </a:endParaRPr>
          </a:p>
          <a:p>
            <a:pPr marL="9461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 err="1">
                <a:latin typeface="Microsoft JhengHei" panose="020B0604030504040204" charset="-120"/>
                <a:cs typeface="Microsoft JhengHei" panose="020B0604030504040204" charset="-120"/>
              </a:rPr>
              <a:t>设属性集</a:t>
            </a:r>
            <a:r>
              <a:rPr sz="1800" b="1" dirty="0">
                <a:latin typeface="Arial" panose="020B0604020202020204"/>
                <a:cs typeface="Arial" panose="020B0604020202020204"/>
              </a:rPr>
              <a:t>{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,C</a:t>
            </a:r>
            <a:r>
              <a:rPr sz="1800" b="1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…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,C</a:t>
            </a:r>
            <a:r>
              <a:rPr sz="1800" b="1" spc="-7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k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} =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7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800" b="1" spc="-7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800" b="1" spc="-7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} –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spc="-7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,B</a:t>
            </a:r>
            <a:r>
              <a:rPr sz="1800" b="1" spc="-7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,B</a:t>
            </a:r>
            <a:r>
              <a:rPr sz="1800" b="1" spc="-7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},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则有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k = n –</a:t>
            </a:r>
            <a:r>
              <a:rPr sz="1800" b="1" spc="-3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94615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则</a:t>
            </a:r>
            <a:r>
              <a:rPr sz="2000" b="1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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结果关系是一</a:t>
            </a:r>
            <a:r>
              <a:rPr sz="2000" b="1" dirty="0">
                <a:latin typeface="Arial" panose="020B0604020202020204"/>
                <a:cs typeface="Arial" panose="020B0604020202020204"/>
              </a:rPr>
              <a:t>k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度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(n-m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度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关系，由</a:t>
            </a:r>
            <a:r>
              <a:rPr sz="1800" b="1" dirty="0">
                <a:latin typeface="Arial" panose="020B0604020202020204"/>
                <a:cs typeface="Arial" panose="020B0604020202020204"/>
              </a:rPr>
              <a:t>{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,C</a:t>
            </a:r>
            <a:r>
              <a:rPr sz="1800" b="1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…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,C</a:t>
            </a:r>
            <a:r>
              <a:rPr sz="1800" b="1" spc="-7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800" b="1" spc="-195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}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属性构成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0099" y="5560314"/>
            <a:ext cx="757427" cy="67436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04760" y="5560314"/>
            <a:ext cx="407669" cy="869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88677" y="5560314"/>
            <a:ext cx="1127760" cy="1302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7315"/>
            <a:ext cx="8489950" cy="4901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</a:t>
            </a:r>
            <a:r>
              <a:rPr sz="2400" b="1" spc="5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除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(Division)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70815" marR="5080" indent="-635" algn="just">
              <a:lnSpc>
                <a:spcPct val="130000"/>
              </a:lnSpc>
              <a:spcBef>
                <a:spcPts val="177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再设关系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R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(&lt;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…, </a:t>
            </a:r>
            <a:r>
              <a:rPr sz="2000" b="1" i="1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i="1" baseline="-2100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dirty="0">
                <a:latin typeface="Arial" panose="020B0604020202020204"/>
                <a:cs typeface="Arial" panose="020B0604020202020204"/>
              </a:rPr>
              <a:t>&gt;)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和关系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(&lt;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b</a:t>
            </a:r>
            <a:r>
              <a:rPr sz="1950" b="1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…, </a:t>
            </a:r>
            <a:r>
              <a:rPr sz="2000" b="1" i="1" spc="10" dirty="0" err="1">
                <a:latin typeface="Arial" panose="020B0604020202020204"/>
                <a:cs typeface="Arial" panose="020B0604020202020204"/>
              </a:rPr>
              <a:t>b</a:t>
            </a:r>
            <a:r>
              <a:rPr sz="1950" b="1" i="1" spc="15" baseline="-21000" dirty="0" err="1">
                <a:latin typeface="Arial" panose="020B0604020202020204"/>
                <a:cs typeface="Arial" panose="020B0604020202020204"/>
              </a:rPr>
              <a:t>m</a:t>
            </a:r>
            <a:r>
              <a:rPr sz="1950" b="1" i="1" spc="15" baseline="-2100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&gt;)</a:t>
            </a:r>
            <a:endParaRPr lang="en-US" altLang="zh-CN" sz="2000" b="1" spc="-5" dirty="0">
              <a:latin typeface="Arial" panose="020B0604020202020204"/>
              <a:cs typeface="Arial" panose="020B0604020202020204"/>
            </a:endParaRPr>
          </a:p>
          <a:p>
            <a:pPr marL="170815" marR="5080" indent="-635" algn="just">
              <a:lnSpc>
                <a:spcPct val="130000"/>
              </a:lnSpc>
              <a:spcBef>
                <a:spcPts val="1770"/>
              </a:spcBef>
            </a:pPr>
            <a:r>
              <a:rPr lang="zh-CN" altLang="en-US"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那么</a:t>
            </a:r>
            <a:r>
              <a:rPr sz="2000" b="1" spc="5" dirty="0" err="1">
                <a:latin typeface="Arial" panose="020B0604020202020204"/>
                <a:cs typeface="Arial" panose="020B0604020202020204"/>
              </a:rPr>
              <a:t>R</a:t>
            </a:r>
            <a:r>
              <a:rPr sz="2000" b="1" spc="5" dirty="0" err="1">
                <a:latin typeface="Symbol" panose="05050102010706020507"/>
                <a:cs typeface="Symbol" panose="05050102010706020507"/>
              </a:rPr>
              <a:t></a:t>
            </a:r>
            <a:r>
              <a:rPr sz="2000" b="1" spc="5" dirty="0" err="1"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结果关系为元</a:t>
            </a:r>
            <a:r>
              <a:rPr sz="2000" b="1" spc="-5" dirty="0" err="1">
                <a:latin typeface="Microsoft JhengHei" panose="020B0604030504040204" charset="-120"/>
                <a:cs typeface="Microsoft JhengHei" panose="020B0604030504040204" charset="-120"/>
              </a:rPr>
              <a:t>组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&lt;</a:t>
            </a:r>
            <a:r>
              <a:rPr sz="2000" b="1" i="1" dirty="0">
                <a:latin typeface="Arial" panose="020B0604020202020204"/>
                <a:cs typeface="Arial" panose="020B0604020202020204"/>
              </a:rPr>
              <a:t>c</a:t>
            </a:r>
            <a:r>
              <a:rPr sz="1950" b="1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dirty="0">
                <a:latin typeface="Arial" panose="020B0604020202020204"/>
                <a:cs typeface="Arial" panose="020B0604020202020204"/>
              </a:rPr>
              <a:t>,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…, </a:t>
            </a:r>
            <a:r>
              <a:rPr sz="2000" b="1" i="1" dirty="0">
                <a:latin typeface="Arial" panose="020B0604020202020204"/>
                <a:cs typeface="Arial" panose="020B0604020202020204"/>
              </a:rPr>
              <a:t>c</a:t>
            </a:r>
            <a:r>
              <a:rPr sz="1950" b="1" i="1" baseline="-21000" dirty="0">
                <a:latin typeface="Arial" panose="020B0604020202020204"/>
                <a:cs typeface="Arial" panose="020B0604020202020204"/>
              </a:rPr>
              <a:t>k</a:t>
            </a:r>
            <a:r>
              <a:rPr sz="2000" b="1" dirty="0">
                <a:latin typeface="Arial" panose="020B0604020202020204"/>
                <a:cs typeface="Arial" panose="020B0604020202020204"/>
              </a:rPr>
              <a:t>&gt;</a:t>
            </a:r>
            <a:r>
              <a:rPr sz="2000" b="1" dirty="0" err="1">
                <a:latin typeface="Microsoft JhengHei" panose="020B0604030504040204" charset="-120"/>
                <a:cs typeface="Microsoft JhengHei" panose="020B0604030504040204" charset="-120"/>
              </a:rPr>
              <a:t>的集合，元组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满足下述条件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endParaRPr lang="en-US" altLang="zh-CN" sz="2000" b="1" spc="5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70815" marR="5080" indent="-635" algn="just">
              <a:lnSpc>
                <a:spcPct val="130000"/>
              </a:lnSpc>
              <a:spcBef>
                <a:spcPts val="1770"/>
              </a:spcBef>
            </a:pPr>
            <a:r>
              <a:rPr lang="zh-CN" altLang="en-US"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它与</a:t>
            </a:r>
            <a:r>
              <a:rPr sz="2000" b="1" spc="5" dirty="0" err="1"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中</a:t>
            </a:r>
            <a:r>
              <a:rPr sz="2000" b="1" spc="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每一个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元</a:t>
            </a:r>
            <a:r>
              <a:rPr sz="2000" b="1" dirty="0" err="1">
                <a:latin typeface="Microsoft JhengHei" panose="020B0604030504040204" charset="-120"/>
                <a:cs typeface="Microsoft JhengHei" panose="020B0604030504040204" charset="-120"/>
              </a:rPr>
              <a:t>组</a:t>
            </a:r>
            <a:r>
              <a:rPr sz="2000" b="1" dirty="0">
                <a:latin typeface="Arial" panose="020B0604020202020204"/>
                <a:cs typeface="Arial" panose="020B0604020202020204"/>
              </a:rPr>
              <a:t>&lt;</a:t>
            </a:r>
            <a:r>
              <a:rPr sz="2000" b="1" i="1" dirty="0">
                <a:latin typeface="Arial" panose="020B0604020202020204"/>
                <a:cs typeface="Arial" panose="020B0604020202020204"/>
              </a:rPr>
              <a:t>b</a:t>
            </a:r>
            <a:r>
              <a:rPr sz="1950" b="1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dirty="0">
                <a:latin typeface="Arial" panose="020B0604020202020204"/>
                <a:cs typeface="Arial" panose="020B0604020202020204"/>
              </a:rPr>
              <a:t>,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…, </a:t>
            </a:r>
            <a:r>
              <a:rPr sz="2000" b="1" i="1" spc="10" dirty="0">
                <a:latin typeface="Arial" panose="020B0604020202020204"/>
                <a:cs typeface="Arial" panose="020B0604020202020204"/>
              </a:rPr>
              <a:t>b</a:t>
            </a:r>
            <a:r>
              <a:rPr sz="1950" b="1" i="1" spc="15" baseline="-21000" dirty="0">
                <a:latin typeface="Arial" panose="020B0604020202020204"/>
                <a:cs typeface="Arial" panose="020B0604020202020204"/>
              </a:rPr>
              <a:t>m 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&gt;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组合形成的一个新元组都是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中的某一个元组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&lt;</a:t>
            </a:r>
            <a:r>
              <a:rPr sz="2000" b="1" i="1" spc="5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spc="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,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…,</a:t>
            </a:r>
            <a:r>
              <a:rPr sz="2000" b="1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i="1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i="1" baseline="-2100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dirty="0">
                <a:latin typeface="Arial" panose="020B0604020202020204"/>
                <a:cs typeface="Arial" panose="020B0604020202020204"/>
              </a:rPr>
              <a:t>&gt;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628015" marR="142240" indent="-635">
              <a:lnSpc>
                <a:spcPct val="130000"/>
              </a:lnSpc>
            </a:pPr>
            <a:r>
              <a:rPr lang="en-US" altLang="zh-CN"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lang="zh-CN" altLang="en-US"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其中，</a:t>
            </a:r>
            <a:r>
              <a:rPr lang="en-US" sz="2000" b="1" i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sz="1950" b="1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lang="en-US"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…, </a:t>
            </a:r>
            <a:r>
              <a:rPr lang="en-US" sz="2000" b="1" i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sz="1950" b="1" i="1" spc="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lang="en-US"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lang="en-US" sz="2000" b="1" i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lang="en-US" sz="1950" b="1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lang="en-US"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…, </a:t>
            </a:r>
            <a:r>
              <a:rPr lang="en-US" sz="2000" b="1" i="1" spc="5" dirty="0" err="1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lang="en-US" sz="1950" b="1" i="1" spc="7" baseline="-21000" dirty="0" err="1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lang="en-US"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i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lang="en-US" sz="1950" b="1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lang="en-US"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…, </a:t>
            </a:r>
            <a:r>
              <a:rPr lang="en-US" sz="2000" b="1" i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lang="en-US" sz="1950" b="1" i="1" spc="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lang="zh-CN" altLang="en-US"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分别是属性</a:t>
            </a:r>
            <a:r>
              <a:rPr lang="en-US" sz="18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sz="1800" b="1" spc="7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lang="en-US"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… </a:t>
            </a:r>
            <a:r>
              <a:rPr lang="en-US"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lang="en-US" sz="1800" b="1" spc="-7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US"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lang="en-US"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lang="en-US" sz="1800" b="1" spc="-7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lang="en-US"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… </a:t>
            </a:r>
            <a:r>
              <a:rPr lang="en-US"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lang="en-US" sz="1800" b="1" spc="-5" dirty="0" err="1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lang="en-US" sz="1800" b="1" spc="-7" baseline="-16000" dirty="0" err="1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lang="en-US" sz="1800" b="1" spc="-7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lang="en-US" sz="1800" b="1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lang="en-US"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…</a:t>
            </a:r>
            <a:r>
              <a:rPr lang="en-US" sz="1800" b="1" spc="-3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,C</a:t>
            </a:r>
            <a:r>
              <a:rPr lang="en-US" sz="1800" b="1" spc="-7" baseline="-1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k </a:t>
            </a:r>
            <a:r>
              <a:rPr lang="zh-CN" altLang="en-US"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的值</a:t>
            </a:r>
            <a:r>
              <a:rPr lang="en-US" altLang="zh-CN"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zh-CN" altLang="en-US" sz="2000" dirty="0">
              <a:latin typeface="Arial" panose="020B0604020202020204"/>
              <a:cs typeface="Arial" panose="020B0604020202020204"/>
            </a:endParaRPr>
          </a:p>
          <a:p>
            <a:pPr marL="170815" algn="just">
              <a:lnSpc>
                <a:spcPct val="100000"/>
              </a:lnSpc>
              <a:spcBef>
                <a:spcPts val="855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数学描述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： </a:t>
            </a:r>
            <a:r>
              <a:rPr sz="2400" b="1" i="1" spc="-5" dirty="0">
                <a:latin typeface="Arial" panose="020B0604020202020204"/>
                <a:cs typeface="Arial" panose="020B0604020202020204"/>
              </a:rPr>
              <a:t>R 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</a:t>
            </a:r>
            <a:r>
              <a:rPr sz="2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Arial" panose="020B0604020202020204"/>
                <a:cs typeface="Arial" panose="020B0604020202020204"/>
              </a:rPr>
              <a:t>S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= { </a:t>
            </a:r>
            <a:r>
              <a:rPr sz="2400" b="1" i="1" dirty="0">
                <a:latin typeface="Arial" panose="020B0604020202020204"/>
                <a:cs typeface="Arial" panose="020B0604020202020204"/>
              </a:rPr>
              <a:t>t 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|  </a:t>
            </a:r>
            <a:r>
              <a:rPr sz="2400" b="1" i="1" dirty="0">
                <a:latin typeface="Arial" panose="020B0604020202020204"/>
                <a:cs typeface="Arial" panose="020B0604020202020204"/>
              </a:rPr>
              <a:t>t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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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7" baseline="-21000" dirty="0">
                <a:latin typeface="Arial" panose="020B0604020202020204"/>
                <a:cs typeface="Arial" panose="020B0604020202020204"/>
              </a:rPr>
              <a:t>R-S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400" b="1" i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)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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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Arial" panose="020B0604020202020204"/>
                <a:cs typeface="Arial" panose="020B0604020202020204"/>
              </a:rPr>
              <a:t>u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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Arial" panose="020B0604020202020204"/>
                <a:cs typeface="Arial" panose="020B0604020202020204"/>
              </a:rPr>
              <a:t>S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( </a:t>
            </a:r>
            <a:r>
              <a:rPr sz="2400" b="1" i="1" spc="-5" dirty="0">
                <a:latin typeface="Arial" panose="020B0604020202020204"/>
                <a:cs typeface="Arial" panose="020B0604020202020204"/>
              </a:rPr>
              <a:t>tu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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Arial" panose="020B0604020202020204"/>
                <a:cs typeface="Arial" panose="020B0604020202020204"/>
              </a:rPr>
              <a:t>R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)</a:t>
            </a:r>
            <a:r>
              <a:rPr sz="2400" b="1" spc="18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}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5577205" cy="191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关系代数之纯关系操作：除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(Division)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70815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除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(Division)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操作的示例一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抽象的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1747" y="3266694"/>
            <a:ext cx="1626107" cy="31051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13498" y="5111496"/>
            <a:ext cx="1085088" cy="965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71379" y="3016757"/>
            <a:ext cx="579119" cy="960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59187" y="5124450"/>
            <a:ext cx="578358" cy="1267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50836" y="2510027"/>
            <a:ext cx="578358" cy="18752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07159" y="2535173"/>
            <a:ext cx="1101852" cy="9898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51583" y="5087111"/>
            <a:ext cx="769619" cy="12931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02365" y="5099303"/>
            <a:ext cx="1106424" cy="12931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39881" y="3025139"/>
            <a:ext cx="1106424" cy="1609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59721" y="2980182"/>
            <a:ext cx="2702560" cy="1671320"/>
          </a:xfrm>
          <a:custGeom>
            <a:avLst/>
            <a:gdLst/>
            <a:ahLst/>
            <a:cxnLst/>
            <a:rect l="l" t="t" r="r" b="b"/>
            <a:pathLst>
              <a:path w="2702560" h="1671320">
                <a:moveTo>
                  <a:pt x="2702052" y="1389887"/>
                </a:moveTo>
                <a:lnTo>
                  <a:pt x="2702052" y="281177"/>
                </a:lnTo>
                <a:lnTo>
                  <a:pt x="2700528" y="252221"/>
                </a:lnTo>
                <a:lnTo>
                  <a:pt x="2692064" y="207505"/>
                </a:lnTo>
                <a:lnTo>
                  <a:pt x="2676940" y="165618"/>
                </a:lnTo>
                <a:lnTo>
                  <a:pt x="2655753" y="127138"/>
                </a:lnTo>
                <a:lnTo>
                  <a:pt x="2629096" y="92638"/>
                </a:lnTo>
                <a:lnTo>
                  <a:pt x="2597564" y="62696"/>
                </a:lnTo>
                <a:lnTo>
                  <a:pt x="2561753" y="37885"/>
                </a:lnTo>
                <a:lnTo>
                  <a:pt x="2522257" y="18782"/>
                </a:lnTo>
                <a:lnTo>
                  <a:pt x="2479671" y="5961"/>
                </a:lnTo>
                <a:lnTo>
                  <a:pt x="2434590" y="0"/>
                </a:lnTo>
                <a:lnTo>
                  <a:pt x="281940" y="0"/>
                </a:lnTo>
                <a:lnTo>
                  <a:pt x="236551" y="3308"/>
                </a:lnTo>
                <a:lnTo>
                  <a:pt x="193234" y="13775"/>
                </a:lnTo>
                <a:lnTo>
                  <a:pt x="152645" y="30818"/>
                </a:lnTo>
                <a:lnTo>
                  <a:pt x="115438" y="53854"/>
                </a:lnTo>
                <a:lnTo>
                  <a:pt x="82267" y="82299"/>
                </a:lnTo>
                <a:lnTo>
                  <a:pt x="53788" y="115569"/>
                </a:lnTo>
                <a:lnTo>
                  <a:pt x="30655" y="153083"/>
                </a:lnTo>
                <a:lnTo>
                  <a:pt x="13524" y="194256"/>
                </a:lnTo>
                <a:lnTo>
                  <a:pt x="3047" y="238505"/>
                </a:lnTo>
                <a:lnTo>
                  <a:pt x="0" y="267461"/>
                </a:lnTo>
                <a:lnTo>
                  <a:pt x="0" y="1404365"/>
                </a:lnTo>
                <a:lnTo>
                  <a:pt x="3048" y="1432559"/>
                </a:lnTo>
                <a:lnTo>
                  <a:pt x="5334" y="1446275"/>
                </a:lnTo>
                <a:lnTo>
                  <a:pt x="9144" y="1459113"/>
                </a:lnTo>
                <a:lnTo>
                  <a:pt x="9144" y="281177"/>
                </a:lnTo>
                <a:lnTo>
                  <a:pt x="10667" y="253745"/>
                </a:lnTo>
                <a:lnTo>
                  <a:pt x="26715" y="185853"/>
                </a:lnTo>
                <a:lnTo>
                  <a:pt x="45224" y="146327"/>
                </a:lnTo>
                <a:lnTo>
                  <a:pt x="69696" y="110219"/>
                </a:lnTo>
                <a:lnTo>
                  <a:pt x="99059" y="80009"/>
                </a:lnTo>
                <a:lnTo>
                  <a:pt x="156499" y="39753"/>
                </a:lnTo>
                <a:lnTo>
                  <a:pt x="195995" y="22912"/>
                </a:lnTo>
                <a:lnTo>
                  <a:pt x="237697" y="12712"/>
                </a:lnTo>
                <a:lnTo>
                  <a:pt x="281940" y="9143"/>
                </a:lnTo>
                <a:lnTo>
                  <a:pt x="2420112" y="9143"/>
                </a:lnTo>
                <a:lnTo>
                  <a:pt x="2434590" y="9946"/>
                </a:lnTo>
                <a:lnTo>
                  <a:pt x="2448306" y="10667"/>
                </a:lnTo>
                <a:lnTo>
                  <a:pt x="2496680" y="20055"/>
                </a:lnTo>
                <a:lnTo>
                  <a:pt x="2541514" y="37638"/>
                </a:lnTo>
                <a:lnTo>
                  <a:pt x="2582022" y="62563"/>
                </a:lnTo>
                <a:lnTo>
                  <a:pt x="2617417" y="93978"/>
                </a:lnTo>
                <a:lnTo>
                  <a:pt x="2646913" y="131028"/>
                </a:lnTo>
                <a:lnTo>
                  <a:pt x="2669724" y="172861"/>
                </a:lnTo>
                <a:lnTo>
                  <a:pt x="2685064" y="218623"/>
                </a:lnTo>
                <a:lnTo>
                  <a:pt x="2692146" y="267461"/>
                </a:lnTo>
                <a:lnTo>
                  <a:pt x="2692146" y="1460071"/>
                </a:lnTo>
                <a:lnTo>
                  <a:pt x="2695572" y="1448577"/>
                </a:lnTo>
                <a:lnTo>
                  <a:pt x="2701290" y="1403603"/>
                </a:lnTo>
                <a:lnTo>
                  <a:pt x="2702052" y="1389887"/>
                </a:lnTo>
                <a:close/>
              </a:path>
              <a:path w="2702560" h="1671320">
                <a:moveTo>
                  <a:pt x="2692146" y="1460071"/>
                </a:moveTo>
                <a:lnTo>
                  <a:pt x="2692146" y="1403603"/>
                </a:lnTo>
                <a:lnTo>
                  <a:pt x="2690622" y="1417319"/>
                </a:lnTo>
                <a:lnTo>
                  <a:pt x="2681625" y="1465350"/>
                </a:lnTo>
                <a:lnTo>
                  <a:pt x="2664121" y="1510257"/>
                </a:lnTo>
                <a:lnTo>
                  <a:pt x="2639061" y="1551094"/>
                </a:lnTo>
                <a:lnTo>
                  <a:pt x="2607402" y="1586917"/>
                </a:lnTo>
                <a:lnTo>
                  <a:pt x="2570095" y="1616780"/>
                </a:lnTo>
                <a:lnTo>
                  <a:pt x="2528094" y="1639738"/>
                </a:lnTo>
                <a:lnTo>
                  <a:pt x="2482354" y="1654847"/>
                </a:lnTo>
                <a:lnTo>
                  <a:pt x="2433828" y="1661159"/>
                </a:lnTo>
                <a:lnTo>
                  <a:pt x="281940" y="1661921"/>
                </a:lnTo>
                <a:lnTo>
                  <a:pt x="232385" y="1657452"/>
                </a:lnTo>
                <a:lnTo>
                  <a:pt x="185761" y="1644564"/>
                </a:lnTo>
                <a:lnTo>
                  <a:pt x="142865" y="1623983"/>
                </a:lnTo>
                <a:lnTo>
                  <a:pt x="104494" y="1596432"/>
                </a:lnTo>
                <a:lnTo>
                  <a:pt x="71443" y="1562638"/>
                </a:lnTo>
                <a:lnTo>
                  <a:pt x="44512" y="1523324"/>
                </a:lnTo>
                <a:lnTo>
                  <a:pt x="24495" y="1479215"/>
                </a:lnTo>
                <a:lnTo>
                  <a:pt x="12192" y="1431036"/>
                </a:lnTo>
                <a:lnTo>
                  <a:pt x="9144" y="1389125"/>
                </a:lnTo>
                <a:lnTo>
                  <a:pt x="9144" y="1459113"/>
                </a:lnTo>
                <a:lnTo>
                  <a:pt x="36828" y="1528991"/>
                </a:lnTo>
                <a:lnTo>
                  <a:pt x="61667" y="1565719"/>
                </a:lnTo>
                <a:lnTo>
                  <a:pt x="92202" y="1597914"/>
                </a:lnTo>
                <a:lnTo>
                  <a:pt x="151732" y="1639567"/>
                </a:lnTo>
                <a:lnTo>
                  <a:pt x="193152" y="1657154"/>
                </a:lnTo>
                <a:lnTo>
                  <a:pt x="236865" y="1667791"/>
                </a:lnTo>
                <a:lnTo>
                  <a:pt x="281940" y="1671065"/>
                </a:lnTo>
                <a:lnTo>
                  <a:pt x="2434590" y="1671065"/>
                </a:lnTo>
                <a:lnTo>
                  <a:pt x="2493686" y="1661640"/>
                </a:lnTo>
                <a:lnTo>
                  <a:pt x="2535585" y="1646772"/>
                </a:lnTo>
                <a:lnTo>
                  <a:pt x="2574151" y="1625602"/>
                </a:lnTo>
                <a:lnTo>
                  <a:pt x="2608773" y="1598799"/>
                </a:lnTo>
                <a:lnTo>
                  <a:pt x="2638838" y="1567028"/>
                </a:lnTo>
                <a:lnTo>
                  <a:pt x="2663734" y="1530956"/>
                </a:lnTo>
                <a:lnTo>
                  <a:pt x="2682850" y="1491251"/>
                </a:lnTo>
                <a:lnTo>
                  <a:pt x="2692146" y="1460071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71036" y="4277614"/>
            <a:ext cx="32194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(1)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72675" y="4989576"/>
            <a:ext cx="2715895" cy="1770380"/>
          </a:xfrm>
          <a:custGeom>
            <a:avLst/>
            <a:gdLst/>
            <a:ahLst/>
            <a:cxnLst/>
            <a:rect l="l" t="t" r="r" b="b"/>
            <a:pathLst>
              <a:path w="2715895" h="1770379">
                <a:moveTo>
                  <a:pt x="2715768" y="1487423"/>
                </a:moveTo>
                <a:lnTo>
                  <a:pt x="2715768" y="282701"/>
                </a:lnTo>
                <a:lnTo>
                  <a:pt x="2714244" y="267461"/>
                </a:lnTo>
                <a:lnTo>
                  <a:pt x="2705544" y="220258"/>
                </a:lnTo>
                <a:lnTo>
                  <a:pt x="2689678" y="175952"/>
                </a:lnTo>
                <a:lnTo>
                  <a:pt x="2667301" y="135184"/>
                </a:lnTo>
                <a:lnTo>
                  <a:pt x="2639071" y="98594"/>
                </a:lnTo>
                <a:lnTo>
                  <a:pt x="2605642" y="66824"/>
                </a:lnTo>
                <a:lnTo>
                  <a:pt x="2567671" y="40515"/>
                </a:lnTo>
                <a:lnTo>
                  <a:pt x="2525814" y="20308"/>
                </a:lnTo>
                <a:lnTo>
                  <a:pt x="2480727" y="6843"/>
                </a:lnTo>
                <a:lnTo>
                  <a:pt x="2433066" y="761"/>
                </a:lnTo>
                <a:lnTo>
                  <a:pt x="2417826" y="0"/>
                </a:lnTo>
                <a:lnTo>
                  <a:pt x="297942" y="0"/>
                </a:lnTo>
                <a:lnTo>
                  <a:pt x="249856" y="3877"/>
                </a:lnTo>
                <a:lnTo>
                  <a:pt x="204018" y="15165"/>
                </a:lnTo>
                <a:lnTo>
                  <a:pt x="161106" y="33285"/>
                </a:lnTo>
                <a:lnTo>
                  <a:pt x="121798" y="57655"/>
                </a:lnTo>
                <a:lnTo>
                  <a:pt x="86772" y="87697"/>
                </a:lnTo>
                <a:lnTo>
                  <a:pt x="56706" y="122831"/>
                </a:lnTo>
                <a:lnTo>
                  <a:pt x="32278" y="162477"/>
                </a:lnTo>
                <a:lnTo>
                  <a:pt x="14166" y="206054"/>
                </a:lnTo>
                <a:lnTo>
                  <a:pt x="3047" y="252983"/>
                </a:lnTo>
                <a:lnTo>
                  <a:pt x="0" y="282701"/>
                </a:lnTo>
                <a:lnTo>
                  <a:pt x="0" y="1487423"/>
                </a:lnTo>
                <a:lnTo>
                  <a:pt x="3048" y="1517141"/>
                </a:lnTo>
                <a:lnTo>
                  <a:pt x="6096" y="1532381"/>
                </a:lnTo>
                <a:lnTo>
                  <a:pt x="9144" y="1543319"/>
                </a:lnTo>
                <a:lnTo>
                  <a:pt x="9144" y="297941"/>
                </a:lnTo>
                <a:lnTo>
                  <a:pt x="10667" y="268985"/>
                </a:lnTo>
                <a:lnTo>
                  <a:pt x="27729" y="196129"/>
                </a:lnTo>
                <a:lnTo>
                  <a:pt x="47015" y="155271"/>
                </a:lnTo>
                <a:lnTo>
                  <a:pt x="72511" y="117930"/>
                </a:lnTo>
                <a:lnTo>
                  <a:pt x="103631" y="84581"/>
                </a:lnTo>
                <a:lnTo>
                  <a:pt x="164100" y="42345"/>
                </a:lnTo>
                <a:lnTo>
                  <a:pt x="206768" y="24250"/>
                </a:lnTo>
                <a:lnTo>
                  <a:pt x="251780" y="13270"/>
                </a:lnTo>
                <a:lnTo>
                  <a:pt x="297942" y="9905"/>
                </a:lnTo>
                <a:lnTo>
                  <a:pt x="2433066" y="9982"/>
                </a:lnTo>
                <a:lnTo>
                  <a:pt x="2492905" y="19380"/>
                </a:lnTo>
                <a:lnTo>
                  <a:pt x="2535698" y="34601"/>
                </a:lnTo>
                <a:lnTo>
                  <a:pt x="2575238" y="56362"/>
                </a:lnTo>
                <a:lnTo>
                  <a:pt x="2610840" y="83936"/>
                </a:lnTo>
                <a:lnTo>
                  <a:pt x="2641822" y="116592"/>
                </a:lnTo>
                <a:lnTo>
                  <a:pt x="2667499" y="153602"/>
                </a:lnTo>
                <a:lnTo>
                  <a:pt x="2687187" y="194236"/>
                </a:lnTo>
                <a:lnTo>
                  <a:pt x="2700203" y="237767"/>
                </a:lnTo>
                <a:lnTo>
                  <a:pt x="2705862" y="283463"/>
                </a:lnTo>
                <a:lnTo>
                  <a:pt x="2706624" y="298703"/>
                </a:lnTo>
                <a:lnTo>
                  <a:pt x="2706624" y="1543588"/>
                </a:lnTo>
                <a:lnTo>
                  <a:pt x="2709139" y="1535306"/>
                </a:lnTo>
                <a:lnTo>
                  <a:pt x="2715768" y="1487423"/>
                </a:lnTo>
                <a:close/>
              </a:path>
              <a:path w="2715895" h="1770379">
                <a:moveTo>
                  <a:pt x="2706624" y="1543588"/>
                </a:moveTo>
                <a:lnTo>
                  <a:pt x="2706624" y="1472183"/>
                </a:lnTo>
                <a:lnTo>
                  <a:pt x="2705100" y="1501901"/>
                </a:lnTo>
                <a:lnTo>
                  <a:pt x="2696397" y="1547782"/>
                </a:lnTo>
                <a:lnTo>
                  <a:pt x="2680884" y="1590738"/>
                </a:lnTo>
                <a:lnTo>
                  <a:pt x="2659165" y="1630183"/>
                </a:lnTo>
                <a:lnTo>
                  <a:pt x="2631843" y="1665529"/>
                </a:lnTo>
                <a:lnTo>
                  <a:pt x="2599521" y="1696189"/>
                </a:lnTo>
                <a:lnTo>
                  <a:pt x="2562803" y="1721575"/>
                </a:lnTo>
                <a:lnTo>
                  <a:pt x="2522292" y="1741100"/>
                </a:lnTo>
                <a:lnTo>
                  <a:pt x="2478591" y="1754178"/>
                </a:lnTo>
                <a:lnTo>
                  <a:pt x="2433066" y="1760120"/>
                </a:lnTo>
                <a:lnTo>
                  <a:pt x="297942" y="1760219"/>
                </a:lnTo>
                <a:lnTo>
                  <a:pt x="251304" y="1756838"/>
                </a:lnTo>
                <a:lnTo>
                  <a:pt x="206911" y="1746098"/>
                </a:lnTo>
                <a:lnTo>
                  <a:pt x="165396" y="1728602"/>
                </a:lnTo>
                <a:lnTo>
                  <a:pt x="127391" y="1704956"/>
                </a:lnTo>
                <a:lnTo>
                  <a:pt x="93531" y="1675764"/>
                </a:lnTo>
                <a:lnTo>
                  <a:pt x="64448" y="1641630"/>
                </a:lnTo>
                <a:lnTo>
                  <a:pt x="40775" y="1603158"/>
                </a:lnTo>
                <a:lnTo>
                  <a:pt x="23145" y="1560952"/>
                </a:lnTo>
                <a:lnTo>
                  <a:pt x="12192" y="1515617"/>
                </a:lnTo>
                <a:lnTo>
                  <a:pt x="9144" y="1471421"/>
                </a:lnTo>
                <a:lnTo>
                  <a:pt x="9144" y="1543319"/>
                </a:lnTo>
                <a:lnTo>
                  <a:pt x="38809" y="1619811"/>
                </a:lnTo>
                <a:lnTo>
                  <a:pt x="65712" y="1659344"/>
                </a:lnTo>
                <a:lnTo>
                  <a:pt x="97536" y="1692402"/>
                </a:lnTo>
                <a:lnTo>
                  <a:pt x="159942" y="1736314"/>
                </a:lnTo>
                <a:lnTo>
                  <a:pt x="203920" y="1754876"/>
                </a:lnTo>
                <a:lnTo>
                  <a:pt x="250332" y="1766204"/>
                </a:lnTo>
                <a:lnTo>
                  <a:pt x="297942" y="1770126"/>
                </a:lnTo>
                <a:lnTo>
                  <a:pt x="2417826" y="1770125"/>
                </a:lnTo>
                <a:lnTo>
                  <a:pt x="2495868" y="1759722"/>
                </a:lnTo>
                <a:lnTo>
                  <a:pt x="2540280" y="1743821"/>
                </a:lnTo>
                <a:lnTo>
                  <a:pt x="2580981" y="1721513"/>
                </a:lnTo>
                <a:lnTo>
                  <a:pt x="2617408" y="1693409"/>
                </a:lnTo>
                <a:lnTo>
                  <a:pt x="2648999" y="1660124"/>
                </a:lnTo>
                <a:lnTo>
                  <a:pt x="2675192" y="1622269"/>
                </a:lnTo>
                <a:lnTo>
                  <a:pt x="2695426" y="1580459"/>
                </a:lnTo>
                <a:lnTo>
                  <a:pt x="2706624" y="1543588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71036" y="6411214"/>
            <a:ext cx="32194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(2)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28345" y="2209800"/>
            <a:ext cx="2397760" cy="2348230"/>
          </a:xfrm>
          <a:custGeom>
            <a:avLst/>
            <a:gdLst/>
            <a:ahLst/>
            <a:cxnLst/>
            <a:rect l="l" t="t" r="r" b="b"/>
            <a:pathLst>
              <a:path w="2397759" h="2348229">
                <a:moveTo>
                  <a:pt x="2397252" y="1953767"/>
                </a:moveTo>
                <a:lnTo>
                  <a:pt x="2397252" y="394715"/>
                </a:lnTo>
                <a:lnTo>
                  <a:pt x="2396490" y="374141"/>
                </a:lnTo>
                <a:lnTo>
                  <a:pt x="2387346" y="306994"/>
                </a:lnTo>
                <a:lnTo>
                  <a:pt x="2374250" y="261810"/>
                </a:lnTo>
                <a:lnTo>
                  <a:pt x="2356026" y="219032"/>
                </a:lnTo>
                <a:lnTo>
                  <a:pt x="2333054" y="179036"/>
                </a:lnTo>
                <a:lnTo>
                  <a:pt x="2305708" y="142168"/>
                </a:lnTo>
                <a:lnTo>
                  <a:pt x="2274360" y="108775"/>
                </a:lnTo>
                <a:lnTo>
                  <a:pt x="2239383" y="79203"/>
                </a:lnTo>
                <a:lnTo>
                  <a:pt x="2201149" y="53797"/>
                </a:lnTo>
                <a:lnTo>
                  <a:pt x="2160033" y="32904"/>
                </a:lnTo>
                <a:lnTo>
                  <a:pt x="2116405" y="16869"/>
                </a:lnTo>
                <a:lnTo>
                  <a:pt x="2070640" y="6040"/>
                </a:lnTo>
                <a:lnTo>
                  <a:pt x="2023110" y="761"/>
                </a:lnTo>
                <a:lnTo>
                  <a:pt x="2002536" y="0"/>
                </a:lnTo>
                <a:lnTo>
                  <a:pt x="394715" y="0"/>
                </a:lnTo>
                <a:lnTo>
                  <a:pt x="346631" y="2983"/>
                </a:lnTo>
                <a:lnTo>
                  <a:pt x="300145" y="11539"/>
                </a:lnTo>
                <a:lnTo>
                  <a:pt x="255630" y="25354"/>
                </a:lnTo>
                <a:lnTo>
                  <a:pt x="213453" y="44114"/>
                </a:lnTo>
                <a:lnTo>
                  <a:pt x="173984" y="67504"/>
                </a:lnTo>
                <a:lnTo>
                  <a:pt x="137593" y="95211"/>
                </a:lnTo>
                <a:lnTo>
                  <a:pt x="104649" y="126921"/>
                </a:lnTo>
                <a:lnTo>
                  <a:pt x="75522" y="162320"/>
                </a:lnTo>
                <a:lnTo>
                  <a:pt x="50581" y="201092"/>
                </a:lnTo>
                <a:lnTo>
                  <a:pt x="30196" y="242926"/>
                </a:lnTo>
                <a:lnTo>
                  <a:pt x="14737" y="287505"/>
                </a:lnTo>
                <a:lnTo>
                  <a:pt x="4571" y="334517"/>
                </a:lnTo>
                <a:lnTo>
                  <a:pt x="761" y="374141"/>
                </a:lnTo>
                <a:lnTo>
                  <a:pt x="0" y="394715"/>
                </a:lnTo>
                <a:lnTo>
                  <a:pt x="0" y="1953767"/>
                </a:lnTo>
                <a:lnTo>
                  <a:pt x="2286" y="1994153"/>
                </a:lnTo>
                <a:lnTo>
                  <a:pt x="8382" y="2033015"/>
                </a:lnTo>
                <a:lnTo>
                  <a:pt x="9144" y="2035916"/>
                </a:lnTo>
                <a:lnTo>
                  <a:pt x="9144" y="394715"/>
                </a:lnTo>
                <a:lnTo>
                  <a:pt x="9905" y="374903"/>
                </a:lnTo>
                <a:lnTo>
                  <a:pt x="13715" y="336041"/>
                </a:lnTo>
                <a:lnTo>
                  <a:pt x="29925" y="270153"/>
                </a:lnTo>
                <a:lnTo>
                  <a:pt x="48511" y="225373"/>
                </a:lnTo>
                <a:lnTo>
                  <a:pt x="72710" y="183286"/>
                </a:lnTo>
                <a:lnTo>
                  <a:pt x="101943" y="144526"/>
                </a:lnTo>
                <a:lnTo>
                  <a:pt x="135635" y="109727"/>
                </a:lnTo>
                <a:lnTo>
                  <a:pt x="205410" y="59189"/>
                </a:lnTo>
                <a:lnTo>
                  <a:pt x="250057" y="37641"/>
                </a:lnTo>
                <a:lnTo>
                  <a:pt x="297308" y="21931"/>
                </a:lnTo>
                <a:lnTo>
                  <a:pt x="345935" y="12529"/>
                </a:lnTo>
                <a:lnTo>
                  <a:pt x="394715" y="9905"/>
                </a:lnTo>
                <a:lnTo>
                  <a:pt x="2023110" y="9964"/>
                </a:lnTo>
                <a:lnTo>
                  <a:pt x="2088372" y="19099"/>
                </a:lnTo>
                <a:lnTo>
                  <a:pt x="2132511" y="32041"/>
                </a:lnTo>
                <a:lnTo>
                  <a:pt x="2174247" y="49908"/>
                </a:lnTo>
                <a:lnTo>
                  <a:pt x="2213251" y="72350"/>
                </a:lnTo>
                <a:lnTo>
                  <a:pt x="2249192" y="99021"/>
                </a:lnTo>
                <a:lnTo>
                  <a:pt x="2281742" y="129573"/>
                </a:lnTo>
                <a:lnTo>
                  <a:pt x="2310570" y="163658"/>
                </a:lnTo>
                <a:lnTo>
                  <a:pt x="2335346" y="200928"/>
                </a:lnTo>
                <a:lnTo>
                  <a:pt x="2355742" y="241035"/>
                </a:lnTo>
                <a:lnTo>
                  <a:pt x="2371426" y="283632"/>
                </a:lnTo>
                <a:lnTo>
                  <a:pt x="2382071" y="328371"/>
                </a:lnTo>
                <a:lnTo>
                  <a:pt x="2387346" y="374903"/>
                </a:lnTo>
                <a:lnTo>
                  <a:pt x="2387346" y="2037849"/>
                </a:lnTo>
                <a:lnTo>
                  <a:pt x="2391241" y="2021293"/>
                </a:lnTo>
                <a:lnTo>
                  <a:pt x="2396490" y="1973579"/>
                </a:lnTo>
                <a:lnTo>
                  <a:pt x="2397252" y="1953767"/>
                </a:lnTo>
                <a:close/>
              </a:path>
              <a:path w="2397759" h="2348229">
                <a:moveTo>
                  <a:pt x="2387346" y="2037849"/>
                </a:moveTo>
                <a:lnTo>
                  <a:pt x="2387346" y="1973579"/>
                </a:lnTo>
                <a:lnTo>
                  <a:pt x="2385822" y="1993391"/>
                </a:lnTo>
                <a:lnTo>
                  <a:pt x="2378068" y="2039580"/>
                </a:lnTo>
                <a:lnTo>
                  <a:pt x="2365087" y="2083698"/>
                </a:lnTo>
                <a:lnTo>
                  <a:pt x="2347217" y="2125412"/>
                </a:lnTo>
                <a:lnTo>
                  <a:pt x="2324797" y="2164390"/>
                </a:lnTo>
                <a:lnTo>
                  <a:pt x="2298166" y="2200299"/>
                </a:lnTo>
                <a:lnTo>
                  <a:pt x="2267664" y="2232807"/>
                </a:lnTo>
                <a:lnTo>
                  <a:pt x="2233630" y="2261582"/>
                </a:lnTo>
                <a:lnTo>
                  <a:pt x="2196402" y="2286290"/>
                </a:lnTo>
                <a:lnTo>
                  <a:pt x="2156321" y="2306600"/>
                </a:lnTo>
                <a:lnTo>
                  <a:pt x="2113726" y="2322180"/>
                </a:lnTo>
                <a:lnTo>
                  <a:pt x="2068955" y="2332695"/>
                </a:lnTo>
                <a:lnTo>
                  <a:pt x="2022348" y="2337816"/>
                </a:lnTo>
                <a:lnTo>
                  <a:pt x="2002536" y="2338578"/>
                </a:lnTo>
                <a:lnTo>
                  <a:pt x="394716" y="2338578"/>
                </a:lnTo>
                <a:lnTo>
                  <a:pt x="347743" y="2335716"/>
                </a:lnTo>
                <a:lnTo>
                  <a:pt x="302347" y="2327384"/>
                </a:lnTo>
                <a:lnTo>
                  <a:pt x="258884" y="2313892"/>
                </a:lnTo>
                <a:lnTo>
                  <a:pt x="217711" y="2295553"/>
                </a:lnTo>
                <a:lnTo>
                  <a:pt x="179188" y="2272677"/>
                </a:lnTo>
                <a:lnTo>
                  <a:pt x="143670" y="2245575"/>
                </a:lnTo>
                <a:lnTo>
                  <a:pt x="111516" y="2214560"/>
                </a:lnTo>
                <a:lnTo>
                  <a:pt x="83083" y="2179943"/>
                </a:lnTo>
                <a:lnTo>
                  <a:pt x="58729" y="2142035"/>
                </a:lnTo>
                <a:lnTo>
                  <a:pt x="38811" y="2101147"/>
                </a:lnTo>
                <a:lnTo>
                  <a:pt x="23688" y="2057592"/>
                </a:lnTo>
                <a:lnTo>
                  <a:pt x="13716" y="2011679"/>
                </a:lnTo>
                <a:lnTo>
                  <a:pt x="9906" y="1973579"/>
                </a:lnTo>
                <a:lnTo>
                  <a:pt x="9144" y="1953767"/>
                </a:lnTo>
                <a:lnTo>
                  <a:pt x="9144" y="2035916"/>
                </a:lnTo>
                <a:lnTo>
                  <a:pt x="21010" y="2081085"/>
                </a:lnTo>
                <a:lnTo>
                  <a:pt x="40003" y="2127078"/>
                </a:lnTo>
                <a:lnTo>
                  <a:pt x="64798" y="2170296"/>
                </a:lnTo>
                <a:lnTo>
                  <a:pt x="94831" y="2210041"/>
                </a:lnTo>
                <a:lnTo>
                  <a:pt x="129540" y="2245614"/>
                </a:lnTo>
                <a:lnTo>
                  <a:pt x="200794" y="2297426"/>
                </a:lnTo>
                <a:lnTo>
                  <a:pt x="246497" y="2319309"/>
                </a:lnTo>
                <a:lnTo>
                  <a:pt x="294672" y="2335251"/>
                </a:lnTo>
                <a:lnTo>
                  <a:pt x="344388" y="2344854"/>
                </a:lnTo>
                <a:lnTo>
                  <a:pt x="394716" y="2347722"/>
                </a:lnTo>
                <a:lnTo>
                  <a:pt x="2023110" y="2347722"/>
                </a:lnTo>
                <a:lnTo>
                  <a:pt x="2090322" y="2338351"/>
                </a:lnTo>
                <a:lnTo>
                  <a:pt x="2135602" y="2325096"/>
                </a:lnTo>
                <a:lnTo>
                  <a:pt x="2178421" y="2306789"/>
                </a:lnTo>
                <a:lnTo>
                  <a:pt x="2218436" y="2283787"/>
                </a:lnTo>
                <a:lnTo>
                  <a:pt x="2255303" y="2256447"/>
                </a:lnTo>
                <a:lnTo>
                  <a:pt x="2288681" y="2225125"/>
                </a:lnTo>
                <a:lnTo>
                  <a:pt x="2318227" y="2190180"/>
                </a:lnTo>
                <a:lnTo>
                  <a:pt x="2343598" y="2151967"/>
                </a:lnTo>
                <a:lnTo>
                  <a:pt x="2364453" y="2110843"/>
                </a:lnTo>
                <a:lnTo>
                  <a:pt x="2380448" y="2067166"/>
                </a:lnTo>
                <a:lnTo>
                  <a:pt x="2387346" y="2037849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84136" y="4886705"/>
            <a:ext cx="2472690" cy="1876425"/>
          </a:xfrm>
          <a:custGeom>
            <a:avLst/>
            <a:gdLst/>
            <a:ahLst/>
            <a:cxnLst/>
            <a:rect l="l" t="t" r="r" b="b"/>
            <a:pathLst>
              <a:path w="2472690" h="1876425">
                <a:moveTo>
                  <a:pt x="2472690" y="1576577"/>
                </a:moveTo>
                <a:lnTo>
                  <a:pt x="2472690" y="299465"/>
                </a:lnTo>
                <a:lnTo>
                  <a:pt x="2471166" y="283463"/>
                </a:lnTo>
                <a:lnTo>
                  <a:pt x="2463442" y="238088"/>
                </a:lnTo>
                <a:lnTo>
                  <a:pt x="2449426" y="195241"/>
                </a:lnTo>
                <a:lnTo>
                  <a:pt x="2429638" y="155393"/>
                </a:lnTo>
                <a:lnTo>
                  <a:pt x="2404600" y="119014"/>
                </a:lnTo>
                <a:lnTo>
                  <a:pt x="2374830" y="86577"/>
                </a:lnTo>
                <a:lnTo>
                  <a:pt x="2340849" y="58552"/>
                </a:lnTo>
                <a:lnTo>
                  <a:pt x="2303178" y="35411"/>
                </a:lnTo>
                <a:lnTo>
                  <a:pt x="2262336" y="17624"/>
                </a:lnTo>
                <a:lnTo>
                  <a:pt x="2218845" y="5663"/>
                </a:lnTo>
                <a:lnTo>
                  <a:pt x="2173224" y="0"/>
                </a:lnTo>
                <a:lnTo>
                  <a:pt x="315468" y="0"/>
                </a:lnTo>
                <a:lnTo>
                  <a:pt x="269397" y="3188"/>
                </a:lnTo>
                <a:lnTo>
                  <a:pt x="225322" y="12811"/>
                </a:lnTo>
                <a:lnTo>
                  <a:pt x="183730" y="28419"/>
                </a:lnTo>
                <a:lnTo>
                  <a:pt x="145107" y="49562"/>
                </a:lnTo>
                <a:lnTo>
                  <a:pt x="109942" y="75790"/>
                </a:lnTo>
                <a:lnTo>
                  <a:pt x="78722" y="106653"/>
                </a:lnTo>
                <a:lnTo>
                  <a:pt x="51935" y="141702"/>
                </a:lnTo>
                <a:lnTo>
                  <a:pt x="30069" y="180486"/>
                </a:lnTo>
                <a:lnTo>
                  <a:pt x="13610" y="222556"/>
                </a:lnTo>
                <a:lnTo>
                  <a:pt x="3047" y="267461"/>
                </a:lnTo>
                <a:lnTo>
                  <a:pt x="0" y="299465"/>
                </a:lnTo>
                <a:lnTo>
                  <a:pt x="0" y="1576577"/>
                </a:lnTo>
                <a:lnTo>
                  <a:pt x="3048" y="1608581"/>
                </a:lnTo>
                <a:lnTo>
                  <a:pt x="6096" y="1623821"/>
                </a:lnTo>
                <a:lnTo>
                  <a:pt x="9144" y="1634273"/>
                </a:lnTo>
                <a:lnTo>
                  <a:pt x="9144" y="315467"/>
                </a:lnTo>
                <a:lnTo>
                  <a:pt x="10667" y="284225"/>
                </a:lnTo>
                <a:lnTo>
                  <a:pt x="29541" y="206329"/>
                </a:lnTo>
                <a:lnTo>
                  <a:pt x="49572" y="163672"/>
                </a:lnTo>
                <a:lnTo>
                  <a:pt x="76060" y="124713"/>
                </a:lnTo>
                <a:lnTo>
                  <a:pt x="109727" y="88391"/>
                </a:lnTo>
                <a:lnTo>
                  <a:pt x="174805" y="43641"/>
                </a:lnTo>
                <a:lnTo>
                  <a:pt x="219051" y="24745"/>
                </a:lnTo>
                <a:lnTo>
                  <a:pt x="265785" y="13289"/>
                </a:lnTo>
                <a:lnTo>
                  <a:pt x="315468" y="9143"/>
                </a:lnTo>
                <a:lnTo>
                  <a:pt x="2157222" y="9143"/>
                </a:lnTo>
                <a:lnTo>
                  <a:pt x="2173224" y="9905"/>
                </a:lnTo>
                <a:lnTo>
                  <a:pt x="2237127" y="19673"/>
                </a:lnTo>
                <a:lnTo>
                  <a:pt x="2282766" y="36064"/>
                </a:lnTo>
                <a:lnTo>
                  <a:pt x="2324729" y="59159"/>
                </a:lnTo>
                <a:lnTo>
                  <a:pt x="2362364" y="88273"/>
                </a:lnTo>
                <a:lnTo>
                  <a:pt x="2395018" y="122724"/>
                </a:lnTo>
                <a:lnTo>
                  <a:pt x="2422039" y="161829"/>
                </a:lnTo>
                <a:lnTo>
                  <a:pt x="2442775" y="204903"/>
                </a:lnTo>
                <a:lnTo>
                  <a:pt x="2456574" y="251263"/>
                </a:lnTo>
                <a:lnTo>
                  <a:pt x="2462784" y="300227"/>
                </a:lnTo>
                <a:lnTo>
                  <a:pt x="2463546" y="315467"/>
                </a:lnTo>
                <a:lnTo>
                  <a:pt x="2463546" y="1634589"/>
                </a:lnTo>
                <a:lnTo>
                  <a:pt x="2466929" y="1622327"/>
                </a:lnTo>
                <a:lnTo>
                  <a:pt x="2472690" y="1576577"/>
                </a:lnTo>
                <a:close/>
              </a:path>
              <a:path w="2472690" h="1876425">
                <a:moveTo>
                  <a:pt x="2463546" y="1634589"/>
                </a:moveTo>
                <a:lnTo>
                  <a:pt x="2463546" y="1560575"/>
                </a:lnTo>
                <a:lnTo>
                  <a:pt x="2462022" y="1591817"/>
                </a:lnTo>
                <a:lnTo>
                  <a:pt x="2452973" y="1640377"/>
                </a:lnTo>
                <a:lnTo>
                  <a:pt x="2436579" y="1685948"/>
                </a:lnTo>
                <a:lnTo>
                  <a:pt x="2413510" y="1727874"/>
                </a:lnTo>
                <a:lnTo>
                  <a:pt x="2384437" y="1765499"/>
                </a:lnTo>
                <a:lnTo>
                  <a:pt x="2350028" y="1798167"/>
                </a:lnTo>
                <a:lnTo>
                  <a:pt x="2310956" y="1825221"/>
                </a:lnTo>
                <a:lnTo>
                  <a:pt x="2267891" y="1846005"/>
                </a:lnTo>
                <a:lnTo>
                  <a:pt x="2221503" y="1859863"/>
                </a:lnTo>
                <a:lnTo>
                  <a:pt x="2172462" y="1866137"/>
                </a:lnTo>
                <a:lnTo>
                  <a:pt x="315468" y="1866899"/>
                </a:lnTo>
                <a:lnTo>
                  <a:pt x="266171" y="1862782"/>
                </a:lnTo>
                <a:lnTo>
                  <a:pt x="219142" y="1851109"/>
                </a:lnTo>
                <a:lnTo>
                  <a:pt x="175090" y="1832466"/>
                </a:lnTo>
                <a:lnTo>
                  <a:pt x="134723" y="1807438"/>
                </a:lnTo>
                <a:lnTo>
                  <a:pt x="98749" y="1776613"/>
                </a:lnTo>
                <a:lnTo>
                  <a:pt x="67877" y="1740577"/>
                </a:lnTo>
                <a:lnTo>
                  <a:pt x="42814" y="1699915"/>
                </a:lnTo>
                <a:lnTo>
                  <a:pt x="24271" y="1655213"/>
                </a:lnTo>
                <a:lnTo>
                  <a:pt x="12954" y="1607057"/>
                </a:lnTo>
                <a:lnTo>
                  <a:pt x="9144" y="1559813"/>
                </a:lnTo>
                <a:lnTo>
                  <a:pt x="9144" y="1634273"/>
                </a:lnTo>
                <a:lnTo>
                  <a:pt x="20039" y="1671633"/>
                </a:lnTo>
                <a:lnTo>
                  <a:pt x="41357" y="1716890"/>
                </a:lnTo>
                <a:lnTo>
                  <a:pt x="69428" y="1758285"/>
                </a:lnTo>
                <a:lnTo>
                  <a:pt x="103632" y="1794509"/>
                </a:lnTo>
                <a:lnTo>
                  <a:pt x="170326" y="1840618"/>
                </a:lnTo>
                <a:lnTo>
                  <a:pt x="215936" y="1860156"/>
                </a:lnTo>
                <a:lnTo>
                  <a:pt x="264068" y="1872017"/>
                </a:lnTo>
                <a:lnTo>
                  <a:pt x="315468" y="1876043"/>
                </a:lnTo>
                <a:lnTo>
                  <a:pt x="2173224" y="1876043"/>
                </a:lnTo>
                <a:lnTo>
                  <a:pt x="2234639" y="1866551"/>
                </a:lnTo>
                <a:lnTo>
                  <a:pt x="2277486" y="1852428"/>
                </a:lnTo>
                <a:lnTo>
                  <a:pt x="2317307" y="1832639"/>
                </a:lnTo>
                <a:lnTo>
                  <a:pt x="2353642" y="1807674"/>
                </a:lnTo>
                <a:lnTo>
                  <a:pt x="2386031" y="1778022"/>
                </a:lnTo>
                <a:lnTo>
                  <a:pt x="2414014" y="1744172"/>
                </a:lnTo>
                <a:lnTo>
                  <a:pt x="2437132" y="1706613"/>
                </a:lnTo>
                <a:lnTo>
                  <a:pt x="2454923" y="1665835"/>
                </a:lnTo>
                <a:lnTo>
                  <a:pt x="2463546" y="1634589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577960" y="4107688"/>
            <a:ext cx="32194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(3)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29193" y="6402057"/>
            <a:ext cx="32194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(4)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8601710" cy="5906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关系代数之纯关系操作：选择</a:t>
            </a:r>
            <a:r>
              <a:rPr sz="24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(Select)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70815" marR="5080" algn="just">
              <a:lnSpc>
                <a:spcPct val="130000"/>
              </a:lnSpc>
              <a:spcBef>
                <a:spcPts val="194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000" spc="-5" dirty="0">
                <a:latin typeface="Times New Roman" panose="02020603050405020304"/>
                <a:cs typeface="Times New Roman" panose="02020603050405020304"/>
              </a:rPr>
              <a:t>从关系中，选出满足给定条件的元组</a:t>
            </a:r>
            <a:endParaRPr lang="en-US" altLang="zh-CN" sz="2000" spc="-5" dirty="0">
              <a:latin typeface="Times New Roman" panose="02020603050405020304"/>
              <a:cs typeface="Times New Roman" panose="02020603050405020304"/>
            </a:endParaRPr>
          </a:p>
          <a:p>
            <a:pPr marL="170815" marR="5080" algn="just">
              <a:lnSpc>
                <a:spcPct val="130000"/>
              </a:lnSpc>
              <a:spcBef>
                <a:spcPts val="1940"/>
              </a:spcBef>
            </a:pPr>
            <a:r>
              <a:rPr lang="zh-CN" altLang="en-US"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 err="1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定义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：给定关系</a:t>
            </a:r>
            <a:r>
              <a:rPr sz="2000" b="1" spc="5" dirty="0" err="1">
                <a:latin typeface="Arial" panose="020B0604020202020204"/>
                <a:cs typeface="Arial" panose="020B0604020202020204"/>
              </a:rPr>
              <a:t>R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, </a:t>
            </a:r>
            <a:r>
              <a:rPr lang="zh-CN" altLang="en-US" sz="2000" b="1" spc="5" dirty="0">
                <a:latin typeface="Arial" panose="020B0604020202020204"/>
                <a:cs typeface="Arial" panose="020B0604020202020204"/>
              </a:rPr>
              <a:t>以及</a:t>
            </a:r>
            <a:r>
              <a:rPr sz="2000" b="1" dirty="0" err="1">
                <a:latin typeface="Microsoft JhengHei" panose="020B0604030504040204" charset="-120"/>
                <a:cs typeface="Microsoft JhengHei" panose="020B0604030504040204" charset="-120"/>
              </a:rPr>
              <a:t>选择条件</a:t>
            </a:r>
            <a:r>
              <a:rPr sz="2000" b="1" dirty="0" err="1">
                <a:latin typeface="Arial" panose="020B0604020202020204"/>
                <a:cs typeface="Arial" panose="020B0604020202020204"/>
              </a:rPr>
              <a:t>condition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简记</a:t>
            </a:r>
            <a:r>
              <a:rPr sz="2000" b="1" dirty="0">
                <a:latin typeface="Arial" panose="020B0604020202020204"/>
                <a:cs typeface="Arial" panose="020B0604020202020204"/>
              </a:rPr>
              <a:t>con), </a:t>
            </a:r>
            <a:r>
              <a:rPr lang="zh-CN" altLang="en-US" sz="2000" b="1" dirty="0">
                <a:latin typeface="Arial" panose="020B0604020202020204"/>
                <a:cs typeface="Arial" panose="020B0604020202020204"/>
              </a:rPr>
              <a:t>其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运算结果也是一个关系，记作</a:t>
            </a:r>
            <a:r>
              <a:rPr sz="2000" b="1" spc="5" dirty="0" err="1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1950" b="1" spc="7" baseline="-17000" dirty="0" err="1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con</a:t>
            </a:r>
            <a:r>
              <a:rPr sz="2000" b="1" spc="5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(R)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70815" algn="just">
              <a:lnSpc>
                <a:spcPct val="100000"/>
              </a:lnSpc>
              <a:spcBef>
                <a:spcPts val="855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数学描述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： 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3150" b="1" baseline="-17000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con</a:t>
            </a:r>
            <a:r>
              <a:rPr sz="2800" b="1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(R)={t | t 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R </a:t>
            </a:r>
            <a:r>
              <a:rPr sz="2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con(t) </a:t>
            </a:r>
            <a:r>
              <a:rPr sz="2800" b="1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= </a:t>
            </a:r>
            <a:r>
              <a:rPr sz="2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‘</a:t>
            </a:r>
            <a:r>
              <a:rPr sz="2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真’</a:t>
            </a:r>
            <a:r>
              <a:rPr sz="2800" b="1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}</a:t>
            </a:r>
            <a:r>
              <a:rPr sz="2800" b="1" spc="-80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28015" marR="2752725">
              <a:lnSpc>
                <a:spcPct val="130000"/>
              </a:lnSpc>
              <a:spcBef>
                <a:spcPts val="15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设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R(A</a:t>
            </a:r>
            <a:r>
              <a:rPr sz="1950" b="1" baseline="-17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950" b="1" baseline="-17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…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950" b="1" baseline="-17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), t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是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的元组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的分量记  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t[A</a:t>
            </a:r>
            <a:r>
              <a:rPr sz="1950" b="1" baseline="-17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],</a:t>
            </a:r>
            <a:r>
              <a:rPr sz="2000" b="1" spc="-1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或简写为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50" b="1" spc="7" baseline="-17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</a:t>
            </a:r>
            <a:endParaRPr sz="1950" baseline="-17000" dirty="0">
              <a:latin typeface="Arial" panose="020B0604020202020204"/>
              <a:cs typeface="Arial" panose="020B0604020202020204"/>
            </a:endParaRPr>
          </a:p>
          <a:p>
            <a:pPr marL="62801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3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条件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con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由逻辑运算符连接算术表达式组成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2801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逻辑运算符：</a:t>
            </a:r>
            <a:r>
              <a:rPr sz="2000" b="1" spc="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000" b="1" spc="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000" b="1" spc="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或写为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and , </a:t>
            </a:r>
            <a:r>
              <a:rPr sz="2000" b="1" spc="-4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or,</a:t>
            </a:r>
            <a:r>
              <a:rPr sz="2000" b="1" spc="1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not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628015" marR="2168525">
              <a:lnSpc>
                <a:spcPct val="130000"/>
              </a:lnSpc>
              <a:tabLst>
                <a:tab pos="3248025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算术表达式：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000" b="1" spc="7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14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Y,	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其中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X,</a:t>
            </a:r>
            <a:r>
              <a:rPr sz="2000" b="1" spc="-8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7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是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的分量、常量或 </a:t>
            </a:r>
            <a:r>
              <a:rPr sz="2000" b="1" spc="0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简单函数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000" b="1" spc="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是比较运算符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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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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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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2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≠}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61427" y="4334255"/>
            <a:ext cx="1625346" cy="24947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10792" y="4021569"/>
            <a:ext cx="179514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SC(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学生选课表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3532" y="4021569"/>
            <a:ext cx="180022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Course</a:t>
            </a:r>
            <a:r>
              <a:rPr sz="2000" b="1" spc="-5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课程表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7873" y="878078"/>
            <a:ext cx="279273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500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9199" y="1707641"/>
            <a:ext cx="5577205" cy="122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关系代数之纯关系操作：除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(Division)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258445">
              <a:lnSpc>
                <a:spcPct val="100000"/>
              </a:lnSpc>
              <a:spcBef>
                <a:spcPts val="69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除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(Division)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操作的示例二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语义的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258445">
              <a:lnSpc>
                <a:spcPct val="100000"/>
              </a:lnSpc>
              <a:spcBef>
                <a:spcPts val="118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查询选修了全部课程的学生的学号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3457" y="3011423"/>
            <a:ext cx="124714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800" b="1" spc="-7" baseline="-21000" dirty="0">
                <a:latin typeface="Arial" panose="020B0604020202020204"/>
                <a:cs typeface="Arial" panose="020B0604020202020204"/>
              </a:rPr>
              <a:t>S#,</a:t>
            </a:r>
            <a:r>
              <a:rPr sz="1800" b="1" spc="-112" baseline="-2100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7" baseline="-21000" dirty="0">
                <a:latin typeface="Arial" panose="020B0604020202020204"/>
                <a:cs typeface="Arial" panose="020B0604020202020204"/>
              </a:rPr>
              <a:t>C#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(SC)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8092" y="2770123"/>
            <a:ext cx="1970405" cy="64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50" spc="15" baseline="-4000" dirty="0">
                <a:latin typeface="Symbol" panose="05050102010706020507"/>
                <a:cs typeface="Symbol" panose="05050102010706020507"/>
              </a:rPr>
              <a:t></a:t>
            </a:r>
            <a:r>
              <a:rPr sz="6450" spc="352" baseline="-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800" b="1" spc="-15" baseline="-21000" dirty="0">
                <a:latin typeface="Arial" panose="020B0604020202020204"/>
                <a:cs typeface="Arial" panose="020B0604020202020204"/>
              </a:rPr>
              <a:t>C#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(Course)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88699" y="4405121"/>
            <a:ext cx="3409188" cy="857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968366" y="5495290"/>
            <a:ext cx="334772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选修了全部课程的学生的学号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31099" y="4434078"/>
            <a:ext cx="2162555" cy="1888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84889" y="5872734"/>
            <a:ext cx="848867" cy="4366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69340" y="635000"/>
            <a:ext cx="8554720" cy="236339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b="1" spc="5" dirty="0">
                <a:latin typeface="Microsoft JhengHei" panose="020B0604030504040204" charset="-120"/>
                <a:cs typeface="Microsoft JhengHei" panose="020B0604030504040204" charset="-120"/>
              </a:rPr>
              <a:t>查询选修了学号</a:t>
            </a:r>
            <a:r>
              <a:rPr lang="en-US" altLang="zh-CN" sz="2800" b="1" spc="5" dirty="0">
                <a:latin typeface="Times New Roman" panose="02020603050405020304"/>
                <a:cs typeface="Times New Roman" panose="02020603050405020304"/>
              </a:rPr>
              <a:t>98030201</a:t>
            </a:r>
            <a:r>
              <a:rPr lang="zh-CN" altLang="en-US" sz="2800" b="1" spc="5" dirty="0">
                <a:latin typeface="Microsoft JhengHei" panose="020B0604030504040204" charset="-120"/>
                <a:cs typeface="Microsoft JhengHei" panose="020B0604030504040204" charset="-120"/>
              </a:rPr>
              <a:t>学生所学全部课程的同学的姓名</a:t>
            </a:r>
            <a:endParaRPr lang="en-US" altLang="zh-CN" sz="2800" b="1" spc="5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矩形: 圆角 4"/>
          <p:cNvSpPr/>
          <p:nvPr>
            <p:custDataLst>
              <p:tags r:id="rId2"/>
            </p:custDataLst>
          </p:nvPr>
        </p:nvSpPr>
        <p:spPr>
          <a:xfrm>
            <a:off x="7355205" y="6853833"/>
            <a:ext cx="1701641" cy="453771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0" y="6426097"/>
            <a:ext cx="10693400" cy="427736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405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正常使用主观题需</a:t>
            </a:r>
            <a:r>
              <a:rPr lang="en-US" altLang="zh-CN" sz="1405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2.0</a:t>
            </a:r>
            <a:r>
              <a:rPr lang="zh-CN" altLang="en-US" sz="1405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405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object 15"/>
          <p:cNvSpPr/>
          <p:nvPr/>
        </p:nvSpPr>
        <p:spPr>
          <a:xfrm>
            <a:off x="1468121" y="3068119"/>
            <a:ext cx="3878579" cy="1467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7"/>
          <p:cNvSpPr txBox="1"/>
          <p:nvPr/>
        </p:nvSpPr>
        <p:spPr>
          <a:xfrm>
            <a:off x="6059438" y="2478838"/>
            <a:ext cx="179514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SC(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学生选课表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5"/>
          <p:cNvSpPr/>
          <p:nvPr/>
        </p:nvSpPr>
        <p:spPr>
          <a:xfrm>
            <a:off x="6079745" y="2891347"/>
            <a:ext cx="2162555" cy="18882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7"/>
          <p:cNvSpPr txBox="1"/>
          <p:nvPr/>
        </p:nvSpPr>
        <p:spPr>
          <a:xfrm>
            <a:off x="1460500" y="2555038"/>
            <a:ext cx="179514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zh-CN" altLang="en-US"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dirty="0" err="1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学生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3903733" y="4819436"/>
            <a:ext cx="180022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Course</a:t>
            </a:r>
            <a:r>
              <a:rPr sz="2000" b="1" spc="-5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课程表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3"/>
          <p:cNvSpPr/>
          <p:nvPr/>
        </p:nvSpPr>
        <p:spPr>
          <a:xfrm>
            <a:off x="3898900" y="5202988"/>
            <a:ext cx="3409188" cy="85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0" name="组合 9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0693400" cy="635000"/>
            <a:chOff x="0" y="0"/>
            <a:chExt cx="10693400" cy="635000"/>
          </a:xfrm>
        </p:grpSpPr>
        <p:sp>
          <p:nvSpPr>
            <p:cNvPr id="6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06934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63500"/>
            <a:ext cx="1422400" cy="50800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7315"/>
            <a:ext cx="6916420" cy="2130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关系代数之纯关系操作：除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(Division)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58445">
              <a:lnSpc>
                <a:spcPct val="100000"/>
              </a:lnSpc>
              <a:spcBef>
                <a:spcPts val="129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除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(Division)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操作的示例三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语义的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58445">
              <a:lnSpc>
                <a:spcPct val="100000"/>
              </a:lnSpc>
              <a:spcBef>
                <a:spcPts val="118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查询选修了学号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98030201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学生所学全部课程的同学的姓名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3373" y="3435096"/>
            <a:ext cx="1146810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0"/>
              </a:lnSpc>
            </a:pP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Sname</a:t>
            </a:r>
            <a:r>
              <a:rPr sz="3600" b="1" spc="-7" baseline="10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157" baseline="1000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baseline="10000" dirty="0">
                <a:latin typeface="Arial" panose="020B0604020202020204"/>
                <a:cs typeface="Arial" panose="020B0604020202020204"/>
              </a:rPr>
              <a:t>S</a:t>
            </a:r>
            <a:endParaRPr sz="3600" baseline="10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1691" y="3193796"/>
            <a:ext cx="439737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55"/>
              </a:lnSpc>
            </a:pPr>
            <a:r>
              <a:rPr sz="3600" b="1" spc="-7" baseline="10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S#</a:t>
            </a:r>
            <a:r>
              <a:rPr sz="1200" b="1" dirty="0">
                <a:latin typeface="Arial" panose="020B0604020202020204"/>
                <a:cs typeface="Arial" panose="020B0604020202020204"/>
              </a:rPr>
              <a:t>,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C#</a:t>
            </a:r>
            <a:r>
              <a:rPr sz="3000" b="1" spc="-15" baseline="13000" dirty="0">
                <a:latin typeface="Arial" panose="020B0604020202020204"/>
                <a:cs typeface="Arial" panose="020B0604020202020204"/>
              </a:rPr>
              <a:t>(SC</a:t>
            </a:r>
            <a:r>
              <a:rPr sz="3000" b="1" baseline="13000" dirty="0">
                <a:latin typeface="Arial" panose="020B0604020202020204"/>
                <a:cs typeface="Arial" panose="020B0604020202020204"/>
              </a:rPr>
              <a:t>)</a:t>
            </a:r>
            <a:r>
              <a:rPr sz="6450" spc="15" baseline="1000" dirty="0">
                <a:latin typeface="Symbol" panose="05050102010706020507"/>
                <a:cs typeface="Symbol" panose="05050102010706020507"/>
              </a:rPr>
              <a:t></a:t>
            </a:r>
            <a:r>
              <a:rPr sz="6450" spc="-1050" baseline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</a:t>
            </a:r>
            <a:r>
              <a:rPr sz="1200" b="1" dirty="0">
                <a:latin typeface="Arial" panose="020B0604020202020204"/>
                <a:cs typeface="Arial" panose="020B0604020202020204"/>
              </a:rPr>
              <a:t>#</a:t>
            </a:r>
            <a:r>
              <a:rPr sz="1200" b="1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σ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S#=“98030201”</a:t>
            </a:r>
            <a:r>
              <a:rPr sz="3000" b="1" spc="-15" baseline="13000" dirty="0">
                <a:latin typeface="Arial" panose="020B0604020202020204"/>
                <a:cs typeface="Arial" panose="020B0604020202020204"/>
              </a:rPr>
              <a:t>(SC)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)</a:t>
            </a:r>
            <a:r>
              <a:rPr sz="3000" b="1" spc="-15" baseline="13000" dirty="0">
                <a:latin typeface="Tahoma" panose="020B0604030504040204"/>
                <a:cs typeface="Tahoma" panose="020B0604030504040204"/>
              </a:rPr>
              <a:t>))</a:t>
            </a:r>
            <a:endParaRPr sz="3000" baseline="13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4239" y="3472434"/>
            <a:ext cx="389890" cy="190500"/>
          </a:xfrm>
          <a:custGeom>
            <a:avLst/>
            <a:gdLst/>
            <a:ahLst/>
            <a:cxnLst/>
            <a:rect l="l" t="t" r="r" b="b"/>
            <a:pathLst>
              <a:path w="389889" h="190500">
                <a:moveTo>
                  <a:pt x="195059" y="75079"/>
                </a:moveTo>
                <a:lnTo>
                  <a:pt x="0" y="0"/>
                </a:lnTo>
                <a:lnTo>
                  <a:pt x="0" y="190500"/>
                </a:lnTo>
                <a:lnTo>
                  <a:pt x="12192" y="185853"/>
                </a:lnTo>
                <a:lnTo>
                  <a:pt x="12192" y="45720"/>
                </a:lnTo>
                <a:lnTo>
                  <a:pt x="38100" y="28194"/>
                </a:lnTo>
                <a:lnTo>
                  <a:pt x="38100" y="55651"/>
                </a:lnTo>
                <a:lnTo>
                  <a:pt x="142394" y="95630"/>
                </a:lnTo>
                <a:lnTo>
                  <a:pt x="188214" y="78066"/>
                </a:lnTo>
                <a:lnTo>
                  <a:pt x="188214" y="77724"/>
                </a:lnTo>
                <a:lnTo>
                  <a:pt x="195059" y="75079"/>
                </a:lnTo>
                <a:close/>
              </a:path>
              <a:path w="389889" h="190500">
                <a:moveTo>
                  <a:pt x="38100" y="55651"/>
                </a:moveTo>
                <a:lnTo>
                  <a:pt x="38100" y="28194"/>
                </a:lnTo>
                <a:lnTo>
                  <a:pt x="12192" y="45720"/>
                </a:lnTo>
                <a:lnTo>
                  <a:pt x="38100" y="55651"/>
                </a:lnTo>
                <a:close/>
              </a:path>
              <a:path w="389889" h="190500">
                <a:moveTo>
                  <a:pt x="38100" y="135610"/>
                </a:moveTo>
                <a:lnTo>
                  <a:pt x="38100" y="55651"/>
                </a:lnTo>
                <a:lnTo>
                  <a:pt x="12192" y="45720"/>
                </a:lnTo>
                <a:lnTo>
                  <a:pt x="12192" y="145542"/>
                </a:lnTo>
                <a:lnTo>
                  <a:pt x="38100" y="135610"/>
                </a:lnTo>
                <a:close/>
              </a:path>
              <a:path w="389889" h="190500">
                <a:moveTo>
                  <a:pt x="189108" y="113538"/>
                </a:moveTo>
                <a:lnTo>
                  <a:pt x="142394" y="95631"/>
                </a:lnTo>
                <a:lnTo>
                  <a:pt x="12192" y="145542"/>
                </a:lnTo>
                <a:lnTo>
                  <a:pt x="38100" y="163068"/>
                </a:lnTo>
                <a:lnTo>
                  <a:pt x="38100" y="175978"/>
                </a:lnTo>
                <a:lnTo>
                  <a:pt x="188214" y="118765"/>
                </a:lnTo>
                <a:lnTo>
                  <a:pt x="188214" y="113538"/>
                </a:lnTo>
                <a:lnTo>
                  <a:pt x="189108" y="113538"/>
                </a:lnTo>
                <a:close/>
              </a:path>
              <a:path w="389889" h="190500">
                <a:moveTo>
                  <a:pt x="38100" y="175978"/>
                </a:moveTo>
                <a:lnTo>
                  <a:pt x="38100" y="163068"/>
                </a:lnTo>
                <a:lnTo>
                  <a:pt x="12192" y="145542"/>
                </a:lnTo>
                <a:lnTo>
                  <a:pt x="12192" y="185853"/>
                </a:lnTo>
                <a:lnTo>
                  <a:pt x="38100" y="175978"/>
                </a:lnTo>
                <a:close/>
              </a:path>
              <a:path w="389889" h="190500">
                <a:moveTo>
                  <a:pt x="247529" y="95631"/>
                </a:moveTo>
                <a:lnTo>
                  <a:pt x="201010" y="77724"/>
                </a:lnTo>
                <a:lnTo>
                  <a:pt x="189108" y="77724"/>
                </a:lnTo>
                <a:lnTo>
                  <a:pt x="142394" y="95631"/>
                </a:lnTo>
                <a:lnTo>
                  <a:pt x="189108" y="113538"/>
                </a:lnTo>
                <a:lnTo>
                  <a:pt x="201010" y="113538"/>
                </a:lnTo>
                <a:lnTo>
                  <a:pt x="247529" y="95631"/>
                </a:lnTo>
                <a:close/>
              </a:path>
              <a:path w="389889" h="190500">
                <a:moveTo>
                  <a:pt x="201930" y="77724"/>
                </a:moveTo>
                <a:lnTo>
                  <a:pt x="195059" y="75079"/>
                </a:lnTo>
                <a:lnTo>
                  <a:pt x="188214" y="77724"/>
                </a:lnTo>
                <a:lnTo>
                  <a:pt x="189108" y="77724"/>
                </a:lnTo>
                <a:lnTo>
                  <a:pt x="195072" y="75438"/>
                </a:lnTo>
                <a:lnTo>
                  <a:pt x="201010" y="77724"/>
                </a:lnTo>
                <a:lnTo>
                  <a:pt x="201930" y="77724"/>
                </a:lnTo>
                <a:close/>
              </a:path>
              <a:path w="389889" h="190500">
                <a:moveTo>
                  <a:pt x="189108" y="77724"/>
                </a:moveTo>
                <a:lnTo>
                  <a:pt x="188214" y="77724"/>
                </a:lnTo>
                <a:lnTo>
                  <a:pt x="188214" y="78066"/>
                </a:lnTo>
                <a:lnTo>
                  <a:pt x="189108" y="77724"/>
                </a:lnTo>
                <a:close/>
              </a:path>
              <a:path w="389889" h="190500">
                <a:moveTo>
                  <a:pt x="201930" y="113538"/>
                </a:moveTo>
                <a:lnTo>
                  <a:pt x="201010" y="113538"/>
                </a:lnTo>
                <a:lnTo>
                  <a:pt x="195059" y="115819"/>
                </a:lnTo>
                <a:lnTo>
                  <a:pt x="189108" y="113538"/>
                </a:lnTo>
                <a:lnTo>
                  <a:pt x="188214" y="113538"/>
                </a:lnTo>
                <a:lnTo>
                  <a:pt x="195072" y="116151"/>
                </a:lnTo>
                <a:lnTo>
                  <a:pt x="201930" y="113538"/>
                </a:lnTo>
                <a:close/>
              </a:path>
              <a:path w="389889" h="190500">
                <a:moveTo>
                  <a:pt x="195059" y="116156"/>
                </a:moveTo>
                <a:lnTo>
                  <a:pt x="188214" y="113538"/>
                </a:lnTo>
                <a:lnTo>
                  <a:pt x="188214" y="118765"/>
                </a:lnTo>
                <a:lnTo>
                  <a:pt x="195059" y="116156"/>
                </a:lnTo>
                <a:close/>
              </a:path>
              <a:path w="389889" h="190500">
                <a:moveTo>
                  <a:pt x="201010" y="77724"/>
                </a:moveTo>
                <a:lnTo>
                  <a:pt x="195059" y="75442"/>
                </a:lnTo>
                <a:lnTo>
                  <a:pt x="189108" y="77724"/>
                </a:lnTo>
                <a:lnTo>
                  <a:pt x="201010" y="77724"/>
                </a:lnTo>
                <a:close/>
              </a:path>
              <a:path w="389889" h="190500">
                <a:moveTo>
                  <a:pt x="201010" y="113538"/>
                </a:moveTo>
                <a:lnTo>
                  <a:pt x="189108" y="113538"/>
                </a:lnTo>
                <a:lnTo>
                  <a:pt x="195072" y="115824"/>
                </a:lnTo>
                <a:lnTo>
                  <a:pt x="201010" y="113538"/>
                </a:lnTo>
                <a:close/>
              </a:path>
              <a:path w="389889" h="190500">
                <a:moveTo>
                  <a:pt x="389382" y="190500"/>
                </a:moveTo>
                <a:lnTo>
                  <a:pt x="389382" y="0"/>
                </a:lnTo>
                <a:lnTo>
                  <a:pt x="195059" y="75079"/>
                </a:lnTo>
                <a:lnTo>
                  <a:pt x="201930" y="77724"/>
                </a:lnTo>
                <a:lnTo>
                  <a:pt x="201930" y="78077"/>
                </a:lnTo>
                <a:lnTo>
                  <a:pt x="247529" y="95631"/>
                </a:lnTo>
                <a:lnTo>
                  <a:pt x="351282" y="55692"/>
                </a:lnTo>
                <a:lnTo>
                  <a:pt x="351282" y="28194"/>
                </a:lnTo>
                <a:lnTo>
                  <a:pt x="377190" y="45720"/>
                </a:lnTo>
                <a:lnTo>
                  <a:pt x="377190" y="185835"/>
                </a:lnTo>
                <a:lnTo>
                  <a:pt x="389382" y="190500"/>
                </a:lnTo>
                <a:close/>
              </a:path>
              <a:path w="389889" h="190500">
                <a:moveTo>
                  <a:pt x="201930" y="118785"/>
                </a:moveTo>
                <a:lnTo>
                  <a:pt x="201930" y="113538"/>
                </a:lnTo>
                <a:lnTo>
                  <a:pt x="195059" y="116156"/>
                </a:lnTo>
                <a:lnTo>
                  <a:pt x="201930" y="118785"/>
                </a:lnTo>
                <a:close/>
              </a:path>
              <a:path w="389889" h="190500">
                <a:moveTo>
                  <a:pt x="201930" y="78077"/>
                </a:moveTo>
                <a:lnTo>
                  <a:pt x="201930" y="77724"/>
                </a:lnTo>
                <a:lnTo>
                  <a:pt x="201010" y="77724"/>
                </a:lnTo>
                <a:lnTo>
                  <a:pt x="201930" y="78077"/>
                </a:lnTo>
                <a:close/>
              </a:path>
              <a:path w="389889" h="190500">
                <a:moveTo>
                  <a:pt x="377190" y="145542"/>
                </a:moveTo>
                <a:lnTo>
                  <a:pt x="247529" y="95631"/>
                </a:lnTo>
                <a:lnTo>
                  <a:pt x="201010" y="113538"/>
                </a:lnTo>
                <a:lnTo>
                  <a:pt x="201930" y="113538"/>
                </a:lnTo>
                <a:lnTo>
                  <a:pt x="201930" y="118785"/>
                </a:lnTo>
                <a:lnTo>
                  <a:pt x="351282" y="175923"/>
                </a:lnTo>
                <a:lnTo>
                  <a:pt x="351282" y="163068"/>
                </a:lnTo>
                <a:lnTo>
                  <a:pt x="377190" y="145542"/>
                </a:lnTo>
                <a:close/>
              </a:path>
              <a:path w="389889" h="190500">
                <a:moveTo>
                  <a:pt x="377190" y="45720"/>
                </a:moveTo>
                <a:lnTo>
                  <a:pt x="351282" y="28194"/>
                </a:lnTo>
                <a:lnTo>
                  <a:pt x="351282" y="55692"/>
                </a:lnTo>
                <a:lnTo>
                  <a:pt x="377190" y="45720"/>
                </a:lnTo>
                <a:close/>
              </a:path>
              <a:path w="389889" h="190500">
                <a:moveTo>
                  <a:pt x="377190" y="145542"/>
                </a:moveTo>
                <a:lnTo>
                  <a:pt x="377190" y="45720"/>
                </a:lnTo>
                <a:lnTo>
                  <a:pt x="351282" y="55692"/>
                </a:lnTo>
                <a:lnTo>
                  <a:pt x="351282" y="135569"/>
                </a:lnTo>
                <a:lnTo>
                  <a:pt x="377190" y="145542"/>
                </a:lnTo>
                <a:close/>
              </a:path>
              <a:path w="389889" h="190500">
                <a:moveTo>
                  <a:pt x="377190" y="185835"/>
                </a:moveTo>
                <a:lnTo>
                  <a:pt x="377190" y="145542"/>
                </a:lnTo>
                <a:lnTo>
                  <a:pt x="351282" y="163068"/>
                </a:lnTo>
                <a:lnTo>
                  <a:pt x="351282" y="175923"/>
                </a:lnTo>
                <a:lnTo>
                  <a:pt x="377190" y="185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7315"/>
            <a:ext cx="6916420" cy="2130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关系代数之纯关系操作：除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(Division)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58445">
              <a:lnSpc>
                <a:spcPct val="100000"/>
              </a:lnSpc>
              <a:spcBef>
                <a:spcPts val="129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除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(Division)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操作的示例三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语义的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58445">
              <a:lnSpc>
                <a:spcPct val="100000"/>
              </a:lnSpc>
              <a:spcBef>
                <a:spcPts val="118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查询选修了学号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98030201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学生所学全部课程的同学的姓名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3373" y="3435096"/>
            <a:ext cx="1146810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0"/>
              </a:lnSpc>
            </a:pP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Sname</a:t>
            </a:r>
            <a:r>
              <a:rPr sz="3600" b="1" spc="-7" baseline="10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157" baseline="1000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baseline="10000" dirty="0">
                <a:latin typeface="Arial" panose="020B0604020202020204"/>
                <a:cs typeface="Arial" panose="020B0604020202020204"/>
              </a:rPr>
              <a:t>S</a:t>
            </a:r>
            <a:endParaRPr sz="3600" baseline="10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1691" y="3193796"/>
            <a:ext cx="439737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55"/>
              </a:lnSpc>
            </a:pPr>
            <a:r>
              <a:rPr sz="3600" b="1" spc="-7" baseline="10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S#</a:t>
            </a:r>
            <a:r>
              <a:rPr sz="1200" b="1" dirty="0">
                <a:latin typeface="Arial" panose="020B0604020202020204"/>
                <a:cs typeface="Arial" panose="020B0604020202020204"/>
              </a:rPr>
              <a:t>,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C#</a:t>
            </a:r>
            <a:r>
              <a:rPr sz="3000" b="1" spc="-15" baseline="13000" dirty="0">
                <a:latin typeface="Arial" panose="020B0604020202020204"/>
                <a:cs typeface="Arial" panose="020B0604020202020204"/>
              </a:rPr>
              <a:t>(SC</a:t>
            </a:r>
            <a:r>
              <a:rPr sz="3000" b="1" baseline="13000" dirty="0">
                <a:latin typeface="Arial" panose="020B0604020202020204"/>
                <a:cs typeface="Arial" panose="020B0604020202020204"/>
              </a:rPr>
              <a:t>)</a:t>
            </a:r>
            <a:r>
              <a:rPr sz="6450" spc="15" baseline="1000" dirty="0">
                <a:latin typeface="Symbol" panose="05050102010706020507"/>
                <a:cs typeface="Symbol" panose="05050102010706020507"/>
              </a:rPr>
              <a:t></a:t>
            </a:r>
            <a:r>
              <a:rPr sz="6450" spc="-1050" baseline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</a:t>
            </a:r>
            <a:r>
              <a:rPr sz="1200" b="1" dirty="0">
                <a:latin typeface="Arial" panose="020B0604020202020204"/>
                <a:cs typeface="Arial" panose="020B0604020202020204"/>
              </a:rPr>
              <a:t>#</a:t>
            </a:r>
            <a:r>
              <a:rPr sz="1200" b="1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σ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S#=“98030201”</a:t>
            </a:r>
            <a:r>
              <a:rPr sz="3000" b="1" spc="-15" baseline="13000" dirty="0">
                <a:latin typeface="Arial" panose="020B0604020202020204"/>
                <a:cs typeface="Arial" panose="020B0604020202020204"/>
              </a:rPr>
              <a:t>(SC)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)</a:t>
            </a:r>
            <a:r>
              <a:rPr sz="3000" b="1" spc="-15" baseline="13000" dirty="0">
                <a:latin typeface="Tahoma" panose="020B0604030504040204"/>
                <a:cs typeface="Tahoma" panose="020B0604030504040204"/>
              </a:rPr>
              <a:t>))</a:t>
            </a:r>
            <a:endParaRPr sz="3000" baseline="13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4239" y="3472434"/>
            <a:ext cx="389890" cy="190500"/>
          </a:xfrm>
          <a:custGeom>
            <a:avLst/>
            <a:gdLst/>
            <a:ahLst/>
            <a:cxnLst/>
            <a:rect l="l" t="t" r="r" b="b"/>
            <a:pathLst>
              <a:path w="389889" h="190500">
                <a:moveTo>
                  <a:pt x="195059" y="75079"/>
                </a:moveTo>
                <a:lnTo>
                  <a:pt x="0" y="0"/>
                </a:lnTo>
                <a:lnTo>
                  <a:pt x="0" y="190500"/>
                </a:lnTo>
                <a:lnTo>
                  <a:pt x="12192" y="185853"/>
                </a:lnTo>
                <a:lnTo>
                  <a:pt x="12192" y="45720"/>
                </a:lnTo>
                <a:lnTo>
                  <a:pt x="38100" y="28194"/>
                </a:lnTo>
                <a:lnTo>
                  <a:pt x="38100" y="55651"/>
                </a:lnTo>
                <a:lnTo>
                  <a:pt x="142394" y="95630"/>
                </a:lnTo>
                <a:lnTo>
                  <a:pt x="188214" y="78066"/>
                </a:lnTo>
                <a:lnTo>
                  <a:pt x="188214" y="77724"/>
                </a:lnTo>
                <a:lnTo>
                  <a:pt x="195059" y="75079"/>
                </a:lnTo>
                <a:close/>
              </a:path>
              <a:path w="389889" h="190500">
                <a:moveTo>
                  <a:pt x="38100" y="55651"/>
                </a:moveTo>
                <a:lnTo>
                  <a:pt x="38100" y="28194"/>
                </a:lnTo>
                <a:lnTo>
                  <a:pt x="12192" y="45720"/>
                </a:lnTo>
                <a:lnTo>
                  <a:pt x="38100" y="55651"/>
                </a:lnTo>
                <a:close/>
              </a:path>
              <a:path w="389889" h="190500">
                <a:moveTo>
                  <a:pt x="38100" y="135610"/>
                </a:moveTo>
                <a:lnTo>
                  <a:pt x="38100" y="55651"/>
                </a:lnTo>
                <a:lnTo>
                  <a:pt x="12192" y="45720"/>
                </a:lnTo>
                <a:lnTo>
                  <a:pt x="12192" y="145542"/>
                </a:lnTo>
                <a:lnTo>
                  <a:pt x="38100" y="135610"/>
                </a:lnTo>
                <a:close/>
              </a:path>
              <a:path w="389889" h="190500">
                <a:moveTo>
                  <a:pt x="189108" y="113538"/>
                </a:moveTo>
                <a:lnTo>
                  <a:pt x="142394" y="95631"/>
                </a:lnTo>
                <a:lnTo>
                  <a:pt x="12192" y="145542"/>
                </a:lnTo>
                <a:lnTo>
                  <a:pt x="38100" y="163068"/>
                </a:lnTo>
                <a:lnTo>
                  <a:pt x="38100" y="175978"/>
                </a:lnTo>
                <a:lnTo>
                  <a:pt x="188214" y="118765"/>
                </a:lnTo>
                <a:lnTo>
                  <a:pt x="188214" y="113538"/>
                </a:lnTo>
                <a:lnTo>
                  <a:pt x="189108" y="113538"/>
                </a:lnTo>
                <a:close/>
              </a:path>
              <a:path w="389889" h="190500">
                <a:moveTo>
                  <a:pt x="38100" y="175978"/>
                </a:moveTo>
                <a:lnTo>
                  <a:pt x="38100" y="163068"/>
                </a:lnTo>
                <a:lnTo>
                  <a:pt x="12192" y="145542"/>
                </a:lnTo>
                <a:lnTo>
                  <a:pt x="12192" y="185853"/>
                </a:lnTo>
                <a:lnTo>
                  <a:pt x="38100" y="175978"/>
                </a:lnTo>
                <a:close/>
              </a:path>
              <a:path w="389889" h="190500">
                <a:moveTo>
                  <a:pt x="247529" y="95631"/>
                </a:moveTo>
                <a:lnTo>
                  <a:pt x="201010" y="77724"/>
                </a:lnTo>
                <a:lnTo>
                  <a:pt x="189108" y="77724"/>
                </a:lnTo>
                <a:lnTo>
                  <a:pt x="142394" y="95631"/>
                </a:lnTo>
                <a:lnTo>
                  <a:pt x="189108" y="113538"/>
                </a:lnTo>
                <a:lnTo>
                  <a:pt x="201010" y="113538"/>
                </a:lnTo>
                <a:lnTo>
                  <a:pt x="247529" y="95631"/>
                </a:lnTo>
                <a:close/>
              </a:path>
              <a:path w="389889" h="190500">
                <a:moveTo>
                  <a:pt x="201930" y="77724"/>
                </a:moveTo>
                <a:lnTo>
                  <a:pt x="195059" y="75079"/>
                </a:lnTo>
                <a:lnTo>
                  <a:pt x="188214" y="77724"/>
                </a:lnTo>
                <a:lnTo>
                  <a:pt x="189108" y="77724"/>
                </a:lnTo>
                <a:lnTo>
                  <a:pt x="195072" y="75438"/>
                </a:lnTo>
                <a:lnTo>
                  <a:pt x="201010" y="77724"/>
                </a:lnTo>
                <a:lnTo>
                  <a:pt x="201930" y="77724"/>
                </a:lnTo>
                <a:close/>
              </a:path>
              <a:path w="389889" h="190500">
                <a:moveTo>
                  <a:pt x="189108" y="77724"/>
                </a:moveTo>
                <a:lnTo>
                  <a:pt x="188214" y="77724"/>
                </a:lnTo>
                <a:lnTo>
                  <a:pt x="188214" y="78066"/>
                </a:lnTo>
                <a:lnTo>
                  <a:pt x="189108" y="77724"/>
                </a:lnTo>
                <a:close/>
              </a:path>
              <a:path w="389889" h="190500">
                <a:moveTo>
                  <a:pt x="201930" y="113538"/>
                </a:moveTo>
                <a:lnTo>
                  <a:pt x="201010" y="113538"/>
                </a:lnTo>
                <a:lnTo>
                  <a:pt x="195059" y="115819"/>
                </a:lnTo>
                <a:lnTo>
                  <a:pt x="189108" y="113538"/>
                </a:lnTo>
                <a:lnTo>
                  <a:pt x="188214" y="113538"/>
                </a:lnTo>
                <a:lnTo>
                  <a:pt x="195072" y="116151"/>
                </a:lnTo>
                <a:lnTo>
                  <a:pt x="201930" y="113538"/>
                </a:lnTo>
                <a:close/>
              </a:path>
              <a:path w="389889" h="190500">
                <a:moveTo>
                  <a:pt x="195059" y="116156"/>
                </a:moveTo>
                <a:lnTo>
                  <a:pt x="188214" y="113538"/>
                </a:lnTo>
                <a:lnTo>
                  <a:pt x="188214" y="118765"/>
                </a:lnTo>
                <a:lnTo>
                  <a:pt x="195059" y="116156"/>
                </a:lnTo>
                <a:close/>
              </a:path>
              <a:path w="389889" h="190500">
                <a:moveTo>
                  <a:pt x="201010" y="77724"/>
                </a:moveTo>
                <a:lnTo>
                  <a:pt x="195059" y="75442"/>
                </a:lnTo>
                <a:lnTo>
                  <a:pt x="189108" y="77724"/>
                </a:lnTo>
                <a:lnTo>
                  <a:pt x="201010" y="77724"/>
                </a:lnTo>
                <a:close/>
              </a:path>
              <a:path w="389889" h="190500">
                <a:moveTo>
                  <a:pt x="201010" y="113538"/>
                </a:moveTo>
                <a:lnTo>
                  <a:pt x="189108" y="113538"/>
                </a:lnTo>
                <a:lnTo>
                  <a:pt x="195072" y="115824"/>
                </a:lnTo>
                <a:lnTo>
                  <a:pt x="201010" y="113538"/>
                </a:lnTo>
                <a:close/>
              </a:path>
              <a:path w="389889" h="190500">
                <a:moveTo>
                  <a:pt x="389382" y="190500"/>
                </a:moveTo>
                <a:lnTo>
                  <a:pt x="389382" y="0"/>
                </a:lnTo>
                <a:lnTo>
                  <a:pt x="195059" y="75079"/>
                </a:lnTo>
                <a:lnTo>
                  <a:pt x="201930" y="77724"/>
                </a:lnTo>
                <a:lnTo>
                  <a:pt x="201930" y="78077"/>
                </a:lnTo>
                <a:lnTo>
                  <a:pt x="247529" y="95631"/>
                </a:lnTo>
                <a:lnTo>
                  <a:pt x="351282" y="55692"/>
                </a:lnTo>
                <a:lnTo>
                  <a:pt x="351282" y="28194"/>
                </a:lnTo>
                <a:lnTo>
                  <a:pt x="377190" y="45720"/>
                </a:lnTo>
                <a:lnTo>
                  <a:pt x="377190" y="185835"/>
                </a:lnTo>
                <a:lnTo>
                  <a:pt x="389382" y="190500"/>
                </a:lnTo>
                <a:close/>
              </a:path>
              <a:path w="389889" h="190500">
                <a:moveTo>
                  <a:pt x="201930" y="118785"/>
                </a:moveTo>
                <a:lnTo>
                  <a:pt x="201930" y="113538"/>
                </a:lnTo>
                <a:lnTo>
                  <a:pt x="195059" y="116156"/>
                </a:lnTo>
                <a:lnTo>
                  <a:pt x="201930" y="118785"/>
                </a:lnTo>
                <a:close/>
              </a:path>
              <a:path w="389889" h="190500">
                <a:moveTo>
                  <a:pt x="201930" y="78077"/>
                </a:moveTo>
                <a:lnTo>
                  <a:pt x="201930" y="77724"/>
                </a:lnTo>
                <a:lnTo>
                  <a:pt x="201010" y="77724"/>
                </a:lnTo>
                <a:lnTo>
                  <a:pt x="201930" y="78077"/>
                </a:lnTo>
                <a:close/>
              </a:path>
              <a:path w="389889" h="190500">
                <a:moveTo>
                  <a:pt x="377190" y="145542"/>
                </a:moveTo>
                <a:lnTo>
                  <a:pt x="247529" y="95631"/>
                </a:lnTo>
                <a:lnTo>
                  <a:pt x="201010" y="113538"/>
                </a:lnTo>
                <a:lnTo>
                  <a:pt x="201930" y="113538"/>
                </a:lnTo>
                <a:lnTo>
                  <a:pt x="201930" y="118785"/>
                </a:lnTo>
                <a:lnTo>
                  <a:pt x="351282" y="175923"/>
                </a:lnTo>
                <a:lnTo>
                  <a:pt x="351282" y="163068"/>
                </a:lnTo>
                <a:lnTo>
                  <a:pt x="377190" y="145542"/>
                </a:lnTo>
                <a:close/>
              </a:path>
              <a:path w="389889" h="190500">
                <a:moveTo>
                  <a:pt x="377190" y="45720"/>
                </a:moveTo>
                <a:lnTo>
                  <a:pt x="351282" y="28194"/>
                </a:lnTo>
                <a:lnTo>
                  <a:pt x="351282" y="55692"/>
                </a:lnTo>
                <a:lnTo>
                  <a:pt x="377190" y="45720"/>
                </a:lnTo>
                <a:close/>
              </a:path>
              <a:path w="389889" h="190500">
                <a:moveTo>
                  <a:pt x="377190" y="145542"/>
                </a:moveTo>
                <a:lnTo>
                  <a:pt x="377190" y="45720"/>
                </a:lnTo>
                <a:lnTo>
                  <a:pt x="351282" y="55692"/>
                </a:lnTo>
                <a:lnTo>
                  <a:pt x="351282" y="135569"/>
                </a:lnTo>
                <a:lnTo>
                  <a:pt x="377190" y="145542"/>
                </a:lnTo>
                <a:close/>
              </a:path>
              <a:path w="389889" h="190500">
                <a:moveTo>
                  <a:pt x="377190" y="185835"/>
                </a:moveTo>
                <a:lnTo>
                  <a:pt x="377190" y="145542"/>
                </a:lnTo>
                <a:lnTo>
                  <a:pt x="351282" y="163068"/>
                </a:lnTo>
                <a:lnTo>
                  <a:pt x="351282" y="175923"/>
                </a:lnTo>
                <a:lnTo>
                  <a:pt x="377190" y="185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17369" y="4594097"/>
            <a:ext cx="1146810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0"/>
              </a:lnSpc>
            </a:pP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Sname</a:t>
            </a:r>
            <a:r>
              <a:rPr sz="3600" b="1" spc="-7" baseline="10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157" baseline="1000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baseline="10000" dirty="0">
                <a:latin typeface="Arial" panose="020B0604020202020204"/>
                <a:cs typeface="Arial" panose="020B0604020202020204"/>
              </a:rPr>
              <a:t>S</a:t>
            </a:r>
            <a:endParaRPr sz="3600" baseline="10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5698" y="4352797"/>
            <a:ext cx="352996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55"/>
              </a:lnSpc>
            </a:pPr>
            <a:r>
              <a:rPr sz="3600" b="1" spc="-7" baseline="10000" dirty="0">
                <a:latin typeface="Arial" panose="020B0604020202020204"/>
                <a:cs typeface="Arial" panose="020B0604020202020204"/>
              </a:rPr>
              <a:t>(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S</a:t>
            </a:r>
            <a:r>
              <a:rPr sz="3000" b="1" spc="-44" baseline="13000" dirty="0">
                <a:latin typeface="Arial" panose="020B0604020202020204"/>
                <a:cs typeface="Arial" panose="020B0604020202020204"/>
              </a:rPr>
              <a:t>C</a:t>
            </a:r>
            <a:r>
              <a:rPr sz="6450" spc="15" baseline="1000" dirty="0">
                <a:latin typeface="Symbol" panose="05050102010706020507"/>
                <a:cs typeface="Symbol" panose="05050102010706020507"/>
              </a:rPr>
              <a:t></a:t>
            </a:r>
            <a:r>
              <a:rPr sz="6450" spc="-944" baseline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</a:t>
            </a:r>
            <a:r>
              <a:rPr sz="1200" b="1" dirty="0">
                <a:latin typeface="Arial" panose="020B0604020202020204"/>
                <a:cs typeface="Arial" panose="020B0604020202020204"/>
              </a:rPr>
              <a:t>#</a:t>
            </a:r>
            <a:r>
              <a:rPr sz="1200" b="1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σ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S#=“98030201”</a:t>
            </a:r>
            <a:r>
              <a:rPr sz="3000" b="1" spc="-15" baseline="13000" dirty="0">
                <a:latin typeface="Arial" panose="020B0604020202020204"/>
                <a:cs typeface="Arial" panose="020B0604020202020204"/>
              </a:rPr>
              <a:t>(SC)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)</a:t>
            </a:r>
            <a:r>
              <a:rPr sz="3000" b="1" spc="-15" baseline="13000" dirty="0">
                <a:latin typeface="Tahoma" panose="020B0604030504040204"/>
                <a:cs typeface="Tahoma" panose="020B0604030504040204"/>
              </a:rPr>
              <a:t>))</a:t>
            </a:r>
            <a:endParaRPr sz="3000" baseline="13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10241" y="4631435"/>
            <a:ext cx="389890" cy="190500"/>
          </a:xfrm>
          <a:custGeom>
            <a:avLst/>
            <a:gdLst/>
            <a:ahLst/>
            <a:cxnLst/>
            <a:rect l="l" t="t" r="r" b="b"/>
            <a:pathLst>
              <a:path w="389889" h="190500">
                <a:moveTo>
                  <a:pt x="194172" y="75021"/>
                </a:moveTo>
                <a:lnTo>
                  <a:pt x="0" y="0"/>
                </a:lnTo>
                <a:lnTo>
                  <a:pt x="0" y="190500"/>
                </a:lnTo>
                <a:lnTo>
                  <a:pt x="12192" y="185835"/>
                </a:lnTo>
                <a:lnTo>
                  <a:pt x="12192" y="45720"/>
                </a:lnTo>
                <a:lnTo>
                  <a:pt x="38100" y="28194"/>
                </a:lnTo>
                <a:lnTo>
                  <a:pt x="38100" y="55651"/>
                </a:lnTo>
                <a:lnTo>
                  <a:pt x="141400" y="95249"/>
                </a:lnTo>
                <a:lnTo>
                  <a:pt x="194172" y="75021"/>
                </a:lnTo>
                <a:close/>
              </a:path>
              <a:path w="389889" h="190500">
                <a:moveTo>
                  <a:pt x="38100" y="55651"/>
                </a:moveTo>
                <a:lnTo>
                  <a:pt x="38100" y="28194"/>
                </a:lnTo>
                <a:lnTo>
                  <a:pt x="12192" y="45720"/>
                </a:lnTo>
                <a:lnTo>
                  <a:pt x="38100" y="55651"/>
                </a:lnTo>
                <a:close/>
              </a:path>
              <a:path w="389889" h="190500">
                <a:moveTo>
                  <a:pt x="38100" y="134848"/>
                </a:moveTo>
                <a:lnTo>
                  <a:pt x="38100" y="55651"/>
                </a:lnTo>
                <a:lnTo>
                  <a:pt x="12192" y="45720"/>
                </a:lnTo>
                <a:lnTo>
                  <a:pt x="12192" y="144780"/>
                </a:lnTo>
                <a:lnTo>
                  <a:pt x="38100" y="134848"/>
                </a:lnTo>
                <a:close/>
              </a:path>
              <a:path w="389889" h="190500">
                <a:moveTo>
                  <a:pt x="189108" y="113538"/>
                </a:moveTo>
                <a:lnTo>
                  <a:pt x="141400" y="95250"/>
                </a:lnTo>
                <a:lnTo>
                  <a:pt x="12192" y="144780"/>
                </a:lnTo>
                <a:lnTo>
                  <a:pt x="38100" y="163068"/>
                </a:lnTo>
                <a:lnTo>
                  <a:pt x="38100" y="175923"/>
                </a:lnTo>
                <a:lnTo>
                  <a:pt x="188214" y="118493"/>
                </a:lnTo>
                <a:lnTo>
                  <a:pt x="188214" y="113538"/>
                </a:lnTo>
                <a:lnTo>
                  <a:pt x="189108" y="113538"/>
                </a:lnTo>
                <a:close/>
              </a:path>
              <a:path w="389889" h="190500">
                <a:moveTo>
                  <a:pt x="38100" y="175923"/>
                </a:moveTo>
                <a:lnTo>
                  <a:pt x="38100" y="163068"/>
                </a:lnTo>
                <a:lnTo>
                  <a:pt x="12192" y="144780"/>
                </a:lnTo>
                <a:lnTo>
                  <a:pt x="12192" y="185835"/>
                </a:lnTo>
                <a:lnTo>
                  <a:pt x="38100" y="175923"/>
                </a:lnTo>
                <a:close/>
              </a:path>
              <a:path w="389889" h="190500">
                <a:moveTo>
                  <a:pt x="194691" y="75221"/>
                </a:moveTo>
                <a:lnTo>
                  <a:pt x="194172" y="75021"/>
                </a:lnTo>
                <a:lnTo>
                  <a:pt x="141400" y="95250"/>
                </a:lnTo>
                <a:lnTo>
                  <a:pt x="188214" y="113195"/>
                </a:lnTo>
                <a:lnTo>
                  <a:pt x="188214" y="77724"/>
                </a:lnTo>
                <a:lnTo>
                  <a:pt x="194691" y="75221"/>
                </a:lnTo>
                <a:close/>
              </a:path>
              <a:path w="389889" h="190500">
                <a:moveTo>
                  <a:pt x="201168" y="77724"/>
                </a:moveTo>
                <a:lnTo>
                  <a:pt x="194691" y="75221"/>
                </a:lnTo>
                <a:lnTo>
                  <a:pt x="188214" y="77724"/>
                </a:lnTo>
                <a:lnTo>
                  <a:pt x="201168" y="77724"/>
                </a:lnTo>
                <a:close/>
              </a:path>
              <a:path w="389889" h="190500">
                <a:moveTo>
                  <a:pt x="201168" y="113477"/>
                </a:moveTo>
                <a:lnTo>
                  <a:pt x="201168" y="77724"/>
                </a:lnTo>
                <a:lnTo>
                  <a:pt x="188214" y="77724"/>
                </a:lnTo>
                <a:lnTo>
                  <a:pt x="188214" y="113195"/>
                </a:lnTo>
                <a:lnTo>
                  <a:pt x="189108" y="113538"/>
                </a:lnTo>
                <a:lnTo>
                  <a:pt x="201168" y="113477"/>
                </a:lnTo>
                <a:close/>
              </a:path>
              <a:path w="389889" h="190500">
                <a:moveTo>
                  <a:pt x="201168" y="113538"/>
                </a:moveTo>
                <a:lnTo>
                  <a:pt x="201010" y="113538"/>
                </a:lnTo>
                <a:lnTo>
                  <a:pt x="195072" y="115824"/>
                </a:lnTo>
                <a:lnTo>
                  <a:pt x="189108" y="113538"/>
                </a:lnTo>
                <a:lnTo>
                  <a:pt x="188214" y="113538"/>
                </a:lnTo>
                <a:lnTo>
                  <a:pt x="194691" y="116015"/>
                </a:lnTo>
                <a:lnTo>
                  <a:pt x="201168" y="113538"/>
                </a:lnTo>
                <a:close/>
              </a:path>
              <a:path w="389889" h="190500">
                <a:moveTo>
                  <a:pt x="194691" y="116015"/>
                </a:moveTo>
                <a:lnTo>
                  <a:pt x="188214" y="113538"/>
                </a:lnTo>
                <a:lnTo>
                  <a:pt x="188214" y="118493"/>
                </a:lnTo>
                <a:lnTo>
                  <a:pt x="194691" y="116015"/>
                </a:lnTo>
                <a:close/>
              </a:path>
              <a:path w="389889" h="190500">
                <a:moveTo>
                  <a:pt x="201010" y="113538"/>
                </a:moveTo>
                <a:lnTo>
                  <a:pt x="189108" y="113538"/>
                </a:lnTo>
                <a:lnTo>
                  <a:pt x="195072" y="115824"/>
                </a:lnTo>
                <a:lnTo>
                  <a:pt x="201010" y="113538"/>
                </a:lnTo>
                <a:close/>
              </a:path>
              <a:path w="389889" h="190500">
                <a:moveTo>
                  <a:pt x="195588" y="74874"/>
                </a:moveTo>
                <a:lnTo>
                  <a:pt x="195072" y="74676"/>
                </a:lnTo>
                <a:lnTo>
                  <a:pt x="194172" y="75021"/>
                </a:lnTo>
                <a:lnTo>
                  <a:pt x="194691" y="75221"/>
                </a:lnTo>
                <a:lnTo>
                  <a:pt x="195588" y="74874"/>
                </a:lnTo>
                <a:close/>
              </a:path>
              <a:path w="389889" h="190500">
                <a:moveTo>
                  <a:pt x="248519" y="95250"/>
                </a:moveTo>
                <a:lnTo>
                  <a:pt x="195588" y="74874"/>
                </a:lnTo>
                <a:lnTo>
                  <a:pt x="194691" y="75221"/>
                </a:lnTo>
                <a:lnTo>
                  <a:pt x="201168" y="77724"/>
                </a:lnTo>
                <a:lnTo>
                  <a:pt x="201168" y="113477"/>
                </a:lnTo>
                <a:lnTo>
                  <a:pt x="248519" y="95250"/>
                </a:lnTo>
                <a:close/>
              </a:path>
              <a:path w="389889" h="190500">
                <a:moveTo>
                  <a:pt x="201168" y="118493"/>
                </a:moveTo>
                <a:lnTo>
                  <a:pt x="201168" y="113538"/>
                </a:lnTo>
                <a:lnTo>
                  <a:pt x="194691" y="116015"/>
                </a:lnTo>
                <a:lnTo>
                  <a:pt x="201168" y="118493"/>
                </a:lnTo>
                <a:close/>
              </a:path>
              <a:path w="389889" h="190500">
                <a:moveTo>
                  <a:pt x="389382" y="190500"/>
                </a:moveTo>
                <a:lnTo>
                  <a:pt x="389382" y="0"/>
                </a:lnTo>
                <a:lnTo>
                  <a:pt x="195588" y="74874"/>
                </a:lnTo>
                <a:lnTo>
                  <a:pt x="248519" y="95250"/>
                </a:lnTo>
                <a:lnTo>
                  <a:pt x="351282" y="55692"/>
                </a:lnTo>
                <a:lnTo>
                  <a:pt x="351282" y="28194"/>
                </a:lnTo>
                <a:lnTo>
                  <a:pt x="377190" y="45720"/>
                </a:lnTo>
                <a:lnTo>
                  <a:pt x="377190" y="185835"/>
                </a:lnTo>
                <a:lnTo>
                  <a:pt x="389382" y="190500"/>
                </a:lnTo>
                <a:close/>
              </a:path>
              <a:path w="389889" h="190500">
                <a:moveTo>
                  <a:pt x="377190" y="144780"/>
                </a:moveTo>
                <a:lnTo>
                  <a:pt x="248519" y="95250"/>
                </a:lnTo>
                <a:lnTo>
                  <a:pt x="201010" y="113538"/>
                </a:lnTo>
                <a:lnTo>
                  <a:pt x="201168" y="113538"/>
                </a:lnTo>
                <a:lnTo>
                  <a:pt x="201168" y="118493"/>
                </a:lnTo>
                <a:lnTo>
                  <a:pt x="351282" y="175923"/>
                </a:lnTo>
                <a:lnTo>
                  <a:pt x="351282" y="163068"/>
                </a:lnTo>
                <a:lnTo>
                  <a:pt x="377190" y="144780"/>
                </a:lnTo>
                <a:close/>
              </a:path>
              <a:path w="389889" h="190500">
                <a:moveTo>
                  <a:pt x="377190" y="45720"/>
                </a:moveTo>
                <a:lnTo>
                  <a:pt x="351282" y="28194"/>
                </a:lnTo>
                <a:lnTo>
                  <a:pt x="351282" y="55692"/>
                </a:lnTo>
                <a:lnTo>
                  <a:pt x="377190" y="45720"/>
                </a:lnTo>
                <a:close/>
              </a:path>
              <a:path w="389889" h="190500">
                <a:moveTo>
                  <a:pt x="377190" y="144780"/>
                </a:moveTo>
                <a:lnTo>
                  <a:pt x="377190" y="45720"/>
                </a:lnTo>
                <a:lnTo>
                  <a:pt x="351282" y="55692"/>
                </a:lnTo>
                <a:lnTo>
                  <a:pt x="351282" y="134807"/>
                </a:lnTo>
                <a:lnTo>
                  <a:pt x="377190" y="144780"/>
                </a:lnTo>
                <a:close/>
              </a:path>
              <a:path w="389889" h="190500">
                <a:moveTo>
                  <a:pt x="377190" y="185835"/>
                </a:moveTo>
                <a:lnTo>
                  <a:pt x="377190" y="144780"/>
                </a:lnTo>
                <a:lnTo>
                  <a:pt x="351282" y="163068"/>
                </a:lnTo>
                <a:lnTo>
                  <a:pt x="351282" y="175923"/>
                </a:lnTo>
                <a:lnTo>
                  <a:pt x="377190" y="185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56849" y="4077207"/>
            <a:ext cx="5080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下述写法与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上面写法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结果是否一样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？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80117" y="5393435"/>
            <a:ext cx="321310" cy="235585"/>
          </a:xfrm>
          <a:custGeom>
            <a:avLst/>
            <a:gdLst/>
            <a:ahLst/>
            <a:cxnLst/>
            <a:rect l="l" t="t" r="r" b="b"/>
            <a:pathLst>
              <a:path w="321310" h="235585">
                <a:moveTo>
                  <a:pt x="160766" y="102305"/>
                </a:moveTo>
                <a:lnTo>
                  <a:pt x="0" y="0"/>
                </a:lnTo>
                <a:lnTo>
                  <a:pt x="0" y="235458"/>
                </a:lnTo>
                <a:lnTo>
                  <a:pt x="6095" y="231551"/>
                </a:lnTo>
                <a:lnTo>
                  <a:pt x="6095" y="34290"/>
                </a:lnTo>
                <a:lnTo>
                  <a:pt x="25907" y="22860"/>
                </a:lnTo>
                <a:lnTo>
                  <a:pt x="25907" y="46879"/>
                </a:lnTo>
                <a:lnTo>
                  <a:pt x="137399" y="117729"/>
                </a:lnTo>
                <a:lnTo>
                  <a:pt x="153923" y="107228"/>
                </a:lnTo>
                <a:lnTo>
                  <a:pt x="153923" y="106680"/>
                </a:lnTo>
                <a:lnTo>
                  <a:pt x="160766" y="102305"/>
                </a:lnTo>
                <a:close/>
              </a:path>
              <a:path w="321310" h="235585">
                <a:moveTo>
                  <a:pt x="25907" y="46879"/>
                </a:moveTo>
                <a:lnTo>
                  <a:pt x="25907" y="22860"/>
                </a:lnTo>
                <a:lnTo>
                  <a:pt x="6095" y="34290"/>
                </a:lnTo>
                <a:lnTo>
                  <a:pt x="25907" y="46879"/>
                </a:lnTo>
                <a:close/>
              </a:path>
              <a:path w="321310" h="235585">
                <a:moveTo>
                  <a:pt x="25907" y="188578"/>
                </a:moveTo>
                <a:lnTo>
                  <a:pt x="25907" y="46879"/>
                </a:lnTo>
                <a:lnTo>
                  <a:pt x="6095" y="34290"/>
                </a:lnTo>
                <a:lnTo>
                  <a:pt x="6095" y="201168"/>
                </a:lnTo>
                <a:lnTo>
                  <a:pt x="25907" y="188578"/>
                </a:lnTo>
                <a:close/>
              </a:path>
              <a:path w="321310" h="235585">
                <a:moveTo>
                  <a:pt x="160643" y="132500"/>
                </a:moveTo>
                <a:lnTo>
                  <a:pt x="137399" y="117729"/>
                </a:lnTo>
                <a:lnTo>
                  <a:pt x="6095" y="201168"/>
                </a:lnTo>
                <a:lnTo>
                  <a:pt x="25907" y="211836"/>
                </a:lnTo>
                <a:lnTo>
                  <a:pt x="25907" y="218853"/>
                </a:lnTo>
                <a:lnTo>
                  <a:pt x="160643" y="132500"/>
                </a:lnTo>
                <a:close/>
              </a:path>
              <a:path w="321310" h="235585">
                <a:moveTo>
                  <a:pt x="25907" y="218853"/>
                </a:moveTo>
                <a:lnTo>
                  <a:pt x="25907" y="211836"/>
                </a:lnTo>
                <a:lnTo>
                  <a:pt x="6095" y="201168"/>
                </a:lnTo>
                <a:lnTo>
                  <a:pt x="6095" y="231551"/>
                </a:lnTo>
                <a:lnTo>
                  <a:pt x="25907" y="218853"/>
                </a:lnTo>
                <a:close/>
              </a:path>
              <a:path w="321310" h="235585">
                <a:moveTo>
                  <a:pt x="184049" y="117729"/>
                </a:moveTo>
                <a:lnTo>
                  <a:pt x="166748" y="106680"/>
                </a:lnTo>
                <a:lnTo>
                  <a:pt x="154786" y="106680"/>
                </a:lnTo>
                <a:lnTo>
                  <a:pt x="137399" y="117729"/>
                </a:lnTo>
                <a:lnTo>
                  <a:pt x="153923" y="128229"/>
                </a:lnTo>
                <a:lnTo>
                  <a:pt x="153923" y="128016"/>
                </a:lnTo>
                <a:lnTo>
                  <a:pt x="167639" y="128016"/>
                </a:lnTo>
                <a:lnTo>
                  <a:pt x="167639" y="128208"/>
                </a:lnTo>
                <a:lnTo>
                  <a:pt x="184049" y="117729"/>
                </a:lnTo>
                <a:close/>
              </a:path>
              <a:path w="321310" h="235585">
                <a:moveTo>
                  <a:pt x="167639" y="106680"/>
                </a:moveTo>
                <a:lnTo>
                  <a:pt x="160904" y="102393"/>
                </a:lnTo>
                <a:lnTo>
                  <a:pt x="160643" y="102384"/>
                </a:lnTo>
                <a:lnTo>
                  <a:pt x="153923" y="106680"/>
                </a:lnTo>
                <a:lnTo>
                  <a:pt x="154786" y="106680"/>
                </a:lnTo>
                <a:lnTo>
                  <a:pt x="160643" y="102957"/>
                </a:lnTo>
                <a:lnTo>
                  <a:pt x="160904" y="102947"/>
                </a:lnTo>
                <a:lnTo>
                  <a:pt x="166748" y="106680"/>
                </a:lnTo>
                <a:lnTo>
                  <a:pt x="167639" y="106680"/>
                </a:lnTo>
                <a:close/>
              </a:path>
              <a:path w="321310" h="235585">
                <a:moveTo>
                  <a:pt x="154786" y="106680"/>
                </a:moveTo>
                <a:lnTo>
                  <a:pt x="153923" y="106680"/>
                </a:lnTo>
                <a:lnTo>
                  <a:pt x="153923" y="107228"/>
                </a:lnTo>
                <a:lnTo>
                  <a:pt x="154786" y="106680"/>
                </a:lnTo>
                <a:close/>
              </a:path>
              <a:path w="321310" h="235585">
                <a:moveTo>
                  <a:pt x="167639" y="128016"/>
                </a:moveTo>
                <a:lnTo>
                  <a:pt x="153923" y="128016"/>
                </a:lnTo>
                <a:lnTo>
                  <a:pt x="160643" y="132342"/>
                </a:lnTo>
                <a:lnTo>
                  <a:pt x="160904" y="132333"/>
                </a:lnTo>
                <a:lnTo>
                  <a:pt x="167639" y="128016"/>
                </a:lnTo>
                <a:close/>
              </a:path>
              <a:path w="321310" h="235585">
                <a:moveTo>
                  <a:pt x="160766" y="132421"/>
                </a:moveTo>
                <a:lnTo>
                  <a:pt x="153923" y="128016"/>
                </a:lnTo>
                <a:lnTo>
                  <a:pt x="153923" y="128229"/>
                </a:lnTo>
                <a:lnTo>
                  <a:pt x="160643" y="132500"/>
                </a:lnTo>
                <a:close/>
              </a:path>
              <a:path w="321310" h="235585">
                <a:moveTo>
                  <a:pt x="166748" y="106680"/>
                </a:moveTo>
                <a:lnTo>
                  <a:pt x="160904" y="102947"/>
                </a:lnTo>
                <a:lnTo>
                  <a:pt x="160643" y="102957"/>
                </a:lnTo>
                <a:lnTo>
                  <a:pt x="154786" y="106680"/>
                </a:lnTo>
                <a:lnTo>
                  <a:pt x="166748" y="106680"/>
                </a:lnTo>
                <a:close/>
              </a:path>
              <a:path w="321310" h="235585">
                <a:moveTo>
                  <a:pt x="320801" y="235458"/>
                </a:moveTo>
                <a:lnTo>
                  <a:pt x="320801" y="0"/>
                </a:lnTo>
                <a:lnTo>
                  <a:pt x="160766" y="102305"/>
                </a:lnTo>
                <a:lnTo>
                  <a:pt x="167639" y="106680"/>
                </a:lnTo>
                <a:lnTo>
                  <a:pt x="167639" y="107249"/>
                </a:lnTo>
                <a:lnTo>
                  <a:pt x="184049" y="117729"/>
                </a:lnTo>
                <a:lnTo>
                  <a:pt x="295655" y="46455"/>
                </a:lnTo>
                <a:lnTo>
                  <a:pt x="295655" y="22860"/>
                </a:lnTo>
                <a:lnTo>
                  <a:pt x="314705" y="34290"/>
                </a:lnTo>
                <a:lnTo>
                  <a:pt x="314705" y="231533"/>
                </a:lnTo>
                <a:lnTo>
                  <a:pt x="320801" y="235458"/>
                </a:lnTo>
                <a:close/>
              </a:path>
              <a:path w="321310" h="235585">
                <a:moveTo>
                  <a:pt x="167639" y="128208"/>
                </a:moveTo>
                <a:lnTo>
                  <a:pt x="167639" y="128016"/>
                </a:lnTo>
                <a:lnTo>
                  <a:pt x="160766" y="132421"/>
                </a:lnTo>
                <a:lnTo>
                  <a:pt x="160904" y="132510"/>
                </a:lnTo>
                <a:lnTo>
                  <a:pt x="167639" y="128208"/>
                </a:lnTo>
                <a:close/>
              </a:path>
              <a:path w="321310" h="235585">
                <a:moveTo>
                  <a:pt x="314705" y="201168"/>
                </a:moveTo>
                <a:lnTo>
                  <a:pt x="184049" y="117729"/>
                </a:lnTo>
                <a:lnTo>
                  <a:pt x="160904" y="132510"/>
                </a:lnTo>
                <a:lnTo>
                  <a:pt x="295655" y="219268"/>
                </a:lnTo>
                <a:lnTo>
                  <a:pt x="295655" y="211836"/>
                </a:lnTo>
                <a:lnTo>
                  <a:pt x="314705" y="201168"/>
                </a:lnTo>
                <a:close/>
              </a:path>
              <a:path w="321310" h="235585">
                <a:moveTo>
                  <a:pt x="167639" y="107249"/>
                </a:moveTo>
                <a:lnTo>
                  <a:pt x="167639" y="106680"/>
                </a:lnTo>
                <a:lnTo>
                  <a:pt x="166748" y="106680"/>
                </a:lnTo>
                <a:lnTo>
                  <a:pt x="167639" y="107249"/>
                </a:lnTo>
                <a:close/>
              </a:path>
              <a:path w="321310" h="235585">
                <a:moveTo>
                  <a:pt x="314705" y="34290"/>
                </a:moveTo>
                <a:lnTo>
                  <a:pt x="295655" y="22860"/>
                </a:lnTo>
                <a:lnTo>
                  <a:pt x="295655" y="46455"/>
                </a:lnTo>
                <a:lnTo>
                  <a:pt x="314705" y="34290"/>
                </a:lnTo>
                <a:close/>
              </a:path>
              <a:path w="321310" h="235585">
                <a:moveTo>
                  <a:pt x="314705" y="201168"/>
                </a:moveTo>
                <a:lnTo>
                  <a:pt x="314705" y="34290"/>
                </a:lnTo>
                <a:lnTo>
                  <a:pt x="295655" y="46455"/>
                </a:lnTo>
                <a:lnTo>
                  <a:pt x="295655" y="189002"/>
                </a:lnTo>
                <a:lnTo>
                  <a:pt x="314705" y="201168"/>
                </a:lnTo>
                <a:close/>
              </a:path>
              <a:path w="321310" h="235585">
                <a:moveTo>
                  <a:pt x="314705" y="231533"/>
                </a:moveTo>
                <a:lnTo>
                  <a:pt x="314705" y="201168"/>
                </a:lnTo>
                <a:lnTo>
                  <a:pt x="295655" y="211836"/>
                </a:lnTo>
                <a:lnTo>
                  <a:pt x="295655" y="219268"/>
                </a:lnTo>
                <a:lnTo>
                  <a:pt x="314705" y="231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56423" y="4987290"/>
            <a:ext cx="1983485" cy="12016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45543" y="4987290"/>
            <a:ext cx="1301496" cy="1018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12933" y="4987290"/>
            <a:ext cx="1301496" cy="1010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35915" y="6034278"/>
            <a:ext cx="3333750" cy="8488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9199" y="906271"/>
            <a:ext cx="7463790" cy="2617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260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关系代数之纯关系操作：外连接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(Outer-Join)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94615">
              <a:lnSpc>
                <a:spcPct val="100000"/>
              </a:lnSpc>
              <a:spcBef>
                <a:spcPts val="460"/>
              </a:spcBef>
            </a:pPr>
            <a:r>
              <a:rPr sz="2000" spc="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下面介绍关系的外连接操作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4615">
              <a:lnSpc>
                <a:spcPct val="100000"/>
              </a:lnSpc>
              <a:spcBef>
                <a:spcPts val="720"/>
              </a:spcBef>
            </a:pPr>
            <a:r>
              <a:rPr sz="2000" spc="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外连接问题的提出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：先看例子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51815">
              <a:lnSpc>
                <a:spcPct val="100000"/>
              </a:lnSpc>
              <a:spcBef>
                <a:spcPts val="650"/>
              </a:spcBef>
              <a:tabLst>
                <a:tab pos="3465195" algn="l"/>
                <a:tab pos="5749925" algn="l"/>
              </a:tabLst>
            </a:pPr>
            <a:r>
              <a:rPr sz="16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</a:t>
            </a:r>
            <a:r>
              <a:rPr sz="16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(T#,</a:t>
            </a:r>
            <a:r>
              <a:rPr sz="1600" b="1" spc="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Tname,</a:t>
            </a:r>
            <a:r>
              <a:rPr sz="16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Salary),	</a:t>
            </a:r>
            <a:r>
              <a:rPr sz="16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</a:t>
            </a: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(C#,</a:t>
            </a:r>
            <a:r>
              <a:rPr sz="16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Cname),	</a:t>
            </a:r>
            <a:r>
              <a:rPr sz="16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</a:t>
            </a:r>
            <a:r>
              <a:rPr sz="16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(T#,</a:t>
            </a:r>
            <a:r>
              <a:rPr sz="1600" b="1" spc="-6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C#)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51815">
              <a:lnSpc>
                <a:spcPts val="2380"/>
              </a:lnSpc>
              <a:spcBef>
                <a:spcPts val="640"/>
              </a:spcBef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请列出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所有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老师的有关信息，包括姓名，工资，所教课程等。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1496" y="4095241"/>
            <a:ext cx="8834120" cy="167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宋体" panose="02010600030101010101" pitchFamily="2" charset="-122"/>
                <a:cs typeface="宋体" panose="02010600030101010101" pitchFamily="2" charset="-122"/>
              </a:rPr>
              <a:t>按上式连接的结果，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003</a:t>
            </a:r>
            <a:r>
              <a:rPr sz="1600" spc="-10" dirty="0">
                <a:latin typeface="宋体" panose="02010600030101010101" pitchFamily="2" charset="-122"/>
                <a:cs typeface="宋体" panose="02010600030101010101" pitchFamily="2" charset="-122"/>
              </a:rPr>
              <a:t>号教师的姓名和工资信息丢失了，因为在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Teach</a:t>
            </a:r>
            <a:r>
              <a:rPr sz="1600" spc="-10" dirty="0">
                <a:latin typeface="宋体" panose="02010600030101010101" pitchFamily="2" charset="-122"/>
                <a:cs typeface="宋体" panose="02010600030101010101" pitchFamily="2" charset="-122"/>
              </a:rPr>
              <a:t>表中没有和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003</a:t>
            </a:r>
            <a:r>
              <a:rPr sz="1600" spc="-10" dirty="0">
                <a:latin typeface="宋体" panose="02010600030101010101" pitchFamily="2" charset="-122"/>
                <a:cs typeface="宋体" panose="02010600030101010101" pitchFamily="2" charset="-122"/>
              </a:rPr>
              <a:t>号教师相匹  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配的元组，元组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003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号教师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(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又称为失配元组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)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不能和其他表的元组形成连接元组，信息因而丢失？怎  样保证使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003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号教师信息仍旧出现在结果关系中呢？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----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这就需要外连接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R="2200275" algn="r">
              <a:lnSpc>
                <a:spcPts val="4205"/>
              </a:lnSpc>
              <a:spcBef>
                <a:spcPts val="1070"/>
              </a:spcBef>
            </a:pPr>
            <a:r>
              <a:rPr sz="3600" dirty="0">
                <a:latin typeface="宋体" panose="02010600030101010101" pitchFamily="2" charset="-122"/>
                <a:cs typeface="宋体" panose="02010600030101010101" pitchFamily="2" charset="-122"/>
              </a:rPr>
              <a:t>＝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15775" y="5393435"/>
            <a:ext cx="320040" cy="235585"/>
          </a:xfrm>
          <a:custGeom>
            <a:avLst/>
            <a:gdLst/>
            <a:ahLst/>
            <a:cxnLst/>
            <a:rect l="l" t="t" r="r" b="b"/>
            <a:pathLst>
              <a:path w="320039" h="235585">
                <a:moveTo>
                  <a:pt x="160019" y="102295"/>
                </a:moveTo>
                <a:lnTo>
                  <a:pt x="0" y="0"/>
                </a:lnTo>
                <a:lnTo>
                  <a:pt x="0" y="235458"/>
                </a:lnTo>
                <a:lnTo>
                  <a:pt x="5333" y="232023"/>
                </a:lnTo>
                <a:lnTo>
                  <a:pt x="5333" y="34290"/>
                </a:lnTo>
                <a:lnTo>
                  <a:pt x="25145" y="22860"/>
                </a:lnTo>
                <a:lnTo>
                  <a:pt x="25145" y="46879"/>
                </a:lnTo>
                <a:lnTo>
                  <a:pt x="136637" y="117729"/>
                </a:lnTo>
                <a:lnTo>
                  <a:pt x="153161" y="107228"/>
                </a:lnTo>
                <a:lnTo>
                  <a:pt x="153161" y="106680"/>
                </a:lnTo>
                <a:lnTo>
                  <a:pt x="160019" y="102295"/>
                </a:lnTo>
                <a:close/>
              </a:path>
              <a:path w="320039" h="235585">
                <a:moveTo>
                  <a:pt x="25145" y="46879"/>
                </a:moveTo>
                <a:lnTo>
                  <a:pt x="25145" y="22860"/>
                </a:lnTo>
                <a:lnTo>
                  <a:pt x="5333" y="34290"/>
                </a:lnTo>
                <a:lnTo>
                  <a:pt x="25145" y="46879"/>
                </a:lnTo>
                <a:close/>
              </a:path>
              <a:path w="320039" h="235585">
                <a:moveTo>
                  <a:pt x="25145" y="188578"/>
                </a:moveTo>
                <a:lnTo>
                  <a:pt x="25145" y="46879"/>
                </a:lnTo>
                <a:lnTo>
                  <a:pt x="5333" y="34290"/>
                </a:lnTo>
                <a:lnTo>
                  <a:pt x="5333" y="201168"/>
                </a:lnTo>
                <a:lnTo>
                  <a:pt x="25145" y="188578"/>
                </a:lnTo>
                <a:close/>
              </a:path>
              <a:path w="320039" h="235585">
                <a:moveTo>
                  <a:pt x="159897" y="132510"/>
                </a:moveTo>
                <a:lnTo>
                  <a:pt x="136637" y="117729"/>
                </a:lnTo>
                <a:lnTo>
                  <a:pt x="5333" y="201168"/>
                </a:lnTo>
                <a:lnTo>
                  <a:pt x="25145" y="211836"/>
                </a:lnTo>
                <a:lnTo>
                  <a:pt x="25145" y="219268"/>
                </a:lnTo>
                <a:lnTo>
                  <a:pt x="159897" y="132510"/>
                </a:lnTo>
                <a:close/>
              </a:path>
              <a:path w="320039" h="235585">
                <a:moveTo>
                  <a:pt x="25145" y="219268"/>
                </a:moveTo>
                <a:lnTo>
                  <a:pt x="25145" y="211836"/>
                </a:lnTo>
                <a:lnTo>
                  <a:pt x="5333" y="201168"/>
                </a:lnTo>
                <a:lnTo>
                  <a:pt x="5333" y="232023"/>
                </a:lnTo>
                <a:lnTo>
                  <a:pt x="25145" y="219268"/>
                </a:lnTo>
                <a:close/>
              </a:path>
              <a:path w="320039" h="235585">
                <a:moveTo>
                  <a:pt x="183402" y="117729"/>
                </a:moveTo>
                <a:lnTo>
                  <a:pt x="166015" y="106680"/>
                </a:lnTo>
                <a:lnTo>
                  <a:pt x="154024" y="106680"/>
                </a:lnTo>
                <a:lnTo>
                  <a:pt x="136637" y="117729"/>
                </a:lnTo>
                <a:lnTo>
                  <a:pt x="153161" y="128229"/>
                </a:lnTo>
                <a:lnTo>
                  <a:pt x="153161" y="128016"/>
                </a:lnTo>
                <a:lnTo>
                  <a:pt x="166877" y="128016"/>
                </a:lnTo>
                <a:lnTo>
                  <a:pt x="166877" y="128229"/>
                </a:lnTo>
                <a:lnTo>
                  <a:pt x="183402" y="117729"/>
                </a:lnTo>
                <a:close/>
              </a:path>
              <a:path w="320039" h="235585">
                <a:moveTo>
                  <a:pt x="166877" y="106680"/>
                </a:moveTo>
                <a:lnTo>
                  <a:pt x="160142" y="102374"/>
                </a:lnTo>
                <a:lnTo>
                  <a:pt x="159897" y="102374"/>
                </a:lnTo>
                <a:lnTo>
                  <a:pt x="153161" y="106680"/>
                </a:lnTo>
                <a:lnTo>
                  <a:pt x="154024" y="106680"/>
                </a:lnTo>
                <a:lnTo>
                  <a:pt x="159897" y="102947"/>
                </a:lnTo>
                <a:lnTo>
                  <a:pt x="160142" y="102947"/>
                </a:lnTo>
                <a:lnTo>
                  <a:pt x="166015" y="106680"/>
                </a:lnTo>
                <a:lnTo>
                  <a:pt x="166877" y="106680"/>
                </a:lnTo>
                <a:close/>
              </a:path>
              <a:path w="320039" h="235585">
                <a:moveTo>
                  <a:pt x="154024" y="106680"/>
                </a:moveTo>
                <a:lnTo>
                  <a:pt x="153161" y="106680"/>
                </a:lnTo>
                <a:lnTo>
                  <a:pt x="153161" y="107228"/>
                </a:lnTo>
                <a:lnTo>
                  <a:pt x="154024" y="106680"/>
                </a:lnTo>
                <a:close/>
              </a:path>
              <a:path w="320039" h="235585">
                <a:moveTo>
                  <a:pt x="166877" y="128016"/>
                </a:moveTo>
                <a:lnTo>
                  <a:pt x="153161" y="128016"/>
                </a:lnTo>
                <a:lnTo>
                  <a:pt x="159897" y="132352"/>
                </a:lnTo>
                <a:lnTo>
                  <a:pt x="160142" y="132352"/>
                </a:lnTo>
                <a:lnTo>
                  <a:pt x="166877" y="128016"/>
                </a:lnTo>
                <a:close/>
              </a:path>
              <a:path w="320039" h="235585">
                <a:moveTo>
                  <a:pt x="160019" y="132431"/>
                </a:moveTo>
                <a:lnTo>
                  <a:pt x="153161" y="128016"/>
                </a:lnTo>
                <a:lnTo>
                  <a:pt x="153161" y="128229"/>
                </a:lnTo>
                <a:lnTo>
                  <a:pt x="159897" y="132510"/>
                </a:lnTo>
                <a:close/>
              </a:path>
              <a:path w="320039" h="235585">
                <a:moveTo>
                  <a:pt x="166015" y="106680"/>
                </a:moveTo>
                <a:lnTo>
                  <a:pt x="160142" y="102947"/>
                </a:lnTo>
                <a:lnTo>
                  <a:pt x="159897" y="102947"/>
                </a:lnTo>
                <a:lnTo>
                  <a:pt x="154024" y="106680"/>
                </a:lnTo>
                <a:lnTo>
                  <a:pt x="166015" y="106680"/>
                </a:lnTo>
                <a:close/>
              </a:path>
              <a:path w="320039" h="235585">
                <a:moveTo>
                  <a:pt x="320039" y="235458"/>
                </a:moveTo>
                <a:lnTo>
                  <a:pt x="320039" y="0"/>
                </a:lnTo>
                <a:lnTo>
                  <a:pt x="160019" y="102295"/>
                </a:lnTo>
                <a:lnTo>
                  <a:pt x="166877" y="106680"/>
                </a:lnTo>
                <a:lnTo>
                  <a:pt x="166877" y="107228"/>
                </a:lnTo>
                <a:lnTo>
                  <a:pt x="183402" y="117729"/>
                </a:lnTo>
                <a:lnTo>
                  <a:pt x="294893" y="46879"/>
                </a:lnTo>
                <a:lnTo>
                  <a:pt x="294893" y="22860"/>
                </a:lnTo>
                <a:lnTo>
                  <a:pt x="314705" y="34290"/>
                </a:lnTo>
                <a:lnTo>
                  <a:pt x="314705" y="232023"/>
                </a:lnTo>
                <a:lnTo>
                  <a:pt x="320039" y="235458"/>
                </a:lnTo>
                <a:close/>
              </a:path>
              <a:path w="320039" h="235585">
                <a:moveTo>
                  <a:pt x="166877" y="128229"/>
                </a:moveTo>
                <a:lnTo>
                  <a:pt x="166877" y="128016"/>
                </a:lnTo>
                <a:lnTo>
                  <a:pt x="160019" y="132431"/>
                </a:lnTo>
                <a:lnTo>
                  <a:pt x="166877" y="128229"/>
                </a:lnTo>
                <a:close/>
              </a:path>
              <a:path w="320039" h="235585">
                <a:moveTo>
                  <a:pt x="314705" y="201168"/>
                </a:moveTo>
                <a:lnTo>
                  <a:pt x="183402" y="117729"/>
                </a:lnTo>
                <a:lnTo>
                  <a:pt x="160142" y="132510"/>
                </a:lnTo>
                <a:lnTo>
                  <a:pt x="294893" y="219268"/>
                </a:lnTo>
                <a:lnTo>
                  <a:pt x="294893" y="211836"/>
                </a:lnTo>
                <a:lnTo>
                  <a:pt x="314705" y="201168"/>
                </a:lnTo>
                <a:close/>
              </a:path>
              <a:path w="320039" h="235585">
                <a:moveTo>
                  <a:pt x="166877" y="107228"/>
                </a:moveTo>
                <a:lnTo>
                  <a:pt x="166877" y="106680"/>
                </a:lnTo>
                <a:lnTo>
                  <a:pt x="166015" y="106680"/>
                </a:lnTo>
                <a:lnTo>
                  <a:pt x="166877" y="107228"/>
                </a:lnTo>
                <a:close/>
              </a:path>
              <a:path w="320039" h="235585">
                <a:moveTo>
                  <a:pt x="314705" y="34290"/>
                </a:moveTo>
                <a:lnTo>
                  <a:pt x="294893" y="22860"/>
                </a:lnTo>
                <a:lnTo>
                  <a:pt x="294893" y="46879"/>
                </a:lnTo>
                <a:lnTo>
                  <a:pt x="314705" y="34290"/>
                </a:lnTo>
                <a:close/>
              </a:path>
              <a:path w="320039" h="235585">
                <a:moveTo>
                  <a:pt x="314705" y="201168"/>
                </a:moveTo>
                <a:lnTo>
                  <a:pt x="314705" y="34290"/>
                </a:lnTo>
                <a:lnTo>
                  <a:pt x="294893" y="46879"/>
                </a:lnTo>
                <a:lnTo>
                  <a:pt x="294893" y="188578"/>
                </a:lnTo>
                <a:lnTo>
                  <a:pt x="314705" y="201168"/>
                </a:lnTo>
                <a:close/>
              </a:path>
              <a:path w="320039" h="235585">
                <a:moveTo>
                  <a:pt x="314705" y="232023"/>
                </a:moveTo>
                <a:lnTo>
                  <a:pt x="314705" y="201168"/>
                </a:lnTo>
                <a:lnTo>
                  <a:pt x="294893" y="211836"/>
                </a:lnTo>
                <a:lnTo>
                  <a:pt x="294893" y="219268"/>
                </a:lnTo>
                <a:lnTo>
                  <a:pt x="314705" y="232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858418" y="3705859"/>
            <a:ext cx="176720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84885" algn="l"/>
              </a:tabLst>
            </a:pPr>
            <a:r>
              <a:rPr sz="1600" b="1" spc="-125" dirty="0">
                <a:latin typeface="Arial" panose="020B0604020202020204"/>
                <a:cs typeface="Arial" panose="020B0604020202020204"/>
              </a:rPr>
              <a:t>T</a:t>
            </a:r>
            <a:r>
              <a:rPr sz="1600" b="1" dirty="0">
                <a:latin typeface="Arial" panose="020B0604020202020204"/>
                <a:cs typeface="Arial" panose="020B0604020202020204"/>
              </a:rPr>
              <a:t>each	Course)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41347" y="3476752"/>
            <a:ext cx="340042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i="1" spc="-1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</a:t>
            </a:r>
            <a:r>
              <a:rPr sz="3800" i="1" spc="-60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b="1" spc="5" dirty="0">
                <a:latin typeface="Arial" panose="020B0604020202020204"/>
                <a:cs typeface="Arial" panose="020B0604020202020204"/>
              </a:rPr>
              <a:t>T#, Tname, D#, </a:t>
            </a:r>
            <a:r>
              <a:rPr sz="1050" b="1" spc="-10" dirty="0">
                <a:latin typeface="Arial" panose="020B0604020202020204"/>
                <a:cs typeface="Arial" panose="020B0604020202020204"/>
              </a:rPr>
              <a:t>Salary, </a:t>
            </a:r>
            <a:r>
              <a:rPr sz="1050" b="1" spc="5" dirty="0">
                <a:latin typeface="Arial" panose="020B0604020202020204"/>
                <a:cs typeface="Arial" panose="020B0604020202020204"/>
              </a:rPr>
              <a:t>C#, </a:t>
            </a:r>
            <a:r>
              <a:rPr sz="1050" b="1" spc="10" dirty="0">
                <a:latin typeface="Arial" panose="020B0604020202020204"/>
                <a:cs typeface="Arial" panose="020B0604020202020204"/>
              </a:rPr>
              <a:t>CName </a:t>
            </a:r>
            <a:r>
              <a:rPr sz="2400" b="1" spc="-22" baseline="14000" dirty="0">
                <a:latin typeface="Arial" panose="020B0604020202020204"/>
                <a:cs typeface="Arial" panose="020B0604020202020204"/>
              </a:rPr>
              <a:t>(Teacher</a:t>
            </a:r>
            <a:endParaRPr sz="2400" baseline="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60021" y="3777996"/>
            <a:ext cx="211454" cy="158115"/>
          </a:xfrm>
          <a:custGeom>
            <a:avLst/>
            <a:gdLst/>
            <a:ahLst/>
            <a:cxnLst/>
            <a:rect l="l" t="t" r="r" b="b"/>
            <a:pathLst>
              <a:path w="211454" h="158114">
                <a:moveTo>
                  <a:pt x="105537" y="63896"/>
                </a:moveTo>
                <a:lnTo>
                  <a:pt x="0" y="0"/>
                </a:lnTo>
                <a:lnTo>
                  <a:pt x="0" y="157734"/>
                </a:lnTo>
                <a:lnTo>
                  <a:pt x="6096" y="154043"/>
                </a:lnTo>
                <a:lnTo>
                  <a:pt x="6096" y="33528"/>
                </a:lnTo>
                <a:lnTo>
                  <a:pt x="25146" y="22860"/>
                </a:lnTo>
                <a:lnTo>
                  <a:pt x="25146" y="45104"/>
                </a:lnTo>
                <a:lnTo>
                  <a:pt x="80704" y="78867"/>
                </a:lnTo>
                <a:lnTo>
                  <a:pt x="105156" y="64008"/>
                </a:lnTo>
                <a:lnTo>
                  <a:pt x="105537" y="63896"/>
                </a:lnTo>
                <a:close/>
              </a:path>
              <a:path w="211454" h="158114">
                <a:moveTo>
                  <a:pt x="25146" y="45104"/>
                </a:moveTo>
                <a:lnTo>
                  <a:pt x="25146" y="22860"/>
                </a:lnTo>
                <a:lnTo>
                  <a:pt x="6096" y="33528"/>
                </a:lnTo>
                <a:lnTo>
                  <a:pt x="25146" y="45104"/>
                </a:lnTo>
                <a:close/>
              </a:path>
              <a:path w="211454" h="158114">
                <a:moveTo>
                  <a:pt x="25146" y="112629"/>
                </a:moveTo>
                <a:lnTo>
                  <a:pt x="25146" y="45104"/>
                </a:lnTo>
                <a:lnTo>
                  <a:pt x="6096" y="33528"/>
                </a:lnTo>
                <a:lnTo>
                  <a:pt x="6096" y="124206"/>
                </a:lnTo>
                <a:lnTo>
                  <a:pt x="25146" y="112629"/>
                </a:lnTo>
                <a:close/>
              </a:path>
              <a:path w="211454" h="158114">
                <a:moveTo>
                  <a:pt x="105537" y="93837"/>
                </a:moveTo>
                <a:lnTo>
                  <a:pt x="105156" y="93726"/>
                </a:lnTo>
                <a:lnTo>
                  <a:pt x="80704" y="78867"/>
                </a:lnTo>
                <a:lnTo>
                  <a:pt x="6096" y="124206"/>
                </a:lnTo>
                <a:lnTo>
                  <a:pt x="25146" y="135636"/>
                </a:lnTo>
                <a:lnTo>
                  <a:pt x="25146" y="142509"/>
                </a:lnTo>
                <a:lnTo>
                  <a:pt x="105537" y="93837"/>
                </a:lnTo>
                <a:close/>
              </a:path>
              <a:path w="211454" h="158114">
                <a:moveTo>
                  <a:pt x="25146" y="142509"/>
                </a:moveTo>
                <a:lnTo>
                  <a:pt x="25146" y="135636"/>
                </a:lnTo>
                <a:lnTo>
                  <a:pt x="6096" y="124206"/>
                </a:lnTo>
                <a:lnTo>
                  <a:pt x="6096" y="154043"/>
                </a:lnTo>
                <a:lnTo>
                  <a:pt x="25146" y="142509"/>
                </a:lnTo>
                <a:close/>
              </a:path>
              <a:path w="211454" h="158114">
                <a:moveTo>
                  <a:pt x="99060" y="90021"/>
                </a:moveTo>
                <a:lnTo>
                  <a:pt x="99060" y="67712"/>
                </a:lnTo>
                <a:lnTo>
                  <a:pt x="80704" y="78867"/>
                </a:lnTo>
                <a:lnTo>
                  <a:pt x="99060" y="90021"/>
                </a:lnTo>
                <a:close/>
              </a:path>
              <a:path w="211454" h="158114">
                <a:moveTo>
                  <a:pt x="105254" y="64067"/>
                </a:moveTo>
                <a:lnTo>
                  <a:pt x="99060" y="67712"/>
                </a:lnTo>
                <a:lnTo>
                  <a:pt x="105254" y="64067"/>
                </a:lnTo>
                <a:close/>
              </a:path>
              <a:path w="211454" h="158114">
                <a:moveTo>
                  <a:pt x="111473" y="67818"/>
                </a:moveTo>
                <a:lnTo>
                  <a:pt x="105537" y="64237"/>
                </a:lnTo>
                <a:lnTo>
                  <a:pt x="105156" y="64127"/>
                </a:lnTo>
                <a:lnTo>
                  <a:pt x="99060" y="67818"/>
                </a:lnTo>
                <a:lnTo>
                  <a:pt x="111473" y="67818"/>
                </a:lnTo>
                <a:close/>
              </a:path>
              <a:path w="211454" h="158114">
                <a:moveTo>
                  <a:pt x="129795" y="78867"/>
                </a:moveTo>
                <a:lnTo>
                  <a:pt x="111473" y="67818"/>
                </a:lnTo>
                <a:lnTo>
                  <a:pt x="99060" y="67818"/>
                </a:lnTo>
                <a:lnTo>
                  <a:pt x="99060" y="89916"/>
                </a:lnTo>
                <a:lnTo>
                  <a:pt x="111473" y="89916"/>
                </a:lnTo>
                <a:lnTo>
                  <a:pt x="129795" y="78867"/>
                </a:lnTo>
                <a:close/>
              </a:path>
              <a:path w="211454" h="158114">
                <a:moveTo>
                  <a:pt x="111473" y="89916"/>
                </a:moveTo>
                <a:lnTo>
                  <a:pt x="99060" y="89916"/>
                </a:lnTo>
                <a:lnTo>
                  <a:pt x="105254" y="93666"/>
                </a:lnTo>
                <a:lnTo>
                  <a:pt x="111473" y="89916"/>
                </a:lnTo>
                <a:close/>
              </a:path>
              <a:path w="211454" h="158114">
                <a:moveTo>
                  <a:pt x="105254" y="93666"/>
                </a:moveTo>
                <a:lnTo>
                  <a:pt x="99060" y="89916"/>
                </a:lnTo>
                <a:lnTo>
                  <a:pt x="105156" y="93726"/>
                </a:lnTo>
                <a:close/>
              </a:path>
              <a:path w="211454" h="158114">
                <a:moveTo>
                  <a:pt x="112014" y="67818"/>
                </a:moveTo>
                <a:lnTo>
                  <a:pt x="105537" y="63896"/>
                </a:lnTo>
                <a:lnTo>
                  <a:pt x="105254" y="64067"/>
                </a:lnTo>
                <a:lnTo>
                  <a:pt x="111473" y="67818"/>
                </a:lnTo>
                <a:lnTo>
                  <a:pt x="112014" y="67818"/>
                </a:lnTo>
                <a:close/>
              </a:path>
              <a:path w="211454" h="158114">
                <a:moveTo>
                  <a:pt x="112014" y="89916"/>
                </a:moveTo>
                <a:lnTo>
                  <a:pt x="111473" y="89916"/>
                </a:lnTo>
                <a:lnTo>
                  <a:pt x="105254" y="93666"/>
                </a:lnTo>
                <a:lnTo>
                  <a:pt x="105537" y="93837"/>
                </a:lnTo>
                <a:lnTo>
                  <a:pt x="112014" y="89916"/>
                </a:lnTo>
                <a:close/>
              </a:path>
              <a:path w="211454" h="158114">
                <a:moveTo>
                  <a:pt x="211074" y="157734"/>
                </a:moveTo>
                <a:lnTo>
                  <a:pt x="211074" y="0"/>
                </a:lnTo>
                <a:lnTo>
                  <a:pt x="105537" y="63896"/>
                </a:lnTo>
                <a:lnTo>
                  <a:pt x="112014" y="67818"/>
                </a:lnTo>
                <a:lnTo>
                  <a:pt x="112014" y="68143"/>
                </a:lnTo>
                <a:lnTo>
                  <a:pt x="129795" y="78867"/>
                </a:lnTo>
                <a:lnTo>
                  <a:pt x="185928" y="45016"/>
                </a:lnTo>
                <a:lnTo>
                  <a:pt x="185928" y="22860"/>
                </a:lnTo>
                <a:lnTo>
                  <a:pt x="204978" y="33528"/>
                </a:lnTo>
                <a:lnTo>
                  <a:pt x="204978" y="154043"/>
                </a:lnTo>
                <a:lnTo>
                  <a:pt x="211074" y="157734"/>
                </a:lnTo>
                <a:close/>
              </a:path>
              <a:path w="211454" h="158114">
                <a:moveTo>
                  <a:pt x="112014" y="97758"/>
                </a:moveTo>
                <a:lnTo>
                  <a:pt x="112014" y="89916"/>
                </a:lnTo>
                <a:lnTo>
                  <a:pt x="105537" y="93837"/>
                </a:lnTo>
                <a:lnTo>
                  <a:pt x="112014" y="97758"/>
                </a:lnTo>
                <a:close/>
              </a:path>
              <a:path w="211454" h="158114">
                <a:moveTo>
                  <a:pt x="112014" y="68143"/>
                </a:moveTo>
                <a:lnTo>
                  <a:pt x="112014" y="67818"/>
                </a:lnTo>
                <a:lnTo>
                  <a:pt x="111473" y="67818"/>
                </a:lnTo>
                <a:lnTo>
                  <a:pt x="112014" y="68143"/>
                </a:lnTo>
                <a:close/>
              </a:path>
              <a:path w="211454" h="158114">
                <a:moveTo>
                  <a:pt x="204978" y="124205"/>
                </a:moveTo>
                <a:lnTo>
                  <a:pt x="129795" y="78867"/>
                </a:lnTo>
                <a:lnTo>
                  <a:pt x="111473" y="89916"/>
                </a:lnTo>
                <a:lnTo>
                  <a:pt x="112014" y="89916"/>
                </a:lnTo>
                <a:lnTo>
                  <a:pt x="112014" y="97758"/>
                </a:lnTo>
                <a:lnTo>
                  <a:pt x="185928" y="142509"/>
                </a:lnTo>
                <a:lnTo>
                  <a:pt x="185928" y="135636"/>
                </a:lnTo>
                <a:lnTo>
                  <a:pt x="204978" y="124205"/>
                </a:lnTo>
                <a:close/>
              </a:path>
              <a:path w="211454" h="158114">
                <a:moveTo>
                  <a:pt x="204978" y="33528"/>
                </a:moveTo>
                <a:lnTo>
                  <a:pt x="185928" y="22860"/>
                </a:lnTo>
                <a:lnTo>
                  <a:pt x="185928" y="45016"/>
                </a:lnTo>
                <a:lnTo>
                  <a:pt x="204978" y="33528"/>
                </a:lnTo>
                <a:close/>
              </a:path>
              <a:path w="211454" h="158114">
                <a:moveTo>
                  <a:pt x="204978" y="124205"/>
                </a:moveTo>
                <a:lnTo>
                  <a:pt x="204978" y="33528"/>
                </a:lnTo>
                <a:lnTo>
                  <a:pt x="185928" y="45016"/>
                </a:lnTo>
                <a:lnTo>
                  <a:pt x="185928" y="112717"/>
                </a:lnTo>
                <a:lnTo>
                  <a:pt x="204978" y="124205"/>
                </a:lnTo>
                <a:close/>
              </a:path>
              <a:path w="211454" h="158114">
                <a:moveTo>
                  <a:pt x="204978" y="154043"/>
                </a:moveTo>
                <a:lnTo>
                  <a:pt x="204978" y="124205"/>
                </a:lnTo>
                <a:lnTo>
                  <a:pt x="185928" y="135636"/>
                </a:lnTo>
                <a:lnTo>
                  <a:pt x="185928" y="142509"/>
                </a:lnTo>
                <a:lnTo>
                  <a:pt x="204978" y="154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50621" y="3765041"/>
            <a:ext cx="211454" cy="158115"/>
          </a:xfrm>
          <a:custGeom>
            <a:avLst/>
            <a:gdLst/>
            <a:ahLst/>
            <a:cxnLst/>
            <a:rect l="l" t="t" r="r" b="b"/>
            <a:pathLst>
              <a:path w="211454" h="158114">
                <a:moveTo>
                  <a:pt x="104851" y="64195"/>
                </a:moveTo>
                <a:lnTo>
                  <a:pt x="0" y="0"/>
                </a:lnTo>
                <a:lnTo>
                  <a:pt x="0" y="157734"/>
                </a:lnTo>
                <a:lnTo>
                  <a:pt x="6096" y="154043"/>
                </a:lnTo>
                <a:lnTo>
                  <a:pt x="6096" y="33528"/>
                </a:lnTo>
                <a:lnTo>
                  <a:pt x="25146" y="22860"/>
                </a:lnTo>
                <a:lnTo>
                  <a:pt x="25146" y="45104"/>
                </a:lnTo>
                <a:lnTo>
                  <a:pt x="80858" y="78960"/>
                </a:lnTo>
                <a:lnTo>
                  <a:pt x="104851" y="64195"/>
                </a:lnTo>
                <a:close/>
              </a:path>
              <a:path w="211454" h="158114">
                <a:moveTo>
                  <a:pt x="25146" y="45104"/>
                </a:moveTo>
                <a:lnTo>
                  <a:pt x="25146" y="22860"/>
                </a:lnTo>
                <a:lnTo>
                  <a:pt x="6096" y="33528"/>
                </a:lnTo>
                <a:lnTo>
                  <a:pt x="25146" y="45104"/>
                </a:lnTo>
                <a:close/>
              </a:path>
              <a:path w="211454" h="158114">
                <a:moveTo>
                  <a:pt x="25146" y="113244"/>
                </a:moveTo>
                <a:lnTo>
                  <a:pt x="25146" y="45104"/>
                </a:lnTo>
                <a:lnTo>
                  <a:pt x="6096" y="33528"/>
                </a:lnTo>
                <a:lnTo>
                  <a:pt x="6096" y="124968"/>
                </a:lnTo>
                <a:lnTo>
                  <a:pt x="25146" y="113244"/>
                </a:lnTo>
                <a:close/>
              </a:path>
              <a:path w="211454" h="158114">
                <a:moveTo>
                  <a:pt x="105537" y="93837"/>
                </a:moveTo>
                <a:lnTo>
                  <a:pt x="105156" y="93726"/>
                </a:lnTo>
                <a:lnTo>
                  <a:pt x="80858" y="78960"/>
                </a:lnTo>
                <a:lnTo>
                  <a:pt x="6096" y="124968"/>
                </a:lnTo>
                <a:lnTo>
                  <a:pt x="25146" y="135636"/>
                </a:lnTo>
                <a:lnTo>
                  <a:pt x="25146" y="142509"/>
                </a:lnTo>
                <a:lnTo>
                  <a:pt x="105537" y="93837"/>
                </a:lnTo>
                <a:close/>
              </a:path>
              <a:path w="211454" h="158114">
                <a:moveTo>
                  <a:pt x="25146" y="142509"/>
                </a:moveTo>
                <a:lnTo>
                  <a:pt x="25146" y="135636"/>
                </a:lnTo>
                <a:lnTo>
                  <a:pt x="6096" y="124968"/>
                </a:lnTo>
                <a:lnTo>
                  <a:pt x="6096" y="154043"/>
                </a:lnTo>
                <a:lnTo>
                  <a:pt x="25146" y="142509"/>
                </a:lnTo>
                <a:close/>
              </a:path>
              <a:path w="211454" h="158114">
                <a:moveTo>
                  <a:pt x="105537" y="64614"/>
                </a:moveTo>
                <a:lnTo>
                  <a:pt x="104851" y="64195"/>
                </a:lnTo>
                <a:lnTo>
                  <a:pt x="80858" y="78960"/>
                </a:lnTo>
                <a:lnTo>
                  <a:pt x="99060" y="90021"/>
                </a:lnTo>
                <a:lnTo>
                  <a:pt x="99060" y="68580"/>
                </a:lnTo>
                <a:lnTo>
                  <a:pt x="105537" y="64614"/>
                </a:lnTo>
                <a:close/>
              </a:path>
              <a:path w="211454" h="158114">
                <a:moveTo>
                  <a:pt x="112014" y="68580"/>
                </a:moveTo>
                <a:lnTo>
                  <a:pt x="105537" y="64614"/>
                </a:lnTo>
                <a:lnTo>
                  <a:pt x="99060" y="68580"/>
                </a:lnTo>
                <a:lnTo>
                  <a:pt x="112014" y="68580"/>
                </a:lnTo>
                <a:close/>
              </a:path>
              <a:path w="211454" h="158114">
                <a:moveTo>
                  <a:pt x="112014" y="89590"/>
                </a:moveTo>
                <a:lnTo>
                  <a:pt x="112014" y="68580"/>
                </a:lnTo>
                <a:lnTo>
                  <a:pt x="99060" y="68580"/>
                </a:lnTo>
                <a:lnTo>
                  <a:pt x="99060" y="89916"/>
                </a:lnTo>
                <a:lnTo>
                  <a:pt x="111473" y="89916"/>
                </a:lnTo>
                <a:lnTo>
                  <a:pt x="112014" y="89590"/>
                </a:lnTo>
                <a:close/>
              </a:path>
              <a:path w="211454" h="158114">
                <a:moveTo>
                  <a:pt x="111473" y="89916"/>
                </a:moveTo>
                <a:lnTo>
                  <a:pt x="99060" y="89916"/>
                </a:lnTo>
                <a:lnTo>
                  <a:pt x="105254" y="93666"/>
                </a:lnTo>
                <a:lnTo>
                  <a:pt x="111473" y="89916"/>
                </a:lnTo>
                <a:close/>
              </a:path>
              <a:path w="211454" h="158114">
                <a:moveTo>
                  <a:pt x="105254" y="93666"/>
                </a:moveTo>
                <a:lnTo>
                  <a:pt x="99060" y="89916"/>
                </a:lnTo>
                <a:lnTo>
                  <a:pt x="105156" y="93726"/>
                </a:lnTo>
                <a:close/>
              </a:path>
              <a:path w="211454" h="158114">
                <a:moveTo>
                  <a:pt x="105842" y="64427"/>
                </a:moveTo>
                <a:lnTo>
                  <a:pt x="105156" y="64008"/>
                </a:lnTo>
                <a:lnTo>
                  <a:pt x="104851" y="64195"/>
                </a:lnTo>
                <a:lnTo>
                  <a:pt x="105537" y="64614"/>
                </a:lnTo>
                <a:lnTo>
                  <a:pt x="105842" y="64427"/>
                </a:lnTo>
                <a:close/>
              </a:path>
              <a:path w="211454" h="158114">
                <a:moveTo>
                  <a:pt x="112014" y="89916"/>
                </a:moveTo>
                <a:lnTo>
                  <a:pt x="111473" y="89916"/>
                </a:lnTo>
                <a:lnTo>
                  <a:pt x="105254" y="93666"/>
                </a:lnTo>
                <a:lnTo>
                  <a:pt x="105537" y="93837"/>
                </a:lnTo>
                <a:lnTo>
                  <a:pt x="112014" y="89916"/>
                </a:lnTo>
                <a:close/>
              </a:path>
              <a:path w="211454" h="158114">
                <a:moveTo>
                  <a:pt x="129640" y="78960"/>
                </a:moveTo>
                <a:lnTo>
                  <a:pt x="105842" y="64427"/>
                </a:lnTo>
                <a:lnTo>
                  <a:pt x="105537" y="64614"/>
                </a:lnTo>
                <a:lnTo>
                  <a:pt x="112014" y="68580"/>
                </a:lnTo>
                <a:lnTo>
                  <a:pt x="112014" y="89590"/>
                </a:lnTo>
                <a:lnTo>
                  <a:pt x="129640" y="78960"/>
                </a:lnTo>
                <a:close/>
              </a:path>
              <a:path w="211454" h="158114">
                <a:moveTo>
                  <a:pt x="112014" y="97758"/>
                </a:moveTo>
                <a:lnTo>
                  <a:pt x="112014" y="89916"/>
                </a:lnTo>
                <a:lnTo>
                  <a:pt x="105537" y="93837"/>
                </a:lnTo>
                <a:lnTo>
                  <a:pt x="112014" y="97758"/>
                </a:lnTo>
                <a:close/>
              </a:path>
              <a:path w="211454" h="158114">
                <a:moveTo>
                  <a:pt x="211074" y="157734"/>
                </a:moveTo>
                <a:lnTo>
                  <a:pt x="211074" y="0"/>
                </a:lnTo>
                <a:lnTo>
                  <a:pt x="105842" y="64427"/>
                </a:lnTo>
                <a:lnTo>
                  <a:pt x="129640" y="78960"/>
                </a:lnTo>
                <a:lnTo>
                  <a:pt x="185928" y="45016"/>
                </a:lnTo>
                <a:lnTo>
                  <a:pt x="185928" y="22860"/>
                </a:lnTo>
                <a:lnTo>
                  <a:pt x="204978" y="33528"/>
                </a:lnTo>
                <a:lnTo>
                  <a:pt x="204978" y="154043"/>
                </a:lnTo>
                <a:lnTo>
                  <a:pt x="211074" y="157734"/>
                </a:lnTo>
                <a:close/>
              </a:path>
              <a:path w="211454" h="158114">
                <a:moveTo>
                  <a:pt x="204978" y="124968"/>
                </a:moveTo>
                <a:lnTo>
                  <a:pt x="129640" y="78960"/>
                </a:lnTo>
                <a:lnTo>
                  <a:pt x="111473" y="89916"/>
                </a:lnTo>
                <a:lnTo>
                  <a:pt x="112014" y="89916"/>
                </a:lnTo>
                <a:lnTo>
                  <a:pt x="112014" y="97758"/>
                </a:lnTo>
                <a:lnTo>
                  <a:pt x="185928" y="142509"/>
                </a:lnTo>
                <a:lnTo>
                  <a:pt x="185928" y="135636"/>
                </a:lnTo>
                <a:lnTo>
                  <a:pt x="204978" y="124968"/>
                </a:lnTo>
                <a:close/>
              </a:path>
              <a:path w="211454" h="158114">
                <a:moveTo>
                  <a:pt x="204978" y="33528"/>
                </a:moveTo>
                <a:lnTo>
                  <a:pt x="185928" y="22860"/>
                </a:lnTo>
                <a:lnTo>
                  <a:pt x="185928" y="45016"/>
                </a:lnTo>
                <a:lnTo>
                  <a:pt x="204978" y="33528"/>
                </a:lnTo>
                <a:close/>
              </a:path>
              <a:path w="211454" h="158114">
                <a:moveTo>
                  <a:pt x="204978" y="124968"/>
                </a:moveTo>
                <a:lnTo>
                  <a:pt x="204978" y="33528"/>
                </a:lnTo>
                <a:lnTo>
                  <a:pt x="185928" y="45016"/>
                </a:lnTo>
                <a:lnTo>
                  <a:pt x="185928" y="113334"/>
                </a:lnTo>
                <a:lnTo>
                  <a:pt x="204978" y="124968"/>
                </a:lnTo>
                <a:close/>
              </a:path>
              <a:path w="211454" h="158114">
                <a:moveTo>
                  <a:pt x="204978" y="154043"/>
                </a:moveTo>
                <a:lnTo>
                  <a:pt x="204978" y="124968"/>
                </a:lnTo>
                <a:lnTo>
                  <a:pt x="185928" y="135636"/>
                </a:lnTo>
                <a:lnTo>
                  <a:pt x="185928" y="142509"/>
                </a:lnTo>
                <a:lnTo>
                  <a:pt x="204978" y="154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13623" y="4235196"/>
            <a:ext cx="7029450" cy="21907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9199" y="878078"/>
            <a:ext cx="8086090" cy="293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 algn="just">
              <a:lnSpc>
                <a:spcPct val="100000"/>
              </a:lnSpc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</a:t>
            </a:r>
            <a:r>
              <a:rPr sz="2800" b="1" spc="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关系代数之纯关系操作：外连接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(Outer-Join)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3820" marR="5080" algn="just">
              <a:lnSpc>
                <a:spcPct val="130000"/>
              </a:lnSpc>
              <a:spcBef>
                <a:spcPts val="1200"/>
              </a:spcBef>
            </a:pPr>
            <a:r>
              <a:rPr sz="2000" spc="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定义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：两个关系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与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进行连接时，如果关系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R(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中的元组在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S(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) 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中找不到相匹配的元组，则为了避免该元组信息丢失，从而将该元组与  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S(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中假定存在的全为空值的元组形成连接，放置在结果关系中，这 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种连接称之为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外连接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(Outer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Join)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7315"/>
            <a:ext cx="7979409" cy="3448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关系代数之纯关系操作：外连接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(Outer-Join)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94945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外连接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=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自然连接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sz="2000" b="1" dirty="0">
                <a:latin typeface="Arial" panose="020B0604020202020204"/>
                <a:cs typeface="Arial" panose="020B0604020202020204"/>
              </a:rPr>
              <a:t>)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+</a:t>
            </a:r>
            <a:r>
              <a:rPr sz="2000" b="1" spc="1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失配的元组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与全空元组形成的连接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9494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外连接的形式：左外连接、右外连接、全外连接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5214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左外连接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=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自然连接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r>
              <a:rPr sz="2000" b="1" spc="5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)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+</a:t>
            </a:r>
            <a:r>
              <a:rPr sz="2000" b="1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左侧表中失配的元组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5214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右外连接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=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自然连接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r>
              <a:rPr sz="2000" b="1" spc="5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)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+</a:t>
            </a:r>
            <a:r>
              <a:rPr sz="2000" b="1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右侧表中失配的元组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5214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全外连接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=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自然连接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r>
              <a:rPr sz="2000" b="1" spc="5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)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+</a:t>
            </a:r>
            <a:r>
              <a:rPr sz="2000" b="1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两侧表中失配的元组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76023" y="4406646"/>
            <a:ext cx="266700" cy="302895"/>
          </a:xfrm>
          <a:custGeom>
            <a:avLst/>
            <a:gdLst/>
            <a:ahLst/>
            <a:cxnLst/>
            <a:rect l="l" t="t" r="r" b="b"/>
            <a:pathLst>
              <a:path w="266700" h="302895">
                <a:moveTo>
                  <a:pt x="133350" y="133350"/>
                </a:moveTo>
                <a:lnTo>
                  <a:pt x="0" y="0"/>
                </a:lnTo>
                <a:lnTo>
                  <a:pt x="0" y="302514"/>
                </a:lnTo>
                <a:lnTo>
                  <a:pt x="3810" y="298704"/>
                </a:lnTo>
                <a:lnTo>
                  <a:pt x="3810" y="39624"/>
                </a:lnTo>
                <a:lnTo>
                  <a:pt x="25146" y="30480"/>
                </a:lnTo>
                <a:lnTo>
                  <a:pt x="25146" y="60960"/>
                </a:lnTo>
                <a:lnTo>
                  <a:pt x="115443" y="151257"/>
                </a:lnTo>
                <a:lnTo>
                  <a:pt x="133350" y="133350"/>
                </a:lnTo>
                <a:close/>
              </a:path>
              <a:path w="266700" h="302895">
                <a:moveTo>
                  <a:pt x="25146" y="60960"/>
                </a:moveTo>
                <a:lnTo>
                  <a:pt x="25146" y="30480"/>
                </a:lnTo>
                <a:lnTo>
                  <a:pt x="3810" y="39624"/>
                </a:lnTo>
                <a:lnTo>
                  <a:pt x="25146" y="60960"/>
                </a:lnTo>
                <a:close/>
              </a:path>
              <a:path w="266700" h="302895">
                <a:moveTo>
                  <a:pt x="25146" y="241554"/>
                </a:moveTo>
                <a:lnTo>
                  <a:pt x="25146" y="60960"/>
                </a:lnTo>
                <a:lnTo>
                  <a:pt x="3810" y="39624"/>
                </a:lnTo>
                <a:lnTo>
                  <a:pt x="3810" y="262890"/>
                </a:lnTo>
                <a:lnTo>
                  <a:pt x="25146" y="241554"/>
                </a:lnTo>
                <a:close/>
              </a:path>
              <a:path w="266700" h="302895">
                <a:moveTo>
                  <a:pt x="133350" y="169164"/>
                </a:moveTo>
                <a:lnTo>
                  <a:pt x="115443" y="151257"/>
                </a:lnTo>
                <a:lnTo>
                  <a:pt x="3810" y="262890"/>
                </a:lnTo>
                <a:lnTo>
                  <a:pt x="25146" y="272034"/>
                </a:lnTo>
                <a:lnTo>
                  <a:pt x="25146" y="277368"/>
                </a:lnTo>
                <a:lnTo>
                  <a:pt x="133350" y="169164"/>
                </a:lnTo>
                <a:close/>
              </a:path>
              <a:path w="266700" h="302895">
                <a:moveTo>
                  <a:pt x="25146" y="277368"/>
                </a:moveTo>
                <a:lnTo>
                  <a:pt x="25146" y="272034"/>
                </a:lnTo>
                <a:lnTo>
                  <a:pt x="3810" y="262890"/>
                </a:lnTo>
                <a:lnTo>
                  <a:pt x="3810" y="298704"/>
                </a:lnTo>
                <a:lnTo>
                  <a:pt x="25146" y="277368"/>
                </a:lnTo>
                <a:close/>
              </a:path>
              <a:path w="266700" h="302895">
                <a:moveTo>
                  <a:pt x="151257" y="151257"/>
                </a:moveTo>
                <a:lnTo>
                  <a:pt x="142494" y="142494"/>
                </a:lnTo>
                <a:lnTo>
                  <a:pt x="124205" y="142494"/>
                </a:lnTo>
                <a:lnTo>
                  <a:pt x="115443" y="151257"/>
                </a:lnTo>
                <a:lnTo>
                  <a:pt x="124205" y="160020"/>
                </a:lnTo>
                <a:lnTo>
                  <a:pt x="142494" y="160020"/>
                </a:lnTo>
                <a:lnTo>
                  <a:pt x="151257" y="151257"/>
                </a:lnTo>
                <a:close/>
              </a:path>
              <a:path w="266700" h="302895">
                <a:moveTo>
                  <a:pt x="142494" y="142494"/>
                </a:moveTo>
                <a:lnTo>
                  <a:pt x="133350" y="133350"/>
                </a:lnTo>
                <a:lnTo>
                  <a:pt x="124205" y="142494"/>
                </a:lnTo>
                <a:lnTo>
                  <a:pt x="142494" y="142494"/>
                </a:lnTo>
                <a:close/>
              </a:path>
              <a:path w="266700" h="302895">
                <a:moveTo>
                  <a:pt x="142494" y="160020"/>
                </a:moveTo>
                <a:lnTo>
                  <a:pt x="124205" y="160020"/>
                </a:lnTo>
                <a:lnTo>
                  <a:pt x="133350" y="169164"/>
                </a:lnTo>
                <a:lnTo>
                  <a:pt x="142494" y="160020"/>
                </a:lnTo>
                <a:close/>
              </a:path>
              <a:path w="266700" h="302895">
                <a:moveTo>
                  <a:pt x="266700" y="302514"/>
                </a:moveTo>
                <a:lnTo>
                  <a:pt x="266700" y="0"/>
                </a:lnTo>
                <a:lnTo>
                  <a:pt x="133350" y="133350"/>
                </a:lnTo>
                <a:lnTo>
                  <a:pt x="151257" y="151257"/>
                </a:lnTo>
                <a:lnTo>
                  <a:pt x="240792" y="61722"/>
                </a:lnTo>
                <a:lnTo>
                  <a:pt x="240792" y="30480"/>
                </a:lnTo>
                <a:lnTo>
                  <a:pt x="262890" y="39624"/>
                </a:lnTo>
                <a:lnTo>
                  <a:pt x="262890" y="298704"/>
                </a:lnTo>
                <a:lnTo>
                  <a:pt x="266700" y="302514"/>
                </a:lnTo>
                <a:close/>
              </a:path>
              <a:path w="266700" h="302895">
                <a:moveTo>
                  <a:pt x="262890" y="262890"/>
                </a:moveTo>
                <a:lnTo>
                  <a:pt x="151257" y="151257"/>
                </a:lnTo>
                <a:lnTo>
                  <a:pt x="133350" y="169164"/>
                </a:lnTo>
                <a:lnTo>
                  <a:pt x="240792" y="276606"/>
                </a:lnTo>
                <a:lnTo>
                  <a:pt x="240792" y="272034"/>
                </a:lnTo>
                <a:lnTo>
                  <a:pt x="262890" y="262890"/>
                </a:lnTo>
                <a:close/>
              </a:path>
              <a:path w="266700" h="302895">
                <a:moveTo>
                  <a:pt x="262890" y="39624"/>
                </a:moveTo>
                <a:lnTo>
                  <a:pt x="240792" y="30480"/>
                </a:lnTo>
                <a:lnTo>
                  <a:pt x="240792" y="61722"/>
                </a:lnTo>
                <a:lnTo>
                  <a:pt x="262890" y="39624"/>
                </a:lnTo>
                <a:close/>
              </a:path>
              <a:path w="266700" h="302895">
                <a:moveTo>
                  <a:pt x="262890" y="262890"/>
                </a:moveTo>
                <a:lnTo>
                  <a:pt x="262890" y="39624"/>
                </a:lnTo>
                <a:lnTo>
                  <a:pt x="240792" y="61722"/>
                </a:lnTo>
                <a:lnTo>
                  <a:pt x="240792" y="240792"/>
                </a:lnTo>
                <a:lnTo>
                  <a:pt x="262890" y="262890"/>
                </a:lnTo>
                <a:close/>
              </a:path>
              <a:path w="266700" h="302895">
                <a:moveTo>
                  <a:pt x="262890" y="298704"/>
                </a:moveTo>
                <a:lnTo>
                  <a:pt x="262890" y="262890"/>
                </a:lnTo>
                <a:lnTo>
                  <a:pt x="240792" y="272034"/>
                </a:lnTo>
                <a:lnTo>
                  <a:pt x="240792" y="276606"/>
                </a:lnTo>
                <a:lnTo>
                  <a:pt x="262890" y="29870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35815" y="444969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146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29719" y="4936997"/>
            <a:ext cx="254000" cy="289560"/>
          </a:xfrm>
          <a:custGeom>
            <a:avLst/>
            <a:gdLst/>
            <a:ahLst/>
            <a:cxnLst/>
            <a:rect l="l" t="t" r="r" b="b"/>
            <a:pathLst>
              <a:path w="254000" h="289560">
                <a:moveTo>
                  <a:pt x="127228" y="126517"/>
                </a:moveTo>
                <a:lnTo>
                  <a:pt x="0" y="0"/>
                </a:lnTo>
                <a:lnTo>
                  <a:pt x="0" y="289560"/>
                </a:lnTo>
                <a:lnTo>
                  <a:pt x="3810" y="285771"/>
                </a:lnTo>
                <a:lnTo>
                  <a:pt x="3810" y="39624"/>
                </a:lnTo>
                <a:lnTo>
                  <a:pt x="25146" y="30480"/>
                </a:lnTo>
                <a:lnTo>
                  <a:pt x="25146" y="60828"/>
                </a:lnTo>
                <a:lnTo>
                  <a:pt x="109291" y="144454"/>
                </a:lnTo>
                <a:lnTo>
                  <a:pt x="127228" y="126517"/>
                </a:lnTo>
                <a:close/>
              </a:path>
              <a:path w="254000" h="289560">
                <a:moveTo>
                  <a:pt x="25146" y="60828"/>
                </a:moveTo>
                <a:lnTo>
                  <a:pt x="25146" y="30480"/>
                </a:lnTo>
                <a:lnTo>
                  <a:pt x="3810" y="39624"/>
                </a:lnTo>
                <a:lnTo>
                  <a:pt x="25146" y="60828"/>
                </a:lnTo>
                <a:close/>
              </a:path>
              <a:path w="254000" h="289560">
                <a:moveTo>
                  <a:pt x="25146" y="228600"/>
                </a:moveTo>
                <a:lnTo>
                  <a:pt x="25146" y="60828"/>
                </a:lnTo>
                <a:lnTo>
                  <a:pt x="3810" y="39624"/>
                </a:lnTo>
                <a:lnTo>
                  <a:pt x="3810" y="249936"/>
                </a:lnTo>
                <a:lnTo>
                  <a:pt x="25146" y="228600"/>
                </a:lnTo>
                <a:close/>
              </a:path>
              <a:path w="254000" h="289560">
                <a:moveTo>
                  <a:pt x="118819" y="153924"/>
                </a:moveTo>
                <a:lnTo>
                  <a:pt x="109291" y="144454"/>
                </a:lnTo>
                <a:lnTo>
                  <a:pt x="3810" y="249936"/>
                </a:lnTo>
                <a:lnTo>
                  <a:pt x="25146" y="259079"/>
                </a:lnTo>
                <a:lnTo>
                  <a:pt x="25146" y="264554"/>
                </a:lnTo>
                <a:lnTo>
                  <a:pt x="118110" y="172109"/>
                </a:lnTo>
                <a:lnTo>
                  <a:pt x="118110" y="153924"/>
                </a:lnTo>
                <a:lnTo>
                  <a:pt x="118819" y="153924"/>
                </a:lnTo>
                <a:close/>
              </a:path>
              <a:path w="254000" h="289560">
                <a:moveTo>
                  <a:pt x="25146" y="264554"/>
                </a:moveTo>
                <a:lnTo>
                  <a:pt x="25146" y="259079"/>
                </a:lnTo>
                <a:lnTo>
                  <a:pt x="3810" y="249936"/>
                </a:lnTo>
                <a:lnTo>
                  <a:pt x="3810" y="285771"/>
                </a:lnTo>
                <a:lnTo>
                  <a:pt x="25146" y="264554"/>
                </a:lnTo>
                <a:close/>
              </a:path>
              <a:path w="254000" h="289560">
                <a:moveTo>
                  <a:pt x="145216" y="144454"/>
                </a:moveTo>
                <a:lnTo>
                  <a:pt x="136398" y="135636"/>
                </a:lnTo>
                <a:lnTo>
                  <a:pt x="118110" y="135636"/>
                </a:lnTo>
                <a:lnTo>
                  <a:pt x="109291" y="144454"/>
                </a:lnTo>
                <a:lnTo>
                  <a:pt x="118819" y="153924"/>
                </a:lnTo>
                <a:lnTo>
                  <a:pt x="135688" y="153924"/>
                </a:lnTo>
                <a:lnTo>
                  <a:pt x="145216" y="144454"/>
                </a:lnTo>
                <a:close/>
              </a:path>
              <a:path w="254000" h="289560">
                <a:moveTo>
                  <a:pt x="136398" y="135636"/>
                </a:moveTo>
                <a:lnTo>
                  <a:pt x="127228" y="126517"/>
                </a:lnTo>
                <a:lnTo>
                  <a:pt x="118110" y="135636"/>
                </a:lnTo>
                <a:lnTo>
                  <a:pt x="136398" y="135636"/>
                </a:lnTo>
                <a:close/>
              </a:path>
              <a:path w="254000" h="289560">
                <a:moveTo>
                  <a:pt x="136398" y="153924"/>
                </a:moveTo>
                <a:lnTo>
                  <a:pt x="135688" y="153924"/>
                </a:lnTo>
                <a:lnTo>
                  <a:pt x="127254" y="162306"/>
                </a:lnTo>
                <a:lnTo>
                  <a:pt x="118819" y="153924"/>
                </a:lnTo>
                <a:lnTo>
                  <a:pt x="118110" y="153924"/>
                </a:lnTo>
                <a:lnTo>
                  <a:pt x="127228" y="163042"/>
                </a:lnTo>
                <a:lnTo>
                  <a:pt x="136398" y="153924"/>
                </a:lnTo>
                <a:close/>
              </a:path>
              <a:path w="254000" h="289560">
                <a:moveTo>
                  <a:pt x="127228" y="163042"/>
                </a:moveTo>
                <a:lnTo>
                  <a:pt x="118110" y="153924"/>
                </a:lnTo>
                <a:lnTo>
                  <a:pt x="118110" y="172109"/>
                </a:lnTo>
                <a:lnTo>
                  <a:pt x="127228" y="163042"/>
                </a:lnTo>
                <a:close/>
              </a:path>
              <a:path w="254000" h="289560">
                <a:moveTo>
                  <a:pt x="135688" y="153924"/>
                </a:moveTo>
                <a:lnTo>
                  <a:pt x="118819" y="153924"/>
                </a:lnTo>
                <a:lnTo>
                  <a:pt x="127254" y="162306"/>
                </a:lnTo>
                <a:lnTo>
                  <a:pt x="135688" y="153924"/>
                </a:lnTo>
                <a:close/>
              </a:path>
              <a:path w="254000" h="289560">
                <a:moveTo>
                  <a:pt x="136398" y="135636"/>
                </a:moveTo>
                <a:lnTo>
                  <a:pt x="127254" y="126492"/>
                </a:lnTo>
                <a:lnTo>
                  <a:pt x="136398" y="135636"/>
                </a:lnTo>
                <a:close/>
              </a:path>
              <a:path w="254000" h="289560">
                <a:moveTo>
                  <a:pt x="136398" y="172211"/>
                </a:moveTo>
                <a:lnTo>
                  <a:pt x="136398" y="153924"/>
                </a:lnTo>
                <a:lnTo>
                  <a:pt x="127228" y="163042"/>
                </a:lnTo>
                <a:lnTo>
                  <a:pt x="136398" y="172211"/>
                </a:lnTo>
                <a:close/>
              </a:path>
              <a:path w="254000" h="289560">
                <a:moveTo>
                  <a:pt x="253746" y="289560"/>
                </a:moveTo>
                <a:lnTo>
                  <a:pt x="253746" y="0"/>
                </a:lnTo>
                <a:lnTo>
                  <a:pt x="127254" y="126492"/>
                </a:lnTo>
                <a:lnTo>
                  <a:pt x="145216" y="144454"/>
                </a:lnTo>
                <a:lnTo>
                  <a:pt x="228600" y="61585"/>
                </a:lnTo>
                <a:lnTo>
                  <a:pt x="228600" y="30480"/>
                </a:lnTo>
                <a:lnTo>
                  <a:pt x="250698" y="39624"/>
                </a:lnTo>
                <a:lnTo>
                  <a:pt x="250698" y="286512"/>
                </a:lnTo>
                <a:lnTo>
                  <a:pt x="253746" y="289560"/>
                </a:lnTo>
                <a:close/>
              </a:path>
              <a:path w="254000" h="289560">
                <a:moveTo>
                  <a:pt x="250698" y="249936"/>
                </a:moveTo>
                <a:lnTo>
                  <a:pt x="145216" y="144454"/>
                </a:lnTo>
                <a:lnTo>
                  <a:pt x="135688" y="153924"/>
                </a:lnTo>
                <a:lnTo>
                  <a:pt x="136398" y="153924"/>
                </a:lnTo>
                <a:lnTo>
                  <a:pt x="136398" y="172211"/>
                </a:lnTo>
                <a:lnTo>
                  <a:pt x="228600" y="264414"/>
                </a:lnTo>
                <a:lnTo>
                  <a:pt x="228600" y="259079"/>
                </a:lnTo>
                <a:lnTo>
                  <a:pt x="250698" y="249936"/>
                </a:lnTo>
                <a:close/>
              </a:path>
              <a:path w="254000" h="289560">
                <a:moveTo>
                  <a:pt x="250698" y="39624"/>
                </a:moveTo>
                <a:lnTo>
                  <a:pt x="228600" y="30480"/>
                </a:lnTo>
                <a:lnTo>
                  <a:pt x="228600" y="61585"/>
                </a:lnTo>
                <a:lnTo>
                  <a:pt x="250698" y="39624"/>
                </a:lnTo>
                <a:close/>
              </a:path>
              <a:path w="254000" h="289560">
                <a:moveTo>
                  <a:pt x="250698" y="249936"/>
                </a:moveTo>
                <a:lnTo>
                  <a:pt x="250698" y="39624"/>
                </a:lnTo>
                <a:lnTo>
                  <a:pt x="228600" y="61585"/>
                </a:lnTo>
                <a:lnTo>
                  <a:pt x="228600" y="227838"/>
                </a:lnTo>
                <a:lnTo>
                  <a:pt x="250698" y="249936"/>
                </a:lnTo>
                <a:close/>
              </a:path>
              <a:path w="254000" h="289560">
                <a:moveTo>
                  <a:pt x="250698" y="286512"/>
                </a:moveTo>
                <a:lnTo>
                  <a:pt x="250698" y="249936"/>
                </a:lnTo>
                <a:lnTo>
                  <a:pt x="228600" y="259079"/>
                </a:lnTo>
                <a:lnTo>
                  <a:pt x="228600" y="264414"/>
                </a:lnTo>
                <a:lnTo>
                  <a:pt x="250698" y="28651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71273" y="496747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908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71273" y="519607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908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07443" y="5460491"/>
            <a:ext cx="254000" cy="290830"/>
          </a:xfrm>
          <a:custGeom>
            <a:avLst/>
            <a:gdLst/>
            <a:ahLst/>
            <a:cxnLst/>
            <a:rect l="l" t="t" r="r" b="b"/>
            <a:pathLst>
              <a:path w="254000" h="290829">
                <a:moveTo>
                  <a:pt x="127228" y="127228"/>
                </a:moveTo>
                <a:lnTo>
                  <a:pt x="0" y="0"/>
                </a:lnTo>
                <a:lnTo>
                  <a:pt x="0" y="290322"/>
                </a:lnTo>
                <a:lnTo>
                  <a:pt x="3810" y="286512"/>
                </a:lnTo>
                <a:lnTo>
                  <a:pt x="3810" y="39624"/>
                </a:lnTo>
                <a:lnTo>
                  <a:pt x="25146" y="30480"/>
                </a:lnTo>
                <a:lnTo>
                  <a:pt x="25146" y="60960"/>
                </a:lnTo>
                <a:lnTo>
                  <a:pt x="109347" y="145161"/>
                </a:lnTo>
                <a:lnTo>
                  <a:pt x="127228" y="127228"/>
                </a:lnTo>
                <a:close/>
              </a:path>
              <a:path w="254000" h="290829">
                <a:moveTo>
                  <a:pt x="25146" y="60960"/>
                </a:moveTo>
                <a:lnTo>
                  <a:pt x="25146" y="30480"/>
                </a:lnTo>
                <a:lnTo>
                  <a:pt x="3810" y="39624"/>
                </a:lnTo>
                <a:lnTo>
                  <a:pt x="25146" y="60960"/>
                </a:lnTo>
                <a:close/>
              </a:path>
              <a:path w="254000" h="290829">
                <a:moveTo>
                  <a:pt x="25146" y="229361"/>
                </a:moveTo>
                <a:lnTo>
                  <a:pt x="25146" y="60960"/>
                </a:lnTo>
                <a:lnTo>
                  <a:pt x="3810" y="39624"/>
                </a:lnTo>
                <a:lnTo>
                  <a:pt x="3810" y="250697"/>
                </a:lnTo>
                <a:lnTo>
                  <a:pt x="25146" y="229361"/>
                </a:lnTo>
                <a:close/>
              </a:path>
              <a:path w="254000" h="290829">
                <a:moveTo>
                  <a:pt x="127228" y="163093"/>
                </a:moveTo>
                <a:lnTo>
                  <a:pt x="109347" y="145161"/>
                </a:lnTo>
                <a:lnTo>
                  <a:pt x="3810" y="250697"/>
                </a:lnTo>
                <a:lnTo>
                  <a:pt x="25146" y="259079"/>
                </a:lnTo>
                <a:lnTo>
                  <a:pt x="25146" y="265176"/>
                </a:lnTo>
                <a:lnTo>
                  <a:pt x="127228" y="163093"/>
                </a:lnTo>
                <a:close/>
              </a:path>
              <a:path w="254000" h="290829">
                <a:moveTo>
                  <a:pt x="25146" y="265176"/>
                </a:moveTo>
                <a:lnTo>
                  <a:pt x="25146" y="259079"/>
                </a:lnTo>
                <a:lnTo>
                  <a:pt x="3810" y="250697"/>
                </a:lnTo>
                <a:lnTo>
                  <a:pt x="3810" y="286512"/>
                </a:lnTo>
                <a:lnTo>
                  <a:pt x="25146" y="265176"/>
                </a:lnTo>
                <a:close/>
              </a:path>
              <a:path w="254000" h="290829">
                <a:moveTo>
                  <a:pt x="145161" y="145161"/>
                </a:moveTo>
                <a:lnTo>
                  <a:pt x="136398" y="136398"/>
                </a:lnTo>
                <a:lnTo>
                  <a:pt x="118110" y="136397"/>
                </a:lnTo>
                <a:lnTo>
                  <a:pt x="109347" y="145161"/>
                </a:lnTo>
                <a:lnTo>
                  <a:pt x="118110" y="153924"/>
                </a:lnTo>
                <a:lnTo>
                  <a:pt x="136398" y="153924"/>
                </a:lnTo>
                <a:lnTo>
                  <a:pt x="145161" y="145161"/>
                </a:lnTo>
                <a:close/>
              </a:path>
              <a:path w="254000" h="290829">
                <a:moveTo>
                  <a:pt x="127254" y="127254"/>
                </a:moveTo>
                <a:lnTo>
                  <a:pt x="118110" y="136398"/>
                </a:lnTo>
                <a:lnTo>
                  <a:pt x="127254" y="127254"/>
                </a:lnTo>
                <a:close/>
              </a:path>
              <a:path w="254000" h="290829">
                <a:moveTo>
                  <a:pt x="136398" y="136398"/>
                </a:moveTo>
                <a:lnTo>
                  <a:pt x="127254" y="127254"/>
                </a:lnTo>
                <a:lnTo>
                  <a:pt x="118110" y="136397"/>
                </a:lnTo>
                <a:lnTo>
                  <a:pt x="136398" y="136398"/>
                </a:lnTo>
                <a:close/>
              </a:path>
              <a:path w="254000" h="290829">
                <a:moveTo>
                  <a:pt x="136398" y="153923"/>
                </a:moveTo>
                <a:lnTo>
                  <a:pt x="118110" y="153924"/>
                </a:lnTo>
                <a:lnTo>
                  <a:pt x="127254" y="163068"/>
                </a:lnTo>
                <a:lnTo>
                  <a:pt x="136398" y="153923"/>
                </a:lnTo>
                <a:close/>
              </a:path>
              <a:path w="254000" h="290829">
                <a:moveTo>
                  <a:pt x="127254" y="163068"/>
                </a:moveTo>
                <a:lnTo>
                  <a:pt x="118110" y="153924"/>
                </a:lnTo>
                <a:lnTo>
                  <a:pt x="127228" y="163093"/>
                </a:lnTo>
                <a:close/>
              </a:path>
              <a:path w="254000" h="290829">
                <a:moveTo>
                  <a:pt x="253746" y="290322"/>
                </a:moveTo>
                <a:lnTo>
                  <a:pt x="253746" y="0"/>
                </a:lnTo>
                <a:lnTo>
                  <a:pt x="127228" y="127228"/>
                </a:lnTo>
                <a:lnTo>
                  <a:pt x="145161" y="145160"/>
                </a:lnTo>
                <a:lnTo>
                  <a:pt x="228600" y="61721"/>
                </a:lnTo>
                <a:lnTo>
                  <a:pt x="228600" y="30480"/>
                </a:lnTo>
                <a:lnTo>
                  <a:pt x="250698" y="39624"/>
                </a:lnTo>
                <a:lnTo>
                  <a:pt x="250698" y="287256"/>
                </a:lnTo>
                <a:lnTo>
                  <a:pt x="253746" y="290322"/>
                </a:lnTo>
                <a:close/>
              </a:path>
              <a:path w="254000" h="290829">
                <a:moveTo>
                  <a:pt x="250698" y="250697"/>
                </a:moveTo>
                <a:lnTo>
                  <a:pt x="145161" y="145161"/>
                </a:lnTo>
                <a:lnTo>
                  <a:pt x="127228" y="163093"/>
                </a:lnTo>
                <a:lnTo>
                  <a:pt x="228600" y="265034"/>
                </a:lnTo>
                <a:lnTo>
                  <a:pt x="228600" y="259079"/>
                </a:lnTo>
                <a:lnTo>
                  <a:pt x="250698" y="250697"/>
                </a:lnTo>
                <a:close/>
              </a:path>
              <a:path w="254000" h="290829">
                <a:moveTo>
                  <a:pt x="250698" y="39624"/>
                </a:moveTo>
                <a:lnTo>
                  <a:pt x="228600" y="30480"/>
                </a:lnTo>
                <a:lnTo>
                  <a:pt x="228600" y="61721"/>
                </a:lnTo>
                <a:lnTo>
                  <a:pt x="250698" y="39624"/>
                </a:lnTo>
                <a:close/>
              </a:path>
              <a:path w="254000" h="290829">
                <a:moveTo>
                  <a:pt x="250698" y="250697"/>
                </a:moveTo>
                <a:lnTo>
                  <a:pt x="250698" y="39624"/>
                </a:lnTo>
                <a:lnTo>
                  <a:pt x="228600" y="61721"/>
                </a:lnTo>
                <a:lnTo>
                  <a:pt x="228600" y="228600"/>
                </a:lnTo>
                <a:lnTo>
                  <a:pt x="250698" y="250697"/>
                </a:lnTo>
                <a:close/>
              </a:path>
              <a:path w="254000" h="290829">
                <a:moveTo>
                  <a:pt x="250698" y="287256"/>
                </a:moveTo>
                <a:lnTo>
                  <a:pt x="250698" y="250697"/>
                </a:lnTo>
                <a:lnTo>
                  <a:pt x="228600" y="259079"/>
                </a:lnTo>
                <a:lnTo>
                  <a:pt x="228600" y="265034"/>
                </a:lnTo>
                <a:lnTo>
                  <a:pt x="250698" y="28725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48997" y="549135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146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67997" y="549135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146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92079" y="4368165"/>
            <a:ext cx="6845421" cy="133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80" indent="-271780">
              <a:lnSpc>
                <a:spcPct val="100000"/>
              </a:lnSpc>
              <a:buFont typeface="Wingdings" panose="05000000000000000000"/>
              <a:buChar char=""/>
              <a:tabLst>
                <a:tab pos="285115" algn="l"/>
                <a:tab pos="4443095" algn="l"/>
              </a:tabLst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左外连接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(Left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Outer Join)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记为：</a:t>
            </a:r>
            <a:r>
              <a:rPr sz="2000" b="1" spc="-240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3600" baseline="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	</a:t>
            </a:r>
            <a:r>
              <a:rPr sz="3600" u="heavy" baseline="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u="heavy" spc="-202" baseline="6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endParaRPr sz="3600" baseline="6000" dirty="0">
              <a:latin typeface="Arial" panose="020B0604020202020204"/>
              <a:cs typeface="Arial" panose="020B0604020202020204"/>
            </a:endParaRPr>
          </a:p>
          <a:p>
            <a:pPr marL="284480" indent="-271780">
              <a:lnSpc>
                <a:spcPct val="100000"/>
              </a:lnSpc>
              <a:spcBef>
                <a:spcPts val="101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3000" b="1" baseline="1000" dirty="0">
                <a:latin typeface="Microsoft JhengHei" panose="020B0604030504040204" charset="-120"/>
                <a:cs typeface="Microsoft JhengHei" panose="020B0604030504040204" charset="-120"/>
              </a:rPr>
              <a:t>右外连接</a:t>
            </a:r>
            <a:r>
              <a:rPr sz="3000" b="1" baseline="1000" dirty="0">
                <a:latin typeface="Arial" panose="020B0604020202020204"/>
                <a:cs typeface="Arial" panose="020B0604020202020204"/>
              </a:rPr>
              <a:t>(Right </a:t>
            </a:r>
            <a:r>
              <a:rPr sz="3000" b="1" spc="-7" baseline="1000" dirty="0">
                <a:latin typeface="Arial" panose="020B0604020202020204"/>
                <a:cs typeface="Arial" panose="020B0604020202020204"/>
              </a:rPr>
              <a:t>Outer</a:t>
            </a:r>
            <a:r>
              <a:rPr sz="3000" b="1" spc="-60" baseline="100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187" baseline="1000" dirty="0">
                <a:latin typeface="Arial" panose="020B0604020202020204"/>
                <a:cs typeface="Arial" panose="020B0604020202020204"/>
              </a:rPr>
              <a:t>Join)</a:t>
            </a:r>
            <a:r>
              <a:rPr sz="3000" b="1" spc="-187" baseline="1000" dirty="0">
                <a:latin typeface="Microsoft JhengHei" panose="020B0604030504040204" charset="-120"/>
                <a:cs typeface="Microsoft JhengHei" panose="020B0604030504040204" charset="-120"/>
              </a:rPr>
              <a:t>记为：</a:t>
            </a:r>
            <a:r>
              <a:rPr sz="2400" spc="-1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284480" indent="-271780">
              <a:lnSpc>
                <a:spcPct val="100000"/>
              </a:lnSpc>
              <a:spcBef>
                <a:spcPts val="90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全外连接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(Full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Outer Join)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记为：</a:t>
            </a:r>
            <a:r>
              <a:rPr sz="2000" b="1" spc="-120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3600" baseline="-8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spc="-254" baseline="-8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u="heavy" baseline="-8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u="heavy" spc="-202" baseline="-8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endParaRPr sz="3600" baseline="-8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36297" y="4208617"/>
            <a:ext cx="458470" cy="158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030" marR="6350">
              <a:lnSpc>
                <a:spcPct val="143000"/>
              </a:lnSpc>
            </a:pPr>
            <a:r>
              <a:rPr sz="24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  S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400" u="heavy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u="heavy" spc="-1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6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9"/>
          <p:cNvSpPr/>
          <p:nvPr/>
        </p:nvSpPr>
        <p:spPr>
          <a:xfrm>
            <a:off x="5575300" y="469582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146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9"/>
          <p:cNvSpPr/>
          <p:nvPr/>
        </p:nvSpPr>
        <p:spPr>
          <a:xfrm>
            <a:off x="5499100" y="568642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146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6544945" cy="171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关系代数之纯关系操作：外连接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(Outer-Join)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0">
              <a:lnSpc>
                <a:spcPct val="100000"/>
              </a:lnSpc>
              <a:spcBef>
                <a:spcPts val="178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外连接操作示例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38413" y="2904744"/>
            <a:ext cx="7020306" cy="15720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13267" y="5045202"/>
            <a:ext cx="7029450" cy="1572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6544945" cy="171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关系代数之纯关系操作：外连接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(Outer-Join)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0">
              <a:lnSpc>
                <a:spcPct val="100000"/>
              </a:lnSpc>
              <a:spcBef>
                <a:spcPts val="178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外连接操作示例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80679" y="2767583"/>
            <a:ext cx="7024878" cy="21915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88299" y="5211317"/>
            <a:ext cx="7000493" cy="1584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07919" y="5998464"/>
            <a:ext cx="482600" cy="53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dirty="0">
                <a:latin typeface="宋体" panose="02010600030101010101" pitchFamily="2" charset="-122"/>
                <a:cs typeface="宋体" panose="02010600030101010101" pitchFamily="2" charset="-122"/>
              </a:rPr>
              <a:t>＝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9199" y="906271"/>
            <a:ext cx="7180701" cy="2121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260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关系代数之纯关系操作：外连接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(Outer-Join)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72085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外连接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(Outer-Join)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操作的示例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7208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前面问题例子的解决方案：查询所有老师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及其上课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信息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38947" y="4226814"/>
            <a:ext cx="1978914" cy="119710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53591" y="4226814"/>
            <a:ext cx="1301496" cy="1018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1721" y="4689347"/>
            <a:ext cx="360680" cy="363220"/>
          </a:xfrm>
          <a:custGeom>
            <a:avLst/>
            <a:gdLst/>
            <a:ahLst/>
            <a:cxnLst/>
            <a:rect l="l" t="t" r="r" b="b"/>
            <a:pathLst>
              <a:path w="360679" h="363220">
                <a:moveTo>
                  <a:pt x="180212" y="163499"/>
                </a:moveTo>
                <a:lnTo>
                  <a:pt x="0" y="0"/>
                </a:lnTo>
                <a:lnTo>
                  <a:pt x="0" y="362712"/>
                </a:lnTo>
                <a:lnTo>
                  <a:pt x="4571" y="358545"/>
                </a:lnTo>
                <a:lnTo>
                  <a:pt x="4571" y="38100"/>
                </a:lnTo>
                <a:lnTo>
                  <a:pt x="25907" y="28956"/>
                </a:lnTo>
                <a:lnTo>
                  <a:pt x="25907" y="57496"/>
                </a:lnTo>
                <a:lnTo>
                  <a:pt x="161734" y="180975"/>
                </a:lnTo>
                <a:lnTo>
                  <a:pt x="171449" y="172142"/>
                </a:lnTo>
                <a:lnTo>
                  <a:pt x="171449" y="171450"/>
                </a:lnTo>
                <a:lnTo>
                  <a:pt x="180212" y="163499"/>
                </a:lnTo>
                <a:close/>
              </a:path>
              <a:path w="360679" h="363220">
                <a:moveTo>
                  <a:pt x="25907" y="57496"/>
                </a:moveTo>
                <a:lnTo>
                  <a:pt x="25907" y="28956"/>
                </a:lnTo>
                <a:lnTo>
                  <a:pt x="4571" y="38100"/>
                </a:lnTo>
                <a:lnTo>
                  <a:pt x="25907" y="57496"/>
                </a:lnTo>
                <a:close/>
              </a:path>
              <a:path w="360679" h="363220">
                <a:moveTo>
                  <a:pt x="25907" y="304453"/>
                </a:moveTo>
                <a:lnTo>
                  <a:pt x="25907" y="57496"/>
                </a:lnTo>
                <a:lnTo>
                  <a:pt x="4571" y="38100"/>
                </a:lnTo>
                <a:lnTo>
                  <a:pt x="4571" y="323850"/>
                </a:lnTo>
                <a:lnTo>
                  <a:pt x="25907" y="304453"/>
                </a:lnTo>
                <a:close/>
              </a:path>
              <a:path w="360679" h="363220">
                <a:moveTo>
                  <a:pt x="172211" y="190500"/>
                </a:moveTo>
                <a:lnTo>
                  <a:pt x="161734" y="180975"/>
                </a:lnTo>
                <a:lnTo>
                  <a:pt x="4571" y="323850"/>
                </a:lnTo>
                <a:lnTo>
                  <a:pt x="25907" y="333756"/>
                </a:lnTo>
                <a:lnTo>
                  <a:pt x="25907" y="339102"/>
                </a:lnTo>
                <a:lnTo>
                  <a:pt x="171449" y="206471"/>
                </a:lnTo>
                <a:lnTo>
                  <a:pt x="171449" y="190500"/>
                </a:lnTo>
                <a:lnTo>
                  <a:pt x="172211" y="190500"/>
                </a:lnTo>
                <a:close/>
              </a:path>
              <a:path w="360679" h="363220">
                <a:moveTo>
                  <a:pt x="25907" y="339102"/>
                </a:moveTo>
                <a:lnTo>
                  <a:pt x="25907" y="333756"/>
                </a:lnTo>
                <a:lnTo>
                  <a:pt x="4571" y="323850"/>
                </a:lnTo>
                <a:lnTo>
                  <a:pt x="4571" y="358545"/>
                </a:lnTo>
                <a:lnTo>
                  <a:pt x="25907" y="339102"/>
                </a:lnTo>
                <a:close/>
              </a:path>
              <a:path w="360679" h="363220">
                <a:moveTo>
                  <a:pt x="199371" y="180975"/>
                </a:moveTo>
                <a:lnTo>
                  <a:pt x="188975" y="171483"/>
                </a:lnTo>
                <a:lnTo>
                  <a:pt x="172211" y="171450"/>
                </a:lnTo>
                <a:lnTo>
                  <a:pt x="161734" y="180975"/>
                </a:lnTo>
                <a:lnTo>
                  <a:pt x="172211" y="190500"/>
                </a:lnTo>
                <a:lnTo>
                  <a:pt x="188975" y="190466"/>
                </a:lnTo>
                <a:lnTo>
                  <a:pt x="199371" y="180975"/>
                </a:lnTo>
                <a:close/>
              </a:path>
              <a:path w="360679" h="363220">
                <a:moveTo>
                  <a:pt x="180585" y="163837"/>
                </a:moveTo>
                <a:lnTo>
                  <a:pt x="180212" y="163499"/>
                </a:lnTo>
                <a:lnTo>
                  <a:pt x="171449" y="171450"/>
                </a:lnTo>
                <a:lnTo>
                  <a:pt x="172211" y="171450"/>
                </a:lnTo>
                <a:lnTo>
                  <a:pt x="180585" y="163837"/>
                </a:lnTo>
                <a:close/>
              </a:path>
              <a:path w="360679" h="363220">
                <a:moveTo>
                  <a:pt x="172211" y="171450"/>
                </a:moveTo>
                <a:lnTo>
                  <a:pt x="171449" y="171450"/>
                </a:lnTo>
                <a:lnTo>
                  <a:pt x="171449" y="172142"/>
                </a:lnTo>
                <a:lnTo>
                  <a:pt x="172211" y="171450"/>
                </a:lnTo>
                <a:close/>
              </a:path>
              <a:path w="360679" h="363220">
                <a:moveTo>
                  <a:pt x="188975" y="190500"/>
                </a:moveTo>
                <a:lnTo>
                  <a:pt x="180585" y="198112"/>
                </a:lnTo>
                <a:lnTo>
                  <a:pt x="172211" y="190500"/>
                </a:lnTo>
                <a:lnTo>
                  <a:pt x="171449" y="190500"/>
                </a:lnTo>
                <a:lnTo>
                  <a:pt x="180212" y="198485"/>
                </a:lnTo>
                <a:lnTo>
                  <a:pt x="188975" y="190500"/>
                </a:lnTo>
                <a:close/>
              </a:path>
              <a:path w="360679" h="363220">
                <a:moveTo>
                  <a:pt x="180212" y="198485"/>
                </a:moveTo>
                <a:lnTo>
                  <a:pt x="171449" y="190500"/>
                </a:lnTo>
                <a:lnTo>
                  <a:pt x="171449" y="206471"/>
                </a:lnTo>
                <a:lnTo>
                  <a:pt x="180212" y="198485"/>
                </a:lnTo>
                <a:close/>
              </a:path>
              <a:path w="360679" h="363220">
                <a:moveTo>
                  <a:pt x="188939" y="171450"/>
                </a:moveTo>
                <a:lnTo>
                  <a:pt x="180585" y="163837"/>
                </a:lnTo>
                <a:lnTo>
                  <a:pt x="172211" y="171450"/>
                </a:lnTo>
                <a:lnTo>
                  <a:pt x="188939" y="171450"/>
                </a:lnTo>
                <a:close/>
              </a:path>
              <a:path w="360679" h="363220">
                <a:moveTo>
                  <a:pt x="188939" y="190500"/>
                </a:moveTo>
                <a:lnTo>
                  <a:pt x="172211" y="190500"/>
                </a:lnTo>
                <a:lnTo>
                  <a:pt x="180593" y="198120"/>
                </a:lnTo>
                <a:lnTo>
                  <a:pt x="188939" y="190500"/>
                </a:lnTo>
                <a:close/>
              </a:path>
              <a:path w="360679" h="363220">
                <a:moveTo>
                  <a:pt x="360425" y="362712"/>
                </a:moveTo>
                <a:lnTo>
                  <a:pt x="360425" y="0"/>
                </a:lnTo>
                <a:lnTo>
                  <a:pt x="180212" y="163499"/>
                </a:lnTo>
                <a:lnTo>
                  <a:pt x="188939" y="171417"/>
                </a:lnTo>
                <a:lnTo>
                  <a:pt x="199371" y="180975"/>
                </a:lnTo>
                <a:lnTo>
                  <a:pt x="334517" y="57580"/>
                </a:lnTo>
                <a:lnTo>
                  <a:pt x="334517" y="28956"/>
                </a:lnTo>
                <a:lnTo>
                  <a:pt x="355853" y="38100"/>
                </a:lnTo>
                <a:lnTo>
                  <a:pt x="355853" y="358545"/>
                </a:lnTo>
                <a:lnTo>
                  <a:pt x="360425" y="362712"/>
                </a:lnTo>
                <a:close/>
              </a:path>
              <a:path w="360679" h="363220">
                <a:moveTo>
                  <a:pt x="188975" y="206471"/>
                </a:moveTo>
                <a:lnTo>
                  <a:pt x="188975" y="190500"/>
                </a:lnTo>
                <a:lnTo>
                  <a:pt x="180212" y="198485"/>
                </a:lnTo>
                <a:lnTo>
                  <a:pt x="188975" y="206471"/>
                </a:lnTo>
                <a:close/>
              </a:path>
              <a:path w="360679" h="363220">
                <a:moveTo>
                  <a:pt x="188975" y="171450"/>
                </a:moveTo>
                <a:lnTo>
                  <a:pt x="183249" y="166254"/>
                </a:lnTo>
                <a:lnTo>
                  <a:pt x="188939" y="171450"/>
                </a:lnTo>
                <a:close/>
              </a:path>
              <a:path w="360679" h="363220">
                <a:moveTo>
                  <a:pt x="188975" y="171483"/>
                </a:moveTo>
                <a:close/>
              </a:path>
              <a:path w="360679" h="363220">
                <a:moveTo>
                  <a:pt x="355853" y="323850"/>
                </a:moveTo>
                <a:lnTo>
                  <a:pt x="199371" y="180975"/>
                </a:lnTo>
                <a:lnTo>
                  <a:pt x="188939" y="190500"/>
                </a:lnTo>
                <a:lnTo>
                  <a:pt x="188975" y="206471"/>
                </a:lnTo>
                <a:lnTo>
                  <a:pt x="334517" y="339102"/>
                </a:lnTo>
                <a:lnTo>
                  <a:pt x="334517" y="333756"/>
                </a:lnTo>
                <a:lnTo>
                  <a:pt x="355853" y="323850"/>
                </a:lnTo>
                <a:close/>
              </a:path>
              <a:path w="360679" h="363220">
                <a:moveTo>
                  <a:pt x="355853" y="38100"/>
                </a:moveTo>
                <a:lnTo>
                  <a:pt x="334517" y="28956"/>
                </a:lnTo>
                <a:lnTo>
                  <a:pt x="334517" y="57580"/>
                </a:lnTo>
                <a:lnTo>
                  <a:pt x="355853" y="38100"/>
                </a:lnTo>
                <a:close/>
              </a:path>
              <a:path w="360679" h="363220">
                <a:moveTo>
                  <a:pt x="355853" y="323850"/>
                </a:moveTo>
                <a:lnTo>
                  <a:pt x="355853" y="38100"/>
                </a:lnTo>
                <a:lnTo>
                  <a:pt x="334517" y="57580"/>
                </a:lnTo>
                <a:lnTo>
                  <a:pt x="334517" y="304369"/>
                </a:lnTo>
                <a:lnTo>
                  <a:pt x="355853" y="323850"/>
                </a:lnTo>
                <a:close/>
              </a:path>
              <a:path w="360679" h="363220">
                <a:moveTo>
                  <a:pt x="355853" y="358545"/>
                </a:moveTo>
                <a:lnTo>
                  <a:pt x="355853" y="323850"/>
                </a:lnTo>
                <a:lnTo>
                  <a:pt x="334517" y="333756"/>
                </a:lnTo>
                <a:lnTo>
                  <a:pt x="334517" y="339102"/>
                </a:lnTo>
                <a:lnTo>
                  <a:pt x="355853" y="358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22839" y="4734305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83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22839" y="5022722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83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22583" y="4226814"/>
            <a:ext cx="1301496" cy="10066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92537" y="5714238"/>
            <a:ext cx="3333749" cy="1056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77191" y="3354323"/>
            <a:ext cx="201930" cy="222250"/>
          </a:xfrm>
          <a:custGeom>
            <a:avLst/>
            <a:gdLst/>
            <a:ahLst/>
            <a:cxnLst/>
            <a:rect l="l" t="t" r="r" b="b"/>
            <a:pathLst>
              <a:path w="201929" h="222250">
                <a:moveTo>
                  <a:pt x="100964" y="93252"/>
                </a:moveTo>
                <a:lnTo>
                  <a:pt x="0" y="0"/>
                </a:lnTo>
                <a:lnTo>
                  <a:pt x="0" y="221742"/>
                </a:lnTo>
                <a:lnTo>
                  <a:pt x="4571" y="217487"/>
                </a:lnTo>
                <a:lnTo>
                  <a:pt x="4571" y="38100"/>
                </a:lnTo>
                <a:lnTo>
                  <a:pt x="25907" y="28956"/>
                </a:lnTo>
                <a:lnTo>
                  <a:pt x="25907" y="57924"/>
                </a:lnTo>
                <a:lnTo>
                  <a:pt x="82483" y="110489"/>
                </a:lnTo>
                <a:lnTo>
                  <a:pt x="92201" y="101460"/>
                </a:lnTo>
                <a:lnTo>
                  <a:pt x="100964" y="93252"/>
                </a:lnTo>
                <a:close/>
              </a:path>
              <a:path w="201929" h="222250">
                <a:moveTo>
                  <a:pt x="25907" y="57924"/>
                </a:moveTo>
                <a:lnTo>
                  <a:pt x="25907" y="28956"/>
                </a:lnTo>
                <a:lnTo>
                  <a:pt x="4571" y="38100"/>
                </a:lnTo>
                <a:lnTo>
                  <a:pt x="25907" y="57924"/>
                </a:lnTo>
                <a:close/>
              </a:path>
              <a:path w="201929" h="222250">
                <a:moveTo>
                  <a:pt x="25907" y="163056"/>
                </a:moveTo>
                <a:lnTo>
                  <a:pt x="25907" y="57924"/>
                </a:lnTo>
                <a:lnTo>
                  <a:pt x="4571" y="38100"/>
                </a:lnTo>
                <a:lnTo>
                  <a:pt x="4571" y="182880"/>
                </a:lnTo>
                <a:lnTo>
                  <a:pt x="25907" y="163056"/>
                </a:lnTo>
                <a:close/>
              </a:path>
              <a:path w="201929" h="222250">
                <a:moveTo>
                  <a:pt x="100964" y="127788"/>
                </a:moveTo>
                <a:lnTo>
                  <a:pt x="92201" y="119634"/>
                </a:lnTo>
                <a:lnTo>
                  <a:pt x="82483" y="110489"/>
                </a:lnTo>
                <a:lnTo>
                  <a:pt x="4571" y="182880"/>
                </a:lnTo>
                <a:lnTo>
                  <a:pt x="25907" y="192024"/>
                </a:lnTo>
                <a:lnTo>
                  <a:pt x="25907" y="197633"/>
                </a:lnTo>
                <a:lnTo>
                  <a:pt x="100964" y="127788"/>
                </a:lnTo>
                <a:close/>
              </a:path>
              <a:path w="201929" h="222250">
                <a:moveTo>
                  <a:pt x="25907" y="197633"/>
                </a:moveTo>
                <a:lnTo>
                  <a:pt x="25907" y="192024"/>
                </a:lnTo>
                <a:lnTo>
                  <a:pt x="4571" y="182880"/>
                </a:lnTo>
                <a:lnTo>
                  <a:pt x="4571" y="217487"/>
                </a:lnTo>
                <a:lnTo>
                  <a:pt x="25907" y="197633"/>
                </a:lnTo>
                <a:close/>
              </a:path>
              <a:path w="201929" h="222250">
                <a:moveTo>
                  <a:pt x="109727" y="119634"/>
                </a:moveTo>
                <a:lnTo>
                  <a:pt x="109727" y="101346"/>
                </a:lnTo>
                <a:lnTo>
                  <a:pt x="92201" y="101460"/>
                </a:lnTo>
                <a:lnTo>
                  <a:pt x="82483" y="110489"/>
                </a:lnTo>
                <a:lnTo>
                  <a:pt x="92201" y="119520"/>
                </a:lnTo>
                <a:lnTo>
                  <a:pt x="109727" y="119634"/>
                </a:lnTo>
                <a:close/>
              </a:path>
              <a:path w="201929" h="222250">
                <a:moveTo>
                  <a:pt x="101000" y="93285"/>
                </a:moveTo>
                <a:lnTo>
                  <a:pt x="92201" y="101346"/>
                </a:lnTo>
                <a:lnTo>
                  <a:pt x="101000" y="93285"/>
                </a:lnTo>
                <a:close/>
              </a:path>
              <a:path w="201929" h="222250">
                <a:moveTo>
                  <a:pt x="92324" y="101346"/>
                </a:moveTo>
                <a:close/>
              </a:path>
              <a:path w="201929" h="222250">
                <a:moveTo>
                  <a:pt x="92324" y="119634"/>
                </a:moveTo>
                <a:close/>
              </a:path>
              <a:path w="201929" h="222250">
                <a:moveTo>
                  <a:pt x="101032" y="127725"/>
                </a:moveTo>
                <a:lnTo>
                  <a:pt x="92324" y="119634"/>
                </a:lnTo>
                <a:lnTo>
                  <a:pt x="100964" y="127788"/>
                </a:lnTo>
                <a:close/>
              </a:path>
              <a:path w="201929" h="222250">
                <a:moveTo>
                  <a:pt x="109727" y="101346"/>
                </a:moveTo>
                <a:lnTo>
                  <a:pt x="101032" y="93315"/>
                </a:lnTo>
                <a:lnTo>
                  <a:pt x="92324" y="101346"/>
                </a:lnTo>
                <a:lnTo>
                  <a:pt x="109727" y="101346"/>
                </a:lnTo>
                <a:close/>
              </a:path>
              <a:path w="201929" h="222250">
                <a:moveTo>
                  <a:pt x="109727" y="119634"/>
                </a:moveTo>
                <a:lnTo>
                  <a:pt x="92324" y="119634"/>
                </a:lnTo>
                <a:lnTo>
                  <a:pt x="101032" y="127725"/>
                </a:lnTo>
                <a:lnTo>
                  <a:pt x="109727" y="119634"/>
                </a:lnTo>
                <a:close/>
              </a:path>
              <a:path w="201929" h="222250">
                <a:moveTo>
                  <a:pt x="201929" y="221742"/>
                </a:moveTo>
                <a:lnTo>
                  <a:pt x="201929" y="0"/>
                </a:lnTo>
                <a:lnTo>
                  <a:pt x="100964" y="93252"/>
                </a:lnTo>
                <a:lnTo>
                  <a:pt x="101345" y="92964"/>
                </a:lnTo>
                <a:lnTo>
                  <a:pt x="120208" y="110489"/>
                </a:lnTo>
                <a:lnTo>
                  <a:pt x="176783" y="57924"/>
                </a:lnTo>
                <a:lnTo>
                  <a:pt x="176783" y="28956"/>
                </a:lnTo>
                <a:lnTo>
                  <a:pt x="198119" y="38100"/>
                </a:lnTo>
                <a:lnTo>
                  <a:pt x="198119" y="218196"/>
                </a:lnTo>
                <a:lnTo>
                  <a:pt x="201929" y="221742"/>
                </a:lnTo>
                <a:close/>
              </a:path>
              <a:path w="201929" h="222250">
                <a:moveTo>
                  <a:pt x="198119" y="182880"/>
                </a:moveTo>
                <a:lnTo>
                  <a:pt x="120208" y="110489"/>
                </a:lnTo>
                <a:lnTo>
                  <a:pt x="101345" y="128016"/>
                </a:lnTo>
                <a:lnTo>
                  <a:pt x="101032" y="127725"/>
                </a:lnTo>
                <a:lnTo>
                  <a:pt x="176783" y="198342"/>
                </a:lnTo>
                <a:lnTo>
                  <a:pt x="176783" y="192024"/>
                </a:lnTo>
                <a:lnTo>
                  <a:pt x="198119" y="182880"/>
                </a:lnTo>
                <a:close/>
              </a:path>
              <a:path w="201929" h="222250">
                <a:moveTo>
                  <a:pt x="120208" y="110489"/>
                </a:moveTo>
                <a:lnTo>
                  <a:pt x="101345" y="92964"/>
                </a:lnTo>
                <a:lnTo>
                  <a:pt x="101000" y="93285"/>
                </a:lnTo>
                <a:lnTo>
                  <a:pt x="109727" y="101346"/>
                </a:lnTo>
                <a:lnTo>
                  <a:pt x="109727" y="120227"/>
                </a:lnTo>
                <a:lnTo>
                  <a:pt x="120208" y="110489"/>
                </a:lnTo>
                <a:close/>
              </a:path>
              <a:path w="201929" h="222250">
                <a:moveTo>
                  <a:pt x="109727" y="120227"/>
                </a:moveTo>
                <a:lnTo>
                  <a:pt x="109727" y="119634"/>
                </a:lnTo>
                <a:lnTo>
                  <a:pt x="101032" y="127725"/>
                </a:lnTo>
                <a:lnTo>
                  <a:pt x="101345" y="128016"/>
                </a:lnTo>
                <a:lnTo>
                  <a:pt x="109727" y="120227"/>
                </a:lnTo>
                <a:close/>
              </a:path>
              <a:path w="201929" h="222250">
                <a:moveTo>
                  <a:pt x="198119" y="38100"/>
                </a:moveTo>
                <a:lnTo>
                  <a:pt x="176783" y="28956"/>
                </a:lnTo>
                <a:lnTo>
                  <a:pt x="176783" y="57924"/>
                </a:lnTo>
                <a:lnTo>
                  <a:pt x="198119" y="38100"/>
                </a:lnTo>
                <a:close/>
              </a:path>
              <a:path w="201929" h="222250">
                <a:moveTo>
                  <a:pt x="198119" y="182880"/>
                </a:moveTo>
                <a:lnTo>
                  <a:pt x="198119" y="38100"/>
                </a:lnTo>
                <a:lnTo>
                  <a:pt x="176783" y="57924"/>
                </a:lnTo>
                <a:lnTo>
                  <a:pt x="176783" y="163056"/>
                </a:lnTo>
                <a:lnTo>
                  <a:pt x="198119" y="182880"/>
                </a:lnTo>
                <a:close/>
              </a:path>
              <a:path w="201929" h="222250">
                <a:moveTo>
                  <a:pt x="198119" y="218196"/>
                </a:moveTo>
                <a:lnTo>
                  <a:pt x="198119" y="182880"/>
                </a:lnTo>
                <a:lnTo>
                  <a:pt x="176783" y="192024"/>
                </a:lnTo>
                <a:lnTo>
                  <a:pt x="176783" y="198342"/>
                </a:lnTo>
                <a:lnTo>
                  <a:pt x="198119" y="218196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78893" y="3391661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25908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766193" y="3330955"/>
            <a:ext cx="91440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8295" algn="l"/>
              </a:tabLst>
            </a:pPr>
            <a:r>
              <a:rPr sz="1600" b="1" u="heavy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u="heavy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	</a:t>
            </a:r>
            <a:r>
              <a:rPr sz="1600" b="1" spc="-125" dirty="0">
                <a:latin typeface="Arial" panose="020B0604020202020204"/>
                <a:cs typeface="Arial" panose="020B0604020202020204"/>
              </a:rPr>
              <a:t>T</a:t>
            </a:r>
            <a:r>
              <a:rPr sz="1600" b="1" dirty="0">
                <a:latin typeface="Arial" panose="020B0604020202020204"/>
                <a:cs typeface="Arial" panose="020B0604020202020204"/>
              </a:rPr>
              <a:t>each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81927" y="3330955"/>
            <a:ext cx="106807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sz="1600" b="1" u="heavy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u="heavy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	Course)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3925" y="3101847"/>
            <a:ext cx="339979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i="1" spc="-1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</a:t>
            </a:r>
            <a:r>
              <a:rPr sz="3800" i="1" spc="-6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b="1" spc="5" dirty="0">
                <a:latin typeface="Arial" panose="020B0604020202020204"/>
                <a:cs typeface="Arial" panose="020B0604020202020204"/>
              </a:rPr>
              <a:t>T#, Tname, D#, </a:t>
            </a:r>
            <a:r>
              <a:rPr sz="1050" b="1" spc="-10" dirty="0">
                <a:latin typeface="Arial" panose="020B0604020202020204"/>
                <a:cs typeface="Arial" panose="020B0604020202020204"/>
              </a:rPr>
              <a:t>Salary, </a:t>
            </a:r>
            <a:r>
              <a:rPr sz="1050" b="1" spc="5" dirty="0">
                <a:latin typeface="Arial" panose="020B0604020202020204"/>
                <a:cs typeface="Arial" panose="020B0604020202020204"/>
              </a:rPr>
              <a:t>C#, </a:t>
            </a:r>
            <a:r>
              <a:rPr sz="1050" b="1" spc="10" dirty="0">
                <a:latin typeface="Arial" panose="020B0604020202020204"/>
                <a:cs typeface="Arial" panose="020B0604020202020204"/>
              </a:rPr>
              <a:t>CName </a:t>
            </a:r>
            <a:r>
              <a:rPr sz="2400" b="1" spc="-22" baseline="14000" dirty="0">
                <a:latin typeface="Arial" panose="020B0604020202020204"/>
                <a:cs typeface="Arial" panose="020B0604020202020204"/>
              </a:rPr>
              <a:t>(Teacher</a:t>
            </a:r>
            <a:endParaRPr sz="2400" baseline="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93699" y="3355847"/>
            <a:ext cx="201295" cy="222250"/>
          </a:xfrm>
          <a:custGeom>
            <a:avLst/>
            <a:gdLst/>
            <a:ahLst/>
            <a:cxnLst/>
            <a:rect l="l" t="t" r="r" b="b"/>
            <a:pathLst>
              <a:path w="201295" h="222250">
                <a:moveTo>
                  <a:pt x="100268" y="93256"/>
                </a:moveTo>
                <a:lnTo>
                  <a:pt x="0" y="0"/>
                </a:lnTo>
                <a:lnTo>
                  <a:pt x="0" y="221742"/>
                </a:lnTo>
                <a:lnTo>
                  <a:pt x="3810" y="218171"/>
                </a:lnTo>
                <a:lnTo>
                  <a:pt x="3810" y="38100"/>
                </a:lnTo>
                <a:lnTo>
                  <a:pt x="25146" y="28956"/>
                </a:lnTo>
                <a:lnTo>
                  <a:pt x="25146" y="57924"/>
                </a:lnTo>
                <a:lnTo>
                  <a:pt x="81721" y="110489"/>
                </a:lnTo>
                <a:lnTo>
                  <a:pt x="100268" y="93256"/>
                </a:lnTo>
                <a:close/>
              </a:path>
              <a:path w="201295" h="222250">
                <a:moveTo>
                  <a:pt x="25146" y="57924"/>
                </a:moveTo>
                <a:lnTo>
                  <a:pt x="25146" y="28956"/>
                </a:lnTo>
                <a:lnTo>
                  <a:pt x="3810" y="38100"/>
                </a:lnTo>
                <a:lnTo>
                  <a:pt x="25146" y="57924"/>
                </a:lnTo>
                <a:close/>
              </a:path>
              <a:path w="201295" h="222250">
                <a:moveTo>
                  <a:pt x="25146" y="163056"/>
                </a:moveTo>
                <a:lnTo>
                  <a:pt x="25146" y="57924"/>
                </a:lnTo>
                <a:lnTo>
                  <a:pt x="3810" y="38100"/>
                </a:lnTo>
                <a:lnTo>
                  <a:pt x="3810" y="182880"/>
                </a:lnTo>
                <a:lnTo>
                  <a:pt x="25146" y="163056"/>
                </a:lnTo>
                <a:close/>
              </a:path>
              <a:path w="201295" h="222250">
                <a:moveTo>
                  <a:pt x="100301" y="127753"/>
                </a:moveTo>
                <a:lnTo>
                  <a:pt x="81721" y="110489"/>
                </a:lnTo>
                <a:lnTo>
                  <a:pt x="3810" y="182880"/>
                </a:lnTo>
                <a:lnTo>
                  <a:pt x="25146" y="192024"/>
                </a:lnTo>
                <a:lnTo>
                  <a:pt x="25146" y="198178"/>
                </a:lnTo>
                <a:lnTo>
                  <a:pt x="100301" y="127753"/>
                </a:lnTo>
                <a:close/>
              </a:path>
              <a:path w="201295" h="222250">
                <a:moveTo>
                  <a:pt x="25146" y="198178"/>
                </a:moveTo>
                <a:lnTo>
                  <a:pt x="25146" y="192024"/>
                </a:lnTo>
                <a:lnTo>
                  <a:pt x="3810" y="182880"/>
                </a:lnTo>
                <a:lnTo>
                  <a:pt x="3810" y="218171"/>
                </a:lnTo>
                <a:lnTo>
                  <a:pt x="25146" y="198178"/>
                </a:lnTo>
                <a:close/>
              </a:path>
              <a:path w="201295" h="222250">
                <a:moveTo>
                  <a:pt x="100584" y="93550"/>
                </a:moveTo>
                <a:lnTo>
                  <a:pt x="100268" y="93256"/>
                </a:lnTo>
                <a:lnTo>
                  <a:pt x="81721" y="110489"/>
                </a:lnTo>
                <a:lnTo>
                  <a:pt x="92202" y="120227"/>
                </a:lnTo>
                <a:lnTo>
                  <a:pt x="92202" y="101346"/>
                </a:lnTo>
                <a:lnTo>
                  <a:pt x="100584" y="93550"/>
                </a:lnTo>
                <a:close/>
              </a:path>
              <a:path w="201295" h="222250">
                <a:moveTo>
                  <a:pt x="108966" y="101346"/>
                </a:moveTo>
                <a:lnTo>
                  <a:pt x="100584" y="93550"/>
                </a:lnTo>
                <a:lnTo>
                  <a:pt x="92202" y="101346"/>
                </a:lnTo>
                <a:lnTo>
                  <a:pt x="108966" y="101346"/>
                </a:lnTo>
                <a:close/>
              </a:path>
              <a:path w="201295" h="222250">
                <a:moveTo>
                  <a:pt x="108966" y="119634"/>
                </a:moveTo>
                <a:lnTo>
                  <a:pt x="108966" y="101346"/>
                </a:lnTo>
                <a:lnTo>
                  <a:pt x="92202" y="101346"/>
                </a:lnTo>
                <a:lnTo>
                  <a:pt x="92202" y="119634"/>
                </a:lnTo>
                <a:lnTo>
                  <a:pt x="108966" y="119634"/>
                </a:lnTo>
                <a:close/>
              </a:path>
              <a:path w="201295" h="222250">
                <a:moveTo>
                  <a:pt x="108966" y="119634"/>
                </a:moveTo>
                <a:lnTo>
                  <a:pt x="92202" y="119634"/>
                </a:lnTo>
                <a:lnTo>
                  <a:pt x="100584" y="127488"/>
                </a:lnTo>
                <a:lnTo>
                  <a:pt x="108966" y="119634"/>
                </a:lnTo>
                <a:close/>
              </a:path>
              <a:path w="201295" h="222250">
                <a:moveTo>
                  <a:pt x="100584" y="127488"/>
                </a:moveTo>
                <a:lnTo>
                  <a:pt x="92202" y="119634"/>
                </a:lnTo>
                <a:lnTo>
                  <a:pt x="92202" y="120227"/>
                </a:lnTo>
                <a:lnTo>
                  <a:pt x="100301" y="127753"/>
                </a:lnTo>
                <a:lnTo>
                  <a:pt x="100584" y="127488"/>
                </a:lnTo>
                <a:close/>
              </a:path>
              <a:path w="201295" h="222250">
                <a:moveTo>
                  <a:pt x="100899" y="93256"/>
                </a:moveTo>
                <a:lnTo>
                  <a:pt x="100584" y="92964"/>
                </a:lnTo>
                <a:lnTo>
                  <a:pt x="100268" y="93256"/>
                </a:lnTo>
                <a:lnTo>
                  <a:pt x="100584" y="93550"/>
                </a:lnTo>
                <a:lnTo>
                  <a:pt x="100899" y="93256"/>
                </a:lnTo>
                <a:close/>
              </a:path>
              <a:path w="201295" h="222250">
                <a:moveTo>
                  <a:pt x="100866" y="127753"/>
                </a:moveTo>
                <a:lnTo>
                  <a:pt x="100584" y="127488"/>
                </a:lnTo>
                <a:lnTo>
                  <a:pt x="100301" y="127753"/>
                </a:lnTo>
                <a:lnTo>
                  <a:pt x="100584" y="128016"/>
                </a:lnTo>
                <a:lnTo>
                  <a:pt x="100866" y="127753"/>
                </a:lnTo>
                <a:close/>
              </a:path>
              <a:path w="201295" h="222250">
                <a:moveTo>
                  <a:pt x="119446" y="110489"/>
                </a:moveTo>
                <a:lnTo>
                  <a:pt x="100899" y="93256"/>
                </a:lnTo>
                <a:lnTo>
                  <a:pt x="100584" y="93550"/>
                </a:lnTo>
                <a:lnTo>
                  <a:pt x="108966" y="101346"/>
                </a:lnTo>
                <a:lnTo>
                  <a:pt x="108966" y="120227"/>
                </a:lnTo>
                <a:lnTo>
                  <a:pt x="119446" y="110489"/>
                </a:lnTo>
                <a:close/>
              </a:path>
              <a:path w="201295" h="222250">
                <a:moveTo>
                  <a:pt x="108966" y="120227"/>
                </a:moveTo>
                <a:lnTo>
                  <a:pt x="108966" y="119634"/>
                </a:lnTo>
                <a:lnTo>
                  <a:pt x="100584" y="127488"/>
                </a:lnTo>
                <a:lnTo>
                  <a:pt x="100866" y="127753"/>
                </a:lnTo>
                <a:lnTo>
                  <a:pt x="108966" y="120227"/>
                </a:lnTo>
                <a:close/>
              </a:path>
              <a:path w="201295" h="222250">
                <a:moveTo>
                  <a:pt x="197358" y="182880"/>
                </a:moveTo>
                <a:lnTo>
                  <a:pt x="119446" y="110489"/>
                </a:lnTo>
                <a:lnTo>
                  <a:pt x="100866" y="127753"/>
                </a:lnTo>
                <a:lnTo>
                  <a:pt x="176022" y="198178"/>
                </a:lnTo>
                <a:lnTo>
                  <a:pt x="176022" y="192024"/>
                </a:lnTo>
                <a:lnTo>
                  <a:pt x="197358" y="182880"/>
                </a:lnTo>
                <a:close/>
              </a:path>
              <a:path w="201295" h="222250">
                <a:moveTo>
                  <a:pt x="201168" y="221742"/>
                </a:moveTo>
                <a:lnTo>
                  <a:pt x="201168" y="0"/>
                </a:lnTo>
                <a:lnTo>
                  <a:pt x="100899" y="93256"/>
                </a:lnTo>
                <a:lnTo>
                  <a:pt x="119446" y="110489"/>
                </a:lnTo>
                <a:lnTo>
                  <a:pt x="176022" y="57924"/>
                </a:lnTo>
                <a:lnTo>
                  <a:pt x="176022" y="28956"/>
                </a:lnTo>
                <a:lnTo>
                  <a:pt x="197358" y="38100"/>
                </a:lnTo>
                <a:lnTo>
                  <a:pt x="197358" y="218171"/>
                </a:lnTo>
                <a:lnTo>
                  <a:pt x="201168" y="221742"/>
                </a:lnTo>
                <a:close/>
              </a:path>
              <a:path w="201295" h="222250">
                <a:moveTo>
                  <a:pt x="197358" y="38100"/>
                </a:moveTo>
                <a:lnTo>
                  <a:pt x="176022" y="28956"/>
                </a:lnTo>
                <a:lnTo>
                  <a:pt x="176022" y="57924"/>
                </a:lnTo>
                <a:lnTo>
                  <a:pt x="197358" y="38100"/>
                </a:lnTo>
                <a:close/>
              </a:path>
              <a:path w="201295" h="222250">
                <a:moveTo>
                  <a:pt x="197358" y="182880"/>
                </a:moveTo>
                <a:lnTo>
                  <a:pt x="197358" y="38100"/>
                </a:lnTo>
                <a:lnTo>
                  <a:pt x="176022" y="57924"/>
                </a:lnTo>
                <a:lnTo>
                  <a:pt x="176022" y="163056"/>
                </a:lnTo>
                <a:lnTo>
                  <a:pt x="197358" y="182880"/>
                </a:lnTo>
                <a:close/>
              </a:path>
              <a:path w="201295" h="222250">
                <a:moveTo>
                  <a:pt x="197358" y="218171"/>
                </a:moveTo>
                <a:lnTo>
                  <a:pt x="197358" y="182880"/>
                </a:lnTo>
                <a:lnTo>
                  <a:pt x="176022" y="192024"/>
                </a:lnTo>
                <a:lnTo>
                  <a:pt x="176022" y="198178"/>
                </a:lnTo>
                <a:lnTo>
                  <a:pt x="197358" y="218171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794627" y="3393185"/>
            <a:ext cx="111760" cy="0"/>
          </a:xfrm>
          <a:custGeom>
            <a:avLst/>
            <a:gdLst/>
            <a:ahLst/>
            <a:cxnLst/>
            <a:rect l="l" t="t" r="r" b="b"/>
            <a:pathLst>
              <a:path w="111759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25908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838060" y="4689347"/>
            <a:ext cx="360680" cy="363220"/>
          </a:xfrm>
          <a:custGeom>
            <a:avLst/>
            <a:gdLst/>
            <a:ahLst/>
            <a:cxnLst/>
            <a:rect l="l" t="t" r="r" b="b"/>
            <a:pathLst>
              <a:path w="360679" h="363220">
                <a:moveTo>
                  <a:pt x="180212" y="163499"/>
                </a:moveTo>
                <a:lnTo>
                  <a:pt x="0" y="0"/>
                </a:lnTo>
                <a:lnTo>
                  <a:pt x="0" y="362712"/>
                </a:lnTo>
                <a:lnTo>
                  <a:pt x="3809" y="359239"/>
                </a:lnTo>
                <a:lnTo>
                  <a:pt x="3809" y="38100"/>
                </a:lnTo>
                <a:lnTo>
                  <a:pt x="25145" y="28956"/>
                </a:lnTo>
                <a:lnTo>
                  <a:pt x="25145" y="57496"/>
                </a:lnTo>
                <a:lnTo>
                  <a:pt x="160972" y="180975"/>
                </a:lnTo>
                <a:lnTo>
                  <a:pt x="180212" y="163499"/>
                </a:lnTo>
                <a:close/>
              </a:path>
              <a:path w="360679" h="363220">
                <a:moveTo>
                  <a:pt x="25145" y="57496"/>
                </a:moveTo>
                <a:lnTo>
                  <a:pt x="25145" y="28956"/>
                </a:lnTo>
                <a:lnTo>
                  <a:pt x="3809" y="38100"/>
                </a:lnTo>
                <a:lnTo>
                  <a:pt x="25145" y="57496"/>
                </a:lnTo>
                <a:close/>
              </a:path>
              <a:path w="360679" h="363220">
                <a:moveTo>
                  <a:pt x="25145" y="304453"/>
                </a:moveTo>
                <a:lnTo>
                  <a:pt x="25145" y="57496"/>
                </a:lnTo>
                <a:lnTo>
                  <a:pt x="3809" y="38100"/>
                </a:lnTo>
                <a:lnTo>
                  <a:pt x="3809" y="323850"/>
                </a:lnTo>
                <a:lnTo>
                  <a:pt x="25145" y="304453"/>
                </a:lnTo>
                <a:close/>
              </a:path>
              <a:path w="360679" h="363220">
                <a:moveTo>
                  <a:pt x="180212" y="198485"/>
                </a:moveTo>
                <a:lnTo>
                  <a:pt x="160972" y="180975"/>
                </a:lnTo>
                <a:lnTo>
                  <a:pt x="3809" y="323850"/>
                </a:lnTo>
                <a:lnTo>
                  <a:pt x="25145" y="333756"/>
                </a:lnTo>
                <a:lnTo>
                  <a:pt x="25145" y="339796"/>
                </a:lnTo>
                <a:lnTo>
                  <a:pt x="180212" y="198485"/>
                </a:lnTo>
                <a:close/>
              </a:path>
              <a:path w="360679" h="363220">
                <a:moveTo>
                  <a:pt x="25145" y="339796"/>
                </a:moveTo>
                <a:lnTo>
                  <a:pt x="25145" y="333756"/>
                </a:lnTo>
                <a:lnTo>
                  <a:pt x="3809" y="323850"/>
                </a:lnTo>
                <a:lnTo>
                  <a:pt x="3809" y="359239"/>
                </a:lnTo>
                <a:lnTo>
                  <a:pt x="25145" y="339796"/>
                </a:lnTo>
                <a:close/>
              </a:path>
              <a:path w="360679" h="363220">
                <a:moveTo>
                  <a:pt x="198691" y="180975"/>
                </a:moveTo>
                <a:lnTo>
                  <a:pt x="188213" y="171450"/>
                </a:lnTo>
                <a:lnTo>
                  <a:pt x="171450" y="171449"/>
                </a:lnTo>
                <a:lnTo>
                  <a:pt x="160972" y="180975"/>
                </a:lnTo>
                <a:lnTo>
                  <a:pt x="171449" y="190499"/>
                </a:lnTo>
                <a:lnTo>
                  <a:pt x="188213" y="190500"/>
                </a:lnTo>
                <a:lnTo>
                  <a:pt x="198691" y="180975"/>
                </a:lnTo>
                <a:close/>
              </a:path>
              <a:path w="360679" h="363220">
                <a:moveTo>
                  <a:pt x="188213" y="171450"/>
                </a:moveTo>
                <a:lnTo>
                  <a:pt x="179831" y="163845"/>
                </a:lnTo>
                <a:lnTo>
                  <a:pt x="171449" y="171450"/>
                </a:lnTo>
                <a:lnTo>
                  <a:pt x="188213" y="171450"/>
                </a:lnTo>
                <a:close/>
              </a:path>
              <a:path w="360679" h="363220">
                <a:moveTo>
                  <a:pt x="188213" y="190500"/>
                </a:moveTo>
                <a:lnTo>
                  <a:pt x="171449" y="190500"/>
                </a:lnTo>
                <a:lnTo>
                  <a:pt x="179840" y="198112"/>
                </a:lnTo>
                <a:lnTo>
                  <a:pt x="188213" y="190500"/>
                </a:lnTo>
                <a:close/>
              </a:path>
              <a:path w="360679" h="363220">
                <a:moveTo>
                  <a:pt x="188975" y="190500"/>
                </a:moveTo>
                <a:lnTo>
                  <a:pt x="188213" y="190500"/>
                </a:lnTo>
                <a:lnTo>
                  <a:pt x="179831" y="198120"/>
                </a:lnTo>
                <a:lnTo>
                  <a:pt x="171449" y="190499"/>
                </a:lnTo>
                <a:lnTo>
                  <a:pt x="180212" y="198485"/>
                </a:lnTo>
                <a:lnTo>
                  <a:pt x="188975" y="190500"/>
                </a:lnTo>
                <a:close/>
              </a:path>
              <a:path w="360679" h="363220">
                <a:moveTo>
                  <a:pt x="188975" y="171450"/>
                </a:moveTo>
                <a:lnTo>
                  <a:pt x="180212" y="163499"/>
                </a:lnTo>
                <a:lnTo>
                  <a:pt x="179840" y="163837"/>
                </a:lnTo>
                <a:lnTo>
                  <a:pt x="188213" y="171450"/>
                </a:lnTo>
                <a:lnTo>
                  <a:pt x="188975" y="171450"/>
                </a:lnTo>
                <a:close/>
              </a:path>
              <a:path w="360679" h="363220">
                <a:moveTo>
                  <a:pt x="360425" y="362712"/>
                </a:moveTo>
                <a:lnTo>
                  <a:pt x="360425" y="0"/>
                </a:lnTo>
                <a:lnTo>
                  <a:pt x="180212" y="163499"/>
                </a:lnTo>
                <a:lnTo>
                  <a:pt x="188975" y="171450"/>
                </a:lnTo>
                <a:lnTo>
                  <a:pt x="188975" y="172142"/>
                </a:lnTo>
                <a:lnTo>
                  <a:pt x="198691" y="180975"/>
                </a:lnTo>
                <a:lnTo>
                  <a:pt x="334517" y="57496"/>
                </a:lnTo>
                <a:lnTo>
                  <a:pt x="334517" y="28956"/>
                </a:lnTo>
                <a:lnTo>
                  <a:pt x="355853" y="38100"/>
                </a:lnTo>
                <a:lnTo>
                  <a:pt x="355853" y="358545"/>
                </a:lnTo>
                <a:lnTo>
                  <a:pt x="360425" y="362712"/>
                </a:lnTo>
                <a:close/>
              </a:path>
              <a:path w="360679" h="363220">
                <a:moveTo>
                  <a:pt x="188975" y="206471"/>
                </a:moveTo>
                <a:lnTo>
                  <a:pt x="188975" y="190500"/>
                </a:lnTo>
                <a:lnTo>
                  <a:pt x="180212" y="198485"/>
                </a:lnTo>
                <a:lnTo>
                  <a:pt x="188975" y="206471"/>
                </a:lnTo>
                <a:close/>
              </a:path>
              <a:path w="360679" h="363220">
                <a:moveTo>
                  <a:pt x="188975" y="172142"/>
                </a:moveTo>
                <a:lnTo>
                  <a:pt x="188975" y="171450"/>
                </a:lnTo>
                <a:lnTo>
                  <a:pt x="188213" y="171450"/>
                </a:lnTo>
                <a:lnTo>
                  <a:pt x="188975" y="172142"/>
                </a:lnTo>
                <a:close/>
              </a:path>
              <a:path w="360679" h="363220">
                <a:moveTo>
                  <a:pt x="355853" y="323850"/>
                </a:moveTo>
                <a:lnTo>
                  <a:pt x="198691" y="180975"/>
                </a:lnTo>
                <a:lnTo>
                  <a:pt x="188213" y="190500"/>
                </a:lnTo>
                <a:lnTo>
                  <a:pt x="188975" y="190500"/>
                </a:lnTo>
                <a:lnTo>
                  <a:pt x="188975" y="206471"/>
                </a:lnTo>
                <a:lnTo>
                  <a:pt x="334517" y="339102"/>
                </a:lnTo>
                <a:lnTo>
                  <a:pt x="334517" y="333756"/>
                </a:lnTo>
                <a:lnTo>
                  <a:pt x="355853" y="323850"/>
                </a:lnTo>
                <a:close/>
              </a:path>
              <a:path w="360679" h="363220">
                <a:moveTo>
                  <a:pt x="355853" y="38100"/>
                </a:moveTo>
                <a:lnTo>
                  <a:pt x="334517" y="28956"/>
                </a:lnTo>
                <a:lnTo>
                  <a:pt x="334517" y="57496"/>
                </a:lnTo>
                <a:lnTo>
                  <a:pt x="355853" y="38100"/>
                </a:lnTo>
                <a:close/>
              </a:path>
              <a:path w="360679" h="363220">
                <a:moveTo>
                  <a:pt x="355853" y="323850"/>
                </a:moveTo>
                <a:lnTo>
                  <a:pt x="355853" y="38100"/>
                </a:lnTo>
                <a:lnTo>
                  <a:pt x="334517" y="57496"/>
                </a:lnTo>
                <a:lnTo>
                  <a:pt x="334517" y="304453"/>
                </a:lnTo>
                <a:lnTo>
                  <a:pt x="355853" y="323850"/>
                </a:lnTo>
                <a:close/>
              </a:path>
              <a:path w="360679" h="363220">
                <a:moveTo>
                  <a:pt x="355853" y="358545"/>
                </a:moveTo>
                <a:lnTo>
                  <a:pt x="355853" y="323850"/>
                </a:lnTo>
                <a:lnTo>
                  <a:pt x="334517" y="333756"/>
                </a:lnTo>
                <a:lnTo>
                  <a:pt x="334517" y="339102"/>
                </a:lnTo>
                <a:lnTo>
                  <a:pt x="355853" y="358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39191" y="4734305"/>
            <a:ext cx="212090" cy="0"/>
          </a:xfrm>
          <a:custGeom>
            <a:avLst/>
            <a:gdLst/>
            <a:ahLst/>
            <a:cxnLst/>
            <a:rect l="l" t="t" r="r" b="b"/>
            <a:pathLst>
              <a:path w="212090">
                <a:moveTo>
                  <a:pt x="0" y="0"/>
                </a:moveTo>
                <a:lnTo>
                  <a:pt x="21183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39191" y="5022722"/>
            <a:ext cx="212090" cy="0"/>
          </a:xfrm>
          <a:custGeom>
            <a:avLst/>
            <a:gdLst/>
            <a:ahLst/>
            <a:cxnLst/>
            <a:rect l="l" t="t" r="r" b="b"/>
            <a:pathLst>
              <a:path w="212090">
                <a:moveTo>
                  <a:pt x="0" y="0"/>
                </a:moveTo>
                <a:lnTo>
                  <a:pt x="211835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5598160" cy="28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关系代数之纯关系操作：选择</a:t>
            </a:r>
            <a:r>
              <a:rPr sz="24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(Select)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 dirty="0">
              <a:latin typeface="Times New Roman" panose="02020603050405020304"/>
              <a:cs typeface="Times New Roman" panose="02020603050405020304"/>
            </a:endParaRPr>
          </a:p>
          <a:p>
            <a:pPr marL="170815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选择操作的示例一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 err="1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抽象的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altLang="zh-CN" sz="2000" b="1" spc="5" dirty="0">
              <a:solidFill>
                <a:srgbClr val="FF0065"/>
              </a:solidFill>
              <a:latin typeface="Arial" panose="020B0604020202020204"/>
              <a:cs typeface="Arial" panose="020B0604020202020204"/>
            </a:endParaRPr>
          </a:p>
          <a:p>
            <a:pPr marL="170815">
              <a:lnSpc>
                <a:spcPct val="100000"/>
              </a:lnSpc>
            </a:pPr>
            <a:r>
              <a:rPr lang="en-US" altLang="zh-CN"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select </a:t>
            </a:r>
            <a:r>
              <a:rPr lang="zh-CN" altLang="en-US"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* </a:t>
            </a:r>
            <a:endParaRPr lang="en-US" altLang="zh-CN" sz="2000" b="1" spc="5" dirty="0">
              <a:solidFill>
                <a:srgbClr val="FF0065"/>
              </a:solidFill>
              <a:latin typeface="Arial" panose="020B0604020202020204"/>
              <a:cs typeface="Arial" panose="020B0604020202020204"/>
            </a:endParaRPr>
          </a:p>
          <a:p>
            <a:pPr marL="170815">
              <a:lnSpc>
                <a:spcPct val="100000"/>
              </a:lnSpc>
            </a:pPr>
            <a:r>
              <a:rPr lang="en-US" altLang="zh-CN"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from R </a:t>
            </a:r>
            <a:endParaRPr lang="en-US" altLang="zh-CN" sz="2000" b="1" spc="5" dirty="0">
              <a:solidFill>
                <a:srgbClr val="FF0065"/>
              </a:solidFill>
              <a:latin typeface="Arial" panose="020B0604020202020204"/>
              <a:cs typeface="Arial" panose="020B0604020202020204"/>
            </a:endParaRPr>
          </a:p>
          <a:p>
            <a:pPr marL="170815">
              <a:lnSpc>
                <a:spcPct val="100000"/>
              </a:lnSpc>
            </a:pPr>
            <a:r>
              <a:rPr lang="en-US" altLang="zh-CN"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where A3&gt;0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58987" y="4279773"/>
            <a:ext cx="1617725" cy="15720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39881" y="4291966"/>
            <a:ext cx="1638300" cy="129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73409" y="5991987"/>
            <a:ext cx="1646682" cy="989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59231" y="4275202"/>
            <a:ext cx="1779270" cy="1302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07919" y="5897117"/>
            <a:ext cx="482600" cy="53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dirty="0">
                <a:latin typeface="宋体" panose="02010600030101010101" pitchFamily="2" charset="-122"/>
                <a:cs typeface="宋体" panose="02010600030101010101" pitchFamily="2" charset="-122"/>
              </a:rPr>
              <a:t>＝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38947" y="4288535"/>
            <a:ext cx="1978914" cy="12024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53591" y="4288535"/>
            <a:ext cx="1301496" cy="1019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66039" y="4802885"/>
            <a:ext cx="315595" cy="339090"/>
          </a:xfrm>
          <a:custGeom>
            <a:avLst/>
            <a:gdLst/>
            <a:ahLst/>
            <a:cxnLst/>
            <a:rect l="l" t="t" r="r" b="b"/>
            <a:pathLst>
              <a:path w="315595" h="339089">
                <a:moveTo>
                  <a:pt x="158094" y="151597"/>
                </a:moveTo>
                <a:lnTo>
                  <a:pt x="0" y="0"/>
                </a:lnTo>
                <a:lnTo>
                  <a:pt x="0" y="339090"/>
                </a:lnTo>
                <a:lnTo>
                  <a:pt x="4572" y="334685"/>
                </a:lnTo>
                <a:lnTo>
                  <a:pt x="4572" y="38862"/>
                </a:lnTo>
                <a:lnTo>
                  <a:pt x="25908" y="29718"/>
                </a:lnTo>
                <a:lnTo>
                  <a:pt x="25908" y="59454"/>
                </a:lnTo>
                <a:lnTo>
                  <a:pt x="139575" y="169164"/>
                </a:lnTo>
                <a:lnTo>
                  <a:pt x="157734" y="151638"/>
                </a:lnTo>
                <a:lnTo>
                  <a:pt x="157893" y="151791"/>
                </a:lnTo>
                <a:lnTo>
                  <a:pt x="158094" y="151597"/>
                </a:lnTo>
                <a:close/>
              </a:path>
              <a:path w="315595" h="339089">
                <a:moveTo>
                  <a:pt x="25908" y="59454"/>
                </a:moveTo>
                <a:lnTo>
                  <a:pt x="25908" y="29718"/>
                </a:lnTo>
                <a:lnTo>
                  <a:pt x="4572" y="38862"/>
                </a:lnTo>
                <a:lnTo>
                  <a:pt x="25908" y="59454"/>
                </a:lnTo>
                <a:close/>
              </a:path>
              <a:path w="315595" h="339089">
                <a:moveTo>
                  <a:pt x="25908" y="278873"/>
                </a:moveTo>
                <a:lnTo>
                  <a:pt x="25908" y="59454"/>
                </a:lnTo>
                <a:lnTo>
                  <a:pt x="4572" y="38862"/>
                </a:lnTo>
                <a:lnTo>
                  <a:pt x="4572" y="299466"/>
                </a:lnTo>
                <a:lnTo>
                  <a:pt x="25908" y="278873"/>
                </a:lnTo>
                <a:close/>
              </a:path>
              <a:path w="315595" h="339089">
                <a:moveTo>
                  <a:pt x="158094" y="186770"/>
                </a:moveTo>
                <a:lnTo>
                  <a:pt x="157873" y="186555"/>
                </a:lnTo>
                <a:lnTo>
                  <a:pt x="157734" y="186690"/>
                </a:lnTo>
                <a:lnTo>
                  <a:pt x="139575" y="169163"/>
                </a:lnTo>
                <a:lnTo>
                  <a:pt x="4572" y="299466"/>
                </a:lnTo>
                <a:lnTo>
                  <a:pt x="25908" y="308610"/>
                </a:lnTo>
                <a:lnTo>
                  <a:pt x="25908" y="314128"/>
                </a:lnTo>
                <a:lnTo>
                  <a:pt x="158094" y="186770"/>
                </a:lnTo>
                <a:close/>
              </a:path>
              <a:path w="315595" h="339089">
                <a:moveTo>
                  <a:pt x="25908" y="314128"/>
                </a:moveTo>
                <a:lnTo>
                  <a:pt x="25908" y="308610"/>
                </a:lnTo>
                <a:lnTo>
                  <a:pt x="4572" y="299466"/>
                </a:lnTo>
                <a:lnTo>
                  <a:pt x="4572" y="334685"/>
                </a:lnTo>
                <a:lnTo>
                  <a:pt x="25908" y="314128"/>
                </a:lnTo>
                <a:close/>
              </a:path>
              <a:path w="315595" h="339089">
                <a:moveTo>
                  <a:pt x="157893" y="151791"/>
                </a:moveTo>
                <a:lnTo>
                  <a:pt x="157734" y="151638"/>
                </a:lnTo>
                <a:lnTo>
                  <a:pt x="139575" y="169163"/>
                </a:lnTo>
                <a:lnTo>
                  <a:pt x="149352" y="178599"/>
                </a:lnTo>
                <a:lnTo>
                  <a:pt x="149352" y="160020"/>
                </a:lnTo>
                <a:lnTo>
                  <a:pt x="157893" y="151791"/>
                </a:lnTo>
                <a:close/>
              </a:path>
              <a:path w="315595" h="339089">
                <a:moveTo>
                  <a:pt x="166461" y="160020"/>
                </a:moveTo>
                <a:lnTo>
                  <a:pt x="157893" y="151791"/>
                </a:lnTo>
                <a:lnTo>
                  <a:pt x="149352" y="160020"/>
                </a:lnTo>
                <a:lnTo>
                  <a:pt x="166461" y="160020"/>
                </a:lnTo>
                <a:close/>
              </a:path>
              <a:path w="315595" h="339089">
                <a:moveTo>
                  <a:pt x="175982" y="169164"/>
                </a:moveTo>
                <a:lnTo>
                  <a:pt x="166461" y="160020"/>
                </a:lnTo>
                <a:lnTo>
                  <a:pt x="149352" y="160020"/>
                </a:lnTo>
                <a:lnTo>
                  <a:pt x="149352" y="178308"/>
                </a:lnTo>
                <a:lnTo>
                  <a:pt x="166461" y="178308"/>
                </a:lnTo>
                <a:lnTo>
                  <a:pt x="175982" y="169164"/>
                </a:lnTo>
                <a:close/>
              </a:path>
              <a:path w="315595" h="339089">
                <a:moveTo>
                  <a:pt x="166461" y="178308"/>
                </a:moveTo>
                <a:lnTo>
                  <a:pt x="149352" y="178308"/>
                </a:lnTo>
                <a:lnTo>
                  <a:pt x="157873" y="186555"/>
                </a:lnTo>
                <a:lnTo>
                  <a:pt x="166461" y="178308"/>
                </a:lnTo>
                <a:close/>
              </a:path>
              <a:path w="315595" h="339089">
                <a:moveTo>
                  <a:pt x="157873" y="186555"/>
                </a:moveTo>
                <a:lnTo>
                  <a:pt x="149352" y="178308"/>
                </a:lnTo>
                <a:lnTo>
                  <a:pt x="149352" y="178599"/>
                </a:lnTo>
                <a:lnTo>
                  <a:pt x="157734" y="186690"/>
                </a:lnTo>
                <a:lnTo>
                  <a:pt x="157873" y="186555"/>
                </a:lnTo>
                <a:close/>
              </a:path>
              <a:path w="315595" h="339089">
                <a:moveTo>
                  <a:pt x="166878" y="178308"/>
                </a:moveTo>
                <a:lnTo>
                  <a:pt x="166461" y="178308"/>
                </a:lnTo>
                <a:lnTo>
                  <a:pt x="157873" y="186555"/>
                </a:lnTo>
                <a:lnTo>
                  <a:pt x="158094" y="186770"/>
                </a:lnTo>
                <a:lnTo>
                  <a:pt x="166878" y="178308"/>
                </a:lnTo>
                <a:close/>
              </a:path>
              <a:path w="315595" h="339089">
                <a:moveTo>
                  <a:pt x="166878" y="160020"/>
                </a:moveTo>
                <a:lnTo>
                  <a:pt x="158094" y="151597"/>
                </a:lnTo>
                <a:lnTo>
                  <a:pt x="157893" y="151791"/>
                </a:lnTo>
                <a:lnTo>
                  <a:pt x="166461" y="160020"/>
                </a:lnTo>
                <a:lnTo>
                  <a:pt x="166878" y="160020"/>
                </a:lnTo>
                <a:close/>
              </a:path>
              <a:path w="315595" h="339089">
                <a:moveTo>
                  <a:pt x="315468" y="339090"/>
                </a:moveTo>
                <a:lnTo>
                  <a:pt x="315468" y="0"/>
                </a:lnTo>
                <a:lnTo>
                  <a:pt x="158094" y="151597"/>
                </a:lnTo>
                <a:lnTo>
                  <a:pt x="166878" y="160020"/>
                </a:lnTo>
                <a:lnTo>
                  <a:pt x="166878" y="160419"/>
                </a:lnTo>
                <a:lnTo>
                  <a:pt x="175982" y="169163"/>
                </a:lnTo>
                <a:lnTo>
                  <a:pt x="289560" y="60084"/>
                </a:lnTo>
                <a:lnTo>
                  <a:pt x="289560" y="29718"/>
                </a:lnTo>
                <a:lnTo>
                  <a:pt x="311658" y="38862"/>
                </a:lnTo>
                <a:lnTo>
                  <a:pt x="311658" y="335402"/>
                </a:lnTo>
                <a:lnTo>
                  <a:pt x="315468" y="339090"/>
                </a:lnTo>
                <a:close/>
              </a:path>
              <a:path w="315595" h="339089">
                <a:moveTo>
                  <a:pt x="166878" y="195271"/>
                </a:moveTo>
                <a:lnTo>
                  <a:pt x="166878" y="178308"/>
                </a:lnTo>
                <a:lnTo>
                  <a:pt x="158094" y="186770"/>
                </a:lnTo>
                <a:lnTo>
                  <a:pt x="166878" y="195271"/>
                </a:lnTo>
                <a:close/>
              </a:path>
              <a:path w="315595" h="339089">
                <a:moveTo>
                  <a:pt x="166878" y="160419"/>
                </a:moveTo>
                <a:lnTo>
                  <a:pt x="166878" y="160020"/>
                </a:lnTo>
                <a:lnTo>
                  <a:pt x="166461" y="160020"/>
                </a:lnTo>
                <a:lnTo>
                  <a:pt x="166878" y="160419"/>
                </a:lnTo>
                <a:close/>
              </a:path>
              <a:path w="315595" h="339089">
                <a:moveTo>
                  <a:pt x="311658" y="299466"/>
                </a:moveTo>
                <a:lnTo>
                  <a:pt x="175982" y="169164"/>
                </a:lnTo>
                <a:lnTo>
                  <a:pt x="166461" y="178308"/>
                </a:lnTo>
                <a:lnTo>
                  <a:pt x="166878" y="178308"/>
                </a:lnTo>
                <a:lnTo>
                  <a:pt x="166878" y="195271"/>
                </a:lnTo>
                <a:lnTo>
                  <a:pt x="289560" y="314013"/>
                </a:lnTo>
                <a:lnTo>
                  <a:pt x="289560" y="308610"/>
                </a:lnTo>
                <a:lnTo>
                  <a:pt x="311658" y="299466"/>
                </a:lnTo>
                <a:close/>
              </a:path>
              <a:path w="315595" h="339089">
                <a:moveTo>
                  <a:pt x="311658" y="38862"/>
                </a:moveTo>
                <a:lnTo>
                  <a:pt x="289560" y="29718"/>
                </a:lnTo>
                <a:lnTo>
                  <a:pt x="289560" y="60084"/>
                </a:lnTo>
                <a:lnTo>
                  <a:pt x="311658" y="38862"/>
                </a:lnTo>
                <a:close/>
              </a:path>
              <a:path w="315595" h="339089">
                <a:moveTo>
                  <a:pt x="311658" y="299466"/>
                </a:moveTo>
                <a:lnTo>
                  <a:pt x="311658" y="38862"/>
                </a:lnTo>
                <a:lnTo>
                  <a:pt x="289560" y="60084"/>
                </a:lnTo>
                <a:lnTo>
                  <a:pt x="289560" y="278243"/>
                </a:lnTo>
                <a:lnTo>
                  <a:pt x="311658" y="299466"/>
                </a:lnTo>
                <a:close/>
              </a:path>
              <a:path w="315595" h="339089">
                <a:moveTo>
                  <a:pt x="311658" y="335402"/>
                </a:moveTo>
                <a:lnTo>
                  <a:pt x="311658" y="299466"/>
                </a:lnTo>
                <a:lnTo>
                  <a:pt x="289560" y="308610"/>
                </a:lnTo>
                <a:lnTo>
                  <a:pt x="289560" y="314013"/>
                </a:lnTo>
                <a:lnTo>
                  <a:pt x="311658" y="335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68553" y="4832222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2785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68553" y="5111877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2785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22583" y="4288535"/>
            <a:ext cx="1301496" cy="1011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16921" y="5647944"/>
            <a:ext cx="3334511" cy="1060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9199" y="906271"/>
            <a:ext cx="6544945" cy="211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260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关系代数之纯关系操作：外连接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(Outer-Join)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72720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外连接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(Outer-Join)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操作的示例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7272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查询所有课程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及任课老师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信息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45503" y="3486911"/>
            <a:ext cx="159385" cy="200660"/>
          </a:xfrm>
          <a:custGeom>
            <a:avLst/>
            <a:gdLst/>
            <a:ahLst/>
            <a:cxnLst/>
            <a:rect l="l" t="t" r="r" b="b"/>
            <a:pathLst>
              <a:path w="159384" h="200660">
                <a:moveTo>
                  <a:pt x="79753" y="81798"/>
                </a:moveTo>
                <a:lnTo>
                  <a:pt x="0" y="0"/>
                </a:lnTo>
                <a:lnTo>
                  <a:pt x="0" y="200406"/>
                </a:lnTo>
                <a:lnTo>
                  <a:pt x="3809" y="196498"/>
                </a:lnTo>
                <a:lnTo>
                  <a:pt x="3809" y="39624"/>
                </a:lnTo>
                <a:lnTo>
                  <a:pt x="25907" y="31242"/>
                </a:lnTo>
                <a:lnTo>
                  <a:pt x="25907" y="62384"/>
                </a:lnTo>
                <a:lnTo>
                  <a:pt x="62254" y="99822"/>
                </a:lnTo>
                <a:lnTo>
                  <a:pt x="79753" y="81798"/>
                </a:lnTo>
                <a:close/>
              </a:path>
              <a:path w="159384" h="200660">
                <a:moveTo>
                  <a:pt x="25907" y="62384"/>
                </a:moveTo>
                <a:lnTo>
                  <a:pt x="25907" y="31242"/>
                </a:lnTo>
                <a:lnTo>
                  <a:pt x="3809" y="39624"/>
                </a:lnTo>
                <a:lnTo>
                  <a:pt x="25907" y="62384"/>
                </a:lnTo>
                <a:close/>
              </a:path>
              <a:path w="159384" h="200660">
                <a:moveTo>
                  <a:pt x="25907" y="137259"/>
                </a:moveTo>
                <a:lnTo>
                  <a:pt x="25907" y="62384"/>
                </a:lnTo>
                <a:lnTo>
                  <a:pt x="3809" y="39624"/>
                </a:lnTo>
                <a:lnTo>
                  <a:pt x="3809" y="160020"/>
                </a:lnTo>
                <a:lnTo>
                  <a:pt x="25907" y="137259"/>
                </a:lnTo>
                <a:close/>
              </a:path>
              <a:path w="159384" h="200660">
                <a:moveTo>
                  <a:pt x="71132" y="108966"/>
                </a:moveTo>
                <a:lnTo>
                  <a:pt x="62254" y="99822"/>
                </a:lnTo>
                <a:lnTo>
                  <a:pt x="3809" y="160020"/>
                </a:lnTo>
                <a:lnTo>
                  <a:pt x="25907" y="169164"/>
                </a:lnTo>
                <a:lnTo>
                  <a:pt x="25907" y="173833"/>
                </a:lnTo>
                <a:lnTo>
                  <a:pt x="70865" y="127722"/>
                </a:lnTo>
                <a:lnTo>
                  <a:pt x="70865" y="108966"/>
                </a:lnTo>
                <a:lnTo>
                  <a:pt x="71132" y="108966"/>
                </a:lnTo>
                <a:close/>
              </a:path>
              <a:path w="159384" h="200660">
                <a:moveTo>
                  <a:pt x="25907" y="173833"/>
                </a:moveTo>
                <a:lnTo>
                  <a:pt x="25907" y="169164"/>
                </a:lnTo>
                <a:lnTo>
                  <a:pt x="3809" y="160020"/>
                </a:lnTo>
                <a:lnTo>
                  <a:pt x="3809" y="196498"/>
                </a:lnTo>
                <a:lnTo>
                  <a:pt x="25907" y="173833"/>
                </a:lnTo>
                <a:close/>
              </a:path>
              <a:path w="159384" h="200660">
                <a:moveTo>
                  <a:pt x="79970" y="82021"/>
                </a:moveTo>
                <a:lnTo>
                  <a:pt x="79753" y="81798"/>
                </a:lnTo>
                <a:lnTo>
                  <a:pt x="62254" y="99822"/>
                </a:lnTo>
                <a:lnTo>
                  <a:pt x="70865" y="108691"/>
                </a:lnTo>
                <a:lnTo>
                  <a:pt x="70865" y="91440"/>
                </a:lnTo>
                <a:lnTo>
                  <a:pt x="79970" y="82021"/>
                </a:lnTo>
                <a:close/>
              </a:path>
              <a:path w="159384" h="200660">
                <a:moveTo>
                  <a:pt x="89153" y="91440"/>
                </a:moveTo>
                <a:lnTo>
                  <a:pt x="79970" y="82021"/>
                </a:lnTo>
                <a:lnTo>
                  <a:pt x="70865" y="91440"/>
                </a:lnTo>
                <a:lnTo>
                  <a:pt x="89153" y="91440"/>
                </a:lnTo>
                <a:close/>
              </a:path>
              <a:path w="159384" h="200660">
                <a:moveTo>
                  <a:pt x="89153" y="108596"/>
                </a:moveTo>
                <a:lnTo>
                  <a:pt x="89153" y="91440"/>
                </a:lnTo>
                <a:lnTo>
                  <a:pt x="70865" y="91440"/>
                </a:lnTo>
                <a:lnTo>
                  <a:pt x="70865" y="108691"/>
                </a:lnTo>
                <a:lnTo>
                  <a:pt x="71132" y="108966"/>
                </a:lnTo>
                <a:lnTo>
                  <a:pt x="88798" y="108966"/>
                </a:lnTo>
                <a:lnTo>
                  <a:pt x="89153" y="108596"/>
                </a:lnTo>
                <a:close/>
              </a:path>
              <a:path w="159384" h="200660">
                <a:moveTo>
                  <a:pt x="89153" y="108966"/>
                </a:moveTo>
                <a:lnTo>
                  <a:pt x="88798" y="108965"/>
                </a:lnTo>
                <a:lnTo>
                  <a:pt x="80009" y="118110"/>
                </a:lnTo>
                <a:lnTo>
                  <a:pt x="71132" y="108966"/>
                </a:lnTo>
                <a:lnTo>
                  <a:pt x="70865" y="108966"/>
                </a:lnTo>
                <a:lnTo>
                  <a:pt x="79970" y="118384"/>
                </a:lnTo>
                <a:lnTo>
                  <a:pt x="89153" y="108966"/>
                </a:lnTo>
                <a:close/>
              </a:path>
              <a:path w="159384" h="200660">
                <a:moveTo>
                  <a:pt x="79970" y="118384"/>
                </a:moveTo>
                <a:lnTo>
                  <a:pt x="70865" y="108966"/>
                </a:lnTo>
                <a:lnTo>
                  <a:pt x="70865" y="127722"/>
                </a:lnTo>
                <a:lnTo>
                  <a:pt x="79970" y="118384"/>
                </a:lnTo>
                <a:close/>
              </a:path>
              <a:path w="159384" h="200660">
                <a:moveTo>
                  <a:pt x="88798" y="108965"/>
                </a:moveTo>
                <a:lnTo>
                  <a:pt x="71132" y="108966"/>
                </a:lnTo>
                <a:lnTo>
                  <a:pt x="80009" y="118110"/>
                </a:lnTo>
                <a:lnTo>
                  <a:pt x="88798" y="108965"/>
                </a:lnTo>
                <a:close/>
              </a:path>
              <a:path w="159384" h="200660">
                <a:moveTo>
                  <a:pt x="80225" y="81757"/>
                </a:moveTo>
                <a:lnTo>
                  <a:pt x="80009" y="81534"/>
                </a:lnTo>
                <a:lnTo>
                  <a:pt x="79753" y="81798"/>
                </a:lnTo>
                <a:lnTo>
                  <a:pt x="79970" y="82021"/>
                </a:lnTo>
                <a:lnTo>
                  <a:pt x="80225" y="81757"/>
                </a:lnTo>
                <a:close/>
              </a:path>
              <a:path w="159384" h="200660">
                <a:moveTo>
                  <a:pt x="97587" y="99822"/>
                </a:moveTo>
                <a:lnTo>
                  <a:pt x="80225" y="81757"/>
                </a:lnTo>
                <a:lnTo>
                  <a:pt x="79970" y="82021"/>
                </a:lnTo>
                <a:lnTo>
                  <a:pt x="89153" y="91440"/>
                </a:lnTo>
                <a:lnTo>
                  <a:pt x="89153" y="108596"/>
                </a:lnTo>
                <a:lnTo>
                  <a:pt x="97587" y="99822"/>
                </a:lnTo>
                <a:close/>
              </a:path>
              <a:path w="159384" h="200660">
                <a:moveTo>
                  <a:pt x="89153" y="127884"/>
                </a:moveTo>
                <a:lnTo>
                  <a:pt x="89153" y="108966"/>
                </a:lnTo>
                <a:lnTo>
                  <a:pt x="79970" y="118384"/>
                </a:lnTo>
                <a:lnTo>
                  <a:pt x="89153" y="127884"/>
                </a:lnTo>
                <a:close/>
              </a:path>
              <a:path w="159384" h="200660">
                <a:moveTo>
                  <a:pt x="159257" y="200406"/>
                </a:moveTo>
                <a:lnTo>
                  <a:pt x="159257" y="0"/>
                </a:lnTo>
                <a:lnTo>
                  <a:pt x="80225" y="81757"/>
                </a:lnTo>
                <a:lnTo>
                  <a:pt x="97587" y="99822"/>
                </a:lnTo>
                <a:lnTo>
                  <a:pt x="133349" y="62614"/>
                </a:lnTo>
                <a:lnTo>
                  <a:pt x="133349" y="31242"/>
                </a:lnTo>
                <a:lnTo>
                  <a:pt x="155447" y="39624"/>
                </a:lnTo>
                <a:lnTo>
                  <a:pt x="155447" y="196464"/>
                </a:lnTo>
                <a:lnTo>
                  <a:pt x="159257" y="200406"/>
                </a:lnTo>
                <a:close/>
              </a:path>
              <a:path w="159384" h="200660">
                <a:moveTo>
                  <a:pt x="155447" y="160020"/>
                </a:moveTo>
                <a:lnTo>
                  <a:pt x="97587" y="99822"/>
                </a:lnTo>
                <a:lnTo>
                  <a:pt x="88798" y="108965"/>
                </a:lnTo>
                <a:lnTo>
                  <a:pt x="89153" y="108966"/>
                </a:lnTo>
                <a:lnTo>
                  <a:pt x="89153" y="127884"/>
                </a:lnTo>
                <a:lnTo>
                  <a:pt x="133349" y="173604"/>
                </a:lnTo>
                <a:lnTo>
                  <a:pt x="133349" y="169164"/>
                </a:lnTo>
                <a:lnTo>
                  <a:pt x="155447" y="160020"/>
                </a:lnTo>
                <a:close/>
              </a:path>
              <a:path w="159384" h="200660">
                <a:moveTo>
                  <a:pt x="155447" y="39624"/>
                </a:moveTo>
                <a:lnTo>
                  <a:pt x="133349" y="31242"/>
                </a:lnTo>
                <a:lnTo>
                  <a:pt x="133349" y="62614"/>
                </a:lnTo>
                <a:lnTo>
                  <a:pt x="155447" y="39624"/>
                </a:lnTo>
                <a:close/>
              </a:path>
              <a:path w="159384" h="200660">
                <a:moveTo>
                  <a:pt x="155447" y="160020"/>
                </a:moveTo>
                <a:lnTo>
                  <a:pt x="155447" y="39624"/>
                </a:lnTo>
                <a:lnTo>
                  <a:pt x="133349" y="62614"/>
                </a:lnTo>
                <a:lnTo>
                  <a:pt x="133349" y="137029"/>
                </a:lnTo>
                <a:lnTo>
                  <a:pt x="155447" y="160020"/>
                </a:lnTo>
                <a:close/>
              </a:path>
              <a:path w="159384" h="200660">
                <a:moveTo>
                  <a:pt x="155447" y="196464"/>
                </a:moveTo>
                <a:lnTo>
                  <a:pt x="155447" y="160020"/>
                </a:lnTo>
                <a:lnTo>
                  <a:pt x="133349" y="169164"/>
                </a:lnTo>
                <a:lnTo>
                  <a:pt x="133349" y="173604"/>
                </a:lnTo>
                <a:lnTo>
                  <a:pt x="155447" y="196464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91819" y="3517772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153" y="0"/>
                </a:lnTo>
              </a:path>
            </a:pathLst>
          </a:custGeom>
          <a:ln w="25146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066421" y="3443732"/>
            <a:ext cx="69342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u="heavy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u="heavy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25" dirty="0">
                <a:latin typeface="Arial" panose="020B0604020202020204"/>
                <a:cs typeface="Arial" panose="020B0604020202020204"/>
              </a:rPr>
              <a:t>Teach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79119" y="3443732"/>
            <a:ext cx="85026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u="heavy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u="heavy" dirty="0">
                <a:latin typeface="Arial" panose="020B0604020202020204"/>
                <a:cs typeface="Arial" panose="020B0604020202020204"/>
              </a:rPr>
              <a:t>C</a:t>
            </a:r>
            <a:r>
              <a:rPr sz="1600" b="1" dirty="0">
                <a:latin typeface="Arial" panose="020B0604020202020204"/>
                <a:cs typeface="Arial" panose="020B0604020202020204"/>
              </a:rPr>
              <a:t>ourse)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73173" y="3214623"/>
            <a:ext cx="339979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i="1" spc="-1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</a:t>
            </a:r>
            <a:r>
              <a:rPr sz="3800" i="1" spc="-6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b="1" spc="5" dirty="0">
                <a:latin typeface="Arial" panose="020B0604020202020204"/>
                <a:cs typeface="Arial" panose="020B0604020202020204"/>
              </a:rPr>
              <a:t>T#, Tname, D#, </a:t>
            </a:r>
            <a:r>
              <a:rPr sz="1050" b="1" spc="-10" dirty="0">
                <a:latin typeface="Arial" panose="020B0604020202020204"/>
                <a:cs typeface="Arial" panose="020B0604020202020204"/>
              </a:rPr>
              <a:t>Salary, </a:t>
            </a:r>
            <a:r>
              <a:rPr sz="1050" b="1" spc="5" dirty="0">
                <a:latin typeface="Arial" panose="020B0604020202020204"/>
                <a:cs typeface="Arial" panose="020B0604020202020204"/>
              </a:rPr>
              <a:t>C#, </a:t>
            </a:r>
            <a:r>
              <a:rPr sz="1050" b="1" spc="10" dirty="0">
                <a:latin typeface="Arial" panose="020B0604020202020204"/>
                <a:cs typeface="Arial" panose="020B0604020202020204"/>
              </a:rPr>
              <a:t>CName </a:t>
            </a:r>
            <a:r>
              <a:rPr sz="2400" b="1" spc="-22" baseline="14000" dirty="0">
                <a:latin typeface="Arial" panose="020B0604020202020204"/>
                <a:cs typeface="Arial" panose="020B0604020202020204"/>
              </a:rPr>
              <a:t>(Teacher</a:t>
            </a:r>
            <a:endParaRPr sz="2400" baseline="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32055" y="3474720"/>
            <a:ext cx="159385" cy="201295"/>
          </a:xfrm>
          <a:custGeom>
            <a:avLst/>
            <a:gdLst/>
            <a:ahLst/>
            <a:cxnLst/>
            <a:rect l="l" t="t" r="r" b="b"/>
            <a:pathLst>
              <a:path w="159385" h="201295">
                <a:moveTo>
                  <a:pt x="79287" y="82021"/>
                </a:moveTo>
                <a:lnTo>
                  <a:pt x="0" y="0"/>
                </a:lnTo>
                <a:lnTo>
                  <a:pt x="0" y="201168"/>
                </a:lnTo>
                <a:lnTo>
                  <a:pt x="3810" y="197193"/>
                </a:lnTo>
                <a:lnTo>
                  <a:pt x="3810" y="40386"/>
                </a:lnTo>
                <a:lnTo>
                  <a:pt x="25908" y="31242"/>
                </a:lnTo>
                <a:lnTo>
                  <a:pt x="25908" y="63376"/>
                </a:lnTo>
                <a:lnTo>
                  <a:pt x="61670" y="100584"/>
                </a:lnTo>
                <a:lnTo>
                  <a:pt x="70104" y="91809"/>
                </a:lnTo>
                <a:lnTo>
                  <a:pt x="70104" y="91440"/>
                </a:lnTo>
                <a:lnTo>
                  <a:pt x="79287" y="82021"/>
                </a:lnTo>
                <a:close/>
              </a:path>
              <a:path w="159385" h="201295">
                <a:moveTo>
                  <a:pt x="25908" y="63376"/>
                </a:moveTo>
                <a:lnTo>
                  <a:pt x="25908" y="31242"/>
                </a:lnTo>
                <a:lnTo>
                  <a:pt x="3810" y="40386"/>
                </a:lnTo>
                <a:lnTo>
                  <a:pt x="25908" y="63376"/>
                </a:lnTo>
                <a:close/>
              </a:path>
              <a:path w="159385" h="201295">
                <a:moveTo>
                  <a:pt x="25908" y="137791"/>
                </a:moveTo>
                <a:lnTo>
                  <a:pt x="25908" y="63376"/>
                </a:lnTo>
                <a:lnTo>
                  <a:pt x="3810" y="40386"/>
                </a:lnTo>
                <a:lnTo>
                  <a:pt x="3810" y="160782"/>
                </a:lnTo>
                <a:lnTo>
                  <a:pt x="25908" y="137791"/>
                </a:lnTo>
                <a:close/>
              </a:path>
              <a:path w="159385" h="201295">
                <a:moveTo>
                  <a:pt x="79071" y="118688"/>
                </a:moveTo>
                <a:lnTo>
                  <a:pt x="61670" y="100584"/>
                </a:lnTo>
                <a:lnTo>
                  <a:pt x="3810" y="160782"/>
                </a:lnTo>
                <a:lnTo>
                  <a:pt x="25908" y="169164"/>
                </a:lnTo>
                <a:lnTo>
                  <a:pt x="25908" y="174143"/>
                </a:lnTo>
                <a:lnTo>
                  <a:pt x="79071" y="118688"/>
                </a:lnTo>
                <a:close/>
              </a:path>
              <a:path w="159385" h="201295">
                <a:moveTo>
                  <a:pt x="25908" y="174143"/>
                </a:moveTo>
                <a:lnTo>
                  <a:pt x="25908" y="169164"/>
                </a:lnTo>
                <a:lnTo>
                  <a:pt x="3810" y="160782"/>
                </a:lnTo>
                <a:lnTo>
                  <a:pt x="3810" y="197193"/>
                </a:lnTo>
                <a:lnTo>
                  <a:pt x="25908" y="174143"/>
                </a:lnTo>
                <a:close/>
              </a:path>
              <a:path w="159385" h="201295">
                <a:moveTo>
                  <a:pt x="97003" y="100584"/>
                </a:moveTo>
                <a:lnTo>
                  <a:pt x="88125" y="91440"/>
                </a:lnTo>
                <a:lnTo>
                  <a:pt x="70459" y="91440"/>
                </a:lnTo>
                <a:lnTo>
                  <a:pt x="61670" y="100584"/>
                </a:lnTo>
                <a:lnTo>
                  <a:pt x="70104" y="109358"/>
                </a:lnTo>
                <a:lnTo>
                  <a:pt x="70104" y="108966"/>
                </a:lnTo>
                <a:lnTo>
                  <a:pt x="88392" y="108966"/>
                </a:lnTo>
                <a:lnTo>
                  <a:pt x="88392" y="109453"/>
                </a:lnTo>
                <a:lnTo>
                  <a:pt x="97003" y="100584"/>
                </a:lnTo>
                <a:close/>
              </a:path>
              <a:path w="159385" h="201295">
                <a:moveTo>
                  <a:pt x="88392" y="91440"/>
                </a:moveTo>
                <a:lnTo>
                  <a:pt x="79287" y="82021"/>
                </a:lnTo>
                <a:lnTo>
                  <a:pt x="70104" y="91440"/>
                </a:lnTo>
                <a:lnTo>
                  <a:pt x="70459" y="91440"/>
                </a:lnTo>
                <a:lnTo>
                  <a:pt x="79248" y="82296"/>
                </a:lnTo>
                <a:lnTo>
                  <a:pt x="88125" y="91440"/>
                </a:lnTo>
                <a:lnTo>
                  <a:pt x="88392" y="91440"/>
                </a:lnTo>
                <a:close/>
              </a:path>
              <a:path w="159385" h="201295">
                <a:moveTo>
                  <a:pt x="70459" y="91440"/>
                </a:moveTo>
                <a:lnTo>
                  <a:pt x="70104" y="91440"/>
                </a:lnTo>
                <a:lnTo>
                  <a:pt x="70104" y="91809"/>
                </a:lnTo>
                <a:lnTo>
                  <a:pt x="70459" y="91440"/>
                </a:lnTo>
                <a:close/>
              </a:path>
              <a:path w="159385" h="201295">
                <a:moveTo>
                  <a:pt x="88392" y="108966"/>
                </a:moveTo>
                <a:lnTo>
                  <a:pt x="70104" y="108966"/>
                </a:lnTo>
                <a:lnTo>
                  <a:pt x="79287" y="118463"/>
                </a:lnTo>
                <a:lnTo>
                  <a:pt x="88392" y="108966"/>
                </a:lnTo>
                <a:close/>
              </a:path>
              <a:path w="159385" h="201295">
                <a:moveTo>
                  <a:pt x="79287" y="118463"/>
                </a:moveTo>
                <a:lnTo>
                  <a:pt x="70104" y="108966"/>
                </a:lnTo>
                <a:lnTo>
                  <a:pt x="70104" y="109358"/>
                </a:lnTo>
                <a:lnTo>
                  <a:pt x="79071" y="118688"/>
                </a:lnTo>
                <a:lnTo>
                  <a:pt x="79287" y="118463"/>
                </a:lnTo>
                <a:close/>
              </a:path>
              <a:path w="159385" h="201295">
                <a:moveTo>
                  <a:pt x="88125" y="91440"/>
                </a:moveTo>
                <a:lnTo>
                  <a:pt x="79248" y="82296"/>
                </a:lnTo>
                <a:lnTo>
                  <a:pt x="70459" y="91440"/>
                </a:lnTo>
                <a:lnTo>
                  <a:pt x="88125" y="91440"/>
                </a:lnTo>
                <a:close/>
              </a:path>
              <a:path w="159385" h="201295">
                <a:moveTo>
                  <a:pt x="79465" y="118647"/>
                </a:moveTo>
                <a:lnTo>
                  <a:pt x="79287" y="118463"/>
                </a:lnTo>
                <a:lnTo>
                  <a:pt x="79071" y="118688"/>
                </a:lnTo>
                <a:lnTo>
                  <a:pt x="79248" y="118872"/>
                </a:lnTo>
                <a:lnTo>
                  <a:pt x="79465" y="118647"/>
                </a:lnTo>
                <a:close/>
              </a:path>
              <a:path w="159385" h="201295">
                <a:moveTo>
                  <a:pt x="159258" y="201168"/>
                </a:moveTo>
                <a:lnTo>
                  <a:pt x="159258" y="0"/>
                </a:lnTo>
                <a:lnTo>
                  <a:pt x="79287" y="82021"/>
                </a:lnTo>
                <a:lnTo>
                  <a:pt x="88392" y="91440"/>
                </a:lnTo>
                <a:lnTo>
                  <a:pt x="88392" y="91714"/>
                </a:lnTo>
                <a:lnTo>
                  <a:pt x="97003" y="100584"/>
                </a:lnTo>
                <a:lnTo>
                  <a:pt x="133350" y="63146"/>
                </a:lnTo>
                <a:lnTo>
                  <a:pt x="133350" y="31242"/>
                </a:lnTo>
                <a:lnTo>
                  <a:pt x="155448" y="40386"/>
                </a:lnTo>
                <a:lnTo>
                  <a:pt x="155448" y="197227"/>
                </a:lnTo>
                <a:lnTo>
                  <a:pt x="159258" y="201168"/>
                </a:lnTo>
                <a:close/>
              </a:path>
              <a:path w="159385" h="201295">
                <a:moveTo>
                  <a:pt x="88392" y="109453"/>
                </a:moveTo>
                <a:lnTo>
                  <a:pt x="88392" y="108966"/>
                </a:lnTo>
                <a:lnTo>
                  <a:pt x="79287" y="118463"/>
                </a:lnTo>
                <a:lnTo>
                  <a:pt x="79465" y="118647"/>
                </a:lnTo>
                <a:lnTo>
                  <a:pt x="88392" y="109453"/>
                </a:lnTo>
                <a:close/>
              </a:path>
              <a:path w="159385" h="201295">
                <a:moveTo>
                  <a:pt x="155448" y="160782"/>
                </a:moveTo>
                <a:lnTo>
                  <a:pt x="97003" y="100584"/>
                </a:lnTo>
                <a:lnTo>
                  <a:pt x="79465" y="118647"/>
                </a:lnTo>
                <a:lnTo>
                  <a:pt x="133350" y="174374"/>
                </a:lnTo>
                <a:lnTo>
                  <a:pt x="133350" y="169164"/>
                </a:lnTo>
                <a:lnTo>
                  <a:pt x="155448" y="160782"/>
                </a:lnTo>
                <a:close/>
              </a:path>
              <a:path w="159385" h="201295">
                <a:moveTo>
                  <a:pt x="88392" y="91714"/>
                </a:moveTo>
                <a:lnTo>
                  <a:pt x="88392" y="91440"/>
                </a:lnTo>
                <a:lnTo>
                  <a:pt x="88125" y="91440"/>
                </a:lnTo>
                <a:lnTo>
                  <a:pt x="88392" y="91714"/>
                </a:lnTo>
                <a:close/>
              </a:path>
              <a:path w="159385" h="201295">
                <a:moveTo>
                  <a:pt x="155448" y="40386"/>
                </a:moveTo>
                <a:lnTo>
                  <a:pt x="133350" y="31242"/>
                </a:lnTo>
                <a:lnTo>
                  <a:pt x="133350" y="63146"/>
                </a:lnTo>
                <a:lnTo>
                  <a:pt x="155448" y="40386"/>
                </a:lnTo>
                <a:close/>
              </a:path>
              <a:path w="159385" h="201295">
                <a:moveTo>
                  <a:pt x="155448" y="160782"/>
                </a:moveTo>
                <a:lnTo>
                  <a:pt x="155448" y="40386"/>
                </a:lnTo>
                <a:lnTo>
                  <a:pt x="133350" y="63146"/>
                </a:lnTo>
                <a:lnTo>
                  <a:pt x="133350" y="138021"/>
                </a:lnTo>
                <a:lnTo>
                  <a:pt x="155448" y="160782"/>
                </a:lnTo>
                <a:close/>
              </a:path>
              <a:path w="159385" h="201295">
                <a:moveTo>
                  <a:pt x="155448" y="197227"/>
                </a:moveTo>
                <a:lnTo>
                  <a:pt x="155448" y="160782"/>
                </a:lnTo>
                <a:lnTo>
                  <a:pt x="133350" y="169164"/>
                </a:lnTo>
                <a:lnTo>
                  <a:pt x="133350" y="174374"/>
                </a:lnTo>
                <a:lnTo>
                  <a:pt x="155448" y="197227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79121" y="350520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153" y="0"/>
                </a:lnTo>
              </a:path>
            </a:pathLst>
          </a:custGeom>
          <a:ln w="25908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96575" y="4789932"/>
            <a:ext cx="314960" cy="339090"/>
          </a:xfrm>
          <a:custGeom>
            <a:avLst/>
            <a:gdLst/>
            <a:ahLst/>
            <a:cxnLst/>
            <a:rect l="l" t="t" r="r" b="b"/>
            <a:pathLst>
              <a:path w="314960" h="339089">
                <a:moveTo>
                  <a:pt x="157352" y="151578"/>
                </a:moveTo>
                <a:lnTo>
                  <a:pt x="0" y="0"/>
                </a:lnTo>
                <a:lnTo>
                  <a:pt x="0" y="339090"/>
                </a:lnTo>
                <a:lnTo>
                  <a:pt x="3809" y="335402"/>
                </a:lnTo>
                <a:lnTo>
                  <a:pt x="3809" y="38862"/>
                </a:lnTo>
                <a:lnTo>
                  <a:pt x="25145" y="29718"/>
                </a:lnTo>
                <a:lnTo>
                  <a:pt x="25145" y="59561"/>
                </a:lnTo>
                <a:lnTo>
                  <a:pt x="138514" y="169544"/>
                </a:lnTo>
                <a:lnTo>
                  <a:pt x="156971" y="151638"/>
                </a:lnTo>
                <a:lnTo>
                  <a:pt x="157131" y="151791"/>
                </a:lnTo>
                <a:lnTo>
                  <a:pt x="157352" y="151578"/>
                </a:lnTo>
                <a:close/>
              </a:path>
              <a:path w="314960" h="339089">
                <a:moveTo>
                  <a:pt x="25145" y="59561"/>
                </a:moveTo>
                <a:lnTo>
                  <a:pt x="25145" y="29718"/>
                </a:lnTo>
                <a:lnTo>
                  <a:pt x="3809" y="38862"/>
                </a:lnTo>
                <a:lnTo>
                  <a:pt x="25145" y="59561"/>
                </a:lnTo>
                <a:close/>
              </a:path>
              <a:path w="314960" h="339089">
                <a:moveTo>
                  <a:pt x="25145" y="279528"/>
                </a:moveTo>
                <a:lnTo>
                  <a:pt x="25145" y="59561"/>
                </a:lnTo>
                <a:lnTo>
                  <a:pt x="3809" y="38862"/>
                </a:lnTo>
                <a:lnTo>
                  <a:pt x="3809" y="300228"/>
                </a:lnTo>
                <a:lnTo>
                  <a:pt x="25145" y="279528"/>
                </a:lnTo>
                <a:close/>
              </a:path>
              <a:path w="314960" h="339089">
                <a:moveTo>
                  <a:pt x="156820" y="187305"/>
                </a:moveTo>
                <a:lnTo>
                  <a:pt x="138514" y="169545"/>
                </a:lnTo>
                <a:lnTo>
                  <a:pt x="3809" y="300228"/>
                </a:lnTo>
                <a:lnTo>
                  <a:pt x="25145" y="309372"/>
                </a:lnTo>
                <a:lnTo>
                  <a:pt x="25145" y="314751"/>
                </a:lnTo>
                <a:lnTo>
                  <a:pt x="156820" y="187305"/>
                </a:lnTo>
                <a:close/>
              </a:path>
              <a:path w="314960" h="339089">
                <a:moveTo>
                  <a:pt x="25145" y="314751"/>
                </a:moveTo>
                <a:lnTo>
                  <a:pt x="25145" y="309372"/>
                </a:lnTo>
                <a:lnTo>
                  <a:pt x="3809" y="300228"/>
                </a:lnTo>
                <a:lnTo>
                  <a:pt x="3809" y="335402"/>
                </a:lnTo>
                <a:lnTo>
                  <a:pt x="25145" y="314751"/>
                </a:lnTo>
                <a:close/>
              </a:path>
              <a:path w="314960" h="339089">
                <a:moveTo>
                  <a:pt x="157131" y="151791"/>
                </a:moveTo>
                <a:lnTo>
                  <a:pt x="156971" y="151638"/>
                </a:lnTo>
                <a:lnTo>
                  <a:pt x="138514" y="169545"/>
                </a:lnTo>
                <a:lnTo>
                  <a:pt x="148589" y="179320"/>
                </a:lnTo>
                <a:lnTo>
                  <a:pt x="148589" y="160020"/>
                </a:lnTo>
                <a:lnTo>
                  <a:pt x="157131" y="151791"/>
                </a:lnTo>
                <a:close/>
              </a:path>
              <a:path w="314960" h="339089">
                <a:moveTo>
                  <a:pt x="165654" y="160020"/>
                </a:moveTo>
                <a:lnTo>
                  <a:pt x="157131" y="151791"/>
                </a:lnTo>
                <a:lnTo>
                  <a:pt x="148589" y="160020"/>
                </a:lnTo>
                <a:lnTo>
                  <a:pt x="165654" y="160020"/>
                </a:lnTo>
                <a:close/>
              </a:path>
              <a:path w="314960" h="339089">
                <a:moveTo>
                  <a:pt x="175521" y="169545"/>
                </a:moveTo>
                <a:lnTo>
                  <a:pt x="165654" y="160020"/>
                </a:lnTo>
                <a:lnTo>
                  <a:pt x="148589" y="160020"/>
                </a:lnTo>
                <a:lnTo>
                  <a:pt x="148589" y="178308"/>
                </a:lnTo>
                <a:lnTo>
                  <a:pt x="166115" y="178308"/>
                </a:lnTo>
                <a:lnTo>
                  <a:pt x="166115" y="178624"/>
                </a:lnTo>
                <a:lnTo>
                  <a:pt x="175521" y="169545"/>
                </a:lnTo>
                <a:close/>
              </a:path>
              <a:path w="314960" h="339089">
                <a:moveTo>
                  <a:pt x="166115" y="178308"/>
                </a:moveTo>
                <a:lnTo>
                  <a:pt x="148589" y="178308"/>
                </a:lnTo>
                <a:lnTo>
                  <a:pt x="157352" y="186789"/>
                </a:lnTo>
                <a:lnTo>
                  <a:pt x="166115" y="178308"/>
                </a:lnTo>
                <a:close/>
              </a:path>
              <a:path w="314960" h="339089">
                <a:moveTo>
                  <a:pt x="157352" y="186789"/>
                </a:moveTo>
                <a:lnTo>
                  <a:pt x="148589" y="178308"/>
                </a:lnTo>
                <a:lnTo>
                  <a:pt x="148589" y="179320"/>
                </a:lnTo>
                <a:lnTo>
                  <a:pt x="156820" y="187305"/>
                </a:lnTo>
                <a:lnTo>
                  <a:pt x="157352" y="186789"/>
                </a:lnTo>
                <a:close/>
              </a:path>
              <a:path w="314960" h="339089">
                <a:moveTo>
                  <a:pt x="157505" y="186937"/>
                </a:moveTo>
                <a:lnTo>
                  <a:pt x="157352" y="186789"/>
                </a:lnTo>
                <a:lnTo>
                  <a:pt x="156820" y="187305"/>
                </a:lnTo>
                <a:lnTo>
                  <a:pt x="156971" y="187452"/>
                </a:lnTo>
                <a:lnTo>
                  <a:pt x="157505" y="186937"/>
                </a:lnTo>
                <a:close/>
              </a:path>
              <a:path w="314960" h="339089">
                <a:moveTo>
                  <a:pt x="166115" y="160020"/>
                </a:moveTo>
                <a:lnTo>
                  <a:pt x="157352" y="151578"/>
                </a:lnTo>
                <a:lnTo>
                  <a:pt x="157131" y="151791"/>
                </a:lnTo>
                <a:lnTo>
                  <a:pt x="165654" y="160020"/>
                </a:lnTo>
                <a:lnTo>
                  <a:pt x="166115" y="160020"/>
                </a:lnTo>
                <a:close/>
              </a:path>
              <a:path w="314960" h="339089">
                <a:moveTo>
                  <a:pt x="314705" y="339090"/>
                </a:moveTo>
                <a:lnTo>
                  <a:pt x="314705" y="0"/>
                </a:lnTo>
                <a:lnTo>
                  <a:pt x="157352" y="151578"/>
                </a:lnTo>
                <a:lnTo>
                  <a:pt x="166115" y="160020"/>
                </a:lnTo>
                <a:lnTo>
                  <a:pt x="166115" y="160465"/>
                </a:lnTo>
                <a:lnTo>
                  <a:pt x="175521" y="169544"/>
                </a:lnTo>
                <a:lnTo>
                  <a:pt x="289559" y="59458"/>
                </a:lnTo>
                <a:lnTo>
                  <a:pt x="289559" y="29718"/>
                </a:lnTo>
                <a:lnTo>
                  <a:pt x="310895" y="38862"/>
                </a:lnTo>
                <a:lnTo>
                  <a:pt x="310895" y="335402"/>
                </a:lnTo>
                <a:lnTo>
                  <a:pt x="314705" y="339090"/>
                </a:lnTo>
                <a:close/>
              </a:path>
              <a:path w="314960" h="339089">
                <a:moveTo>
                  <a:pt x="166115" y="178624"/>
                </a:moveTo>
                <a:lnTo>
                  <a:pt x="166115" y="178308"/>
                </a:lnTo>
                <a:lnTo>
                  <a:pt x="157352" y="186789"/>
                </a:lnTo>
                <a:lnTo>
                  <a:pt x="157505" y="186937"/>
                </a:lnTo>
                <a:lnTo>
                  <a:pt x="166115" y="178624"/>
                </a:lnTo>
                <a:close/>
              </a:path>
              <a:path w="314960" h="339089">
                <a:moveTo>
                  <a:pt x="310895" y="300228"/>
                </a:moveTo>
                <a:lnTo>
                  <a:pt x="175521" y="169545"/>
                </a:lnTo>
                <a:lnTo>
                  <a:pt x="157505" y="186937"/>
                </a:lnTo>
                <a:lnTo>
                  <a:pt x="289559" y="314751"/>
                </a:lnTo>
                <a:lnTo>
                  <a:pt x="289559" y="309372"/>
                </a:lnTo>
                <a:lnTo>
                  <a:pt x="310895" y="300228"/>
                </a:lnTo>
                <a:close/>
              </a:path>
              <a:path w="314960" h="339089">
                <a:moveTo>
                  <a:pt x="166115" y="160465"/>
                </a:moveTo>
                <a:lnTo>
                  <a:pt x="166115" y="160020"/>
                </a:lnTo>
                <a:lnTo>
                  <a:pt x="165654" y="160020"/>
                </a:lnTo>
                <a:lnTo>
                  <a:pt x="166115" y="160465"/>
                </a:lnTo>
                <a:close/>
              </a:path>
              <a:path w="314960" h="339089">
                <a:moveTo>
                  <a:pt x="310895" y="38862"/>
                </a:moveTo>
                <a:lnTo>
                  <a:pt x="289559" y="29718"/>
                </a:lnTo>
                <a:lnTo>
                  <a:pt x="289559" y="59458"/>
                </a:lnTo>
                <a:lnTo>
                  <a:pt x="310895" y="38862"/>
                </a:lnTo>
                <a:close/>
              </a:path>
              <a:path w="314960" h="339089">
                <a:moveTo>
                  <a:pt x="310895" y="300228"/>
                </a:moveTo>
                <a:lnTo>
                  <a:pt x="310895" y="38862"/>
                </a:lnTo>
                <a:lnTo>
                  <a:pt x="289559" y="59458"/>
                </a:lnTo>
                <a:lnTo>
                  <a:pt x="289559" y="279631"/>
                </a:lnTo>
                <a:lnTo>
                  <a:pt x="310895" y="300228"/>
                </a:lnTo>
                <a:close/>
              </a:path>
              <a:path w="314960" h="339089">
                <a:moveTo>
                  <a:pt x="310895" y="335402"/>
                </a:moveTo>
                <a:lnTo>
                  <a:pt x="310895" y="300228"/>
                </a:lnTo>
                <a:lnTo>
                  <a:pt x="289559" y="309372"/>
                </a:lnTo>
                <a:lnTo>
                  <a:pt x="289559" y="314751"/>
                </a:lnTo>
                <a:lnTo>
                  <a:pt x="310895" y="335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98327" y="4819650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54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98327" y="5098922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548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86226" y="5681471"/>
            <a:ext cx="482600" cy="53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dirty="0">
                <a:latin typeface="宋体" panose="02010600030101010101" pitchFamily="2" charset="-122"/>
                <a:cs typeface="宋体" panose="02010600030101010101" pitchFamily="2" charset="-122"/>
              </a:rPr>
              <a:t>＝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38947" y="4201667"/>
            <a:ext cx="1978914" cy="11978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53591" y="4201667"/>
            <a:ext cx="1301496" cy="1018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55181" y="4687823"/>
            <a:ext cx="254000" cy="289560"/>
          </a:xfrm>
          <a:custGeom>
            <a:avLst/>
            <a:gdLst/>
            <a:ahLst/>
            <a:cxnLst/>
            <a:rect l="l" t="t" r="r" b="b"/>
            <a:pathLst>
              <a:path w="254000" h="289560">
                <a:moveTo>
                  <a:pt x="127228" y="126517"/>
                </a:moveTo>
                <a:lnTo>
                  <a:pt x="0" y="0"/>
                </a:lnTo>
                <a:lnTo>
                  <a:pt x="0" y="289560"/>
                </a:lnTo>
                <a:lnTo>
                  <a:pt x="3810" y="285771"/>
                </a:lnTo>
                <a:lnTo>
                  <a:pt x="3810" y="39624"/>
                </a:lnTo>
                <a:lnTo>
                  <a:pt x="25146" y="30480"/>
                </a:lnTo>
                <a:lnTo>
                  <a:pt x="25146" y="60828"/>
                </a:lnTo>
                <a:lnTo>
                  <a:pt x="109291" y="144454"/>
                </a:lnTo>
                <a:lnTo>
                  <a:pt x="127228" y="126517"/>
                </a:lnTo>
                <a:close/>
              </a:path>
              <a:path w="254000" h="289560">
                <a:moveTo>
                  <a:pt x="25146" y="60828"/>
                </a:moveTo>
                <a:lnTo>
                  <a:pt x="25146" y="30480"/>
                </a:lnTo>
                <a:lnTo>
                  <a:pt x="3810" y="39624"/>
                </a:lnTo>
                <a:lnTo>
                  <a:pt x="25146" y="60828"/>
                </a:lnTo>
                <a:close/>
              </a:path>
              <a:path w="254000" h="289560">
                <a:moveTo>
                  <a:pt x="25146" y="228600"/>
                </a:moveTo>
                <a:lnTo>
                  <a:pt x="25146" y="60828"/>
                </a:lnTo>
                <a:lnTo>
                  <a:pt x="3810" y="39624"/>
                </a:lnTo>
                <a:lnTo>
                  <a:pt x="3810" y="249936"/>
                </a:lnTo>
                <a:lnTo>
                  <a:pt x="25146" y="228600"/>
                </a:lnTo>
                <a:close/>
              </a:path>
              <a:path w="254000" h="289560">
                <a:moveTo>
                  <a:pt x="118819" y="153924"/>
                </a:moveTo>
                <a:lnTo>
                  <a:pt x="109291" y="144454"/>
                </a:lnTo>
                <a:lnTo>
                  <a:pt x="3810" y="249936"/>
                </a:lnTo>
                <a:lnTo>
                  <a:pt x="25146" y="259079"/>
                </a:lnTo>
                <a:lnTo>
                  <a:pt x="25146" y="264554"/>
                </a:lnTo>
                <a:lnTo>
                  <a:pt x="118110" y="172109"/>
                </a:lnTo>
                <a:lnTo>
                  <a:pt x="118110" y="153924"/>
                </a:lnTo>
                <a:lnTo>
                  <a:pt x="118819" y="153924"/>
                </a:lnTo>
                <a:close/>
              </a:path>
              <a:path w="254000" h="289560">
                <a:moveTo>
                  <a:pt x="25146" y="264554"/>
                </a:moveTo>
                <a:lnTo>
                  <a:pt x="25146" y="259079"/>
                </a:lnTo>
                <a:lnTo>
                  <a:pt x="3810" y="249936"/>
                </a:lnTo>
                <a:lnTo>
                  <a:pt x="3810" y="285771"/>
                </a:lnTo>
                <a:lnTo>
                  <a:pt x="25146" y="264554"/>
                </a:lnTo>
                <a:close/>
              </a:path>
              <a:path w="254000" h="289560">
                <a:moveTo>
                  <a:pt x="145216" y="144454"/>
                </a:moveTo>
                <a:lnTo>
                  <a:pt x="136398" y="135636"/>
                </a:lnTo>
                <a:lnTo>
                  <a:pt x="118110" y="135636"/>
                </a:lnTo>
                <a:lnTo>
                  <a:pt x="109291" y="144454"/>
                </a:lnTo>
                <a:lnTo>
                  <a:pt x="118819" y="153924"/>
                </a:lnTo>
                <a:lnTo>
                  <a:pt x="135688" y="153924"/>
                </a:lnTo>
                <a:lnTo>
                  <a:pt x="145216" y="144454"/>
                </a:lnTo>
                <a:close/>
              </a:path>
              <a:path w="254000" h="289560">
                <a:moveTo>
                  <a:pt x="136398" y="135636"/>
                </a:moveTo>
                <a:lnTo>
                  <a:pt x="127228" y="126517"/>
                </a:lnTo>
                <a:lnTo>
                  <a:pt x="118110" y="135636"/>
                </a:lnTo>
                <a:lnTo>
                  <a:pt x="136398" y="135636"/>
                </a:lnTo>
                <a:close/>
              </a:path>
              <a:path w="254000" h="289560">
                <a:moveTo>
                  <a:pt x="136398" y="153924"/>
                </a:moveTo>
                <a:lnTo>
                  <a:pt x="135688" y="153924"/>
                </a:lnTo>
                <a:lnTo>
                  <a:pt x="127254" y="162306"/>
                </a:lnTo>
                <a:lnTo>
                  <a:pt x="118819" y="153924"/>
                </a:lnTo>
                <a:lnTo>
                  <a:pt x="118110" y="153924"/>
                </a:lnTo>
                <a:lnTo>
                  <a:pt x="127228" y="163042"/>
                </a:lnTo>
                <a:lnTo>
                  <a:pt x="136398" y="153924"/>
                </a:lnTo>
                <a:close/>
              </a:path>
              <a:path w="254000" h="289560">
                <a:moveTo>
                  <a:pt x="127228" y="163042"/>
                </a:moveTo>
                <a:lnTo>
                  <a:pt x="118110" y="153924"/>
                </a:lnTo>
                <a:lnTo>
                  <a:pt x="118110" y="172109"/>
                </a:lnTo>
                <a:lnTo>
                  <a:pt x="127228" y="163042"/>
                </a:lnTo>
                <a:close/>
              </a:path>
              <a:path w="254000" h="289560">
                <a:moveTo>
                  <a:pt x="135688" y="153924"/>
                </a:moveTo>
                <a:lnTo>
                  <a:pt x="118819" y="153924"/>
                </a:lnTo>
                <a:lnTo>
                  <a:pt x="127254" y="162306"/>
                </a:lnTo>
                <a:lnTo>
                  <a:pt x="135688" y="153924"/>
                </a:lnTo>
                <a:close/>
              </a:path>
              <a:path w="254000" h="289560">
                <a:moveTo>
                  <a:pt x="136398" y="135636"/>
                </a:moveTo>
                <a:lnTo>
                  <a:pt x="127254" y="126492"/>
                </a:lnTo>
                <a:lnTo>
                  <a:pt x="136398" y="135636"/>
                </a:lnTo>
                <a:close/>
              </a:path>
              <a:path w="254000" h="289560">
                <a:moveTo>
                  <a:pt x="136398" y="172211"/>
                </a:moveTo>
                <a:lnTo>
                  <a:pt x="136398" y="153924"/>
                </a:lnTo>
                <a:lnTo>
                  <a:pt x="127228" y="163042"/>
                </a:lnTo>
                <a:lnTo>
                  <a:pt x="136398" y="172211"/>
                </a:lnTo>
                <a:close/>
              </a:path>
              <a:path w="254000" h="289560">
                <a:moveTo>
                  <a:pt x="253746" y="289560"/>
                </a:moveTo>
                <a:lnTo>
                  <a:pt x="253746" y="0"/>
                </a:lnTo>
                <a:lnTo>
                  <a:pt x="127254" y="126492"/>
                </a:lnTo>
                <a:lnTo>
                  <a:pt x="145216" y="144454"/>
                </a:lnTo>
                <a:lnTo>
                  <a:pt x="228600" y="61585"/>
                </a:lnTo>
                <a:lnTo>
                  <a:pt x="228600" y="30480"/>
                </a:lnTo>
                <a:lnTo>
                  <a:pt x="250698" y="39624"/>
                </a:lnTo>
                <a:lnTo>
                  <a:pt x="250698" y="286512"/>
                </a:lnTo>
                <a:lnTo>
                  <a:pt x="253746" y="289560"/>
                </a:lnTo>
                <a:close/>
              </a:path>
              <a:path w="254000" h="289560">
                <a:moveTo>
                  <a:pt x="250698" y="249936"/>
                </a:moveTo>
                <a:lnTo>
                  <a:pt x="145216" y="144454"/>
                </a:lnTo>
                <a:lnTo>
                  <a:pt x="135688" y="153924"/>
                </a:lnTo>
                <a:lnTo>
                  <a:pt x="136398" y="153924"/>
                </a:lnTo>
                <a:lnTo>
                  <a:pt x="136398" y="172211"/>
                </a:lnTo>
                <a:lnTo>
                  <a:pt x="228600" y="264414"/>
                </a:lnTo>
                <a:lnTo>
                  <a:pt x="228600" y="259079"/>
                </a:lnTo>
                <a:lnTo>
                  <a:pt x="250698" y="249936"/>
                </a:lnTo>
                <a:close/>
              </a:path>
              <a:path w="254000" h="289560">
                <a:moveTo>
                  <a:pt x="250698" y="39624"/>
                </a:moveTo>
                <a:lnTo>
                  <a:pt x="228600" y="30480"/>
                </a:lnTo>
                <a:lnTo>
                  <a:pt x="228600" y="61585"/>
                </a:lnTo>
                <a:lnTo>
                  <a:pt x="250698" y="39624"/>
                </a:lnTo>
                <a:close/>
              </a:path>
              <a:path w="254000" h="289560">
                <a:moveTo>
                  <a:pt x="250698" y="249936"/>
                </a:moveTo>
                <a:lnTo>
                  <a:pt x="250698" y="39624"/>
                </a:lnTo>
                <a:lnTo>
                  <a:pt x="228600" y="61585"/>
                </a:lnTo>
                <a:lnTo>
                  <a:pt x="228600" y="227838"/>
                </a:lnTo>
                <a:lnTo>
                  <a:pt x="250698" y="249936"/>
                </a:lnTo>
                <a:close/>
              </a:path>
              <a:path w="254000" h="289560">
                <a:moveTo>
                  <a:pt x="250698" y="286512"/>
                </a:moveTo>
                <a:lnTo>
                  <a:pt x="250698" y="249936"/>
                </a:lnTo>
                <a:lnTo>
                  <a:pt x="228600" y="259079"/>
                </a:lnTo>
                <a:lnTo>
                  <a:pt x="228600" y="264414"/>
                </a:lnTo>
                <a:lnTo>
                  <a:pt x="250698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96748" y="47179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96748" y="49465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15734" y="47179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15734" y="49465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27639" y="4687823"/>
            <a:ext cx="254635" cy="289560"/>
          </a:xfrm>
          <a:custGeom>
            <a:avLst/>
            <a:gdLst/>
            <a:ahLst/>
            <a:cxnLst/>
            <a:rect l="l" t="t" r="r" b="b"/>
            <a:pathLst>
              <a:path w="254635" h="289560">
                <a:moveTo>
                  <a:pt x="127228" y="126517"/>
                </a:moveTo>
                <a:lnTo>
                  <a:pt x="0" y="0"/>
                </a:lnTo>
                <a:lnTo>
                  <a:pt x="0" y="289560"/>
                </a:lnTo>
                <a:lnTo>
                  <a:pt x="3810" y="285771"/>
                </a:lnTo>
                <a:lnTo>
                  <a:pt x="3810" y="39624"/>
                </a:lnTo>
                <a:lnTo>
                  <a:pt x="25908" y="30480"/>
                </a:lnTo>
                <a:lnTo>
                  <a:pt x="25908" y="61585"/>
                </a:lnTo>
                <a:lnTo>
                  <a:pt x="109291" y="144454"/>
                </a:lnTo>
                <a:lnTo>
                  <a:pt x="127228" y="126517"/>
                </a:lnTo>
                <a:close/>
              </a:path>
              <a:path w="254635" h="289560">
                <a:moveTo>
                  <a:pt x="25908" y="61585"/>
                </a:moveTo>
                <a:lnTo>
                  <a:pt x="25908" y="30480"/>
                </a:lnTo>
                <a:lnTo>
                  <a:pt x="3810" y="39624"/>
                </a:lnTo>
                <a:lnTo>
                  <a:pt x="25908" y="61585"/>
                </a:lnTo>
                <a:close/>
              </a:path>
              <a:path w="254635" h="289560">
                <a:moveTo>
                  <a:pt x="25908" y="227838"/>
                </a:moveTo>
                <a:lnTo>
                  <a:pt x="25908" y="61585"/>
                </a:lnTo>
                <a:lnTo>
                  <a:pt x="3810" y="39624"/>
                </a:lnTo>
                <a:lnTo>
                  <a:pt x="3810" y="249936"/>
                </a:lnTo>
                <a:lnTo>
                  <a:pt x="25908" y="227838"/>
                </a:lnTo>
                <a:close/>
              </a:path>
              <a:path w="254635" h="289560">
                <a:moveTo>
                  <a:pt x="118819" y="153924"/>
                </a:moveTo>
                <a:lnTo>
                  <a:pt x="109291" y="144454"/>
                </a:lnTo>
                <a:lnTo>
                  <a:pt x="3810" y="249936"/>
                </a:lnTo>
                <a:lnTo>
                  <a:pt x="25908" y="259079"/>
                </a:lnTo>
                <a:lnTo>
                  <a:pt x="25908" y="263796"/>
                </a:lnTo>
                <a:lnTo>
                  <a:pt x="118110" y="172109"/>
                </a:lnTo>
                <a:lnTo>
                  <a:pt x="118110" y="153924"/>
                </a:lnTo>
                <a:lnTo>
                  <a:pt x="118819" y="153924"/>
                </a:lnTo>
                <a:close/>
              </a:path>
              <a:path w="254635" h="289560">
                <a:moveTo>
                  <a:pt x="25908" y="263796"/>
                </a:moveTo>
                <a:lnTo>
                  <a:pt x="25908" y="259079"/>
                </a:lnTo>
                <a:lnTo>
                  <a:pt x="3810" y="249936"/>
                </a:lnTo>
                <a:lnTo>
                  <a:pt x="3810" y="285771"/>
                </a:lnTo>
                <a:lnTo>
                  <a:pt x="25908" y="263796"/>
                </a:lnTo>
                <a:close/>
              </a:path>
              <a:path w="254635" h="289560">
                <a:moveTo>
                  <a:pt x="145216" y="144454"/>
                </a:moveTo>
                <a:lnTo>
                  <a:pt x="136398" y="135636"/>
                </a:lnTo>
                <a:lnTo>
                  <a:pt x="118110" y="135635"/>
                </a:lnTo>
                <a:lnTo>
                  <a:pt x="109291" y="144454"/>
                </a:lnTo>
                <a:lnTo>
                  <a:pt x="118819" y="153924"/>
                </a:lnTo>
                <a:lnTo>
                  <a:pt x="135688" y="153924"/>
                </a:lnTo>
                <a:lnTo>
                  <a:pt x="145216" y="144454"/>
                </a:lnTo>
                <a:close/>
              </a:path>
              <a:path w="254635" h="289560">
                <a:moveTo>
                  <a:pt x="127254" y="126543"/>
                </a:moveTo>
                <a:lnTo>
                  <a:pt x="118110" y="135635"/>
                </a:lnTo>
                <a:lnTo>
                  <a:pt x="127254" y="126543"/>
                </a:lnTo>
                <a:close/>
              </a:path>
              <a:path w="254635" h="289560">
                <a:moveTo>
                  <a:pt x="136398" y="135636"/>
                </a:moveTo>
                <a:lnTo>
                  <a:pt x="127279" y="126568"/>
                </a:lnTo>
                <a:lnTo>
                  <a:pt x="118110" y="135636"/>
                </a:lnTo>
                <a:lnTo>
                  <a:pt x="136398" y="135636"/>
                </a:lnTo>
                <a:close/>
              </a:path>
              <a:path w="254635" h="289560">
                <a:moveTo>
                  <a:pt x="136398" y="153924"/>
                </a:moveTo>
                <a:lnTo>
                  <a:pt x="135688" y="153924"/>
                </a:lnTo>
                <a:lnTo>
                  <a:pt x="127279" y="162280"/>
                </a:lnTo>
                <a:lnTo>
                  <a:pt x="118819" y="153924"/>
                </a:lnTo>
                <a:lnTo>
                  <a:pt x="118110" y="153924"/>
                </a:lnTo>
                <a:lnTo>
                  <a:pt x="127228" y="162991"/>
                </a:lnTo>
                <a:lnTo>
                  <a:pt x="136398" y="153924"/>
                </a:lnTo>
                <a:close/>
              </a:path>
              <a:path w="254635" h="289560">
                <a:moveTo>
                  <a:pt x="127254" y="163016"/>
                </a:moveTo>
                <a:lnTo>
                  <a:pt x="118110" y="153924"/>
                </a:lnTo>
                <a:lnTo>
                  <a:pt x="118110" y="172109"/>
                </a:lnTo>
                <a:lnTo>
                  <a:pt x="127254" y="163016"/>
                </a:lnTo>
                <a:close/>
              </a:path>
              <a:path w="254635" h="289560">
                <a:moveTo>
                  <a:pt x="135688" y="153924"/>
                </a:moveTo>
                <a:lnTo>
                  <a:pt x="118819" y="153924"/>
                </a:lnTo>
                <a:lnTo>
                  <a:pt x="127228" y="162280"/>
                </a:lnTo>
                <a:lnTo>
                  <a:pt x="135688" y="153924"/>
                </a:lnTo>
                <a:close/>
              </a:path>
              <a:path w="254635" h="289560">
                <a:moveTo>
                  <a:pt x="136398" y="135636"/>
                </a:moveTo>
                <a:lnTo>
                  <a:pt x="127279" y="126517"/>
                </a:lnTo>
                <a:lnTo>
                  <a:pt x="136398" y="135636"/>
                </a:lnTo>
                <a:close/>
              </a:path>
              <a:path w="254635" h="289560">
                <a:moveTo>
                  <a:pt x="136398" y="172109"/>
                </a:moveTo>
                <a:lnTo>
                  <a:pt x="136398" y="153924"/>
                </a:lnTo>
                <a:lnTo>
                  <a:pt x="127254" y="163016"/>
                </a:lnTo>
                <a:lnTo>
                  <a:pt x="136398" y="172109"/>
                </a:lnTo>
                <a:close/>
              </a:path>
              <a:path w="254635" h="289560">
                <a:moveTo>
                  <a:pt x="254508" y="289560"/>
                </a:moveTo>
                <a:lnTo>
                  <a:pt x="254508" y="0"/>
                </a:lnTo>
                <a:lnTo>
                  <a:pt x="127279" y="126517"/>
                </a:lnTo>
                <a:lnTo>
                  <a:pt x="145216" y="144454"/>
                </a:lnTo>
                <a:lnTo>
                  <a:pt x="228600" y="61585"/>
                </a:lnTo>
                <a:lnTo>
                  <a:pt x="228600" y="30480"/>
                </a:lnTo>
                <a:lnTo>
                  <a:pt x="250698" y="39624"/>
                </a:lnTo>
                <a:lnTo>
                  <a:pt x="250698" y="285771"/>
                </a:lnTo>
                <a:lnTo>
                  <a:pt x="254508" y="289560"/>
                </a:lnTo>
                <a:close/>
              </a:path>
              <a:path w="254635" h="289560">
                <a:moveTo>
                  <a:pt x="250698" y="249936"/>
                </a:moveTo>
                <a:lnTo>
                  <a:pt x="145216" y="144454"/>
                </a:lnTo>
                <a:lnTo>
                  <a:pt x="135688" y="153924"/>
                </a:lnTo>
                <a:lnTo>
                  <a:pt x="136398" y="153924"/>
                </a:lnTo>
                <a:lnTo>
                  <a:pt x="136398" y="172109"/>
                </a:lnTo>
                <a:lnTo>
                  <a:pt x="228600" y="263796"/>
                </a:lnTo>
                <a:lnTo>
                  <a:pt x="228600" y="259079"/>
                </a:lnTo>
                <a:lnTo>
                  <a:pt x="250698" y="249936"/>
                </a:lnTo>
                <a:close/>
              </a:path>
              <a:path w="254635" h="289560">
                <a:moveTo>
                  <a:pt x="250698" y="39624"/>
                </a:moveTo>
                <a:lnTo>
                  <a:pt x="228600" y="30480"/>
                </a:lnTo>
                <a:lnTo>
                  <a:pt x="228600" y="61585"/>
                </a:lnTo>
                <a:lnTo>
                  <a:pt x="250698" y="39624"/>
                </a:lnTo>
                <a:close/>
              </a:path>
              <a:path w="254635" h="289560">
                <a:moveTo>
                  <a:pt x="250698" y="249936"/>
                </a:moveTo>
                <a:lnTo>
                  <a:pt x="250698" y="39624"/>
                </a:lnTo>
                <a:lnTo>
                  <a:pt x="228600" y="61585"/>
                </a:lnTo>
                <a:lnTo>
                  <a:pt x="228600" y="227837"/>
                </a:lnTo>
                <a:lnTo>
                  <a:pt x="250698" y="249936"/>
                </a:lnTo>
                <a:close/>
              </a:path>
              <a:path w="254635" h="289560">
                <a:moveTo>
                  <a:pt x="250698" y="285771"/>
                </a:moveTo>
                <a:lnTo>
                  <a:pt x="250698" y="249936"/>
                </a:lnTo>
                <a:lnTo>
                  <a:pt x="228600" y="259079"/>
                </a:lnTo>
                <a:lnTo>
                  <a:pt x="228600" y="263796"/>
                </a:lnTo>
                <a:lnTo>
                  <a:pt x="250698" y="285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69193" y="47179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69193" y="49465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88193" y="47179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88193" y="49465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22583" y="4201667"/>
            <a:ext cx="1301496" cy="10066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83977" y="5385815"/>
            <a:ext cx="3329940" cy="12565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09199" y="906271"/>
            <a:ext cx="7945888" cy="2121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2600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关系代数之纯关系操作：外连接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(Outer-Join)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72720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外连接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(Outer-Join)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操作的示例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7272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查询所有老师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（及任课信息）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和所有课程</a:t>
            </a:r>
            <a:r>
              <a:rPr lang="zh-CN" altLang="en-US" sz="2000" b="1" spc="5" dirty="0">
                <a:latin typeface="Microsoft JhengHei" panose="020B0604030504040204" charset="-120"/>
                <a:cs typeface="Microsoft JhengHei" panose="020B0604030504040204" charset="-120"/>
              </a:rPr>
              <a:t>（及任课老师）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的信息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34486" y="3424682"/>
            <a:ext cx="59880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25" dirty="0">
                <a:latin typeface="Arial" panose="020B0604020202020204"/>
                <a:cs typeface="Arial" panose="020B0604020202020204"/>
              </a:rPr>
              <a:t>T</a:t>
            </a:r>
            <a:r>
              <a:rPr sz="1600" b="1" dirty="0">
                <a:latin typeface="Arial" panose="020B0604020202020204"/>
                <a:cs typeface="Arial" panose="020B0604020202020204"/>
              </a:rPr>
              <a:t>each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61936" y="3424682"/>
            <a:ext cx="104076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7810" algn="l"/>
              </a:tabLst>
            </a:pPr>
            <a:r>
              <a:rPr sz="1600" b="1" u="heavy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u="heavy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	</a:t>
            </a:r>
            <a:r>
              <a:rPr sz="1600" b="1" u="heavy" dirty="0">
                <a:latin typeface="Arial" panose="020B0604020202020204"/>
                <a:cs typeface="Arial" panose="020B0604020202020204"/>
              </a:rPr>
              <a:t>C</a:t>
            </a:r>
            <a:r>
              <a:rPr sz="1600" b="1" dirty="0">
                <a:latin typeface="Arial" panose="020B0604020202020204"/>
                <a:cs typeface="Arial" panose="020B0604020202020204"/>
              </a:rPr>
              <a:t>ourse)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46502" y="3195573"/>
            <a:ext cx="339979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i="1" spc="-1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</a:t>
            </a:r>
            <a:r>
              <a:rPr sz="3800" i="1" spc="-6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b="1" spc="5" dirty="0">
                <a:latin typeface="Arial" panose="020B0604020202020204"/>
                <a:cs typeface="Arial" panose="020B0604020202020204"/>
              </a:rPr>
              <a:t>T#, Tname, D#, </a:t>
            </a:r>
            <a:r>
              <a:rPr sz="1050" b="1" spc="-10" dirty="0">
                <a:latin typeface="Arial" panose="020B0604020202020204"/>
                <a:cs typeface="Arial" panose="020B0604020202020204"/>
              </a:rPr>
              <a:t>Salary, </a:t>
            </a:r>
            <a:r>
              <a:rPr sz="1050" b="1" spc="5" dirty="0">
                <a:latin typeface="Arial" panose="020B0604020202020204"/>
                <a:cs typeface="Arial" panose="020B0604020202020204"/>
              </a:rPr>
              <a:t>C#, </a:t>
            </a:r>
            <a:r>
              <a:rPr sz="1050" b="1" spc="10" dirty="0">
                <a:latin typeface="Arial" panose="020B0604020202020204"/>
                <a:cs typeface="Arial" panose="020B0604020202020204"/>
              </a:rPr>
              <a:t>CName </a:t>
            </a:r>
            <a:r>
              <a:rPr sz="2400" b="1" spc="-22" baseline="14000" dirty="0">
                <a:latin typeface="Arial" panose="020B0604020202020204"/>
                <a:cs typeface="Arial" panose="020B0604020202020204"/>
              </a:rPr>
              <a:t>(Teacher</a:t>
            </a:r>
            <a:endParaRPr sz="2400" baseline="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12243" y="3427476"/>
            <a:ext cx="162560" cy="247650"/>
          </a:xfrm>
          <a:custGeom>
            <a:avLst/>
            <a:gdLst/>
            <a:ahLst/>
            <a:cxnLst/>
            <a:rect l="l" t="t" r="r" b="b"/>
            <a:pathLst>
              <a:path w="162560" h="247650">
                <a:moveTo>
                  <a:pt x="80813" y="103223"/>
                </a:moveTo>
                <a:lnTo>
                  <a:pt x="0" y="0"/>
                </a:lnTo>
                <a:lnTo>
                  <a:pt x="0" y="247650"/>
                </a:lnTo>
                <a:lnTo>
                  <a:pt x="2285" y="244730"/>
                </a:lnTo>
                <a:lnTo>
                  <a:pt x="2285" y="44196"/>
                </a:lnTo>
                <a:lnTo>
                  <a:pt x="25145" y="36576"/>
                </a:lnTo>
                <a:lnTo>
                  <a:pt x="25145" y="73270"/>
                </a:lnTo>
                <a:lnTo>
                  <a:pt x="64895" y="123824"/>
                </a:lnTo>
                <a:lnTo>
                  <a:pt x="70865" y="116230"/>
                </a:lnTo>
                <a:lnTo>
                  <a:pt x="70865" y="115823"/>
                </a:lnTo>
                <a:lnTo>
                  <a:pt x="80813" y="103223"/>
                </a:lnTo>
                <a:close/>
              </a:path>
              <a:path w="162560" h="247650">
                <a:moveTo>
                  <a:pt x="25145" y="73270"/>
                </a:moveTo>
                <a:lnTo>
                  <a:pt x="25145" y="36576"/>
                </a:lnTo>
                <a:lnTo>
                  <a:pt x="2285" y="44196"/>
                </a:lnTo>
                <a:lnTo>
                  <a:pt x="25145" y="73270"/>
                </a:lnTo>
                <a:close/>
              </a:path>
              <a:path w="162560" h="247650">
                <a:moveTo>
                  <a:pt x="25145" y="174379"/>
                </a:moveTo>
                <a:lnTo>
                  <a:pt x="25145" y="73270"/>
                </a:lnTo>
                <a:lnTo>
                  <a:pt x="2285" y="44196"/>
                </a:lnTo>
                <a:lnTo>
                  <a:pt x="2285" y="203454"/>
                </a:lnTo>
                <a:lnTo>
                  <a:pt x="25145" y="174379"/>
                </a:lnTo>
                <a:close/>
              </a:path>
              <a:path w="162560" h="247650">
                <a:moveTo>
                  <a:pt x="71185" y="131826"/>
                </a:moveTo>
                <a:lnTo>
                  <a:pt x="64895" y="123825"/>
                </a:lnTo>
                <a:lnTo>
                  <a:pt x="2285" y="203454"/>
                </a:lnTo>
                <a:lnTo>
                  <a:pt x="25145" y="211074"/>
                </a:lnTo>
                <a:lnTo>
                  <a:pt x="25145" y="215530"/>
                </a:lnTo>
                <a:lnTo>
                  <a:pt x="70865" y="157132"/>
                </a:lnTo>
                <a:lnTo>
                  <a:pt x="70865" y="131826"/>
                </a:lnTo>
                <a:lnTo>
                  <a:pt x="71185" y="131826"/>
                </a:lnTo>
                <a:close/>
              </a:path>
              <a:path w="162560" h="247650">
                <a:moveTo>
                  <a:pt x="25145" y="215530"/>
                </a:moveTo>
                <a:lnTo>
                  <a:pt x="25145" y="211074"/>
                </a:lnTo>
                <a:lnTo>
                  <a:pt x="2285" y="203454"/>
                </a:lnTo>
                <a:lnTo>
                  <a:pt x="2285" y="244730"/>
                </a:lnTo>
                <a:lnTo>
                  <a:pt x="25145" y="215530"/>
                </a:lnTo>
                <a:close/>
              </a:path>
              <a:path w="162560" h="247650">
                <a:moveTo>
                  <a:pt x="96803" y="123825"/>
                </a:moveTo>
                <a:lnTo>
                  <a:pt x="90451" y="115823"/>
                </a:lnTo>
                <a:lnTo>
                  <a:pt x="71185" y="115823"/>
                </a:lnTo>
                <a:lnTo>
                  <a:pt x="64895" y="123825"/>
                </a:lnTo>
                <a:lnTo>
                  <a:pt x="71185" y="131826"/>
                </a:lnTo>
                <a:lnTo>
                  <a:pt x="90451" y="131826"/>
                </a:lnTo>
                <a:lnTo>
                  <a:pt x="96803" y="123825"/>
                </a:lnTo>
                <a:close/>
              </a:path>
              <a:path w="162560" h="247650">
                <a:moveTo>
                  <a:pt x="90677" y="115823"/>
                </a:moveTo>
                <a:lnTo>
                  <a:pt x="80813" y="103223"/>
                </a:lnTo>
                <a:lnTo>
                  <a:pt x="70865" y="115823"/>
                </a:lnTo>
                <a:lnTo>
                  <a:pt x="71185" y="115823"/>
                </a:lnTo>
                <a:lnTo>
                  <a:pt x="80771" y="103632"/>
                </a:lnTo>
                <a:lnTo>
                  <a:pt x="90451" y="115823"/>
                </a:lnTo>
                <a:lnTo>
                  <a:pt x="90677" y="115823"/>
                </a:lnTo>
                <a:close/>
              </a:path>
              <a:path w="162560" h="247650">
                <a:moveTo>
                  <a:pt x="71185" y="115823"/>
                </a:moveTo>
                <a:lnTo>
                  <a:pt x="70865" y="115823"/>
                </a:lnTo>
                <a:lnTo>
                  <a:pt x="70865" y="116230"/>
                </a:lnTo>
                <a:lnTo>
                  <a:pt x="71185" y="115823"/>
                </a:lnTo>
                <a:close/>
              </a:path>
              <a:path w="162560" h="247650">
                <a:moveTo>
                  <a:pt x="90677" y="131826"/>
                </a:moveTo>
                <a:lnTo>
                  <a:pt x="90451" y="131826"/>
                </a:lnTo>
                <a:lnTo>
                  <a:pt x="80771" y="144018"/>
                </a:lnTo>
                <a:lnTo>
                  <a:pt x="71185" y="131826"/>
                </a:lnTo>
                <a:lnTo>
                  <a:pt x="70865" y="131826"/>
                </a:lnTo>
                <a:lnTo>
                  <a:pt x="80813" y="144426"/>
                </a:lnTo>
                <a:lnTo>
                  <a:pt x="90677" y="131826"/>
                </a:lnTo>
                <a:close/>
              </a:path>
              <a:path w="162560" h="247650">
                <a:moveTo>
                  <a:pt x="80813" y="144426"/>
                </a:moveTo>
                <a:lnTo>
                  <a:pt x="70865" y="131826"/>
                </a:lnTo>
                <a:lnTo>
                  <a:pt x="70865" y="157132"/>
                </a:lnTo>
                <a:lnTo>
                  <a:pt x="80813" y="144426"/>
                </a:lnTo>
                <a:close/>
              </a:path>
              <a:path w="162560" h="247650">
                <a:moveTo>
                  <a:pt x="90451" y="115823"/>
                </a:moveTo>
                <a:lnTo>
                  <a:pt x="80771" y="103632"/>
                </a:lnTo>
                <a:lnTo>
                  <a:pt x="71185" y="115823"/>
                </a:lnTo>
                <a:lnTo>
                  <a:pt x="90451" y="115823"/>
                </a:lnTo>
                <a:close/>
              </a:path>
              <a:path w="162560" h="247650">
                <a:moveTo>
                  <a:pt x="90451" y="131826"/>
                </a:moveTo>
                <a:lnTo>
                  <a:pt x="71185" y="131826"/>
                </a:lnTo>
                <a:lnTo>
                  <a:pt x="80771" y="144018"/>
                </a:lnTo>
                <a:lnTo>
                  <a:pt x="90451" y="131826"/>
                </a:lnTo>
                <a:close/>
              </a:path>
              <a:path w="162560" h="247650">
                <a:moveTo>
                  <a:pt x="162305" y="247650"/>
                </a:moveTo>
                <a:lnTo>
                  <a:pt x="162305" y="0"/>
                </a:lnTo>
                <a:lnTo>
                  <a:pt x="80813" y="103223"/>
                </a:lnTo>
                <a:lnTo>
                  <a:pt x="90677" y="115823"/>
                </a:lnTo>
                <a:lnTo>
                  <a:pt x="90677" y="116109"/>
                </a:lnTo>
                <a:lnTo>
                  <a:pt x="96803" y="123824"/>
                </a:lnTo>
                <a:lnTo>
                  <a:pt x="137159" y="72990"/>
                </a:lnTo>
                <a:lnTo>
                  <a:pt x="137159" y="36576"/>
                </a:lnTo>
                <a:lnTo>
                  <a:pt x="160019" y="44196"/>
                </a:lnTo>
                <a:lnTo>
                  <a:pt x="160019" y="244754"/>
                </a:lnTo>
                <a:lnTo>
                  <a:pt x="162305" y="247650"/>
                </a:lnTo>
                <a:close/>
              </a:path>
              <a:path w="162560" h="247650">
                <a:moveTo>
                  <a:pt x="90677" y="156921"/>
                </a:moveTo>
                <a:lnTo>
                  <a:pt x="90677" y="131826"/>
                </a:lnTo>
                <a:lnTo>
                  <a:pt x="80813" y="144426"/>
                </a:lnTo>
                <a:lnTo>
                  <a:pt x="90677" y="156921"/>
                </a:lnTo>
                <a:close/>
              </a:path>
              <a:path w="162560" h="247650">
                <a:moveTo>
                  <a:pt x="90677" y="116109"/>
                </a:moveTo>
                <a:lnTo>
                  <a:pt x="90677" y="115823"/>
                </a:lnTo>
                <a:lnTo>
                  <a:pt x="90451" y="115823"/>
                </a:lnTo>
                <a:lnTo>
                  <a:pt x="90677" y="116109"/>
                </a:lnTo>
                <a:close/>
              </a:path>
              <a:path w="162560" h="247650">
                <a:moveTo>
                  <a:pt x="160019" y="203454"/>
                </a:moveTo>
                <a:lnTo>
                  <a:pt x="96803" y="123825"/>
                </a:lnTo>
                <a:lnTo>
                  <a:pt x="90451" y="131826"/>
                </a:lnTo>
                <a:lnTo>
                  <a:pt x="90677" y="131826"/>
                </a:lnTo>
                <a:lnTo>
                  <a:pt x="90677" y="156921"/>
                </a:lnTo>
                <a:lnTo>
                  <a:pt x="137159" y="215798"/>
                </a:lnTo>
                <a:lnTo>
                  <a:pt x="137159" y="211074"/>
                </a:lnTo>
                <a:lnTo>
                  <a:pt x="160019" y="203454"/>
                </a:lnTo>
                <a:close/>
              </a:path>
              <a:path w="162560" h="247650">
                <a:moveTo>
                  <a:pt x="160019" y="44196"/>
                </a:moveTo>
                <a:lnTo>
                  <a:pt x="137159" y="36576"/>
                </a:lnTo>
                <a:lnTo>
                  <a:pt x="137159" y="72990"/>
                </a:lnTo>
                <a:lnTo>
                  <a:pt x="160019" y="44196"/>
                </a:lnTo>
                <a:close/>
              </a:path>
              <a:path w="162560" h="247650">
                <a:moveTo>
                  <a:pt x="160019" y="203454"/>
                </a:moveTo>
                <a:lnTo>
                  <a:pt x="160019" y="44196"/>
                </a:lnTo>
                <a:lnTo>
                  <a:pt x="137159" y="72990"/>
                </a:lnTo>
                <a:lnTo>
                  <a:pt x="137159" y="174659"/>
                </a:lnTo>
                <a:lnTo>
                  <a:pt x="160019" y="203454"/>
                </a:lnTo>
                <a:close/>
              </a:path>
              <a:path w="162560" h="247650">
                <a:moveTo>
                  <a:pt x="160019" y="244754"/>
                </a:moveTo>
                <a:lnTo>
                  <a:pt x="160019" y="203454"/>
                </a:lnTo>
                <a:lnTo>
                  <a:pt x="137159" y="211074"/>
                </a:lnTo>
                <a:lnTo>
                  <a:pt x="137159" y="215798"/>
                </a:lnTo>
                <a:lnTo>
                  <a:pt x="160019" y="244754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62357" y="346405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25908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062357" y="363855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25908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32995" y="346405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25908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32995" y="363855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25908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953136" y="3440429"/>
            <a:ext cx="163195" cy="247650"/>
          </a:xfrm>
          <a:custGeom>
            <a:avLst/>
            <a:gdLst/>
            <a:ahLst/>
            <a:cxnLst/>
            <a:rect l="l" t="t" r="r" b="b"/>
            <a:pathLst>
              <a:path w="163195" h="247650">
                <a:moveTo>
                  <a:pt x="81373" y="103073"/>
                </a:moveTo>
                <a:lnTo>
                  <a:pt x="0" y="0"/>
                </a:lnTo>
                <a:lnTo>
                  <a:pt x="0" y="247650"/>
                </a:lnTo>
                <a:lnTo>
                  <a:pt x="3048" y="243789"/>
                </a:lnTo>
                <a:lnTo>
                  <a:pt x="3048" y="44196"/>
                </a:lnTo>
                <a:lnTo>
                  <a:pt x="25908" y="36576"/>
                </a:lnTo>
                <a:lnTo>
                  <a:pt x="25908" y="73270"/>
                </a:lnTo>
                <a:lnTo>
                  <a:pt x="65357" y="123444"/>
                </a:lnTo>
                <a:lnTo>
                  <a:pt x="81373" y="103073"/>
                </a:lnTo>
                <a:close/>
              </a:path>
              <a:path w="163195" h="247650">
                <a:moveTo>
                  <a:pt x="25908" y="73270"/>
                </a:moveTo>
                <a:lnTo>
                  <a:pt x="25908" y="36576"/>
                </a:lnTo>
                <a:lnTo>
                  <a:pt x="3048" y="44196"/>
                </a:lnTo>
                <a:lnTo>
                  <a:pt x="25908" y="73270"/>
                </a:lnTo>
                <a:close/>
              </a:path>
              <a:path w="163195" h="247650">
                <a:moveTo>
                  <a:pt x="25908" y="173617"/>
                </a:moveTo>
                <a:lnTo>
                  <a:pt x="25908" y="73270"/>
                </a:lnTo>
                <a:lnTo>
                  <a:pt x="3048" y="44196"/>
                </a:lnTo>
                <a:lnTo>
                  <a:pt x="3048" y="202692"/>
                </a:lnTo>
                <a:lnTo>
                  <a:pt x="25908" y="173617"/>
                </a:lnTo>
                <a:close/>
              </a:path>
              <a:path w="163195" h="247650">
                <a:moveTo>
                  <a:pt x="71947" y="131826"/>
                </a:moveTo>
                <a:lnTo>
                  <a:pt x="65357" y="123443"/>
                </a:lnTo>
                <a:lnTo>
                  <a:pt x="3048" y="202692"/>
                </a:lnTo>
                <a:lnTo>
                  <a:pt x="25908" y="211074"/>
                </a:lnTo>
                <a:lnTo>
                  <a:pt x="25908" y="214833"/>
                </a:lnTo>
                <a:lnTo>
                  <a:pt x="71628" y="156921"/>
                </a:lnTo>
                <a:lnTo>
                  <a:pt x="71628" y="131826"/>
                </a:lnTo>
                <a:lnTo>
                  <a:pt x="71947" y="131826"/>
                </a:lnTo>
                <a:close/>
              </a:path>
              <a:path w="163195" h="247650">
                <a:moveTo>
                  <a:pt x="25908" y="214833"/>
                </a:moveTo>
                <a:lnTo>
                  <a:pt x="25908" y="211074"/>
                </a:lnTo>
                <a:lnTo>
                  <a:pt x="3048" y="202692"/>
                </a:lnTo>
                <a:lnTo>
                  <a:pt x="3048" y="243789"/>
                </a:lnTo>
                <a:lnTo>
                  <a:pt x="25908" y="214833"/>
                </a:lnTo>
                <a:close/>
              </a:path>
              <a:path w="163195" h="247650">
                <a:moveTo>
                  <a:pt x="81534" y="103276"/>
                </a:moveTo>
                <a:lnTo>
                  <a:pt x="81373" y="103073"/>
                </a:lnTo>
                <a:lnTo>
                  <a:pt x="65357" y="123443"/>
                </a:lnTo>
                <a:lnTo>
                  <a:pt x="71628" y="131419"/>
                </a:lnTo>
                <a:lnTo>
                  <a:pt x="71628" y="115823"/>
                </a:lnTo>
                <a:lnTo>
                  <a:pt x="81534" y="103276"/>
                </a:lnTo>
                <a:close/>
              </a:path>
              <a:path w="163195" h="247650">
                <a:moveTo>
                  <a:pt x="91440" y="115823"/>
                </a:moveTo>
                <a:lnTo>
                  <a:pt x="81534" y="103276"/>
                </a:lnTo>
                <a:lnTo>
                  <a:pt x="71628" y="115823"/>
                </a:lnTo>
                <a:lnTo>
                  <a:pt x="91440" y="115823"/>
                </a:lnTo>
                <a:close/>
              </a:path>
              <a:path w="163195" h="247650">
                <a:moveTo>
                  <a:pt x="91440" y="131419"/>
                </a:moveTo>
                <a:lnTo>
                  <a:pt x="91440" y="115823"/>
                </a:lnTo>
                <a:lnTo>
                  <a:pt x="71628" y="115823"/>
                </a:lnTo>
                <a:lnTo>
                  <a:pt x="71628" y="131419"/>
                </a:lnTo>
                <a:lnTo>
                  <a:pt x="71947" y="131826"/>
                </a:lnTo>
                <a:lnTo>
                  <a:pt x="91120" y="131826"/>
                </a:lnTo>
                <a:lnTo>
                  <a:pt x="91440" y="131419"/>
                </a:lnTo>
                <a:close/>
              </a:path>
              <a:path w="163195" h="247650">
                <a:moveTo>
                  <a:pt x="91440" y="131826"/>
                </a:moveTo>
                <a:lnTo>
                  <a:pt x="91120" y="131826"/>
                </a:lnTo>
                <a:lnTo>
                  <a:pt x="81534" y="144018"/>
                </a:lnTo>
                <a:lnTo>
                  <a:pt x="71947" y="131826"/>
                </a:lnTo>
                <a:lnTo>
                  <a:pt x="71628" y="131826"/>
                </a:lnTo>
                <a:lnTo>
                  <a:pt x="81534" y="144373"/>
                </a:lnTo>
                <a:lnTo>
                  <a:pt x="91440" y="131826"/>
                </a:lnTo>
                <a:close/>
              </a:path>
              <a:path w="163195" h="247650">
                <a:moveTo>
                  <a:pt x="81534" y="144373"/>
                </a:moveTo>
                <a:lnTo>
                  <a:pt x="71628" y="131826"/>
                </a:lnTo>
                <a:lnTo>
                  <a:pt x="71628" y="156921"/>
                </a:lnTo>
                <a:lnTo>
                  <a:pt x="81534" y="144373"/>
                </a:lnTo>
                <a:close/>
              </a:path>
              <a:path w="163195" h="247650">
                <a:moveTo>
                  <a:pt x="91120" y="131826"/>
                </a:moveTo>
                <a:lnTo>
                  <a:pt x="71947" y="131826"/>
                </a:lnTo>
                <a:lnTo>
                  <a:pt x="81534" y="144018"/>
                </a:lnTo>
                <a:lnTo>
                  <a:pt x="91120" y="131826"/>
                </a:lnTo>
                <a:close/>
              </a:path>
              <a:path w="163195" h="247650">
                <a:moveTo>
                  <a:pt x="81694" y="103073"/>
                </a:moveTo>
                <a:lnTo>
                  <a:pt x="81534" y="102870"/>
                </a:lnTo>
                <a:lnTo>
                  <a:pt x="81373" y="103073"/>
                </a:lnTo>
                <a:lnTo>
                  <a:pt x="81534" y="103276"/>
                </a:lnTo>
                <a:lnTo>
                  <a:pt x="81694" y="103073"/>
                </a:lnTo>
                <a:close/>
              </a:path>
              <a:path w="163195" h="247650">
                <a:moveTo>
                  <a:pt x="97710" y="123443"/>
                </a:moveTo>
                <a:lnTo>
                  <a:pt x="81694" y="103073"/>
                </a:lnTo>
                <a:lnTo>
                  <a:pt x="81534" y="103276"/>
                </a:lnTo>
                <a:lnTo>
                  <a:pt x="91440" y="115823"/>
                </a:lnTo>
                <a:lnTo>
                  <a:pt x="91440" y="131419"/>
                </a:lnTo>
                <a:lnTo>
                  <a:pt x="97710" y="123443"/>
                </a:lnTo>
                <a:close/>
              </a:path>
              <a:path w="163195" h="247650">
                <a:moveTo>
                  <a:pt x="91440" y="156921"/>
                </a:moveTo>
                <a:lnTo>
                  <a:pt x="91440" y="131826"/>
                </a:lnTo>
                <a:lnTo>
                  <a:pt x="81534" y="144373"/>
                </a:lnTo>
                <a:lnTo>
                  <a:pt x="91440" y="156921"/>
                </a:lnTo>
                <a:close/>
              </a:path>
              <a:path w="163195" h="247650">
                <a:moveTo>
                  <a:pt x="163068" y="247650"/>
                </a:moveTo>
                <a:lnTo>
                  <a:pt x="163068" y="0"/>
                </a:lnTo>
                <a:lnTo>
                  <a:pt x="81694" y="103073"/>
                </a:lnTo>
                <a:lnTo>
                  <a:pt x="97710" y="123444"/>
                </a:lnTo>
                <a:lnTo>
                  <a:pt x="137922" y="72301"/>
                </a:lnTo>
                <a:lnTo>
                  <a:pt x="137922" y="36576"/>
                </a:lnTo>
                <a:lnTo>
                  <a:pt x="160020" y="44196"/>
                </a:lnTo>
                <a:lnTo>
                  <a:pt x="160020" y="243789"/>
                </a:lnTo>
                <a:lnTo>
                  <a:pt x="163068" y="247650"/>
                </a:lnTo>
                <a:close/>
              </a:path>
              <a:path w="163195" h="247650">
                <a:moveTo>
                  <a:pt x="160020" y="202692"/>
                </a:moveTo>
                <a:lnTo>
                  <a:pt x="97710" y="123443"/>
                </a:lnTo>
                <a:lnTo>
                  <a:pt x="91120" y="131826"/>
                </a:lnTo>
                <a:lnTo>
                  <a:pt x="91440" y="131826"/>
                </a:lnTo>
                <a:lnTo>
                  <a:pt x="91440" y="156921"/>
                </a:lnTo>
                <a:lnTo>
                  <a:pt x="137922" y="215798"/>
                </a:lnTo>
                <a:lnTo>
                  <a:pt x="137922" y="211074"/>
                </a:lnTo>
                <a:lnTo>
                  <a:pt x="160020" y="202692"/>
                </a:lnTo>
                <a:close/>
              </a:path>
              <a:path w="163195" h="247650">
                <a:moveTo>
                  <a:pt x="160020" y="44196"/>
                </a:moveTo>
                <a:lnTo>
                  <a:pt x="137922" y="36576"/>
                </a:lnTo>
                <a:lnTo>
                  <a:pt x="137922" y="72301"/>
                </a:lnTo>
                <a:lnTo>
                  <a:pt x="160020" y="44196"/>
                </a:lnTo>
                <a:close/>
              </a:path>
              <a:path w="163195" h="247650">
                <a:moveTo>
                  <a:pt x="160020" y="202692"/>
                </a:moveTo>
                <a:lnTo>
                  <a:pt x="160020" y="44196"/>
                </a:lnTo>
                <a:lnTo>
                  <a:pt x="137922" y="72301"/>
                </a:lnTo>
                <a:lnTo>
                  <a:pt x="137922" y="174586"/>
                </a:lnTo>
                <a:lnTo>
                  <a:pt x="160020" y="202692"/>
                </a:lnTo>
                <a:close/>
              </a:path>
              <a:path w="163195" h="247650">
                <a:moveTo>
                  <a:pt x="160020" y="243789"/>
                </a:moveTo>
                <a:lnTo>
                  <a:pt x="160020" y="202692"/>
                </a:lnTo>
                <a:lnTo>
                  <a:pt x="137922" y="211074"/>
                </a:lnTo>
                <a:lnTo>
                  <a:pt x="137922" y="215798"/>
                </a:lnTo>
                <a:lnTo>
                  <a:pt x="160020" y="243789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103236" y="347662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25146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74636" y="347662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40" y="0"/>
                </a:lnTo>
              </a:path>
            </a:pathLst>
          </a:custGeom>
          <a:ln w="25146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9199" y="877315"/>
            <a:ext cx="686943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lang="zh-CN" altLang="en-US" sz="2800" b="1" dirty="0">
                <a:latin typeface="Times New Roman" panose="02020603050405020304"/>
                <a:cs typeface="Times New Roman" panose="02020603050405020304"/>
              </a:rPr>
              <a:t>练习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1468121" y="3151506"/>
            <a:ext cx="3878579" cy="14676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7"/>
          <p:cNvSpPr txBox="1"/>
          <p:nvPr/>
        </p:nvSpPr>
        <p:spPr>
          <a:xfrm>
            <a:off x="6059438" y="2562225"/>
            <a:ext cx="179514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SC(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学生选课表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5"/>
          <p:cNvSpPr/>
          <p:nvPr/>
        </p:nvSpPr>
        <p:spPr>
          <a:xfrm>
            <a:off x="6079745" y="2974734"/>
            <a:ext cx="2162555" cy="1888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7"/>
          <p:cNvSpPr txBox="1"/>
          <p:nvPr/>
        </p:nvSpPr>
        <p:spPr>
          <a:xfrm>
            <a:off x="1460500" y="2638425"/>
            <a:ext cx="179514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zh-CN" altLang="en-US"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dirty="0" err="1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学生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3903733" y="4902823"/>
            <a:ext cx="180022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Course</a:t>
            </a:r>
            <a:r>
              <a:rPr sz="2000" b="1" spc="-5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课程表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3"/>
          <p:cNvSpPr/>
          <p:nvPr/>
        </p:nvSpPr>
        <p:spPr>
          <a:xfrm>
            <a:off x="3898900" y="5286375"/>
            <a:ext cx="3409188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7315"/>
            <a:ext cx="4979035" cy="340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9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组合操作示例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 dirty="0">
              <a:latin typeface="Times New Roman" panose="02020603050405020304"/>
              <a:cs typeface="Times New Roman" panose="02020603050405020304"/>
            </a:endParaRPr>
          </a:p>
          <a:p>
            <a:pPr marL="170815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多种操作结合的示例</a:t>
            </a:r>
            <a:r>
              <a:rPr sz="2000" b="1" spc="80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语义的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7081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查询学习课程号为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002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的学生学号和成绩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272665">
              <a:lnSpc>
                <a:spcPct val="100000"/>
              </a:lnSpc>
              <a:spcBef>
                <a:spcPts val="1285"/>
              </a:spcBef>
            </a:pP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S#,</a:t>
            </a:r>
            <a:r>
              <a:rPr sz="12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Score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σ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C#=“002”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(SC))</a:t>
            </a:r>
            <a:endParaRPr sz="3000" baseline="13000" dirty="0">
              <a:latin typeface="Arial" panose="020B0604020202020204"/>
              <a:cs typeface="Arial" panose="020B0604020202020204"/>
            </a:endParaRPr>
          </a:p>
          <a:p>
            <a:pPr marL="183515">
              <a:lnSpc>
                <a:spcPct val="100000"/>
              </a:lnSpc>
              <a:spcBef>
                <a:spcPts val="153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查询学习课程号为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001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的学生学号、姓名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1607" y="4450842"/>
            <a:ext cx="2995930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0"/>
              </a:lnSpc>
            </a:pP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S#,</a:t>
            </a:r>
            <a:r>
              <a:rPr sz="1200" b="1" spc="-5" dirty="0" err="1">
                <a:latin typeface="Arial" panose="020B0604020202020204"/>
                <a:cs typeface="Arial" panose="020B0604020202020204"/>
              </a:rPr>
              <a:t>Sname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10000" dirty="0" err="1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σ</a:t>
            </a:r>
            <a:r>
              <a:rPr sz="1200" b="1" spc="-5" dirty="0" err="1">
                <a:latin typeface="Arial" panose="020B0604020202020204"/>
                <a:cs typeface="Arial" panose="020B0604020202020204"/>
              </a:rPr>
              <a:t>C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#=“001”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(Student</a:t>
            </a:r>
            <a:endParaRPr sz="3000" baseline="13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1242" y="4445254"/>
            <a:ext cx="54673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SC))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32995" y="4514088"/>
            <a:ext cx="388620" cy="190500"/>
          </a:xfrm>
          <a:custGeom>
            <a:avLst/>
            <a:gdLst/>
            <a:ahLst/>
            <a:cxnLst/>
            <a:rect l="l" t="t" r="r" b="b"/>
            <a:pathLst>
              <a:path w="388620" h="190500">
                <a:moveTo>
                  <a:pt x="193793" y="74874"/>
                </a:moveTo>
                <a:lnTo>
                  <a:pt x="0" y="0"/>
                </a:lnTo>
                <a:lnTo>
                  <a:pt x="0" y="190500"/>
                </a:lnTo>
                <a:lnTo>
                  <a:pt x="12192" y="185789"/>
                </a:lnTo>
                <a:lnTo>
                  <a:pt x="12192" y="45720"/>
                </a:lnTo>
                <a:lnTo>
                  <a:pt x="38100" y="28194"/>
                </a:lnTo>
                <a:lnTo>
                  <a:pt x="38100" y="55692"/>
                </a:lnTo>
                <a:lnTo>
                  <a:pt x="140862" y="95250"/>
                </a:lnTo>
                <a:lnTo>
                  <a:pt x="193793" y="74874"/>
                </a:lnTo>
                <a:close/>
              </a:path>
              <a:path w="388620" h="190500">
                <a:moveTo>
                  <a:pt x="38100" y="55692"/>
                </a:moveTo>
                <a:lnTo>
                  <a:pt x="38100" y="28194"/>
                </a:lnTo>
                <a:lnTo>
                  <a:pt x="12192" y="45720"/>
                </a:lnTo>
                <a:lnTo>
                  <a:pt x="38100" y="55692"/>
                </a:lnTo>
                <a:close/>
              </a:path>
              <a:path w="388620" h="190500">
                <a:moveTo>
                  <a:pt x="38100" y="134807"/>
                </a:moveTo>
                <a:lnTo>
                  <a:pt x="38100" y="55692"/>
                </a:lnTo>
                <a:lnTo>
                  <a:pt x="12192" y="45720"/>
                </a:lnTo>
                <a:lnTo>
                  <a:pt x="12192" y="144780"/>
                </a:lnTo>
                <a:lnTo>
                  <a:pt x="38100" y="134807"/>
                </a:lnTo>
                <a:close/>
              </a:path>
              <a:path w="388620" h="190500">
                <a:moveTo>
                  <a:pt x="193793" y="115625"/>
                </a:moveTo>
                <a:lnTo>
                  <a:pt x="140862" y="95250"/>
                </a:lnTo>
                <a:lnTo>
                  <a:pt x="12192" y="144780"/>
                </a:lnTo>
                <a:lnTo>
                  <a:pt x="38100" y="163068"/>
                </a:lnTo>
                <a:lnTo>
                  <a:pt x="38100" y="175779"/>
                </a:lnTo>
                <a:lnTo>
                  <a:pt x="193793" y="115625"/>
                </a:lnTo>
                <a:close/>
              </a:path>
              <a:path w="388620" h="190500">
                <a:moveTo>
                  <a:pt x="38100" y="175779"/>
                </a:moveTo>
                <a:lnTo>
                  <a:pt x="38100" y="163068"/>
                </a:lnTo>
                <a:lnTo>
                  <a:pt x="12192" y="144780"/>
                </a:lnTo>
                <a:lnTo>
                  <a:pt x="12192" y="185789"/>
                </a:lnTo>
                <a:lnTo>
                  <a:pt x="38100" y="175779"/>
                </a:lnTo>
                <a:close/>
              </a:path>
              <a:path w="388620" h="190500">
                <a:moveTo>
                  <a:pt x="194310" y="75074"/>
                </a:moveTo>
                <a:lnTo>
                  <a:pt x="193793" y="74874"/>
                </a:lnTo>
                <a:lnTo>
                  <a:pt x="140862" y="95250"/>
                </a:lnTo>
                <a:lnTo>
                  <a:pt x="187452" y="113184"/>
                </a:lnTo>
                <a:lnTo>
                  <a:pt x="187452" y="77724"/>
                </a:lnTo>
                <a:lnTo>
                  <a:pt x="194310" y="75074"/>
                </a:lnTo>
                <a:close/>
              </a:path>
              <a:path w="388620" h="190500">
                <a:moveTo>
                  <a:pt x="201168" y="77724"/>
                </a:moveTo>
                <a:lnTo>
                  <a:pt x="194310" y="75074"/>
                </a:lnTo>
                <a:lnTo>
                  <a:pt x="187452" y="77724"/>
                </a:lnTo>
                <a:lnTo>
                  <a:pt x="201168" y="77724"/>
                </a:lnTo>
                <a:close/>
              </a:path>
              <a:path w="388620" h="190500">
                <a:moveTo>
                  <a:pt x="201168" y="112776"/>
                </a:moveTo>
                <a:lnTo>
                  <a:pt x="201168" y="77724"/>
                </a:lnTo>
                <a:lnTo>
                  <a:pt x="187452" y="77724"/>
                </a:lnTo>
                <a:lnTo>
                  <a:pt x="187452" y="112776"/>
                </a:lnTo>
                <a:lnTo>
                  <a:pt x="201168" y="112776"/>
                </a:lnTo>
                <a:close/>
              </a:path>
              <a:path w="388620" h="190500">
                <a:moveTo>
                  <a:pt x="201168" y="112776"/>
                </a:moveTo>
                <a:lnTo>
                  <a:pt x="187452" y="112776"/>
                </a:lnTo>
                <a:lnTo>
                  <a:pt x="194310" y="115425"/>
                </a:lnTo>
                <a:lnTo>
                  <a:pt x="201168" y="112776"/>
                </a:lnTo>
                <a:close/>
              </a:path>
              <a:path w="388620" h="190500">
                <a:moveTo>
                  <a:pt x="194310" y="115425"/>
                </a:moveTo>
                <a:lnTo>
                  <a:pt x="187452" y="112776"/>
                </a:lnTo>
                <a:lnTo>
                  <a:pt x="187452" y="113184"/>
                </a:lnTo>
                <a:lnTo>
                  <a:pt x="193793" y="115625"/>
                </a:lnTo>
                <a:lnTo>
                  <a:pt x="194310" y="115425"/>
                </a:lnTo>
                <a:close/>
              </a:path>
              <a:path w="388620" h="190500">
                <a:moveTo>
                  <a:pt x="194826" y="74874"/>
                </a:moveTo>
                <a:lnTo>
                  <a:pt x="194310" y="74676"/>
                </a:lnTo>
                <a:lnTo>
                  <a:pt x="193793" y="74874"/>
                </a:lnTo>
                <a:lnTo>
                  <a:pt x="194310" y="75074"/>
                </a:lnTo>
                <a:lnTo>
                  <a:pt x="194826" y="74874"/>
                </a:lnTo>
                <a:close/>
              </a:path>
              <a:path w="388620" h="190500">
                <a:moveTo>
                  <a:pt x="194826" y="115625"/>
                </a:moveTo>
                <a:lnTo>
                  <a:pt x="194310" y="115425"/>
                </a:lnTo>
                <a:lnTo>
                  <a:pt x="193793" y="115625"/>
                </a:lnTo>
                <a:lnTo>
                  <a:pt x="194310" y="115824"/>
                </a:lnTo>
                <a:lnTo>
                  <a:pt x="194826" y="115625"/>
                </a:lnTo>
                <a:close/>
              </a:path>
              <a:path w="388620" h="190500">
                <a:moveTo>
                  <a:pt x="247757" y="95250"/>
                </a:moveTo>
                <a:lnTo>
                  <a:pt x="194826" y="74874"/>
                </a:lnTo>
                <a:lnTo>
                  <a:pt x="194310" y="75074"/>
                </a:lnTo>
                <a:lnTo>
                  <a:pt x="201168" y="77724"/>
                </a:lnTo>
                <a:lnTo>
                  <a:pt x="201168" y="113184"/>
                </a:lnTo>
                <a:lnTo>
                  <a:pt x="247757" y="95250"/>
                </a:lnTo>
                <a:close/>
              </a:path>
              <a:path w="388620" h="190500">
                <a:moveTo>
                  <a:pt x="201168" y="113184"/>
                </a:moveTo>
                <a:lnTo>
                  <a:pt x="201168" y="112776"/>
                </a:lnTo>
                <a:lnTo>
                  <a:pt x="194310" y="115425"/>
                </a:lnTo>
                <a:lnTo>
                  <a:pt x="194826" y="115625"/>
                </a:lnTo>
                <a:lnTo>
                  <a:pt x="201168" y="113184"/>
                </a:lnTo>
                <a:close/>
              </a:path>
              <a:path w="388620" h="190500">
                <a:moveTo>
                  <a:pt x="388620" y="190500"/>
                </a:moveTo>
                <a:lnTo>
                  <a:pt x="388620" y="0"/>
                </a:lnTo>
                <a:lnTo>
                  <a:pt x="194826" y="74874"/>
                </a:lnTo>
                <a:lnTo>
                  <a:pt x="247757" y="95250"/>
                </a:lnTo>
                <a:lnTo>
                  <a:pt x="350520" y="55692"/>
                </a:lnTo>
                <a:lnTo>
                  <a:pt x="350520" y="28194"/>
                </a:lnTo>
                <a:lnTo>
                  <a:pt x="376428" y="45720"/>
                </a:lnTo>
                <a:lnTo>
                  <a:pt x="376428" y="185789"/>
                </a:lnTo>
                <a:lnTo>
                  <a:pt x="388620" y="190500"/>
                </a:lnTo>
                <a:close/>
              </a:path>
              <a:path w="388620" h="190500">
                <a:moveTo>
                  <a:pt x="376428" y="144780"/>
                </a:moveTo>
                <a:lnTo>
                  <a:pt x="247757" y="95250"/>
                </a:lnTo>
                <a:lnTo>
                  <a:pt x="194826" y="115625"/>
                </a:lnTo>
                <a:lnTo>
                  <a:pt x="350520" y="175779"/>
                </a:lnTo>
                <a:lnTo>
                  <a:pt x="350520" y="163068"/>
                </a:lnTo>
                <a:lnTo>
                  <a:pt x="376428" y="144780"/>
                </a:lnTo>
                <a:close/>
              </a:path>
              <a:path w="388620" h="190500">
                <a:moveTo>
                  <a:pt x="376428" y="45720"/>
                </a:moveTo>
                <a:lnTo>
                  <a:pt x="350520" y="28194"/>
                </a:lnTo>
                <a:lnTo>
                  <a:pt x="350520" y="55692"/>
                </a:lnTo>
                <a:lnTo>
                  <a:pt x="376428" y="45720"/>
                </a:lnTo>
                <a:close/>
              </a:path>
              <a:path w="388620" h="190500">
                <a:moveTo>
                  <a:pt x="376428" y="144780"/>
                </a:moveTo>
                <a:lnTo>
                  <a:pt x="376428" y="45720"/>
                </a:lnTo>
                <a:lnTo>
                  <a:pt x="350520" y="55692"/>
                </a:lnTo>
                <a:lnTo>
                  <a:pt x="350520" y="134807"/>
                </a:lnTo>
                <a:lnTo>
                  <a:pt x="376428" y="144780"/>
                </a:lnTo>
                <a:close/>
              </a:path>
              <a:path w="388620" h="190500">
                <a:moveTo>
                  <a:pt x="376428" y="185789"/>
                </a:moveTo>
                <a:lnTo>
                  <a:pt x="376428" y="144780"/>
                </a:lnTo>
                <a:lnTo>
                  <a:pt x="350520" y="163068"/>
                </a:lnTo>
                <a:lnTo>
                  <a:pt x="350520" y="175779"/>
                </a:lnTo>
                <a:lnTo>
                  <a:pt x="376428" y="185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55503" y="5138673"/>
            <a:ext cx="7706359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查询学习课程名称为数据结构的学生学号、姓名和这门课程的成绩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1944" y="5734050"/>
            <a:ext cx="4148454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45"/>
              </a:lnSpc>
            </a:pP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S#,Sname,</a:t>
            </a:r>
            <a:r>
              <a:rPr sz="12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Score</a:t>
            </a:r>
            <a:r>
              <a:rPr sz="3000" b="1" spc="-52" baseline="13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52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σ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Cname=“</a:t>
            </a:r>
            <a:r>
              <a:rPr sz="1200" b="1" spc="-35" dirty="0">
                <a:latin typeface="Microsoft JhengHei" panose="020B0604030504040204" charset="-120"/>
                <a:cs typeface="Microsoft JhengHei" panose="020B0604030504040204" charset="-120"/>
              </a:rPr>
              <a:t>数据结构”</a:t>
            </a:r>
            <a:r>
              <a:rPr sz="3000" b="1" spc="-52" baseline="13000" dirty="0">
                <a:latin typeface="Arial" panose="020B0604020202020204"/>
                <a:cs typeface="Arial" panose="020B0604020202020204"/>
              </a:rPr>
              <a:t>(Student</a:t>
            </a:r>
            <a:endParaRPr sz="3000" baseline="13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3103" y="5728461"/>
            <a:ext cx="219075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3538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SC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Course))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36181" y="5771388"/>
            <a:ext cx="389890" cy="190500"/>
          </a:xfrm>
          <a:custGeom>
            <a:avLst/>
            <a:gdLst/>
            <a:ahLst/>
            <a:cxnLst/>
            <a:rect l="l" t="t" r="r" b="b"/>
            <a:pathLst>
              <a:path w="389890" h="190500">
                <a:moveTo>
                  <a:pt x="193793" y="74874"/>
                </a:moveTo>
                <a:lnTo>
                  <a:pt x="0" y="0"/>
                </a:lnTo>
                <a:lnTo>
                  <a:pt x="0" y="190500"/>
                </a:lnTo>
                <a:lnTo>
                  <a:pt x="12191" y="185789"/>
                </a:lnTo>
                <a:lnTo>
                  <a:pt x="12191" y="45720"/>
                </a:lnTo>
                <a:lnTo>
                  <a:pt x="38099" y="28194"/>
                </a:lnTo>
                <a:lnTo>
                  <a:pt x="38099" y="55692"/>
                </a:lnTo>
                <a:lnTo>
                  <a:pt x="140862" y="95249"/>
                </a:lnTo>
                <a:lnTo>
                  <a:pt x="193793" y="74874"/>
                </a:lnTo>
                <a:close/>
              </a:path>
              <a:path w="389890" h="190500">
                <a:moveTo>
                  <a:pt x="38099" y="55692"/>
                </a:moveTo>
                <a:lnTo>
                  <a:pt x="38099" y="28194"/>
                </a:lnTo>
                <a:lnTo>
                  <a:pt x="12191" y="45720"/>
                </a:lnTo>
                <a:lnTo>
                  <a:pt x="38099" y="55692"/>
                </a:lnTo>
                <a:close/>
              </a:path>
              <a:path w="389890" h="190500">
                <a:moveTo>
                  <a:pt x="38099" y="134807"/>
                </a:moveTo>
                <a:lnTo>
                  <a:pt x="38099" y="55692"/>
                </a:lnTo>
                <a:lnTo>
                  <a:pt x="12191" y="45720"/>
                </a:lnTo>
                <a:lnTo>
                  <a:pt x="12191" y="144780"/>
                </a:lnTo>
                <a:lnTo>
                  <a:pt x="38099" y="134807"/>
                </a:lnTo>
                <a:close/>
              </a:path>
              <a:path w="389890" h="190500">
                <a:moveTo>
                  <a:pt x="193793" y="115625"/>
                </a:moveTo>
                <a:lnTo>
                  <a:pt x="140862" y="95250"/>
                </a:lnTo>
                <a:lnTo>
                  <a:pt x="12191" y="144780"/>
                </a:lnTo>
                <a:lnTo>
                  <a:pt x="38099" y="163068"/>
                </a:lnTo>
                <a:lnTo>
                  <a:pt x="38099" y="175779"/>
                </a:lnTo>
                <a:lnTo>
                  <a:pt x="193793" y="115625"/>
                </a:lnTo>
                <a:close/>
              </a:path>
              <a:path w="389890" h="190500">
                <a:moveTo>
                  <a:pt x="38099" y="175779"/>
                </a:moveTo>
                <a:lnTo>
                  <a:pt x="38099" y="163068"/>
                </a:lnTo>
                <a:lnTo>
                  <a:pt x="12191" y="144780"/>
                </a:lnTo>
                <a:lnTo>
                  <a:pt x="12191" y="185789"/>
                </a:lnTo>
                <a:lnTo>
                  <a:pt x="38099" y="175779"/>
                </a:lnTo>
                <a:close/>
              </a:path>
              <a:path w="389890" h="190500">
                <a:moveTo>
                  <a:pt x="194322" y="75079"/>
                </a:moveTo>
                <a:lnTo>
                  <a:pt x="193793" y="74874"/>
                </a:lnTo>
                <a:lnTo>
                  <a:pt x="140862" y="95250"/>
                </a:lnTo>
                <a:lnTo>
                  <a:pt x="187451" y="113184"/>
                </a:lnTo>
                <a:lnTo>
                  <a:pt x="187451" y="77724"/>
                </a:lnTo>
                <a:lnTo>
                  <a:pt x="194322" y="75079"/>
                </a:lnTo>
                <a:close/>
              </a:path>
              <a:path w="389890" h="190500">
                <a:moveTo>
                  <a:pt x="201167" y="77724"/>
                </a:moveTo>
                <a:lnTo>
                  <a:pt x="194309" y="75084"/>
                </a:lnTo>
                <a:lnTo>
                  <a:pt x="187451" y="77724"/>
                </a:lnTo>
                <a:lnTo>
                  <a:pt x="201167" y="77724"/>
                </a:lnTo>
                <a:close/>
              </a:path>
              <a:path w="389890" h="190500">
                <a:moveTo>
                  <a:pt x="201167" y="112776"/>
                </a:moveTo>
                <a:lnTo>
                  <a:pt x="201167" y="77724"/>
                </a:lnTo>
                <a:lnTo>
                  <a:pt x="187451" y="77724"/>
                </a:lnTo>
                <a:lnTo>
                  <a:pt x="187451" y="112776"/>
                </a:lnTo>
                <a:lnTo>
                  <a:pt x="201167" y="112776"/>
                </a:lnTo>
                <a:close/>
              </a:path>
              <a:path w="389890" h="190500">
                <a:moveTo>
                  <a:pt x="201167" y="112776"/>
                </a:moveTo>
                <a:lnTo>
                  <a:pt x="187451" y="112776"/>
                </a:lnTo>
                <a:lnTo>
                  <a:pt x="194322" y="115420"/>
                </a:lnTo>
                <a:lnTo>
                  <a:pt x="201167" y="112776"/>
                </a:lnTo>
                <a:close/>
              </a:path>
              <a:path w="389890" h="190500">
                <a:moveTo>
                  <a:pt x="194322" y="115420"/>
                </a:moveTo>
                <a:lnTo>
                  <a:pt x="187451" y="112776"/>
                </a:lnTo>
                <a:lnTo>
                  <a:pt x="187451" y="113184"/>
                </a:lnTo>
                <a:lnTo>
                  <a:pt x="193793" y="115625"/>
                </a:lnTo>
                <a:lnTo>
                  <a:pt x="194322" y="115420"/>
                </a:lnTo>
                <a:close/>
              </a:path>
              <a:path w="389890" h="190500">
                <a:moveTo>
                  <a:pt x="194841" y="74879"/>
                </a:moveTo>
                <a:lnTo>
                  <a:pt x="194309" y="74676"/>
                </a:lnTo>
                <a:lnTo>
                  <a:pt x="193793" y="74874"/>
                </a:lnTo>
                <a:lnTo>
                  <a:pt x="194322" y="75079"/>
                </a:lnTo>
                <a:lnTo>
                  <a:pt x="194841" y="74879"/>
                </a:lnTo>
                <a:close/>
              </a:path>
              <a:path w="389890" h="190500">
                <a:moveTo>
                  <a:pt x="194841" y="115620"/>
                </a:moveTo>
                <a:lnTo>
                  <a:pt x="194309" y="115425"/>
                </a:lnTo>
                <a:lnTo>
                  <a:pt x="193793" y="115625"/>
                </a:lnTo>
                <a:lnTo>
                  <a:pt x="194322" y="115819"/>
                </a:lnTo>
                <a:lnTo>
                  <a:pt x="194841" y="115620"/>
                </a:lnTo>
                <a:close/>
              </a:path>
              <a:path w="389890" h="190500">
                <a:moveTo>
                  <a:pt x="247981" y="95250"/>
                </a:moveTo>
                <a:lnTo>
                  <a:pt x="194841" y="74879"/>
                </a:lnTo>
                <a:lnTo>
                  <a:pt x="194322" y="75079"/>
                </a:lnTo>
                <a:lnTo>
                  <a:pt x="201167" y="77724"/>
                </a:lnTo>
                <a:lnTo>
                  <a:pt x="201167" y="113195"/>
                </a:lnTo>
                <a:lnTo>
                  <a:pt x="247981" y="95250"/>
                </a:lnTo>
                <a:close/>
              </a:path>
              <a:path w="389890" h="190500">
                <a:moveTo>
                  <a:pt x="201167" y="113195"/>
                </a:moveTo>
                <a:lnTo>
                  <a:pt x="201167" y="112776"/>
                </a:lnTo>
                <a:lnTo>
                  <a:pt x="194322" y="115420"/>
                </a:lnTo>
                <a:lnTo>
                  <a:pt x="194841" y="115620"/>
                </a:lnTo>
                <a:lnTo>
                  <a:pt x="201167" y="113195"/>
                </a:lnTo>
                <a:close/>
              </a:path>
              <a:path w="389890" h="190500">
                <a:moveTo>
                  <a:pt x="389381" y="190500"/>
                </a:moveTo>
                <a:lnTo>
                  <a:pt x="389381" y="0"/>
                </a:lnTo>
                <a:lnTo>
                  <a:pt x="194841" y="74879"/>
                </a:lnTo>
                <a:lnTo>
                  <a:pt x="247981" y="95250"/>
                </a:lnTo>
                <a:lnTo>
                  <a:pt x="351281" y="55651"/>
                </a:lnTo>
                <a:lnTo>
                  <a:pt x="351281" y="28194"/>
                </a:lnTo>
                <a:lnTo>
                  <a:pt x="377189" y="45720"/>
                </a:lnTo>
                <a:lnTo>
                  <a:pt x="377189" y="185807"/>
                </a:lnTo>
                <a:lnTo>
                  <a:pt x="389381" y="190500"/>
                </a:lnTo>
                <a:close/>
              </a:path>
              <a:path w="389890" h="190500">
                <a:moveTo>
                  <a:pt x="377189" y="144780"/>
                </a:moveTo>
                <a:lnTo>
                  <a:pt x="247981" y="95250"/>
                </a:lnTo>
                <a:lnTo>
                  <a:pt x="194841" y="115620"/>
                </a:lnTo>
                <a:lnTo>
                  <a:pt x="351281" y="175835"/>
                </a:lnTo>
                <a:lnTo>
                  <a:pt x="351281" y="163068"/>
                </a:lnTo>
                <a:lnTo>
                  <a:pt x="377189" y="144780"/>
                </a:lnTo>
                <a:close/>
              </a:path>
              <a:path w="389890" h="190500">
                <a:moveTo>
                  <a:pt x="377189" y="45720"/>
                </a:moveTo>
                <a:lnTo>
                  <a:pt x="351281" y="28194"/>
                </a:lnTo>
                <a:lnTo>
                  <a:pt x="351281" y="55651"/>
                </a:lnTo>
                <a:lnTo>
                  <a:pt x="377189" y="45720"/>
                </a:lnTo>
                <a:close/>
              </a:path>
              <a:path w="389890" h="190500">
                <a:moveTo>
                  <a:pt x="377189" y="144780"/>
                </a:moveTo>
                <a:lnTo>
                  <a:pt x="377189" y="45720"/>
                </a:lnTo>
                <a:lnTo>
                  <a:pt x="351281" y="55651"/>
                </a:lnTo>
                <a:lnTo>
                  <a:pt x="351281" y="134848"/>
                </a:lnTo>
                <a:lnTo>
                  <a:pt x="377189" y="144780"/>
                </a:lnTo>
                <a:close/>
              </a:path>
              <a:path w="389890" h="190500">
                <a:moveTo>
                  <a:pt x="377189" y="185807"/>
                </a:moveTo>
                <a:lnTo>
                  <a:pt x="377189" y="144780"/>
                </a:lnTo>
                <a:lnTo>
                  <a:pt x="351281" y="163068"/>
                </a:lnTo>
                <a:lnTo>
                  <a:pt x="351281" y="175835"/>
                </a:lnTo>
                <a:lnTo>
                  <a:pt x="377189" y="185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32804" y="5784341"/>
            <a:ext cx="389890" cy="190500"/>
          </a:xfrm>
          <a:custGeom>
            <a:avLst/>
            <a:gdLst/>
            <a:ahLst/>
            <a:cxnLst/>
            <a:rect l="l" t="t" r="r" b="b"/>
            <a:pathLst>
              <a:path w="389889" h="190500">
                <a:moveTo>
                  <a:pt x="194322" y="74343"/>
                </a:moveTo>
                <a:lnTo>
                  <a:pt x="0" y="0"/>
                </a:lnTo>
                <a:lnTo>
                  <a:pt x="0" y="190500"/>
                </a:lnTo>
                <a:lnTo>
                  <a:pt x="12192" y="185789"/>
                </a:lnTo>
                <a:lnTo>
                  <a:pt x="12192" y="45720"/>
                </a:lnTo>
                <a:lnTo>
                  <a:pt x="38100" y="27432"/>
                </a:lnTo>
                <a:lnTo>
                  <a:pt x="38100" y="55692"/>
                </a:lnTo>
                <a:lnTo>
                  <a:pt x="140862" y="95249"/>
                </a:lnTo>
                <a:lnTo>
                  <a:pt x="187452" y="77315"/>
                </a:lnTo>
                <a:lnTo>
                  <a:pt x="187452" y="76962"/>
                </a:lnTo>
                <a:lnTo>
                  <a:pt x="194322" y="74343"/>
                </a:lnTo>
                <a:close/>
              </a:path>
              <a:path w="389889" h="190500">
                <a:moveTo>
                  <a:pt x="38100" y="55692"/>
                </a:moveTo>
                <a:lnTo>
                  <a:pt x="38100" y="27432"/>
                </a:lnTo>
                <a:lnTo>
                  <a:pt x="12192" y="45720"/>
                </a:lnTo>
                <a:lnTo>
                  <a:pt x="38100" y="55692"/>
                </a:lnTo>
                <a:close/>
              </a:path>
              <a:path w="389889" h="190500">
                <a:moveTo>
                  <a:pt x="38100" y="134807"/>
                </a:moveTo>
                <a:lnTo>
                  <a:pt x="38100" y="55692"/>
                </a:lnTo>
                <a:lnTo>
                  <a:pt x="12192" y="45720"/>
                </a:lnTo>
                <a:lnTo>
                  <a:pt x="12192" y="144780"/>
                </a:lnTo>
                <a:lnTo>
                  <a:pt x="38100" y="134807"/>
                </a:lnTo>
                <a:close/>
              </a:path>
              <a:path w="389889" h="190500">
                <a:moveTo>
                  <a:pt x="193793" y="115625"/>
                </a:moveTo>
                <a:lnTo>
                  <a:pt x="140862" y="95250"/>
                </a:lnTo>
                <a:lnTo>
                  <a:pt x="12192" y="144780"/>
                </a:lnTo>
                <a:lnTo>
                  <a:pt x="38100" y="162306"/>
                </a:lnTo>
                <a:lnTo>
                  <a:pt x="38100" y="175779"/>
                </a:lnTo>
                <a:lnTo>
                  <a:pt x="193793" y="115625"/>
                </a:lnTo>
                <a:close/>
              </a:path>
              <a:path w="389889" h="190500">
                <a:moveTo>
                  <a:pt x="38100" y="175779"/>
                </a:moveTo>
                <a:lnTo>
                  <a:pt x="38100" y="162306"/>
                </a:lnTo>
                <a:lnTo>
                  <a:pt x="12192" y="144780"/>
                </a:lnTo>
                <a:lnTo>
                  <a:pt x="12192" y="185789"/>
                </a:lnTo>
                <a:lnTo>
                  <a:pt x="38100" y="175779"/>
                </a:lnTo>
                <a:close/>
              </a:path>
              <a:path w="389889" h="190500">
                <a:moveTo>
                  <a:pt x="247981" y="95250"/>
                </a:moveTo>
                <a:lnTo>
                  <a:pt x="200273" y="76962"/>
                </a:lnTo>
                <a:lnTo>
                  <a:pt x="188371" y="76962"/>
                </a:lnTo>
                <a:lnTo>
                  <a:pt x="140862" y="95250"/>
                </a:lnTo>
                <a:lnTo>
                  <a:pt x="187452" y="113184"/>
                </a:lnTo>
                <a:lnTo>
                  <a:pt x="187452" y="112776"/>
                </a:lnTo>
                <a:lnTo>
                  <a:pt x="201168" y="112776"/>
                </a:lnTo>
                <a:lnTo>
                  <a:pt x="201168" y="113195"/>
                </a:lnTo>
                <a:lnTo>
                  <a:pt x="247981" y="95250"/>
                </a:lnTo>
                <a:close/>
              </a:path>
              <a:path w="389889" h="190500">
                <a:moveTo>
                  <a:pt x="201168" y="76962"/>
                </a:moveTo>
                <a:lnTo>
                  <a:pt x="194310" y="74348"/>
                </a:lnTo>
                <a:lnTo>
                  <a:pt x="187452" y="76962"/>
                </a:lnTo>
                <a:lnTo>
                  <a:pt x="188371" y="76962"/>
                </a:lnTo>
                <a:lnTo>
                  <a:pt x="194322" y="74680"/>
                </a:lnTo>
                <a:lnTo>
                  <a:pt x="200273" y="76962"/>
                </a:lnTo>
                <a:lnTo>
                  <a:pt x="201168" y="76962"/>
                </a:lnTo>
                <a:close/>
              </a:path>
              <a:path w="389889" h="190500">
                <a:moveTo>
                  <a:pt x="188371" y="76962"/>
                </a:moveTo>
                <a:lnTo>
                  <a:pt x="187452" y="76962"/>
                </a:lnTo>
                <a:lnTo>
                  <a:pt x="187452" y="77315"/>
                </a:lnTo>
                <a:lnTo>
                  <a:pt x="188371" y="76962"/>
                </a:lnTo>
                <a:close/>
              </a:path>
              <a:path w="389889" h="190500">
                <a:moveTo>
                  <a:pt x="201168" y="112776"/>
                </a:moveTo>
                <a:lnTo>
                  <a:pt x="187452" y="112776"/>
                </a:lnTo>
                <a:lnTo>
                  <a:pt x="194322" y="115420"/>
                </a:lnTo>
                <a:lnTo>
                  <a:pt x="201168" y="112776"/>
                </a:lnTo>
                <a:close/>
              </a:path>
              <a:path w="389889" h="190500">
                <a:moveTo>
                  <a:pt x="194322" y="115420"/>
                </a:moveTo>
                <a:lnTo>
                  <a:pt x="187452" y="112776"/>
                </a:lnTo>
                <a:lnTo>
                  <a:pt x="187452" y="113184"/>
                </a:lnTo>
                <a:lnTo>
                  <a:pt x="193793" y="115625"/>
                </a:lnTo>
                <a:lnTo>
                  <a:pt x="194322" y="115420"/>
                </a:lnTo>
                <a:close/>
              </a:path>
              <a:path w="389889" h="190500">
                <a:moveTo>
                  <a:pt x="200273" y="76962"/>
                </a:moveTo>
                <a:lnTo>
                  <a:pt x="194310" y="74676"/>
                </a:lnTo>
                <a:lnTo>
                  <a:pt x="188371" y="76962"/>
                </a:lnTo>
                <a:lnTo>
                  <a:pt x="200273" y="76962"/>
                </a:lnTo>
                <a:close/>
              </a:path>
              <a:path w="389889" h="190500">
                <a:moveTo>
                  <a:pt x="194841" y="115620"/>
                </a:moveTo>
                <a:lnTo>
                  <a:pt x="194310" y="115425"/>
                </a:lnTo>
                <a:lnTo>
                  <a:pt x="193793" y="115625"/>
                </a:lnTo>
                <a:lnTo>
                  <a:pt x="194322" y="115819"/>
                </a:lnTo>
                <a:lnTo>
                  <a:pt x="194841" y="115620"/>
                </a:lnTo>
                <a:close/>
              </a:path>
              <a:path w="389889" h="190500">
                <a:moveTo>
                  <a:pt x="389382" y="190500"/>
                </a:moveTo>
                <a:lnTo>
                  <a:pt x="389382" y="0"/>
                </a:lnTo>
                <a:lnTo>
                  <a:pt x="194322" y="74343"/>
                </a:lnTo>
                <a:lnTo>
                  <a:pt x="201168" y="76962"/>
                </a:lnTo>
                <a:lnTo>
                  <a:pt x="201168" y="77304"/>
                </a:lnTo>
                <a:lnTo>
                  <a:pt x="247981" y="95250"/>
                </a:lnTo>
                <a:lnTo>
                  <a:pt x="351282" y="55651"/>
                </a:lnTo>
                <a:lnTo>
                  <a:pt x="351282" y="27432"/>
                </a:lnTo>
                <a:lnTo>
                  <a:pt x="377190" y="45720"/>
                </a:lnTo>
                <a:lnTo>
                  <a:pt x="377190" y="185807"/>
                </a:lnTo>
                <a:lnTo>
                  <a:pt x="389382" y="190500"/>
                </a:lnTo>
                <a:close/>
              </a:path>
              <a:path w="389889" h="190500">
                <a:moveTo>
                  <a:pt x="201168" y="113195"/>
                </a:moveTo>
                <a:lnTo>
                  <a:pt x="201168" y="112776"/>
                </a:lnTo>
                <a:lnTo>
                  <a:pt x="194322" y="115420"/>
                </a:lnTo>
                <a:lnTo>
                  <a:pt x="194841" y="115620"/>
                </a:lnTo>
                <a:lnTo>
                  <a:pt x="201168" y="113195"/>
                </a:lnTo>
                <a:close/>
              </a:path>
              <a:path w="389889" h="190500">
                <a:moveTo>
                  <a:pt x="377190" y="144780"/>
                </a:moveTo>
                <a:lnTo>
                  <a:pt x="247981" y="95250"/>
                </a:lnTo>
                <a:lnTo>
                  <a:pt x="194841" y="115620"/>
                </a:lnTo>
                <a:lnTo>
                  <a:pt x="351282" y="175835"/>
                </a:lnTo>
                <a:lnTo>
                  <a:pt x="351282" y="162306"/>
                </a:lnTo>
                <a:lnTo>
                  <a:pt x="377190" y="144780"/>
                </a:lnTo>
                <a:close/>
              </a:path>
              <a:path w="389889" h="190500">
                <a:moveTo>
                  <a:pt x="201168" y="77304"/>
                </a:moveTo>
                <a:lnTo>
                  <a:pt x="201168" y="76962"/>
                </a:lnTo>
                <a:lnTo>
                  <a:pt x="200273" y="76962"/>
                </a:lnTo>
                <a:lnTo>
                  <a:pt x="201168" y="77304"/>
                </a:lnTo>
                <a:close/>
              </a:path>
              <a:path w="389889" h="190500">
                <a:moveTo>
                  <a:pt x="377190" y="45720"/>
                </a:moveTo>
                <a:lnTo>
                  <a:pt x="351282" y="27432"/>
                </a:lnTo>
                <a:lnTo>
                  <a:pt x="351282" y="55651"/>
                </a:lnTo>
                <a:lnTo>
                  <a:pt x="377190" y="45720"/>
                </a:lnTo>
                <a:close/>
              </a:path>
              <a:path w="389889" h="190500">
                <a:moveTo>
                  <a:pt x="377190" y="144780"/>
                </a:moveTo>
                <a:lnTo>
                  <a:pt x="377190" y="45720"/>
                </a:lnTo>
                <a:lnTo>
                  <a:pt x="351282" y="55651"/>
                </a:lnTo>
                <a:lnTo>
                  <a:pt x="351282" y="134848"/>
                </a:lnTo>
                <a:lnTo>
                  <a:pt x="377190" y="144780"/>
                </a:lnTo>
                <a:close/>
              </a:path>
              <a:path w="389889" h="190500">
                <a:moveTo>
                  <a:pt x="377190" y="185807"/>
                </a:moveTo>
                <a:lnTo>
                  <a:pt x="377190" y="144780"/>
                </a:lnTo>
                <a:lnTo>
                  <a:pt x="351282" y="162306"/>
                </a:lnTo>
                <a:lnTo>
                  <a:pt x="351282" y="175835"/>
                </a:lnTo>
                <a:lnTo>
                  <a:pt x="377190" y="185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8" y="877315"/>
            <a:ext cx="6190101" cy="386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组合操作示例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 dirty="0">
              <a:latin typeface="Times New Roman" panose="02020603050405020304"/>
              <a:cs typeface="Times New Roman" panose="02020603050405020304"/>
            </a:endParaRPr>
          </a:p>
          <a:p>
            <a:pPr marL="170815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查询学习课程号为</a:t>
            </a:r>
            <a:r>
              <a:rPr sz="2000" b="1" dirty="0">
                <a:latin typeface="Arial" panose="020B0604020202020204"/>
                <a:cs typeface="Arial" panose="020B0604020202020204"/>
              </a:rPr>
              <a:t>001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r>
              <a:rPr sz="2000" b="1" dirty="0">
                <a:latin typeface="Arial" panose="020B0604020202020204"/>
                <a:cs typeface="Arial" panose="020B0604020202020204"/>
              </a:rPr>
              <a:t>002</a:t>
            </a: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的学生的学号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753360">
              <a:lnSpc>
                <a:spcPct val="100000"/>
              </a:lnSpc>
              <a:spcBef>
                <a:spcPts val="1285"/>
              </a:spcBef>
            </a:pP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S#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σ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C#=“001” </a:t>
            </a:r>
            <a:r>
              <a:rPr sz="2775" spc="7" baseline="-12000" dirty="0">
                <a:latin typeface="Arial" panose="020B0604020202020204"/>
                <a:cs typeface="Arial" panose="020B0604020202020204"/>
              </a:rPr>
              <a:t>ν</a:t>
            </a:r>
            <a:r>
              <a:rPr sz="2775" spc="-577" baseline="-120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775" spc="-577" baseline="-12000" dirty="0">
                <a:latin typeface="Arial" panose="020B0604020202020204"/>
                <a:cs typeface="Arial" panose="020B0604020202020204"/>
              </a:rPr>
              <a:t>  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C#=“002”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(SC))</a:t>
            </a:r>
            <a:endParaRPr sz="3000" baseline="13000" dirty="0">
              <a:latin typeface="Arial" panose="020B0604020202020204"/>
              <a:cs typeface="Arial" panose="020B0604020202020204"/>
            </a:endParaRPr>
          </a:p>
          <a:p>
            <a:pPr marL="170815">
              <a:lnSpc>
                <a:spcPct val="100000"/>
              </a:lnSpc>
              <a:spcBef>
                <a:spcPts val="113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查询至少学习课程号为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001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和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002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的学生的学号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2801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是否可写成如下形式呢？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742565">
              <a:lnSpc>
                <a:spcPct val="100000"/>
              </a:lnSpc>
              <a:spcBef>
                <a:spcPts val="1230"/>
              </a:spcBef>
            </a:pP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S#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σ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C#=“001” </a:t>
            </a:r>
            <a:r>
              <a:rPr sz="2775" spc="7" baseline="-12000" dirty="0">
                <a:latin typeface="Symbol" panose="05050102010706020507"/>
                <a:cs typeface="Symbol" panose="05050102010706020507"/>
              </a:rPr>
              <a:t></a:t>
            </a:r>
            <a:r>
              <a:rPr sz="2775" spc="-502" baseline="-1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C#=“002”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(SC))</a:t>
            </a:r>
            <a:endParaRPr sz="3000" baseline="13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51953" y="3692144"/>
            <a:ext cx="7690484" cy="58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00"/>
              </a:lnSpc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请问：上式使用的是等值连接，换成自然连接，写成如下形式是否正  确？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9199" y="877315"/>
            <a:ext cx="5657850" cy="184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组合操作示例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84150">
              <a:lnSpc>
                <a:spcPct val="100000"/>
              </a:lnSpc>
              <a:spcBef>
                <a:spcPts val="189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查询至少学习课程号为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001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和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002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的学生的学号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5971" y="2968752"/>
            <a:ext cx="3691254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SC.S# 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σ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SC.C#=“001” </a:t>
            </a:r>
            <a:r>
              <a:rPr sz="2775" b="1" spc="7" baseline="-8000" dirty="0">
                <a:latin typeface="Symbol" panose="05050102010706020507"/>
                <a:cs typeface="Symbol" panose="05050102010706020507"/>
              </a:rPr>
              <a:t></a:t>
            </a:r>
            <a:r>
              <a:rPr sz="2775" b="1" spc="-375" baseline="-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SC1.C#=“002”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(SC</a:t>
            </a:r>
            <a:endParaRPr sz="3000" baseline="13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37845" y="3041142"/>
            <a:ext cx="388620" cy="190500"/>
          </a:xfrm>
          <a:custGeom>
            <a:avLst/>
            <a:gdLst/>
            <a:ahLst/>
            <a:cxnLst/>
            <a:rect l="l" t="t" r="r" b="b"/>
            <a:pathLst>
              <a:path w="388620" h="190500">
                <a:moveTo>
                  <a:pt x="194310" y="74338"/>
                </a:moveTo>
                <a:lnTo>
                  <a:pt x="0" y="0"/>
                </a:lnTo>
                <a:lnTo>
                  <a:pt x="0" y="190500"/>
                </a:lnTo>
                <a:lnTo>
                  <a:pt x="12192" y="185789"/>
                </a:lnTo>
                <a:lnTo>
                  <a:pt x="12192" y="45720"/>
                </a:lnTo>
                <a:lnTo>
                  <a:pt x="38100" y="27432"/>
                </a:lnTo>
                <a:lnTo>
                  <a:pt x="38100" y="55692"/>
                </a:lnTo>
                <a:lnTo>
                  <a:pt x="140862" y="95250"/>
                </a:lnTo>
                <a:lnTo>
                  <a:pt x="187452" y="77315"/>
                </a:lnTo>
                <a:lnTo>
                  <a:pt x="187452" y="76962"/>
                </a:lnTo>
                <a:lnTo>
                  <a:pt x="194310" y="74338"/>
                </a:lnTo>
                <a:close/>
              </a:path>
              <a:path w="388620" h="190500">
                <a:moveTo>
                  <a:pt x="38100" y="55692"/>
                </a:moveTo>
                <a:lnTo>
                  <a:pt x="38100" y="27432"/>
                </a:lnTo>
                <a:lnTo>
                  <a:pt x="12192" y="45720"/>
                </a:lnTo>
                <a:lnTo>
                  <a:pt x="38100" y="55692"/>
                </a:lnTo>
                <a:close/>
              </a:path>
              <a:path w="388620" h="190500">
                <a:moveTo>
                  <a:pt x="38100" y="134807"/>
                </a:moveTo>
                <a:lnTo>
                  <a:pt x="38100" y="55692"/>
                </a:lnTo>
                <a:lnTo>
                  <a:pt x="12192" y="45720"/>
                </a:lnTo>
                <a:lnTo>
                  <a:pt x="12192" y="144780"/>
                </a:lnTo>
                <a:lnTo>
                  <a:pt x="38100" y="134807"/>
                </a:lnTo>
                <a:close/>
              </a:path>
              <a:path w="388620" h="190500">
                <a:moveTo>
                  <a:pt x="193793" y="115625"/>
                </a:moveTo>
                <a:lnTo>
                  <a:pt x="140862" y="95250"/>
                </a:lnTo>
                <a:lnTo>
                  <a:pt x="12192" y="144780"/>
                </a:lnTo>
                <a:lnTo>
                  <a:pt x="38100" y="162306"/>
                </a:lnTo>
                <a:lnTo>
                  <a:pt x="38100" y="175779"/>
                </a:lnTo>
                <a:lnTo>
                  <a:pt x="193793" y="115625"/>
                </a:lnTo>
                <a:close/>
              </a:path>
              <a:path w="388620" h="190500">
                <a:moveTo>
                  <a:pt x="38100" y="175779"/>
                </a:moveTo>
                <a:lnTo>
                  <a:pt x="38100" y="162306"/>
                </a:lnTo>
                <a:lnTo>
                  <a:pt x="12192" y="144780"/>
                </a:lnTo>
                <a:lnTo>
                  <a:pt x="12192" y="185789"/>
                </a:lnTo>
                <a:lnTo>
                  <a:pt x="38100" y="175779"/>
                </a:lnTo>
                <a:close/>
              </a:path>
              <a:path w="388620" h="190500">
                <a:moveTo>
                  <a:pt x="247757" y="95250"/>
                </a:moveTo>
                <a:lnTo>
                  <a:pt x="200248" y="76962"/>
                </a:lnTo>
                <a:lnTo>
                  <a:pt x="188371" y="76962"/>
                </a:lnTo>
                <a:lnTo>
                  <a:pt x="140862" y="95250"/>
                </a:lnTo>
                <a:lnTo>
                  <a:pt x="187452" y="113184"/>
                </a:lnTo>
                <a:lnTo>
                  <a:pt x="187452" y="112776"/>
                </a:lnTo>
                <a:lnTo>
                  <a:pt x="201168" y="112776"/>
                </a:lnTo>
                <a:lnTo>
                  <a:pt x="201168" y="113184"/>
                </a:lnTo>
                <a:lnTo>
                  <a:pt x="247757" y="95250"/>
                </a:lnTo>
                <a:close/>
              </a:path>
              <a:path w="388620" h="190500">
                <a:moveTo>
                  <a:pt x="201168" y="76962"/>
                </a:moveTo>
                <a:lnTo>
                  <a:pt x="194310" y="74338"/>
                </a:lnTo>
                <a:lnTo>
                  <a:pt x="187452" y="76962"/>
                </a:lnTo>
                <a:lnTo>
                  <a:pt x="188371" y="76962"/>
                </a:lnTo>
                <a:lnTo>
                  <a:pt x="194310" y="74676"/>
                </a:lnTo>
                <a:lnTo>
                  <a:pt x="200248" y="76962"/>
                </a:lnTo>
                <a:lnTo>
                  <a:pt x="201168" y="76962"/>
                </a:lnTo>
                <a:close/>
              </a:path>
              <a:path w="388620" h="190500">
                <a:moveTo>
                  <a:pt x="188371" y="76962"/>
                </a:moveTo>
                <a:lnTo>
                  <a:pt x="187452" y="76962"/>
                </a:lnTo>
                <a:lnTo>
                  <a:pt x="187452" y="77315"/>
                </a:lnTo>
                <a:lnTo>
                  <a:pt x="188371" y="76962"/>
                </a:lnTo>
                <a:close/>
              </a:path>
              <a:path w="388620" h="190500">
                <a:moveTo>
                  <a:pt x="201168" y="112776"/>
                </a:moveTo>
                <a:lnTo>
                  <a:pt x="187452" y="112776"/>
                </a:lnTo>
                <a:lnTo>
                  <a:pt x="194310" y="115425"/>
                </a:lnTo>
                <a:lnTo>
                  <a:pt x="201168" y="112776"/>
                </a:lnTo>
                <a:close/>
              </a:path>
              <a:path w="388620" h="190500">
                <a:moveTo>
                  <a:pt x="194310" y="115425"/>
                </a:moveTo>
                <a:lnTo>
                  <a:pt x="187452" y="112776"/>
                </a:lnTo>
                <a:lnTo>
                  <a:pt x="187452" y="113184"/>
                </a:lnTo>
                <a:lnTo>
                  <a:pt x="193793" y="115625"/>
                </a:lnTo>
                <a:lnTo>
                  <a:pt x="194310" y="115425"/>
                </a:lnTo>
                <a:close/>
              </a:path>
              <a:path w="388620" h="190500">
                <a:moveTo>
                  <a:pt x="200248" y="76962"/>
                </a:moveTo>
                <a:lnTo>
                  <a:pt x="194310" y="74676"/>
                </a:lnTo>
                <a:lnTo>
                  <a:pt x="188371" y="76962"/>
                </a:lnTo>
                <a:lnTo>
                  <a:pt x="200248" y="76962"/>
                </a:lnTo>
                <a:close/>
              </a:path>
              <a:path w="388620" h="190500">
                <a:moveTo>
                  <a:pt x="194826" y="115625"/>
                </a:moveTo>
                <a:lnTo>
                  <a:pt x="194310" y="115425"/>
                </a:lnTo>
                <a:lnTo>
                  <a:pt x="193793" y="115625"/>
                </a:lnTo>
                <a:lnTo>
                  <a:pt x="194310" y="115824"/>
                </a:lnTo>
                <a:lnTo>
                  <a:pt x="194826" y="115625"/>
                </a:lnTo>
                <a:close/>
              </a:path>
              <a:path w="388620" h="190500">
                <a:moveTo>
                  <a:pt x="388620" y="190500"/>
                </a:moveTo>
                <a:lnTo>
                  <a:pt x="388620" y="0"/>
                </a:lnTo>
                <a:lnTo>
                  <a:pt x="194310" y="74338"/>
                </a:lnTo>
                <a:lnTo>
                  <a:pt x="201168" y="76962"/>
                </a:lnTo>
                <a:lnTo>
                  <a:pt x="201168" y="77315"/>
                </a:lnTo>
                <a:lnTo>
                  <a:pt x="247757" y="95250"/>
                </a:lnTo>
                <a:lnTo>
                  <a:pt x="350520" y="55692"/>
                </a:lnTo>
                <a:lnTo>
                  <a:pt x="350520" y="27432"/>
                </a:lnTo>
                <a:lnTo>
                  <a:pt x="376428" y="45720"/>
                </a:lnTo>
                <a:lnTo>
                  <a:pt x="376428" y="185789"/>
                </a:lnTo>
                <a:lnTo>
                  <a:pt x="388620" y="190500"/>
                </a:lnTo>
                <a:close/>
              </a:path>
              <a:path w="388620" h="190500">
                <a:moveTo>
                  <a:pt x="201168" y="113184"/>
                </a:moveTo>
                <a:lnTo>
                  <a:pt x="201168" y="112776"/>
                </a:lnTo>
                <a:lnTo>
                  <a:pt x="194310" y="115425"/>
                </a:lnTo>
                <a:lnTo>
                  <a:pt x="194826" y="115625"/>
                </a:lnTo>
                <a:lnTo>
                  <a:pt x="201168" y="113184"/>
                </a:lnTo>
                <a:close/>
              </a:path>
              <a:path w="388620" h="190500">
                <a:moveTo>
                  <a:pt x="376428" y="144780"/>
                </a:moveTo>
                <a:lnTo>
                  <a:pt x="247757" y="95250"/>
                </a:lnTo>
                <a:lnTo>
                  <a:pt x="194826" y="115625"/>
                </a:lnTo>
                <a:lnTo>
                  <a:pt x="350520" y="175779"/>
                </a:lnTo>
                <a:lnTo>
                  <a:pt x="350520" y="162306"/>
                </a:lnTo>
                <a:lnTo>
                  <a:pt x="376428" y="144780"/>
                </a:lnTo>
                <a:close/>
              </a:path>
              <a:path w="388620" h="190500">
                <a:moveTo>
                  <a:pt x="201168" y="77315"/>
                </a:moveTo>
                <a:lnTo>
                  <a:pt x="201168" y="76962"/>
                </a:lnTo>
                <a:lnTo>
                  <a:pt x="200248" y="76962"/>
                </a:lnTo>
                <a:lnTo>
                  <a:pt x="201168" y="77315"/>
                </a:lnTo>
                <a:close/>
              </a:path>
              <a:path w="388620" h="190500">
                <a:moveTo>
                  <a:pt x="376428" y="45720"/>
                </a:moveTo>
                <a:lnTo>
                  <a:pt x="350520" y="27432"/>
                </a:lnTo>
                <a:lnTo>
                  <a:pt x="350520" y="55692"/>
                </a:lnTo>
                <a:lnTo>
                  <a:pt x="376428" y="45720"/>
                </a:lnTo>
                <a:close/>
              </a:path>
              <a:path w="388620" h="190500">
                <a:moveTo>
                  <a:pt x="376428" y="144780"/>
                </a:moveTo>
                <a:lnTo>
                  <a:pt x="376428" y="45720"/>
                </a:lnTo>
                <a:lnTo>
                  <a:pt x="350520" y="55692"/>
                </a:lnTo>
                <a:lnTo>
                  <a:pt x="350520" y="134807"/>
                </a:lnTo>
                <a:lnTo>
                  <a:pt x="376428" y="144780"/>
                </a:lnTo>
                <a:close/>
              </a:path>
              <a:path w="388620" h="190500">
                <a:moveTo>
                  <a:pt x="376428" y="185789"/>
                </a:moveTo>
                <a:lnTo>
                  <a:pt x="376428" y="144780"/>
                </a:lnTo>
                <a:lnTo>
                  <a:pt x="350520" y="162306"/>
                </a:lnTo>
                <a:lnTo>
                  <a:pt x="350520" y="175779"/>
                </a:lnTo>
                <a:lnTo>
                  <a:pt x="376428" y="185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144907" y="2842514"/>
            <a:ext cx="2451100" cy="607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5695">
              <a:lnSpc>
                <a:spcPts val="3420"/>
              </a:lnSpc>
            </a:pPr>
            <a:r>
              <a:rPr sz="2950" b="1" i="1" spc="-8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</a:t>
            </a:r>
            <a:r>
              <a:rPr sz="2950" b="1" i="1" spc="-8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spc="22" baseline="-13000" dirty="0">
                <a:latin typeface="Tahoma" panose="020B0604030504040204"/>
                <a:cs typeface="Tahoma" panose="020B0604030504040204"/>
              </a:rPr>
              <a:t>SC1</a:t>
            </a:r>
            <a:r>
              <a:rPr sz="1950" b="1" spc="-37" baseline="-130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latin typeface="Tahoma" panose="020B0604030504040204"/>
                <a:cs typeface="Tahoma" panose="020B0604030504040204"/>
              </a:rPr>
              <a:t>SC))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ts val="1320"/>
              </a:lnSpc>
            </a:pPr>
            <a:r>
              <a:rPr sz="12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SC.S# </a:t>
            </a:r>
            <a:r>
              <a:rPr sz="12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200" b="1" spc="-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SC1.S#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8523" y="4507229"/>
            <a:ext cx="5224780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SC.S# 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σ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SC.S#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=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SC1.S# </a:t>
            </a:r>
            <a:r>
              <a:rPr sz="2775" b="1" spc="7" baseline="-8000" dirty="0">
                <a:latin typeface="Symbol" panose="05050102010706020507"/>
                <a:cs typeface="Symbol" panose="05050102010706020507"/>
              </a:rPr>
              <a:t></a:t>
            </a:r>
            <a:r>
              <a:rPr sz="2775" b="1" spc="7" baseline="-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SC.C#=“001” </a:t>
            </a:r>
            <a:r>
              <a:rPr sz="2775" b="1" spc="7" baseline="-8000" dirty="0">
                <a:latin typeface="Symbol" panose="05050102010706020507"/>
                <a:cs typeface="Symbol" panose="05050102010706020507"/>
              </a:rPr>
              <a:t></a:t>
            </a:r>
            <a:r>
              <a:rPr sz="2775" b="1" spc="30" baseline="-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SC1.C#=“002”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(SC</a:t>
            </a:r>
            <a:endParaRPr sz="3000" baseline="1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64741" y="4380992"/>
            <a:ext cx="1346835" cy="45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b="1" i="1" spc="-8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</a:t>
            </a:r>
            <a:r>
              <a:rPr sz="2950" b="1" i="1" spc="-8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spc="22" baseline="-13000" dirty="0">
                <a:latin typeface="Tahoma" panose="020B0604030504040204"/>
                <a:cs typeface="Tahoma" panose="020B0604030504040204"/>
              </a:rPr>
              <a:t>SC1</a:t>
            </a:r>
            <a:r>
              <a:rPr sz="1950" b="1" spc="-44" baseline="-130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latin typeface="Tahoma" panose="020B0604030504040204"/>
                <a:cs typeface="Tahoma" panose="020B0604030504040204"/>
              </a:rPr>
              <a:t>SC))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12215" y="4566665"/>
            <a:ext cx="389890" cy="190500"/>
          </a:xfrm>
          <a:custGeom>
            <a:avLst/>
            <a:gdLst/>
            <a:ahLst/>
            <a:cxnLst/>
            <a:rect l="l" t="t" r="r" b="b"/>
            <a:pathLst>
              <a:path w="389890" h="190500">
                <a:moveTo>
                  <a:pt x="194540" y="74879"/>
                </a:moveTo>
                <a:lnTo>
                  <a:pt x="0" y="0"/>
                </a:lnTo>
                <a:lnTo>
                  <a:pt x="0" y="190500"/>
                </a:lnTo>
                <a:lnTo>
                  <a:pt x="12191" y="185807"/>
                </a:lnTo>
                <a:lnTo>
                  <a:pt x="12191" y="45720"/>
                </a:lnTo>
                <a:lnTo>
                  <a:pt x="38099" y="27432"/>
                </a:lnTo>
                <a:lnTo>
                  <a:pt x="38099" y="55651"/>
                </a:lnTo>
                <a:lnTo>
                  <a:pt x="141400" y="95249"/>
                </a:lnTo>
                <a:lnTo>
                  <a:pt x="194540" y="74879"/>
                </a:lnTo>
                <a:close/>
              </a:path>
              <a:path w="389890" h="190500">
                <a:moveTo>
                  <a:pt x="38099" y="55651"/>
                </a:moveTo>
                <a:lnTo>
                  <a:pt x="38099" y="27432"/>
                </a:lnTo>
                <a:lnTo>
                  <a:pt x="12191" y="45720"/>
                </a:lnTo>
                <a:lnTo>
                  <a:pt x="38099" y="55651"/>
                </a:lnTo>
                <a:close/>
              </a:path>
              <a:path w="389890" h="190500">
                <a:moveTo>
                  <a:pt x="38099" y="134848"/>
                </a:moveTo>
                <a:lnTo>
                  <a:pt x="38099" y="55651"/>
                </a:lnTo>
                <a:lnTo>
                  <a:pt x="12191" y="45720"/>
                </a:lnTo>
                <a:lnTo>
                  <a:pt x="12191" y="144780"/>
                </a:lnTo>
                <a:lnTo>
                  <a:pt x="38099" y="134848"/>
                </a:lnTo>
                <a:close/>
              </a:path>
              <a:path w="389890" h="190500">
                <a:moveTo>
                  <a:pt x="194540" y="115620"/>
                </a:moveTo>
                <a:lnTo>
                  <a:pt x="141400" y="95250"/>
                </a:lnTo>
                <a:lnTo>
                  <a:pt x="12191" y="144780"/>
                </a:lnTo>
                <a:lnTo>
                  <a:pt x="38099" y="162306"/>
                </a:lnTo>
                <a:lnTo>
                  <a:pt x="38099" y="175835"/>
                </a:lnTo>
                <a:lnTo>
                  <a:pt x="194540" y="115620"/>
                </a:lnTo>
                <a:close/>
              </a:path>
              <a:path w="389890" h="190500">
                <a:moveTo>
                  <a:pt x="38099" y="175835"/>
                </a:moveTo>
                <a:lnTo>
                  <a:pt x="38099" y="162306"/>
                </a:lnTo>
                <a:lnTo>
                  <a:pt x="12191" y="144780"/>
                </a:lnTo>
                <a:lnTo>
                  <a:pt x="12191" y="185807"/>
                </a:lnTo>
                <a:lnTo>
                  <a:pt x="38099" y="175835"/>
                </a:lnTo>
                <a:close/>
              </a:path>
              <a:path w="389890" h="190500">
                <a:moveTo>
                  <a:pt x="195059" y="75079"/>
                </a:moveTo>
                <a:lnTo>
                  <a:pt x="194540" y="74879"/>
                </a:lnTo>
                <a:lnTo>
                  <a:pt x="141400" y="95250"/>
                </a:lnTo>
                <a:lnTo>
                  <a:pt x="188213" y="113195"/>
                </a:lnTo>
                <a:lnTo>
                  <a:pt x="188213" y="77724"/>
                </a:lnTo>
                <a:lnTo>
                  <a:pt x="195059" y="75079"/>
                </a:lnTo>
                <a:close/>
              </a:path>
              <a:path w="389890" h="190500">
                <a:moveTo>
                  <a:pt x="201929" y="77724"/>
                </a:moveTo>
                <a:lnTo>
                  <a:pt x="195059" y="75079"/>
                </a:lnTo>
                <a:lnTo>
                  <a:pt x="188213" y="77724"/>
                </a:lnTo>
                <a:lnTo>
                  <a:pt x="201929" y="77724"/>
                </a:lnTo>
                <a:close/>
              </a:path>
              <a:path w="389890" h="190500">
                <a:moveTo>
                  <a:pt x="201929" y="112776"/>
                </a:moveTo>
                <a:lnTo>
                  <a:pt x="201929" y="77724"/>
                </a:lnTo>
                <a:lnTo>
                  <a:pt x="188213" y="77724"/>
                </a:lnTo>
                <a:lnTo>
                  <a:pt x="188213" y="112776"/>
                </a:lnTo>
                <a:lnTo>
                  <a:pt x="201929" y="112776"/>
                </a:lnTo>
                <a:close/>
              </a:path>
              <a:path w="389890" h="190500">
                <a:moveTo>
                  <a:pt x="201929" y="112776"/>
                </a:moveTo>
                <a:lnTo>
                  <a:pt x="188213" y="112776"/>
                </a:lnTo>
                <a:lnTo>
                  <a:pt x="195071" y="115415"/>
                </a:lnTo>
                <a:lnTo>
                  <a:pt x="201929" y="112776"/>
                </a:lnTo>
                <a:close/>
              </a:path>
              <a:path w="389890" h="190500">
                <a:moveTo>
                  <a:pt x="195059" y="115420"/>
                </a:moveTo>
                <a:lnTo>
                  <a:pt x="188213" y="112776"/>
                </a:lnTo>
                <a:lnTo>
                  <a:pt x="188213" y="113195"/>
                </a:lnTo>
                <a:lnTo>
                  <a:pt x="194540" y="115620"/>
                </a:lnTo>
                <a:lnTo>
                  <a:pt x="195059" y="115420"/>
                </a:lnTo>
                <a:close/>
              </a:path>
              <a:path w="389890" h="190500">
                <a:moveTo>
                  <a:pt x="195588" y="74874"/>
                </a:moveTo>
                <a:lnTo>
                  <a:pt x="195059" y="74680"/>
                </a:lnTo>
                <a:lnTo>
                  <a:pt x="194540" y="74879"/>
                </a:lnTo>
                <a:lnTo>
                  <a:pt x="195071" y="75074"/>
                </a:lnTo>
                <a:lnTo>
                  <a:pt x="195588" y="74874"/>
                </a:lnTo>
                <a:close/>
              </a:path>
              <a:path w="389890" h="190500">
                <a:moveTo>
                  <a:pt x="195588" y="115625"/>
                </a:moveTo>
                <a:lnTo>
                  <a:pt x="195059" y="115420"/>
                </a:lnTo>
                <a:lnTo>
                  <a:pt x="194540" y="115620"/>
                </a:lnTo>
                <a:lnTo>
                  <a:pt x="195071" y="115824"/>
                </a:lnTo>
                <a:lnTo>
                  <a:pt x="195588" y="115625"/>
                </a:lnTo>
                <a:close/>
              </a:path>
              <a:path w="389890" h="190500">
                <a:moveTo>
                  <a:pt x="248519" y="95250"/>
                </a:moveTo>
                <a:lnTo>
                  <a:pt x="195588" y="74874"/>
                </a:lnTo>
                <a:lnTo>
                  <a:pt x="195059" y="75079"/>
                </a:lnTo>
                <a:lnTo>
                  <a:pt x="201929" y="77724"/>
                </a:lnTo>
                <a:lnTo>
                  <a:pt x="201929" y="113184"/>
                </a:lnTo>
                <a:lnTo>
                  <a:pt x="248519" y="95250"/>
                </a:lnTo>
                <a:close/>
              </a:path>
              <a:path w="389890" h="190500">
                <a:moveTo>
                  <a:pt x="201929" y="113184"/>
                </a:moveTo>
                <a:lnTo>
                  <a:pt x="201929" y="112776"/>
                </a:lnTo>
                <a:lnTo>
                  <a:pt x="195059" y="115420"/>
                </a:lnTo>
                <a:lnTo>
                  <a:pt x="195588" y="115625"/>
                </a:lnTo>
                <a:lnTo>
                  <a:pt x="201929" y="113184"/>
                </a:lnTo>
                <a:close/>
              </a:path>
              <a:path w="389890" h="190500">
                <a:moveTo>
                  <a:pt x="389381" y="190500"/>
                </a:moveTo>
                <a:lnTo>
                  <a:pt x="389381" y="0"/>
                </a:lnTo>
                <a:lnTo>
                  <a:pt x="195588" y="74874"/>
                </a:lnTo>
                <a:lnTo>
                  <a:pt x="248519" y="95250"/>
                </a:lnTo>
                <a:lnTo>
                  <a:pt x="351281" y="55692"/>
                </a:lnTo>
                <a:lnTo>
                  <a:pt x="351281" y="27432"/>
                </a:lnTo>
                <a:lnTo>
                  <a:pt x="377189" y="45720"/>
                </a:lnTo>
                <a:lnTo>
                  <a:pt x="377189" y="185789"/>
                </a:lnTo>
                <a:lnTo>
                  <a:pt x="389381" y="190500"/>
                </a:lnTo>
                <a:close/>
              </a:path>
              <a:path w="389890" h="190500">
                <a:moveTo>
                  <a:pt x="377189" y="144780"/>
                </a:moveTo>
                <a:lnTo>
                  <a:pt x="248519" y="95250"/>
                </a:lnTo>
                <a:lnTo>
                  <a:pt x="195588" y="115625"/>
                </a:lnTo>
                <a:lnTo>
                  <a:pt x="351281" y="175779"/>
                </a:lnTo>
                <a:lnTo>
                  <a:pt x="351281" y="162306"/>
                </a:lnTo>
                <a:lnTo>
                  <a:pt x="377189" y="144780"/>
                </a:lnTo>
                <a:close/>
              </a:path>
              <a:path w="389890" h="190500">
                <a:moveTo>
                  <a:pt x="377189" y="45720"/>
                </a:moveTo>
                <a:lnTo>
                  <a:pt x="351281" y="27432"/>
                </a:lnTo>
                <a:lnTo>
                  <a:pt x="351281" y="55692"/>
                </a:lnTo>
                <a:lnTo>
                  <a:pt x="377189" y="45720"/>
                </a:lnTo>
                <a:close/>
              </a:path>
              <a:path w="389890" h="190500">
                <a:moveTo>
                  <a:pt x="377189" y="144780"/>
                </a:moveTo>
                <a:lnTo>
                  <a:pt x="377189" y="45720"/>
                </a:lnTo>
                <a:lnTo>
                  <a:pt x="351281" y="55692"/>
                </a:lnTo>
                <a:lnTo>
                  <a:pt x="351281" y="134807"/>
                </a:lnTo>
                <a:lnTo>
                  <a:pt x="377189" y="144780"/>
                </a:lnTo>
                <a:close/>
              </a:path>
              <a:path w="389890" h="190500">
                <a:moveTo>
                  <a:pt x="377189" y="185789"/>
                </a:moveTo>
                <a:lnTo>
                  <a:pt x="377189" y="144780"/>
                </a:lnTo>
                <a:lnTo>
                  <a:pt x="351281" y="162306"/>
                </a:lnTo>
                <a:lnTo>
                  <a:pt x="351281" y="175779"/>
                </a:lnTo>
                <a:lnTo>
                  <a:pt x="377189" y="185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95320" y="4979670"/>
            <a:ext cx="2406015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0"/>
              </a:lnSpc>
            </a:pP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Sname, Sage 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σ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C#</a:t>
            </a:r>
            <a:r>
              <a:rPr sz="1200" b="1" spc="12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&lt;&gt;“002”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2301" y="4974082"/>
            <a:ext cx="153860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6583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(S	</a:t>
            </a:r>
            <a:r>
              <a:rPr sz="2000" b="1" spc="-10" dirty="0">
                <a:latin typeface="Tahoma" panose="020B0604030504040204"/>
                <a:cs typeface="Tahoma" panose="020B0604030504040204"/>
              </a:rPr>
              <a:t>SC))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79249" y="5041391"/>
            <a:ext cx="388620" cy="190500"/>
          </a:xfrm>
          <a:custGeom>
            <a:avLst/>
            <a:gdLst/>
            <a:ahLst/>
            <a:cxnLst/>
            <a:rect l="l" t="t" r="r" b="b"/>
            <a:pathLst>
              <a:path w="388620" h="190500">
                <a:moveTo>
                  <a:pt x="194310" y="74338"/>
                </a:moveTo>
                <a:lnTo>
                  <a:pt x="0" y="0"/>
                </a:lnTo>
                <a:lnTo>
                  <a:pt x="0" y="190500"/>
                </a:lnTo>
                <a:lnTo>
                  <a:pt x="12192" y="185789"/>
                </a:lnTo>
                <a:lnTo>
                  <a:pt x="12192" y="45720"/>
                </a:lnTo>
                <a:lnTo>
                  <a:pt x="38100" y="27432"/>
                </a:lnTo>
                <a:lnTo>
                  <a:pt x="38100" y="55692"/>
                </a:lnTo>
                <a:lnTo>
                  <a:pt x="140862" y="95250"/>
                </a:lnTo>
                <a:lnTo>
                  <a:pt x="187452" y="77315"/>
                </a:lnTo>
                <a:lnTo>
                  <a:pt x="187452" y="76962"/>
                </a:lnTo>
                <a:lnTo>
                  <a:pt x="194310" y="74338"/>
                </a:lnTo>
                <a:close/>
              </a:path>
              <a:path w="388620" h="190500">
                <a:moveTo>
                  <a:pt x="38100" y="55692"/>
                </a:moveTo>
                <a:lnTo>
                  <a:pt x="38100" y="27432"/>
                </a:lnTo>
                <a:lnTo>
                  <a:pt x="12192" y="45720"/>
                </a:lnTo>
                <a:lnTo>
                  <a:pt x="38100" y="55692"/>
                </a:lnTo>
                <a:close/>
              </a:path>
              <a:path w="388620" h="190500">
                <a:moveTo>
                  <a:pt x="38100" y="134807"/>
                </a:moveTo>
                <a:lnTo>
                  <a:pt x="38100" y="55692"/>
                </a:lnTo>
                <a:lnTo>
                  <a:pt x="12192" y="45720"/>
                </a:lnTo>
                <a:lnTo>
                  <a:pt x="12192" y="144780"/>
                </a:lnTo>
                <a:lnTo>
                  <a:pt x="38100" y="134807"/>
                </a:lnTo>
                <a:close/>
              </a:path>
              <a:path w="388620" h="190500">
                <a:moveTo>
                  <a:pt x="193793" y="115625"/>
                </a:moveTo>
                <a:lnTo>
                  <a:pt x="140862" y="95250"/>
                </a:lnTo>
                <a:lnTo>
                  <a:pt x="12192" y="144780"/>
                </a:lnTo>
                <a:lnTo>
                  <a:pt x="38100" y="162306"/>
                </a:lnTo>
                <a:lnTo>
                  <a:pt x="38100" y="175779"/>
                </a:lnTo>
                <a:lnTo>
                  <a:pt x="193793" y="115625"/>
                </a:lnTo>
                <a:close/>
              </a:path>
              <a:path w="388620" h="190500">
                <a:moveTo>
                  <a:pt x="38100" y="175779"/>
                </a:moveTo>
                <a:lnTo>
                  <a:pt x="38100" y="162306"/>
                </a:lnTo>
                <a:lnTo>
                  <a:pt x="12192" y="144780"/>
                </a:lnTo>
                <a:lnTo>
                  <a:pt x="12192" y="185789"/>
                </a:lnTo>
                <a:lnTo>
                  <a:pt x="38100" y="175779"/>
                </a:lnTo>
                <a:close/>
              </a:path>
              <a:path w="388620" h="190500">
                <a:moveTo>
                  <a:pt x="247757" y="95250"/>
                </a:moveTo>
                <a:lnTo>
                  <a:pt x="200248" y="76962"/>
                </a:lnTo>
                <a:lnTo>
                  <a:pt x="188371" y="76962"/>
                </a:lnTo>
                <a:lnTo>
                  <a:pt x="140862" y="95250"/>
                </a:lnTo>
                <a:lnTo>
                  <a:pt x="187452" y="113184"/>
                </a:lnTo>
                <a:lnTo>
                  <a:pt x="187452" y="112776"/>
                </a:lnTo>
                <a:lnTo>
                  <a:pt x="201168" y="112776"/>
                </a:lnTo>
                <a:lnTo>
                  <a:pt x="201168" y="113184"/>
                </a:lnTo>
                <a:lnTo>
                  <a:pt x="247757" y="95250"/>
                </a:lnTo>
                <a:close/>
              </a:path>
              <a:path w="388620" h="190500">
                <a:moveTo>
                  <a:pt x="201168" y="76962"/>
                </a:moveTo>
                <a:lnTo>
                  <a:pt x="194310" y="74338"/>
                </a:lnTo>
                <a:lnTo>
                  <a:pt x="187452" y="76962"/>
                </a:lnTo>
                <a:lnTo>
                  <a:pt x="188371" y="76962"/>
                </a:lnTo>
                <a:lnTo>
                  <a:pt x="194310" y="74676"/>
                </a:lnTo>
                <a:lnTo>
                  <a:pt x="200248" y="76962"/>
                </a:lnTo>
                <a:lnTo>
                  <a:pt x="201168" y="76962"/>
                </a:lnTo>
                <a:close/>
              </a:path>
              <a:path w="388620" h="190500">
                <a:moveTo>
                  <a:pt x="188371" y="76962"/>
                </a:moveTo>
                <a:lnTo>
                  <a:pt x="187452" y="76962"/>
                </a:lnTo>
                <a:lnTo>
                  <a:pt x="187452" y="77315"/>
                </a:lnTo>
                <a:lnTo>
                  <a:pt x="188371" y="76962"/>
                </a:lnTo>
                <a:close/>
              </a:path>
              <a:path w="388620" h="190500">
                <a:moveTo>
                  <a:pt x="201168" y="112776"/>
                </a:moveTo>
                <a:lnTo>
                  <a:pt x="187452" y="112776"/>
                </a:lnTo>
                <a:lnTo>
                  <a:pt x="194310" y="115425"/>
                </a:lnTo>
                <a:lnTo>
                  <a:pt x="201168" y="112776"/>
                </a:lnTo>
                <a:close/>
              </a:path>
              <a:path w="388620" h="190500">
                <a:moveTo>
                  <a:pt x="194310" y="115425"/>
                </a:moveTo>
                <a:lnTo>
                  <a:pt x="187452" y="112776"/>
                </a:lnTo>
                <a:lnTo>
                  <a:pt x="187452" y="113184"/>
                </a:lnTo>
                <a:lnTo>
                  <a:pt x="193793" y="115625"/>
                </a:lnTo>
                <a:lnTo>
                  <a:pt x="194310" y="115425"/>
                </a:lnTo>
                <a:close/>
              </a:path>
              <a:path w="388620" h="190500">
                <a:moveTo>
                  <a:pt x="200248" y="76962"/>
                </a:moveTo>
                <a:lnTo>
                  <a:pt x="194310" y="74676"/>
                </a:lnTo>
                <a:lnTo>
                  <a:pt x="188371" y="76962"/>
                </a:lnTo>
                <a:lnTo>
                  <a:pt x="200248" y="76962"/>
                </a:lnTo>
                <a:close/>
              </a:path>
              <a:path w="388620" h="190500">
                <a:moveTo>
                  <a:pt x="194826" y="115625"/>
                </a:moveTo>
                <a:lnTo>
                  <a:pt x="194310" y="115425"/>
                </a:lnTo>
                <a:lnTo>
                  <a:pt x="193793" y="115625"/>
                </a:lnTo>
                <a:lnTo>
                  <a:pt x="194310" y="115824"/>
                </a:lnTo>
                <a:lnTo>
                  <a:pt x="194826" y="115625"/>
                </a:lnTo>
                <a:close/>
              </a:path>
              <a:path w="388620" h="190500">
                <a:moveTo>
                  <a:pt x="388620" y="190500"/>
                </a:moveTo>
                <a:lnTo>
                  <a:pt x="388620" y="0"/>
                </a:lnTo>
                <a:lnTo>
                  <a:pt x="194310" y="74338"/>
                </a:lnTo>
                <a:lnTo>
                  <a:pt x="201168" y="76962"/>
                </a:lnTo>
                <a:lnTo>
                  <a:pt x="201168" y="77315"/>
                </a:lnTo>
                <a:lnTo>
                  <a:pt x="247757" y="95250"/>
                </a:lnTo>
                <a:lnTo>
                  <a:pt x="350520" y="55692"/>
                </a:lnTo>
                <a:lnTo>
                  <a:pt x="350520" y="27432"/>
                </a:lnTo>
                <a:lnTo>
                  <a:pt x="376428" y="45720"/>
                </a:lnTo>
                <a:lnTo>
                  <a:pt x="376428" y="185789"/>
                </a:lnTo>
                <a:lnTo>
                  <a:pt x="388620" y="190500"/>
                </a:lnTo>
                <a:close/>
              </a:path>
              <a:path w="388620" h="190500">
                <a:moveTo>
                  <a:pt x="201168" y="113184"/>
                </a:moveTo>
                <a:lnTo>
                  <a:pt x="201168" y="112776"/>
                </a:lnTo>
                <a:lnTo>
                  <a:pt x="194310" y="115425"/>
                </a:lnTo>
                <a:lnTo>
                  <a:pt x="194826" y="115625"/>
                </a:lnTo>
                <a:lnTo>
                  <a:pt x="201168" y="113184"/>
                </a:lnTo>
                <a:close/>
              </a:path>
              <a:path w="388620" h="190500">
                <a:moveTo>
                  <a:pt x="376428" y="144780"/>
                </a:moveTo>
                <a:lnTo>
                  <a:pt x="247757" y="95250"/>
                </a:lnTo>
                <a:lnTo>
                  <a:pt x="194826" y="115625"/>
                </a:lnTo>
                <a:lnTo>
                  <a:pt x="350520" y="175779"/>
                </a:lnTo>
                <a:lnTo>
                  <a:pt x="350520" y="162306"/>
                </a:lnTo>
                <a:lnTo>
                  <a:pt x="376428" y="144780"/>
                </a:lnTo>
                <a:close/>
              </a:path>
              <a:path w="388620" h="190500">
                <a:moveTo>
                  <a:pt x="201168" y="77315"/>
                </a:moveTo>
                <a:lnTo>
                  <a:pt x="201168" y="76962"/>
                </a:lnTo>
                <a:lnTo>
                  <a:pt x="200248" y="76962"/>
                </a:lnTo>
                <a:lnTo>
                  <a:pt x="201168" y="77315"/>
                </a:lnTo>
                <a:close/>
              </a:path>
              <a:path w="388620" h="190500">
                <a:moveTo>
                  <a:pt x="376428" y="45720"/>
                </a:moveTo>
                <a:lnTo>
                  <a:pt x="350520" y="27432"/>
                </a:lnTo>
                <a:lnTo>
                  <a:pt x="350520" y="55692"/>
                </a:lnTo>
                <a:lnTo>
                  <a:pt x="376428" y="45720"/>
                </a:lnTo>
                <a:close/>
              </a:path>
              <a:path w="388620" h="190500">
                <a:moveTo>
                  <a:pt x="376428" y="144780"/>
                </a:moveTo>
                <a:lnTo>
                  <a:pt x="376428" y="45720"/>
                </a:lnTo>
                <a:lnTo>
                  <a:pt x="350520" y="55692"/>
                </a:lnTo>
                <a:lnTo>
                  <a:pt x="350520" y="134807"/>
                </a:lnTo>
                <a:lnTo>
                  <a:pt x="376428" y="144780"/>
                </a:lnTo>
                <a:close/>
              </a:path>
              <a:path w="388620" h="190500">
                <a:moveTo>
                  <a:pt x="376428" y="185789"/>
                </a:moveTo>
                <a:lnTo>
                  <a:pt x="376428" y="144780"/>
                </a:lnTo>
                <a:lnTo>
                  <a:pt x="350520" y="162306"/>
                </a:lnTo>
                <a:lnTo>
                  <a:pt x="350520" y="175779"/>
                </a:lnTo>
                <a:lnTo>
                  <a:pt x="376428" y="185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9199" y="877315"/>
            <a:ext cx="7863840" cy="396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组合操作示例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7081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前例我们也可以采用交运算来实现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 dirty="0">
              <a:latin typeface="Times New Roman" panose="02020603050405020304"/>
              <a:cs typeface="Times New Roman" panose="02020603050405020304"/>
            </a:endParaRPr>
          </a:p>
          <a:p>
            <a:pPr marL="188595" algn="ctr">
              <a:lnSpc>
                <a:spcPct val="100000"/>
              </a:lnSpc>
              <a:tabLst>
                <a:tab pos="2377440" algn="l"/>
              </a:tabLst>
            </a:pP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S#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σ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C#=“001”</a:t>
            </a:r>
            <a:r>
              <a:rPr sz="1200" b="1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(SC))	</a:t>
            </a:r>
            <a:r>
              <a:rPr sz="3000" b="1" spc="-7" baseline="13000" dirty="0">
                <a:latin typeface="Symbol" panose="05050102010706020507"/>
                <a:cs typeface="Symbol" panose="05050102010706020507"/>
              </a:rPr>
              <a:t></a:t>
            </a:r>
            <a:r>
              <a:rPr sz="3000" b="1" spc="-7" baseline="1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S#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σ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C#=“002”</a:t>
            </a:r>
            <a:r>
              <a:rPr sz="1200" b="1" spc="-26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baseline="13000" dirty="0">
                <a:latin typeface="Arial" panose="020B0604020202020204"/>
                <a:cs typeface="Arial" panose="020B0604020202020204"/>
              </a:rPr>
              <a:t>(SC))</a:t>
            </a:r>
            <a:endParaRPr sz="3000" baseline="130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5875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再举一个例子：查询不学习课程号为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002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的学生姓名和年龄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5875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如下查询表达式正确吗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?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2367" y="5523738"/>
            <a:ext cx="3199130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0"/>
              </a:lnSpc>
              <a:tabLst>
                <a:tab pos="1909445" algn="l"/>
              </a:tabLst>
            </a:pP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Sname, Sage</a:t>
            </a:r>
            <a:r>
              <a:rPr sz="1200" b="1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(S </a:t>
            </a:r>
            <a:r>
              <a:rPr sz="3600" baseline="10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</a:t>
            </a:r>
            <a:r>
              <a:rPr sz="3600" baseline="10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σ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C#=“002”</a:t>
            </a:r>
            <a:r>
              <a:rPr sz="1200" b="1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(S</a:t>
            </a:r>
            <a:endParaRPr sz="3000" baseline="1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55625" y="5518150"/>
            <a:ext cx="58547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ahoma" panose="020B0604030504040204"/>
                <a:cs typeface="Tahoma" panose="020B0604030504040204"/>
              </a:rPr>
              <a:t>SC))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99860" y="5582411"/>
            <a:ext cx="340360" cy="193675"/>
          </a:xfrm>
          <a:custGeom>
            <a:avLst/>
            <a:gdLst/>
            <a:ahLst/>
            <a:cxnLst/>
            <a:rect l="l" t="t" r="r" b="b"/>
            <a:pathLst>
              <a:path w="340360" h="193675">
                <a:moveTo>
                  <a:pt x="169562" y="75684"/>
                </a:moveTo>
                <a:lnTo>
                  <a:pt x="0" y="0"/>
                </a:lnTo>
                <a:lnTo>
                  <a:pt x="0" y="193548"/>
                </a:lnTo>
                <a:lnTo>
                  <a:pt x="11429" y="188446"/>
                </a:lnTo>
                <a:lnTo>
                  <a:pt x="11429" y="47244"/>
                </a:lnTo>
                <a:lnTo>
                  <a:pt x="38099" y="29718"/>
                </a:lnTo>
                <a:lnTo>
                  <a:pt x="38099" y="59168"/>
                </a:lnTo>
                <a:lnTo>
                  <a:pt x="123058" y="97155"/>
                </a:lnTo>
                <a:lnTo>
                  <a:pt x="161543" y="79947"/>
                </a:lnTo>
                <a:lnTo>
                  <a:pt x="161543" y="79248"/>
                </a:lnTo>
                <a:lnTo>
                  <a:pt x="169562" y="75684"/>
                </a:lnTo>
                <a:close/>
              </a:path>
              <a:path w="340360" h="193675">
                <a:moveTo>
                  <a:pt x="38099" y="59168"/>
                </a:moveTo>
                <a:lnTo>
                  <a:pt x="38099" y="29718"/>
                </a:lnTo>
                <a:lnTo>
                  <a:pt x="11429" y="47244"/>
                </a:lnTo>
                <a:lnTo>
                  <a:pt x="38099" y="59168"/>
                </a:lnTo>
                <a:close/>
              </a:path>
              <a:path w="340360" h="193675">
                <a:moveTo>
                  <a:pt x="38099" y="135141"/>
                </a:moveTo>
                <a:lnTo>
                  <a:pt x="38099" y="59168"/>
                </a:lnTo>
                <a:lnTo>
                  <a:pt x="11429" y="47244"/>
                </a:lnTo>
                <a:lnTo>
                  <a:pt x="11429" y="147066"/>
                </a:lnTo>
                <a:lnTo>
                  <a:pt x="38099" y="135141"/>
                </a:lnTo>
                <a:close/>
              </a:path>
              <a:path w="340360" h="193675">
                <a:moveTo>
                  <a:pt x="169468" y="117905"/>
                </a:moveTo>
                <a:lnTo>
                  <a:pt x="123058" y="97155"/>
                </a:lnTo>
                <a:lnTo>
                  <a:pt x="11429" y="147066"/>
                </a:lnTo>
                <a:lnTo>
                  <a:pt x="38099" y="164592"/>
                </a:lnTo>
                <a:lnTo>
                  <a:pt x="38099" y="176541"/>
                </a:lnTo>
                <a:lnTo>
                  <a:pt x="169468" y="117905"/>
                </a:lnTo>
                <a:close/>
              </a:path>
              <a:path w="340360" h="193675">
                <a:moveTo>
                  <a:pt x="38099" y="176541"/>
                </a:moveTo>
                <a:lnTo>
                  <a:pt x="38099" y="164592"/>
                </a:lnTo>
                <a:lnTo>
                  <a:pt x="11429" y="147066"/>
                </a:lnTo>
                <a:lnTo>
                  <a:pt x="11429" y="188446"/>
                </a:lnTo>
                <a:lnTo>
                  <a:pt x="38099" y="176541"/>
                </a:lnTo>
                <a:close/>
              </a:path>
              <a:path w="340360" h="193675">
                <a:moveTo>
                  <a:pt x="216793" y="97155"/>
                </a:moveTo>
                <a:lnTo>
                  <a:pt x="176743" y="79248"/>
                </a:lnTo>
                <a:lnTo>
                  <a:pt x="163108" y="79248"/>
                </a:lnTo>
                <a:lnTo>
                  <a:pt x="123058" y="97155"/>
                </a:lnTo>
                <a:lnTo>
                  <a:pt x="161543" y="114362"/>
                </a:lnTo>
                <a:lnTo>
                  <a:pt x="177545" y="114300"/>
                </a:lnTo>
                <a:lnTo>
                  <a:pt x="177545" y="114702"/>
                </a:lnTo>
                <a:lnTo>
                  <a:pt x="216793" y="97155"/>
                </a:lnTo>
                <a:close/>
              </a:path>
              <a:path w="340360" h="193675">
                <a:moveTo>
                  <a:pt x="177545" y="79248"/>
                </a:moveTo>
                <a:lnTo>
                  <a:pt x="169925" y="75846"/>
                </a:lnTo>
                <a:lnTo>
                  <a:pt x="169468" y="75726"/>
                </a:lnTo>
                <a:lnTo>
                  <a:pt x="161543" y="79248"/>
                </a:lnTo>
                <a:lnTo>
                  <a:pt x="163108" y="79248"/>
                </a:lnTo>
                <a:lnTo>
                  <a:pt x="169562" y="76362"/>
                </a:lnTo>
                <a:lnTo>
                  <a:pt x="170020" y="76242"/>
                </a:lnTo>
                <a:lnTo>
                  <a:pt x="176743" y="79248"/>
                </a:lnTo>
                <a:lnTo>
                  <a:pt x="177545" y="79248"/>
                </a:lnTo>
                <a:close/>
              </a:path>
              <a:path w="340360" h="193675">
                <a:moveTo>
                  <a:pt x="163108" y="79248"/>
                </a:moveTo>
                <a:lnTo>
                  <a:pt x="161543" y="79248"/>
                </a:lnTo>
                <a:lnTo>
                  <a:pt x="161543" y="79947"/>
                </a:lnTo>
                <a:lnTo>
                  <a:pt x="163108" y="79248"/>
                </a:lnTo>
                <a:close/>
              </a:path>
              <a:path w="340360" h="193675">
                <a:moveTo>
                  <a:pt x="177545" y="114300"/>
                </a:moveTo>
                <a:lnTo>
                  <a:pt x="161543" y="114300"/>
                </a:lnTo>
                <a:lnTo>
                  <a:pt x="169562" y="117863"/>
                </a:lnTo>
                <a:lnTo>
                  <a:pt x="177545" y="114300"/>
                </a:lnTo>
                <a:close/>
              </a:path>
              <a:path w="340360" h="193675">
                <a:moveTo>
                  <a:pt x="169562" y="117863"/>
                </a:moveTo>
                <a:lnTo>
                  <a:pt x="161543" y="114300"/>
                </a:lnTo>
                <a:lnTo>
                  <a:pt x="169468" y="117905"/>
                </a:lnTo>
                <a:close/>
              </a:path>
              <a:path w="340360" h="193675">
                <a:moveTo>
                  <a:pt x="176743" y="79248"/>
                </a:moveTo>
                <a:lnTo>
                  <a:pt x="169925" y="76200"/>
                </a:lnTo>
                <a:lnTo>
                  <a:pt x="163108" y="79248"/>
                </a:lnTo>
                <a:lnTo>
                  <a:pt x="176743" y="79248"/>
                </a:lnTo>
                <a:close/>
              </a:path>
              <a:path w="340360" h="193675">
                <a:moveTo>
                  <a:pt x="170020" y="118067"/>
                </a:moveTo>
                <a:lnTo>
                  <a:pt x="169468" y="117905"/>
                </a:lnTo>
                <a:lnTo>
                  <a:pt x="170020" y="118067"/>
                </a:lnTo>
                <a:close/>
              </a:path>
              <a:path w="340360" h="193675">
                <a:moveTo>
                  <a:pt x="339851" y="193548"/>
                </a:moveTo>
                <a:lnTo>
                  <a:pt x="339851" y="0"/>
                </a:lnTo>
                <a:lnTo>
                  <a:pt x="169562" y="75684"/>
                </a:lnTo>
                <a:lnTo>
                  <a:pt x="177545" y="79248"/>
                </a:lnTo>
                <a:lnTo>
                  <a:pt x="177545" y="79607"/>
                </a:lnTo>
                <a:lnTo>
                  <a:pt x="216793" y="97155"/>
                </a:lnTo>
                <a:lnTo>
                  <a:pt x="301751" y="59168"/>
                </a:lnTo>
                <a:lnTo>
                  <a:pt x="301751" y="29718"/>
                </a:lnTo>
                <a:lnTo>
                  <a:pt x="328421" y="47244"/>
                </a:lnTo>
                <a:lnTo>
                  <a:pt x="328421" y="188468"/>
                </a:lnTo>
                <a:lnTo>
                  <a:pt x="339851" y="193548"/>
                </a:lnTo>
                <a:close/>
              </a:path>
              <a:path w="340360" h="193675">
                <a:moveTo>
                  <a:pt x="177545" y="114702"/>
                </a:moveTo>
                <a:lnTo>
                  <a:pt x="177545" y="114300"/>
                </a:lnTo>
                <a:lnTo>
                  <a:pt x="169562" y="117863"/>
                </a:lnTo>
                <a:lnTo>
                  <a:pt x="170020" y="118067"/>
                </a:lnTo>
                <a:lnTo>
                  <a:pt x="177545" y="114702"/>
                </a:lnTo>
                <a:close/>
              </a:path>
              <a:path w="340360" h="193675">
                <a:moveTo>
                  <a:pt x="328421" y="147066"/>
                </a:moveTo>
                <a:lnTo>
                  <a:pt x="216793" y="97155"/>
                </a:lnTo>
                <a:lnTo>
                  <a:pt x="170020" y="118067"/>
                </a:lnTo>
                <a:lnTo>
                  <a:pt x="301751" y="176614"/>
                </a:lnTo>
                <a:lnTo>
                  <a:pt x="301751" y="164592"/>
                </a:lnTo>
                <a:lnTo>
                  <a:pt x="328421" y="147066"/>
                </a:lnTo>
                <a:close/>
              </a:path>
              <a:path w="340360" h="193675">
                <a:moveTo>
                  <a:pt x="177545" y="79607"/>
                </a:moveTo>
                <a:lnTo>
                  <a:pt x="177545" y="79248"/>
                </a:lnTo>
                <a:lnTo>
                  <a:pt x="176743" y="79248"/>
                </a:lnTo>
                <a:lnTo>
                  <a:pt x="177545" y="79607"/>
                </a:lnTo>
                <a:close/>
              </a:path>
              <a:path w="340360" h="193675">
                <a:moveTo>
                  <a:pt x="328421" y="47244"/>
                </a:moveTo>
                <a:lnTo>
                  <a:pt x="301751" y="29718"/>
                </a:lnTo>
                <a:lnTo>
                  <a:pt x="301751" y="59168"/>
                </a:lnTo>
                <a:lnTo>
                  <a:pt x="328421" y="47244"/>
                </a:lnTo>
                <a:close/>
              </a:path>
              <a:path w="340360" h="193675">
                <a:moveTo>
                  <a:pt x="328421" y="147066"/>
                </a:moveTo>
                <a:lnTo>
                  <a:pt x="328421" y="47244"/>
                </a:lnTo>
                <a:lnTo>
                  <a:pt x="301751" y="59168"/>
                </a:lnTo>
                <a:lnTo>
                  <a:pt x="301751" y="135141"/>
                </a:lnTo>
                <a:lnTo>
                  <a:pt x="328421" y="147066"/>
                </a:lnTo>
                <a:close/>
              </a:path>
              <a:path w="340360" h="193675">
                <a:moveTo>
                  <a:pt x="328421" y="188468"/>
                </a:moveTo>
                <a:lnTo>
                  <a:pt x="328421" y="147066"/>
                </a:lnTo>
                <a:lnTo>
                  <a:pt x="301751" y="164592"/>
                </a:lnTo>
                <a:lnTo>
                  <a:pt x="301751" y="176614"/>
                </a:lnTo>
                <a:lnTo>
                  <a:pt x="328421" y="188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20073" y="2780538"/>
            <a:ext cx="4454525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0"/>
              </a:lnSpc>
            </a:pP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Sname,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Sage</a:t>
            </a:r>
            <a:r>
              <a:rPr sz="1200" b="1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(S</a:t>
            </a:r>
            <a:r>
              <a:rPr sz="3000" b="1" spc="-7" baseline="13000" dirty="0">
                <a:latin typeface="Tahoma" panose="020B0604030504040204"/>
                <a:cs typeface="Tahoma" panose="020B0604030504040204"/>
              </a:rPr>
              <a:t>)</a:t>
            </a:r>
            <a:r>
              <a:rPr sz="3000" b="1" spc="-67" baseline="13000" dirty="0">
                <a:latin typeface="Tahoma" panose="020B0604030504040204"/>
                <a:cs typeface="Tahoma" panose="020B0604030504040204"/>
              </a:rPr>
              <a:t> </a:t>
            </a:r>
            <a:r>
              <a:rPr sz="3600" baseline="10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</a:t>
            </a:r>
            <a:r>
              <a:rPr sz="3600" spc="60" baseline="10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Sname,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Sage</a:t>
            </a:r>
            <a:r>
              <a:rPr sz="1200" b="1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σ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C#=“002”</a:t>
            </a:r>
            <a:r>
              <a:rPr sz="1200" b="1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(S</a:t>
            </a:r>
            <a:endParaRPr sz="3000" baseline="1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9095" y="2774950"/>
            <a:ext cx="58547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ahoma" panose="020B0604030504040204"/>
                <a:cs typeface="Tahoma" panose="020B0604030504040204"/>
              </a:rPr>
              <a:t>SC))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36181" y="2840735"/>
            <a:ext cx="389890" cy="190500"/>
          </a:xfrm>
          <a:custGeom>
            <a:avLst/>
            <a:gdLst/>
            <a:ahLst/>
            <a:cxnLst/>
            <a:rect l="l" t="t" r="r" b="b"/>
            <a:pathLst>
              <a:path w="389890" h="190500">
                <a:moveTo>
                  <a:pt x="193793" y="74874"/>
                </a:moveTo>
                <a:lnTo>
                  <a:pt x="0" y="0"/>
                </a:lnTo>
                <a:lnTo>
                  <a:pt x="0" y="190500"/>
                </a:lnTo>
                <a:lnTo>
                  <a:pt x="12191" y="185835"/>
                </a:lnTo>
                <a:lnTo>
                  <a:pt x="12191" y="45720"/>
                </a:lnTo>
                <a:lnTo>
                  <a:pt x="38099" y="28194"/>
                </a:lnTo>
                <a:lnTo>
                  <a:pt x="38099" y="55692"/>
                </a:lnTo>
                <a:lnTo>
                  <a:pt x="140862" y="95249"/>
                </a:lnTo>
                <a:lnTo>
                  <a:pt x="193793" y="74874"/>
                </a:lnTo>
                <a:close/>
              </a:path>
              <a:path w="389890" h="190500">
                <a:moveTo>
                  <a:pt x="38099" y="55692"/>
                </a:moveTo>
                <a:lnTo>
                  <a:pt x="38099" y="28194"/>
                </a:lnTo>
                <a:lnTo>
                  <a:pt x="12191" y="45720"/>
                </a:lnTo>
                <a:lnTo>
                  <a:pt x="38099" y="55692"/>
                </a:lnTo>
                <a:close/>
              </a:path>
              <a:path w="389890" h="190500">
                <a:moveTo>
                  <a:pt x="38099" y="134807"/>
                </a:moveTo>
                <a:lnTo>
                  <a:pt x="38099" y="55692"/>
                </a:lnTo>
                <a:lnTo>
                  <a:pt x="12191" y="45720"/>
                </a:lnTo>
                <a:lnTo>
                  <a:pt x="12191" y="144780"/>
                </a:lnTo>
                <a:lnTo>
                  <a:pt x="38099" y="134807"/>
                </a:lnTo>
                <a:close/>
              </a:path>
              <a:path w="389890" h="190500">
                <a:moveTo>
                  <a:pt x="188371" y="113538"/>
                </a:moveTo>
                <a:lnTo>
                  <a:pt x="140862" y="95250"/>
                </a:lnTo>
                <a:lnTo>
                  <a:pt x="12191" y="144780"/>
                </a:lnTo>
                <a:lnTo>
                  <a:pt x="38099" y="163068"/>
                </a:lnTo>
                <a:lnTo>
                  <a:pt x="38099" y="175923"/>
                </a:lnTo>
                <a:lnTo>
                  <a:pt x="187451" y="118785"/>
                </a:lnTo>
                <a:lnTo>
                  <a:pt x="187451" y="113538"/>
                </a:lnTo>
                <a:lnTo>
                  <a:pt x="188371" y="113538"/>
                </a:lnTo>
                <a:close/>
              </a:path>
              <a:path w="389890" h="190500">
                <a:moveTo>
                  <a:pt x="38099" y="175923"/>
                </a:moveTo>
                <a:lnTo>
                  <a:pt x="38099" y="163068"/>
                </a:lnTo>
                <a:lnTo>
                  <a:pt x="12191" y="144780"/>
                </a:lnTo>
                <a:lnTo>
                  <a:pt x="12191" y="185835"/>
                </a:lnTo>
                <a:lnTo>
                  <a:pt x="38099" y="175923"/>
                </a:lnTo>
                <a:close/>
              </a:path>
              <a:path w="389890" h="190500">
                <a:moveTo>
                  <a:pt x="194322" y="75079"/>
                </a:moveTo>
                <a:lnTo>
                  <a:pt x="193793" y="74874"/>
                </a:lnTo>
                <a:lnTo>
                  <a:pt x="140862" y="95250"/>
                </a:lnTo>
                <a:lnTo>
                  <a:pt x="187451" y="113184"/>
                </a:lnTo>
                <a:lnTo>
                  <a:pt x="187451" y="77724"/>
                </a:lnTo>
                <a:lnTo>
                  <a:pt x="194322" y="75079"/>
                </a:lnTo>
                <a:close/>
              </a:path>
              <a:path w="389890" h="190500">
                <a:moveTo>
                  <a:pt x="201167" y="77724"/>
                </a:moveTo>
                <a:lnTo>
                  <a:pt x="194309" y="75084"/>
                </a:lnTo>
                <a:lnTo>
                  <a:pt x="187451" y="77724"/>
                </a:lnTo>
                <a:lnTo>
                  <a:pt x="201167" y="77724"/>
                </a:lnTo>
                <a:close/>
              </a:path>
              <a:path w="389890" h="190500">
                <a:moveTo>
                  <a:pt x="201167" y="113195"/>
                </a:moveTo>
                <a:lnTo>
                  <a:pt x="201167" y="77724"/>
                </a:lnTo>
                <a:lnTo>
                  <a:pt x="187451" y="77724"/>
                </a:lnTo>
                <a:lnTo>
                  <a:pt x="187451" y="113184"/>
                </a:lnTo>
                <a:lnTo>
                  <a:pt x="188371" y="113538"/>
                </a:lnTo>
                <a:lnTo>
                  <a:pt x="200273" y="113538"/>
                </a:lnTo>
                <a:lnTo>
                  <a:pt x="201167" y="113195"/>
                </a:lnTo>
                <a:close/>
              </a:path>
              <a:path w="389890" h="190500">
                <a:moveTo>
                  <a:pt x="201167" y="113538"/>
                </a:moveTo>
                <a:lnTo>
                  <a:pt x="200273" y="113538"/>
                </a:lnTo>
                <a:lnTo>
                  <a:pt x="194309" y="115824"/>
                </a:lnTo>
                <a:lnTo>
                  <a:pt x="188371" y="113538"/>
                </a:lnTo>
                <a:lnTo>
                  <a:pt x="187451" y="113538"/>
                </a:lnTo>
                <a:lnTo>
                  <a:pt x="194322" y="116156"/>
                </a:lnTo>
                <a:lnTo>
                  <a:pt x="201167" y="113538"/>
                </a:lnTo>
                <a:close/>
              </a:path>
              <a:path w="389890" h="190500">
                <a:moveTo>
                  <a:pt x="194322" y="116156"/>
                </a:moveTo>
                <a:lnTo>
                  <a:pt x="187451" y="113538"/>
                </a:lnTo>
                <a:lnTo>
                  <a:pt x="187451" y="118785"/>
                </a:lnTo>
                <a:lnTo>
                  <a:pt x="194322" y="116156"/>
                </a:lnTo>
                <a:close/>
              </a:path>
              <a:path w="389890" h="190500">
                <a:moveTo>
                  <a:pt x="200273" y="113538"/>
                </a:moveTo>
                <a:lnTo>
                  <a:pt x="188371" y="113538"/>
                </a:lnTo>
                <a:lnTo>
                  <a:pt x="194322" y="115819"/>
                </a:lnTo>
                <a:lnTo>
                  <a:pt x="200273" y="113538"/>
                </a:lnTo>
                <a:close/>
              </a:path>
              <a:path w="389890" h="190500">
                <a:moveTo>
                  <a:pt x="194841" y="74879"/>
                </a:moveTo>
                <a:lnTo>
                  <a:pt x="194309" y="74676"/>
                </a:lnTo>
                <a:lnTo>
                  <a:pt x="193793" y="74874"/>
                </a:lnTo>
                <a:lnTo>
                  <a:pt x="194322" y="75079"/>
                </a:lnTo>
                <a:lnTo>
                  <a:pt x="194841" y="74879"/>
                </a:lnTo>
                <a:close/>
              </a:path>
              <a:path w="389890" h="190500">
                <a:moveTo>
                  <a:pt x="247981" y="95250"/>
                </a:moveTo>
                <a:lnTo>
                  <a:pt x="194841" y="74879"/>
                </a:lnTo>
                <a:lnTo>
                  <a:pt x="194322" y="75079"/>
                </a:lnTo>
                <a:lnTo>
                  <a:pt x="201167" y="77724"/>
                </a:lnTo>
                <a:lnTo>
                  <a:pt x="201167" y="113195"/>
                </a:lnTo>
                <a:lnTo>
                  <a:pt x="247981" y="95250"/>
                </a:lnTo>
                <a:close/>
              </a:path>
              <a:path w="389890" h="190500">
                <a:moveTo>
                  <a:pt x="201167" y="118765"/>
                </a:moveTo>
                <a:lnTo>
                  <a:pt x="201167" y="113538"/>
                </a:lnTo>
                <a:lnTo>
                  <a:pt x="194322" y="116156"/>
                </a:lnTo>
                <a:lnTo>
                  <a:pt x="201167" y="118765"/>
                </a:lnTo>
                <a:close/>
              </a:path>
              <a:path w="389890" h="190500">
                <a:moveTo>
                  <a:pt x="389381" y="190500"/>
                </a:moveTo>
                <a:lnTo>
                  <a:pt x="389381" y="0"/>
                </a:lnTo>
                <a:lnTo>
                  <a:pt x="194841" y="74879"/>
                </a:lnTo>
                <a:lnTo>
                  <a:pt x="247981" y="95250"/>
                </a:lnTo>
                <a:lnTo>
                  <a:pt x="351281" y="55651"/>
                </a:lnTo>
                <a:lnTo>
                  <a:pt x="351281" y="28194"/>
                </a:lnTo>
                <a:lnTo>
                  <a:pt x="377189" y="45720"/>
                </a:lnTo>
                <a:lnTo>
                  <a:pt x="377189" y="185853"/>
                </a:lnTo>
                <a:lnTo>
                  <a:pt x="389381" y="190500"/>
                </a:lnTo>
                <a:close/>
              </a:path>
              <a:path w="389890" h="190500">
                <a:moveTo>
                  <a:pt x="377189" y="144780"/>
                </a:moveTo>
                <a:lnTo>
                  <a:pt x="247981" y="95250"/>
                </a:lnTo>
                <a:lnTo>
                  <a:pt x="200273" y="113538"/>
                </a:lnTo>
                <a:lnTo>
                  <a:pt x="201167" y="113538"/>
                </a:lnTo>
                <a:lnTo>
                  <a:pt x="201167" y="118765"/>
                </a:lnTo>
                <a:lnTo>
                  <a:pt x="351281" y="175978"/>
                </a:lnTo>
                <a:lnTo>
                  <a:pt x="351281" y="163068"/>
                </a:lnTo>
                <a:lnTo>
                  <a:pt x="377189" y="144780"/>
                </a:lnTo>
                <a:close/>
              </a:path>
              <a:path w="389890" h="190500">
                <a:moveTo>
                  <a:pt x="377189" y="45720"/>
                </a:moveTo>
                <a:lnTo>
                  <a:pt x="351281" y="28194"/>
                </a:lnTo>
                <a:lnTo>
                  <a:pt x="351281" y="55651"/>
                </a:lnTo>
                <a:lnTo>
                  <a:pt x="377189" y="45720"/>
                </a:lnTo>
                <a:close/>
              </a:path>
              <a:path w="389890" h="190500">
                <a:moveTo>
                  <a:pt x="377189" y="144780"/>
                </a:moveTo>
                <a:lnTo>
                  <a:pt x="377189" y="45720"/>
                </a:lnTo>
                <a:lnTo>
                  <a:pt x="351281" y="55651"/>
                </a:lnTo>
                <a:lnTo>
                  <a:pt x="351281" y="134848"/>
                </a:lnTo>
                <a:lnTo>
                  <a:pt x="377189" y="144780"/>
                </a:lnTo>
                <a:close/>
              </a:path>
              <a:path w="389890" h="190500">
                <a:moveTo>
                  <a:pt x="377189" y="185853"/>
                </a:moveTo>
                <a:lnTo>
                  <a:pt x="377189" y="144780"/>
                </a:lnTo>
                <a:lnTo>
                  <a:pt x="351281" y="163068"/>
                </a:lnTo>
                <a:lnTo>
                  <a:pt x="351281" y="175978"/>
                </a:lnTo>
                <a:lnTo>
                  <a:pt x="377189" y="185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9199" y="877315"/>
            <a:ext cx="6869430" cy="177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组合操作示例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9845">
              <a:lnSpc>
                <a:spcPct val="100000"/>
              </a:lnSpc>
              <a:spcBef>
                <a:spcPts val="133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再举一个例子：查询不学习课程号为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002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的学生姓名和年龄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7315"/>
            <a:ext cx="8360409" cy="523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组合操作示例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续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4137025" algn="ctr">
              <a:lnSpc>
                <a:spcPct val="100000"/>
              </a:lnSpc>
              <a:spcBef>
                <a:spcPts val="189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书写关系代数表达式的基本思路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40715" marR="508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检索是否涉及多个表，如不涉及，则可直接采用并、差、交、选择  与投影，只要注意条件书写正确与否即可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4071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如涉及多个表，则检查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09791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能否使用自然连接，将多个表连接起来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多数情况是这样的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97915">
              <a:lnSpc>
                <a:spcPct val="100000"/>
              </a:lnSpc>
              <a:spcBef>
                <a:spcPts val="118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如不能，能否使用等值或不等值连接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连接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97915">
              <a:lnSpc>
                <a:spcPct val="100000"/>
              </a:lnSpc>
              <a:spcBef>
                <a:spcPts val="12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还不能，则使用广义笛卡尔积，注意相关条件的书写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40715" marR="698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连接完后，可以继续使用选择、投影等运算，即所谓数据库的“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选  </a:t>
            </a:r>
            <a:r>
              <a:rPr sz="2000" b="1" spc="1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投联</a:t>
            </a:r>
            <a:r>
              <a:rPr sz="2000" b="1" spc="10" dirty="0">
                <a:latin typeface="Microsoft JhengHei" panose="020B0604030504040204" charset="-120"/>
                <a:cs typeface="Microsoft JhengHei" panose="020B0604030504040204" charset="-120"/>
              </a:rPr>
              <a:t>”操作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7145" y="6265926"/>
            <a:ext cx="2526030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0"/>
              </a:lnSpc>
            </a:pP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Sname,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Sage</a:t>
            </a:r>
            <a:r>
              <a:rPr sz="1200" b="1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σ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C#=“002”</a:t>
            </a:r>
            <a:r>
              <a:rPr sz="1200" b="1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7" baseline="13000" dirty="0">
                <a:latin typeface="Arial" panose="020B0604020202020204"/>
                <a:cs typeface="Arial" panose="020B0604020202020204"/>
              </a:rPr>
              <a:t>(S</a:t>
            </a:r>
            <a:endParaRPr sz="3000" baseline="1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6783" y="6260338"/>
            <a:ext cx="58547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ahoma" panose="020B0604030504040204"/>
                <a:cs typeface="Tahoma" panose="020B0604030504040204"/>
              </a:rPr>
              <a:t>SC))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20257" y="6314694"/>
            <a:ext cx="388620" cy="190500"/>
          </a:xfrm>
          <a:custGeom>
            <a:avLst/>
            <a:gdLst/>
            <a:ahLst/>
            <a:cxnLst/>
            <a:rect l="l" t="t" r="r" b="b"/>
            <a:pathLst>
              <a:path w="388620" h="190500">
                <a:moveTo>
                  <a:pt x="194310" y="74338"/>
                </a:moveTo>
                <a:lnTo>
                  <a:pt x="0" y="0"/>
                </a:lnTo>
                <a:lnTo>
                  <a:pt x="0" y="190500"/>
                </a:lnTo>
                <a:lnTo>
                  <a:pt x="12192" y="185789"/>
                </a:lnTo>
                <a:lnTo>
                  <a:pt x="12192" y="44958"/>
                </a:lnTo>
                <a:lnTo>
                  <a:pt x="38100" y="27432"/>
                </a:lnTo>
                <a:lnTo>
                  <a:pt x="38100" y="54930"/>
                </a:lnTo>
                <a:lnTo>
                  <a:pt x="141852" y="94869"/>
                </a:lnTo>
                <a:lnTo>
                  <a:pt x="187452" y="77315"/>
                </a:lnTo>
                <a:lnTo>
                  <a:pt x="187452" y="76962"/>
                </a:lnTo>
                <a:lnTo>
                  <a:pt x="194310" y="74338"/>
                </a:lnTo>
                <a:close/>
              </a:path>
              <a:path w="388620" h="190500">
                <a:moveTo>
                  <a:pt x="38100" y="54930"/>
                </a:moveTo>
                <a:lnTo>
                  <a:pt x="38100" y="27432"/>
                </a:lnTo>
                <a:lnTo>
                  <a:pt x="12192" y="44958"/>
                </a:lnTo>
                <a:lnTo>
                  <a:pt x="38100" y="54930"/>
                </a:lnTo>
                <a:close/>
              </a:path>
              <a:path w="388620" h="190500">
                <a:moveTo>
                  <a:pt x="38100" y="134807"/>
                </a:moveTo>
                <a:lnTo>
                  <a:pt x="38100" y="54930"/>
                </a:lnTo>
                <a:lnTo>
                  <a:pt x="12192" y="44958"/>
                </a:lnTo>
                <a:lnTo>
                  <a:pt x="12192" y="144780"/>
                </a:lnTo>
                <a:lnTo>
                  <a:pt x="38100" y="134807"/>
                </a:lnTo>
                <a:close/>
              </a:path>
              <a:path w="388620" h="190500">
                <a:moveTo>
                  <a:pt x="188371" y="112776"/>
                </a:moveTo>
                <a:lnTo>
                  <a:pt x="141852" y="94869"/>
                </a:lnTo>
                <a:lnTo>
                  <a:pt x="12192" y="144780"/>
                </a:lnTo>
                <a:lnTo>
                  <a:pt x="38100" y="162306"/>
                </a:lnTo>
                <a:lnTo>
                  <a:pt x="38100" y="175779"/>
                </a:lnTo>
                <a:lnTo>
                  <a:pt x="187452" y="118075"/>
                </a:lnTo>
                <a:lnTo>
                  <a:pt x="187452" y="112776"/>
                </a:lnTo>
                <a:lnTo>
                  <a:pt x="188371" y="112776"/>
                </a:lnTo>
                <a:close/>
              </a:path>
              <a:path w="388620" h="190500">
                <a:moveTo>
                  <a:pt x="38100" y="175779"/>
                </a:moveTo>
                <a:lnTo>
                  <a:pt x="38100" y="162306"/>
                </a:lnTo>
                <a:lnTo>
                  <a:pt x="12192" y="144780"/>
                </a:lnTo>
                <a:lnTo>
                  <a:pt x="12192" y="185789"/>
                </a:lnTo>
                <a:lnTo>
                  <a:pt x="38100" y="175779"/>
                </a:lnTo>
                <a:close/>
              </a:path>
              <a:path w="388620" h="190500">
                <a:moveTo>
                  <a:pt x="246767" y="94869"/>
                </a:moveTo>
                <a:lnTo>
                  <a:pt x="200248" y="76962"/>
                </a:lnTo>
                <a:lnTo>
                  <a:pt x="188371" y="76962"/>
                </a:lnTo>
                <a:lnTo>
                  <a:pt x="141852" y="94869"/>
                </a:lnTo>
                <a:lnTo>
                  <a:pt x="188371" y="112776"/>
                </a:lnTo>
                <a:lnTo>
                  <a:pt x="200248" y="112776"/>
                </a:lnTo>
                <a:lnTo>
                  <a:pt x="246767" y="94869"/>
                </a:lnTo>
                <a:close/>
              </a:path>
              <a:path w="388620" h="190500">
                <a:moveTo>
                  <a:pt x="201168" y="76962"/>
                </a:moveTo>
                <a:lnTo>
                  <a:pt x="194310" y="74338"/>
                </a:lnTo>
                <a:lnTo>
                  <a:pt x="187452" y="76962"/>
                </a:lnTo>
                <a:lnTo>
                  <a:pt x="188371" y="76962"/>
                </a:lnTo>
                <a:lnTo>
                  <a:pt x="194310" y="74676"/>
                </a:lnTo>
                <a:lnTo>
                  <a:pt x="200248" y="76962"/>
                </a:lnTo>
                <a:lnTo>
                  <a:pt x="201168" y="76962"/>
                </a:lnTo>
                <a:close/>
              </a:path>
              <a:path w="388620" h="190500">
                <a:moveTo>
                  <a:pt x="188371" y="76962"/>
                </a:moveTo>
                <a:lnTo>
                  <a:pt x="187452" y="76962"/>
                </a:lnTo>
                <a:lnTo>
                  <a:pt x="187452" y="77315"/>
                </a:lnTo>
                <a:lnTo>
                  <a:pt x="188371" y="76962"/>
                </a:lnTo>
                <a:close/>
              </a:path>
              <a:path w="388620" h="190500">
                <a:moveTo>
                  <a:pt x="201168" y="112776"/>
                </a:moveTo>
                <a:lnTo>
                  <a:pt x="200248" y="112776"/>
                </a:lnTo>
                <a:lnTo>
                  <a:pt x="194310" y="115062"/>
                </a:lnTo>
                <a:lnTo>
                  <a:pt x="188371" y="112776"/>
                </a:lnTo>
                <a:lnTo>
                  <a:pt x="187452" y="112776"/>
                </a:lnTo>
                <a:lnTo>
                  <a:pt x="194310" y="115425"/>
                </a:lnTo>
                <a:lnTo>
                  <a:pt x="201168" y="112776"/>
                </a:lnTo>
                <a:close/>
              </a:path>
              <a:path w="388620" h="190500">
                <a:moveTo>
                  <a:pt x="194310" y="115425"/>
                </a:moveTo>
                <a:lnTo>
                  <a:pt x="187452" y="112776"/>
                </a:lnTo>
                <a:lnTo>
                  <a:pt x="187452" y="118075"/>
                </a:lnTo>
                <a:lnTo>
                  <a:pt x="194310" y="115425"/>
                </a:lnTo>
                <a:close/>
              </a:path>
              <a:path w="388620" h="190500">
                <a:moveTo>
                  <a:pt x="200248" y="76962"/>
                </a:moveTo>
                <a:lnTo>
                  <a:pt x="194310" y="74676"/>
                </a:lnTo>
                <a:lnTo>
                  <a:pt x="188371" y="76962"/>
                </a:lnTo>
                <a:lnTo>
                  <a:pt x="200248" y="76962"/>
                </a:lnTo>
                <a:close/>
              </a:path>
              <a:path w="388620" h="190500">
                <a:moveTo>
                  <a:pt x="200248" y="112776"/>
                </a:moveTo>
                <a:lnTo>
                  <a:pt x="188371" y="112776"/>
                </a:lnTo>
                <a:lnTo>
                  <a:pt x="194310" y="115062"/>
                </a:lnTo>
                <a:lnTo>
                  <a:pt x="200248" y="112776"/>
                </a:lnTo>
                <a:close/>
              </a:path>
              <a:path w="388620" h="190500">
                <a:moveTo>
                  <a:pt x="388620" y="190500"/>
                </a:moveTo>
                <a:lnTo>
                  <a:pt x="388620" y="0"/>
                </a:lnTo>
                <a:lnTo>
                  <a:pt x="194310" y="74338"/>
                </a:lnTo>
                <a:lnTo>
                  <a:pt x="201168" y="76962"/>
                </a:lnTo>
                <a:lnTo>
                  <a:pt x="201168" y="77315"/>
                </a:lnTo>
                <a:lnTo>
                  <a:pt x="246767" y="94869"/>
                </a:lnTo>
                <a:lnTo>
                  <a:pt x="350520" y="54930"/>
                </a:lnTo>
                <a:lnTo>
                  <a:pt x="350520" y="27432"/>
                </a:lnTo>
                <a:lnTo>
                  <a:pt x="376428" y="44958"/>
                </a:lnTo>
                <a:lnTo>
                  <a:pt x="376428" y="185789"/>
                </a:lnTo>
                <a:lnTo>
                  <a:pt x="388620" y="190500"/>
                </a:lnTo>
                <a:close/>
              </a:path>
              <a:path w="388620" h="190500">
                <a:moveTo>
                  <a:pt x="201168" y="118075"/>
                </a:moveTo>
                <a:lnTo>
                  <a:pt x="201168" y="112776"/>
                </a:lnTo>
                <a:lnTo>
                  <a:pt x="194310" y="115425"/>
                </a:lnTo>
                <a:lnTo>
                  <a:pt x="201168" y="118075"/>
                </a:lnTo>
                <a:close/>
              </a:path>
              <a:path w="388620" h="190500">
                <a:moveTo>
                  <a:pt x="201168" y="77315"/>
                </a:moveTo>
                <a:lnTo>
                  <a:pt x="201168" y="76962"/>
                </a:lnTo>
                <a:lnTo>
                  <a:pt x="200248" y="76962"/>
                </a:lnTo>
                <a:lnTo>
                  <a:pt x="201168" y="77315"/>
                </a:lnTo>
                <a:close/>
              </a:path>
              <a:path w="388620" h="190500">
                <a:moveTo>
                  <a:pt x="376428" y="144780"/>
                </a:moveTo>
                <a:lnTo>
                  <a:pt x="246767" y="94869"/>
                </a:lnTo>
                <a:lnTo>
                  <a:pt x="200248" y="112776"/>
                </a:lnTo>
                <a:lnTo>
                  <a:pt x="201168" y="112776"/>
                </a:lnTo>
                <a:lnTo>
                  <a:pt x="201168" y="118075"/>
                </a:lnTo>
                <a:lnTo>
                  <a:pt x="350520" y="175779"/>
                </a:lnTo>
                <a:lnTo>
                  <a:pt x="350520" y="162306"/>
                </a:lnTo>
                <a:lnTo>
                  <a:pt x="376428" y="144780"/>
                </a:lnTo>
                <a:close/>
              </a:path>
              <a:path w="388620" h="190500">
                <a:moveTo>
                  <a:pt x="376428" y="44958"/>
                </a:moveTo>
                <a:lnTo>
                  <a:pt x="350520" y="27432"/>
                </a:lnTo>
                <a:lnTo>
                  <a:pt x="350520" y="54930"/>
                </a:lnTo>
                <a:lnTo>
                  <a:pt x="376428" y="44958"/>
                </a:lnTo>
                <a:close/>
              </a:path>
              <a:path w="388620" h="190500">
                <a:moveTo>
                  <a:pt x="376428" y="144780"/>
                </a:moveTo>
                <a:lnTo>
                  <a:pt x="376428" y="44958"/>
                </a:lnTo>
                <a:lnTo>
                  <a:pt x="350520" y="54930"/>
                </a:lnTo>
                <a:lnTo>
                  <a:pt x="350520" y="134807"/>
                </a:lnTo>
                <a:lnTo>
                  <a:pt x="376428" y="144780"/>
                </a:lnTo>
                <a:close/>
              </a:path>
              <a:path w="388620" h="190500">
                <a:moveTo>
                  <a:pt x="376428" y="185789"/>
                </a:moveTo>
                <a:lnTo>
                  <a:pt x="376428" y="144780"/>
                </a:lnTo>
                <a:lnTo>
                  <a:pt x="350520" y="162306"/>
                </a:lnTo>
                <a:lnTo>
                  <a:pt x="350520" y="175779"/>
                </a:lnTo>
                <a:lnTo>
                  <a:pt x="376428" y="185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1300" y="1800225"/>
            <a:ext cx="10031730" cy="43916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5598160" cy="1297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关系代数之纯关系操作：选择</a:t>
            </a:r>
            <a:r>
              <a:rPr sz="24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(Select)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7404" y="2481579"/>
            <a:ext cx="3580129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选择操作的示例之二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语义的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R(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学生表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26913" y="2800858"/>
            <a:ext cx="25806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查询所有男同学的信息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9596" y="5107432"/>
            <a:ext cx="3598545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查询所有年龄小于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同学的信息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ts val="3155"/>
              </a:lnSpc>
              <a:spcBef>
                <a:spcPts val="420"/>
              </a:spcBef>
            </a:pPr>
            <a:r>
              <a:rPr sz="4200" b="1" spc="-7" baseline="12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4200" b="1" spc="-397" baseline="12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b="1" spc="10" dirty="0">
                <a:latin typeface="Arial" panose="020B0604020202020204"/>
                <a:cs typeface="Arial" panose="020B0604020202020204"/>
              </a:rPr>
              <a:t>Sage&lt;20 </a:t>
            </a:r>
            <a:r>
              <a:rPr sz="3000" b="1" spc="-15" baseline="17000" dirty="0">
                <a:latin typeface="Arial" panose="020B0604020202020204"/>
                <a:cs typeface="Arial" panose="020B0604020202020204"/>
              </a:rPr>
              <a:t>(R)</a:t>
            </a:r>
            <a:endParaRPr sz="3000" baseline="1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5057" y="3324605"/>
            <a:ext cx="3878579" cy="14676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19441" y="5893308"/>
            <a:ext cx="3878579" cy="848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501779" y="5112766"/>
            <a:ext cx="33432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查询所有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系或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系的同学信息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1495425"/>
            <a:ext cx="10232390" cy="42329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9199" y="878078"/>
            <a:ext cx="5598160" cy="1297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关系代数之纯关系操作：选择</a:t>
            </a:r>
            <a:r>
              <a:rPr sz="24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(Select)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7404" y="2481579"/>
            <a:ext cx="3580129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选择操作的示例之二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语义的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R(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学生表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7853" y="3111500"/>
            <a:ext cx="240029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9980" y="3377438"/>
            <a:ext cx="990600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 panose="020B0604020202020204"/>
                <a:cs typeface="Arial" panose="020B0604020202020204"/>
              </a:rPr>
              <a:t>Ssex</a:t>
            </a:r>
            <a:r>
              <a:rPr sz="13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300" b="1" spc="20" dirty="0">
                <a:latin typeface="Arial" panose="020B0604020202020204"/>
                <a:cs typeface="Arial" panose="020B0604020202020204"/>
              </a:rPr>
              <a:t>=“</a:t>
            </a:r>
            <a:r>
              <a:rPr sz="1300" b="1" spc="20" dirty="0">
                <a:latin typeface="Microsoft JhengHei" panose="020B0604030504040204" charset="-120"/>
                <a:cs typeface="Microsoft JhengHei" panose="020B0604030504040204" charset="-120"/>
              </a:rPr>
              <a:t>男”</a:t>
            </a:r>
            <a:endParaRPr sz="13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48411" y="3213100"/>
            <a:ext cx="37719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(R)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26913" y="2800858"/>
            <a:ext cx="25806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查询所有男同学的信息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9596" y="5107432"/>
            <a:ext cx="3598545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查询所有年龄小于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同学的信息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ts val="3155"/>
              </a:lnSpc>
              <a:spcBef>
                <a:spcPts val="420"/>
              </a:spcBef>
            </a:pPr>
            <a:r>
              <a:rPr sz="4200" b="1" spc="-7" baseline="12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4200" b="1" spc="-397" baseline="12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b="1" spc="10" dirty="0">
                <a:latin typeface="Arial" panose="020B0604020202020204"/>
                <a:cs typeface="Arial" panose="020B0604020202020204"/>
              </a:rPr>
              <a:t>Sage&lt;20 </a:t>
            </a:r>
            <a:r>
              <a:rPr sz="3000" b="1" spc="-15" baseline="17000" dirty="0">
                <a:latin typeface="Arial" panose="020B0604020202020204"/>
                <a:cs typeface="Arial" panose="020B0604020202020204"/>
              </a:rPr>
              <a:t>(R)</a:t>
            </a:r>
            <a:endParaRPr sz="3000" baseline="1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54103" y="3607308"/>
            <a:ext cx="3878579" cy="10561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95057" y="3324605"/>
            <a:ext cx="3878579" cy="1467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19441" y="5893308"/>
            <a:ext cx="3878579" cy="848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501779" y="5112766"/>
            <a:ext cx="334327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查询所有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系或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系的同学信息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4765">
              <a:lnSpc>
                <a:spcPct val="100000"/>
              </a:lnSpc>
              <a:spcBef>
                <a:spcPts val="30"/>
              </a:spcBef>
            </a:pPr>
            <a:r>
              <a:rPr sz="4200" b="1" spc="-7" baseline="12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4200" b="1" spc="-7" baseline="12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b="1" spc="10" dirty="0">
                <a:latin typeface="Arial" panose="020B0604020202020204"/>
                <a:cs typeface="Arial" panose="020B0604020202020204"/>
              </a:rPr>
              <a:t>D#=“03” </a:t>
            </a:r>
            <a:r>
              <a:rPr sz="2775" spc="7" baseline="-8000" dirty="0">
                <a:latin typeface="Arial" panose="020B0604020202020204"/>
                <a:cs typeface="Arial" panose="020B0604020202020204"/>
              </a:rPr>
              <a:t>ν</a:t>
            </a:r>
            <a:r>
              <a:rPr sz="2775" spc="-517" baseline="-8000" dirty="0">
                <a:latin typeface="Arial" panose="020B0604020202020204"/>
                <a:cs typeface="Arial" panose="020B0604020202020204"/>
              </a:rPr>
              <a:t> </a:t>
            </a:r>
            <a:r>
              <a:rPr sz="1300" b="1" spc="10" dirty="0">
                <a:latin typeface="Arial" panose="020B0604020202020204"/>
                <a:cs typeface="Arial" panose="020B0604020202020204"/>
              </a:rPr>
              <a:t>D#=“05” </a:t>
            </a:r>
            <a:r>
              <a:rPr sz="3000" b="1" spc="-15" baseline="17000" dirty="0">
                <a:latin typeface="Arial" panose="020B0604020202020204"/>
                <a:cs typeface="Arial" panose="020B0604020202020204"/>
              </a:rPr>
              <a:t>(R)</a:t>
            </a:r>
            <a:endParaRPr sz="3000" baseline="1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41911" y="5839205"/>
            <a:ext cx="3878579" cy="1056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5057" y="4288535"/>
            <a:ext cx="3878579" cy="14683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9199" y="878078"/>
            <a:ext cx="8727440" cy="4229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关系代数之纯关系操作：选择</a:t>
            </a:r>
            <a:r>
              <a:rPr sz="24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(Select)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>
              <a:latin typeface="Times New Roman" panose="02020603050405020304"/>
              <a:cs typeface="Times New Roman" panose="02020603050405020304"/>
            </a:endParaRPr>
          </a:p>
          <a:p>
            <a:pPr marL="170815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选择操作的示例之三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语义的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503420">
              <a:lnSpc>
                <a:spcPct val="100000"/>
              </a:lnSpc>
              <a:spcBef>
                <a:spcPts val="1080"/>
              </a:spcBef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查询所有年龄大于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系同学的信息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488815">
              <a:lnSpc>
                <a:spcPct val="100000"/>
              </a:lnSpc>
              <a:spcBef>
                <a:spcPts val="320"/>
              </a:spcBef>
            </a:pPr>
            <a:endParaRPr lang="pt-BR" sz="3000" baseline="14000" dirty="0">
              <a:latin typeface="Arial" panose="020B0604020202020204"/>
              <a:cs typeface="Arial" panose="020B0604020202020204"/>
            </a:endParaRPr>
          </a:p>
          <a:p>
            <a:pPr marL="120650">
              <a:lnSpc>
                <a:spcPct val="100000"/>
              </a:lnSpc>
              <a:spcBef>
                <a:spcPts val="2040"/>
              </a:spcBef>
            </a:pP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R(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学生表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Times New Roman" panose="02020603050405020304"/>
              <a:cs typeface="Times New Roman" panose="02020603050405020304"/>
            </a:endParaRPr>
          </a:p>
          <a:p>
            <a:pPr marL="4553585" marR="40640">
              <a:lnSpc>
                <a:spcPct val="100000"/>
              </a:lnSpc>
            </a:pP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查询不在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年龄大于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系同学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b="1" spc="0" dirty="0" err="1">
                <a:latin typeface="Microsoft JhengHei" panose="020B0604030504040204" charset="-120"/>
                <a:cs typeface="Microsoft JhengHei" panose="020B0604030504040204" charset="-120"/>
              </a:rPr>
              <a:t>要求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  </a:t>
            </a:r>
            <a:r>
              <a:rPr sz="2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之内的所有其它同学的信息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5057" y="4288535"/>
            <a:ext cx="3878579" cy="14683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9199" y="878078"/>
            <a:ext cx="8727440" cy="472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  <a:tabLst>
                <a:tab pos="69342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2.3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关系代数运算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----</a:t>
            </a:r>
            <a:r>
              <a:rPr sz="2400" b="1" spc="-8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关系代数之纯关系操作：选择</a:t>
            </a:r>
            <a:r>
              <a:rPr sz="24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(Select)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70815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选择操作的示例之三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语义的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503420">
              <a:lnSpc>
                <a:spcPct val="100000"/>
              </a:lnSpc>
              <a:spcBef>
                <a:spcPts val="1080"/>
              </a:spcBef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查询所有年龄大于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系同学的信息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488815">
              <a:lnSpc>
                <a:spcPct val="100000"/>
              </a:lnSpc>
              <a:spcBef>
                <a:spcPts val="320"/>
              </a:spcBef>
            </a:pPr>
            <a:r>
              <a:rPr sz="4200" b="1" spc="-7" baseline="10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4200" b="1" spc="-509" baseline="10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spc="15" baseline="-4000" dirty="0">
                <a:latin typeface="Arial" panose="020B0604020202020204"/>
                <a:cs typeface="Arial" panose="020B0604020202020204"/>
              </a:rPr>
              <a:t>Sage&gt;20</a:t>
            </a:r>
            <a:r>
              <a:rPr sz="1950" b="1" spc="-172" baseline="-4000" dirty="0">
                <a:latin typeface="Arial" panose="020B0604020202020204"/>
                <a:cs typeface="Arial" panose="020B0604020202020204"/>
              </a:rPr>
              <a:t> </a:t>
            </a:r>
            <a:r>
              <a:rPr sz="2775" b="1" spc="15" baseline="-6000" dirty="0">
                <a:latin typeface="Symbol" panose="05050102010706020507"/>
                <a:cs typeface="Symbol" panose="05050102010706020507"/>
              </a:rPr>
              <a:t></a:t>
            </a:r>
            <a:r>
              <a:rPr sz="1300" b="1" spc="10" dirty="0">
                <a:latin typeface="Arial" panose="020B0604020202020204"/>
                <a:cs typeface="Arial" panose="020B0604020202020204"/>
              </a:rPr>
              <a:t>D#=“03”</a:t>
            </a:r>
            <a:r>
              <a:rPr sz="1300" b="1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baseline="14000" dirty="0">
                <a:latin typeface="Arial" panose="020B0604020202020204"/>
                <a:cs typeface="Arial" panose="020B0604020202020204"/>
              </a:rPr>
              <a:t>(R)</a:t>
            </a:r>
            <a:endParaRPr sz="3000" baseline="14000">
              <a:latin typeface="Arial" panose="020B0604020202020204"/>
              <a:cs typeface="Arial" panose="020B0604020202020204"/>
            </a:endParaRPr>
          </a:p>
          <a:p>
            <a:pPr marL="120650">
              <a:lnSpc>
                <a:spcPct val="100000"/>
              </a:lnSpc>
              <a:spcBef>
                <a:spcPts val="2040"/>
              </a:spcBef>
            </a:pP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R(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学生表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4553585" marR="40640">
              <a:lnSpc>
                <a:spcPct val="100000"/>
              </a:lnSpc>
            </a:pP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查询不在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年龄大于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系同学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要求 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之内的所有其它同学的信息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600575">
              <a:lnSpc>
                <a:spcPts val="2860"/>
              </a:lnSpc>
            </a:pPr>
            <a:r>
              <a:rPr sz="4200" b="1" spc="-7" baseline="12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4200" b="1" spc="-509" baseline="12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b="1" spc="10" dirty="0">
                <a:latin typeface="Arial" panose="020B0604020202020204"/>
                <a:cs typeface="Arial" panose="020B0604020202020204"/>
              </a:rPr>
              <a:t>¬(Sage&gt;20</a:t>
            </a:r>
            <a:r>
              <a:rPr sz="13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775" b="1" spc="15" baseline="-3000" dirty="0">
                <a:latin typeface="Symbol" panose="05050102010706020507"/>
                <a:cs typeface="Symbol" panose="05050102010706020507"/>
              </a:rPr>
              <a:t></a:t>
            </a:r>
            <a:r>
              <a:rPr sz="1950" b="1" spc="15" baseline="4000" dirty="0">
                <a:latin typeface="Arial" panose="020B0604020202020204"/>
                <a:cs typeface="Arial" panose="020B0604020202020204"/>
              </a:rPr>
              <a:t>D#=“03”</a:t>
            </a:r>
            <a:r>
              <a:rPr sz="1950" b="1" spc="-7" baseline="4000" dirty="0">
                <a:latin typeface="Arial" panose="020B0604020202020204"/>
                <a:cs typeface="Arial" panose="020B0604020202020204"/>
              </a:rPr>
              <a:t> </a:t>
            </a:r>
            <a:r>
              <a:rPr sz="1950" b="1" spc="15" baseline="4000" dirty="0">
                <a:latin typeface="Arial" panose="020B0604020202020204"/>
                <a:cs typeface="Arial" panose="020B0604020202020204"/>
              </a:rPr>
              <a:t>)</a:t>
            </a:r>
            <a:r>
              <a:rPr sz="1950" b="1" spc="-187" baseline="400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baseline="17000" dirty="0">
                <a:latin typeface="Arial" panose="020B0604020202020204"/>
                <a:cs typeface="Arial" panose="020B0604020202020204"/>
              </a:rPr>
              <a:t>(R)</a:t>
            </a:r>
            <a:endParaRPr sz="3000" baseline="1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67235" y="3744467"/>
            <a:ext cx="3874008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28957" y="5610605"/>
            <a:ext cx="3874770" cy="1264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11.xml><?xml version="1.0" encoding="utf-8"?>
<p:tagLst xmlns:p="http://schemas.openxmlformats.org/presentationml/2006/main">
  <p:tag name="KSO_WM_UNIT_PLACING_PICTURE_USER_VIEWPORT" val="{&quot;height&quot;:5220,&quot;width&quot;:11925}"/>
</p:tagLst>
</file>

<file path=ppt/tags/tag2.xml><?xml version="1.0" encoding="utf-8"?>
<p:tagLst xmlns:p="http://schemas.openxmlformats.org/presentationml/2006/main">
  <p:tag name="RAINPROBLEM" val="ProblemSubmit"/>
  <p:tag name="RAINPROBLEMTYPE" val="ShortAnswer"/>
</p:tagLst>
</file>

<file path=ppt/tags/tag3.xml><?xml version="1.0" encoding="utf-8"?>
<p:tagLst xmlns:p="http://schemas.openxmlformats.org/presentationml/2006/main">
  <p:tag name="PRODUCTVERSIONTIP" val="PRODUCTVERSIONTIP"/>
</p:tagLst>
</file>

<file path=ppt/tags/tag4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" val="ProblemSetting"/>
  <p:tag name="RAINPROBLEMTYPE" val="ShortAnsw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9006</Words>
  <Application>WPS 演示</Application>
  <PresentationFormat>自定义</PresentationFormat>
  <Paragraphs>675</Paragraphs>
  <Slides>60</Slides>
  <Notes>5</Notes>
  <HiddenSlides>2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6" baseType="lpstr">
      <vt:lpstr>Arial</vt:lpstr>
      <vt:lpstr>宋体</vt:lpstr>
      <vt:lpstr>Wingdings</vt:lpstr>
      <vt:lpstr>Arial</vt:lpstr>
      <vt:lpstr>Microsoft JhengHei</vt:lpstr>
      <vt:lpstr>Times New Roman</vt:lpstr>
      <vt:lpstr>Franklin Gothic Book</vt:lpstr>
      <vt:lpstr>幼圆</vt:lpstr>
      <vt:lpstr>Wingdings</vt:lpstr>
      <vt:lpstr>Symbol</vt:lpstr>
      <vt:lpstr>Tahoma</vt:lpstr>
      <vt:lpstr>Calibri</vt:lpstr>
      <vt:lpstr>微软雅黑</vt:lpstr>
      <vt:lpstr>等线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小轩窗</cp:lastModifiedBy>
  <cp:revision>188</cp:revision>
  <dcterms:created xsi:type="dcterms:W3CDTF">2017-09-26T13:17:00Z</dcterms:created>
  <dcterms:modified xsi:type="dcterms:W3CDTF">2021-05-07T07:08:42Z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2011-02-21T08:00:00Z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2017-09-26T08:00:00Z</vt:filetime>
  </property>
  <property fmtid="{D5CDD505-2E9C-101B-9397-08002B2CF9AE}" pid="5" name="KSOProductBuildVer">
    <vt:lpwstr>2052-11.1.0.10463</vt:lpwstr>
  </property>
  <property fmtid="{D5CDD505-2E9C-101B-9397-08002B2CF9AE}" pid="6" name="ICV">
    <vt:lpwstr>9A1854A1F4174A3D9C4B5A3AE3C47CF1</vt:lpwstr>
  </property>
</Properties>
</file>