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13" r:id="rId2"/>
    <p:sldId id="258" r:id="rId3"/>
    <p:sldId id="314" r:id="rId4"/>
    <p:sldId id="260" r:id="rId5"/>
    <p:sldId id="261" r:id="rId6"/>
    <p:sldId id="262" r:id="rId7"/>
    <p:sldId id="263" r:id="rId8"/>
    <p:sldId id="315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96" r:id="rId17"/>
    <p:sldId id="297" r:id="rId18"/>
    <p:sldId id="298" r:id="rId19"/>
    <p:sldId id="300" r:id="rId20"/>
    <p:sldId id="272" r:id="rId21"/>
    <p:sldId id="273" r:id="rId22"/>
    <p:sldId id="274" r:id="rId23"/>
    <p:sldId id="275" r:id="rId24"/>
    <p:sldId id="276" r:id="rId25"/>
    <p:sldId id="277" r:id="rId26"/>
    <p:sldId id="316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317" r:id="rId35"/>
    <p:sldId id="287" r:id="rId36"/>
    <p:sldId id="288" r:id="rId37"/>
    <p:sldId id="289" r:id="rId38"/>
    <p:sldId id="290" r:id="rId39"/>
    <p:sldId id="291" r:id="rId40"/>
    <p:sldId id="320" r:id="rId41"/>
    <p:sldId id="293" r:id="rId42"/>
  </p:sldIdLst>
  <p:sldSz cx="10693400" cy="7562850"/>
  <p:notesSz cx="10693400" cy="7562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6" autoAdjust="0"/>
    <p:restoredTop sz="86392" autoAdjust="0"/>
  </p:normalViewPr>
  <p:slideViewPr>
    <p:cSldViewPr>
      <p:cViewPr varScale="1">
        <p:scale>
          <a:sx n="68" d="100"/>
          <a:sy n="68" d="100"/>
        </p:scale>
        <p:origin x="787" y="53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15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69F42-7359-4706-915B-398989CDA276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7247F-6926-4420-883D-06AD34A4D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26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https://blog.csdn.net/yumushui/article/details/37903159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6CB3F-0304-42BC-A9CC-EB4E674BBA9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https://blog.csdn.net/yumushui/article/details/37903159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6CB3F-0304-42BC-A9CC-EB4E674BBA9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683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CA3B4B9A-E734-44E9-818D-7E0614A0BD95}"/>
              </a:ext>
            </a:extLst>
          </p:cNvPr>
          <p:cNvSpPr>
            <a:spLocks noGrp="1"/>
          </p:cNvSpPr>
          <p:nvPr userDrawn="1"/>
        </p:nvSpPr>
        <p:spPr>
          <a:xfrm>
            <a:off x="292100" y="6848475"/>
            <a:ext cx="457200" cy="457200"/>
          </a:xfrm>
          <a:prstGeom prst="ellipse">
            <a:avLst/>
          </a:prstGeom>
          <a:solidFill>
            <a:srgbClr val="D34817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 marL="0" algn="ctr" rtl="0" eaLnBrk="1" latinLnBrk="0" hangingPunct="1">
              <a:defRPr kumimoji="0" sz="1400" kern="1200" smtClean="0">
                <a:solidFill>
                  <a:srgbClr val="FFFFFF"/>
                </a:solidFill>
                <a:latin typeface="Franklin Gothic Book" pitchFamily="34" charset="0"/>
                <a:ea typeface="幼圆" pitchFamily="49" charset="-122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230B6F-5ED7-4A64-B0E1-D6535E93A82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itchFamily="34" charset="0"/>
                <a:ea typeface="幼圆" pitchFamily="49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itchFamily="34" charset="0"/>
              <a:ea typeface="幼圆" pitchFamily="49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B92351-24B6-4120-95B7-F2E843FD9971}"/>
              </a:ext>
            </a:extLst>
          </p:cNvPr>
          <p:cNvSpPr txBox="1"/>
          <p:nvPr userDrawn="1"/>
        </p:nvSpPr>
        <p:spPr>
          <a:xfrm>
            <a:off x="1035050" y="6937375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数据库系统基础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8AEE610-23C8-40FC-A28C-A9E421231C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5400" y="180340"/>
            <a:ext cx="1152525" cy="133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>
            <a:lum/>
          </a:blip>
          <a:srcRect/>
          <a:stretch>
            <a:fillRect l="1000" t="1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65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B76636F1-50E3-44F3-8779-5578A43AF024}"/>
              </a:ext>
            </a:extLst>
          </p:cNvPr>
          <p:cNvSpPr>
            <a:spLocks noGrp="1"/>
          </p:cNvSpPr>
          <p:nvPr userDrawn="1"/>
        </p:nvSpPr>
        <p:spPr>
          <a:xfrm>
            <a:off x="292100" y="6848475"/>
            <a:ext cx="457200" cy="457200"/>
          </a:xfrm>
          <a:prstGeom prst="ellipse">
            <a:avLst/>
          </a:prstGeom>
          <a:solidFill>
            <a:srgbClr val="D34817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 marL="0" algn="ctr" rtl="0" eaLnBrk="1" latinLnBrk="0" hangingPunct="1">
              <a:defRPr kumimoji="0" sz="1400" kern="1200" smtClean="0">
                <a:solidFill>
                  <a:srgbClr val="FFFFFF"/>
                </a:solidFill>
                <a:latin typeface="Franklin Gothic Book" pitchFamily="34" charset="0"/>
                <a:ea typeface="幼圆" pitchFamily="49" charset="-122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230B6F-5ED7-4A64-B0E1-D6535E93A82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itchFamily="34" charset="0"/>
                <a:ea typeface="幼圆" pitchFamily="49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itchFamily="34" charset="0"/>
              <a:ea typeface="幼圆" pitchFamily="49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ECE94D-1025-4E64-9C5B-AF603393095C}"/>
              </a:ext>
            </a:extLst>
          </p:cNvPr>
          <p:cNvSpPr txBox="1"/>
          <p:nvPr userDrawn="1"/>
        </p:nvSpPr>
        <p:spPr>
          <a:xfrm>
            <a:off x="1035050" y="6937375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数据库系统基础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4B47990-1F84-4C56-B7B5-362B104121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15400" y="180340"/>
            <a:ext cx="1152525" cy="133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 l="1000" t="1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6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F943D0-551A-43C3-80AF-8FBD8A979403}"/>
              </a:ext>
            </a:extLst>
          </p:cNvPr>
          <p:cNvSpPr/>
          <p:nvPr userDrawn="1"/>
        </p:nvSpPr>
        <p:spPr>
          <a:xfrm>
            <a:off x="120650" y="1595120"/>
            <a:ext cx="10452735" cy="1527175"/>
          </a:xfrm>
          <a:prstGeom prst="rect">
            <a:avLst/>
          </a:prstGeom>
          <a:solidFill>
            <a:srgbClr val="D348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fontAlgn="base">
              <a:buClrTx/>
              <a:buSzTx/>
              <a:buFontTx/>
              <a:defRPr/>
            </a:pPr>
            <a:endParaRPr lang="en-US" altLang="zh-CN" sz="16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52119D-D34B-4569-A6EE-C3778A662E94}"/>
              </a:ext>
            </a:extLst>
          </p:cNvPr>
          <p:cNvSpPr/>
          <p:nvPr userDrawn="1"/>
        </p:nvSpPr>
        <p:spPr>
          <a:xfrm>
            <a:off x="127000" y="1531620"/>
            <a:ext cx="10452735" cy="120650"/>
          </a:xfrm>
          <a:prstGeom prst="rect">
            <a:avLst/>
          </a:prstGeom>
          <a:solidFill>
            <a:srgbClr val="E6B1AB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48E4D7-95DA-4F23-99E0-DC2CFED8AD05}"/>
              </a:ext>
            </a:extLst>
          </p:cNvPr>
          <p:cNvSpPr/>
          <p:nvPr userDrawn="1"/>
        </p:nvSpPr>
        <p:spPr>
          <a:xfrm>
            <a:off x="120650" y="3122295"/>
            <a:ext cx="10452735" cy="111125"/>
          </a:xfrm>
          <a:prstGeom prst="rect">
            <a:avLst/>
          </a:prstGeom>
          <a:solidFill>
            <a:srgbClr val="91848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68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blipFill dpi="0" rotWithShape="1">
          <a:blip r:embed="rId2">
            <a:lum/>
          </a:blip>
          <a:srcRect/>
          <a:stretch>
            <a:fillRect l="1000" t="1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6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5AC59262-C02A-4094-B94C-57C6F3D42AAF}"/>
              </a:ext>
            </a:extLst>
          </p:cNvPr>
          <p:cNvSpPr>
            <a:spLocks noGrp="1"/>
          </p:cNvSpPr>
          <p:nvPr userDrawn="1"/>
        </p:nvSpPr>
        <p:spPr>
          <a:xfrm>
            <a:off x="292100" y="6848475"/>
            <a:ext cx="457200" cy="457200"/>
          </a:xfrm>
          <a:prstGeom prst="ellipse">
            <a:avLst/>
          </a:prstGeom>
          <a:solidFill>
            <a:srgbClr val="D34817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 marL="0" algn="ctr" rtl="0" eaLnBrk="1" latinLnBrk="0" hangingPunct="1">
              <a:defRPr kumimoji="0" sz="1400" kern="1200" smtClean="0">
                <a:solidFill>
                  <a:srgbClr val="FFFFFF"/>
                </a:solidFill>
                <a:latin typeface="Franklin Gothic Book" pitchFamily="34" charset="0"/>
                <a:ea typeface="幼圆" pitchFamily="49" charset="-122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230B6F-5ED7-4A64-B0E1-D6535E93A82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itchFamily="34" charset="0"/>
                <a:ea typeface="幼圆" pitchFamily="49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itchFamily="34" charset="0"/>
              <a:ea typeface="幼圆" pitchFamily="49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068477-D7E3-4465-9E6E-D7E67652BF72}"/>
              </a:ext>
            </a:extLst>
          </p:cNvPr>
          <p:cNvSpPr txBox="1"/>
          <p:nvPr userDrawn="1"/>
        </p:nvSpPr>
        <p:spPr>
          <a:xfrm>
            <a:off x="1035050" y="6937375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数据库系统基础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966536A-5519-429E-81EB-64B133CEE7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15400" y="180340"/>
            <a:ext cx="1152525" cy="133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6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54A2A184-4017-44D4-B880-C8100664D471}"/>
              </a:ext>
            </a:extLst>
          </p:cNvPr>
          <p:cNvSpPr>
            <a:spLocks noGrp="1"/>
          </p:cNvSpPr>
          <p:nvPr userDrawn="1"/>
        </p:nvSpPr>
        <p:spPr>
          <a:xfrm>
            <a:off x="292100" y="6848475"/>
            <a:ext cx="457200" cy="457200"/>
          </a:xfrm>
          <a:prstGeom prst="ellipse">
            <a:avLst/>
          </a:prstGeom>
          <a:solidFill>
            <a:srgbClr val="D34817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 marL="0" algn="ctr" rtl="0" eaLnBrk="1" latinLnBrk="0" hangingPunct="1">
              <a:defRPr kumimoji="0" sz="1400" kern="1200" smtClean="0">
                <a:solidFill>
                  <a:srgbClr val="FFFFFF"/>
                </a:solidFill>
                <a:latin typeface="Franklin Gothic Book" pitchFamily="34" charset="0"/>
                <a:ea typeface="幼圆" pitchFamily="49" charset="-122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230B6F-5ED7-4A64-B0E1-D6535E93A82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itchFamily="34" charset="0"/>
                <a:ea typeface="幼圆" pitchFamily="49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itchFamily="34" charset="0"/>
              <a:ea typeface="幼圆" pitchFamily="49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B141EC-E1FB-495A-91CA-5130F20C6C71}"/>
              </a:ext>
            </a:extLst>
          </p:cNvPr>
          <p:cNvSpPr txBox="1"/>
          <p:nvPr userDrawn="1"/>
        </p:nvSpPr>
        <p:spPr>
          <a:xfrm>
            <a:off x="1035050" y="6937375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数据库系统基础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EA8E55E-6BD8-4108-A966-6508495D00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5400" y="180340"/>
            <a:ext cx="1152525" cy="133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F9D266-B6FD-44FF-97AD-F719056D8D58}"/>
              </a:ext>
            </a:extLst>
          </p:cNvPr>
          <p:cNvSpPr>
            <a:spLocks noGrp="1"/>
          </p:cNvSpPr>
          <p:nvPr userDrawn="1"/>
        </p:nvSpPr>
        <p:spPr>
          <a:xfrm>
            <a:off x="292100" y="6848475"/>
            <a:ext cx="457200" cy="457200"/>
          </a:xfrm>
          <a:prstGeom prst="ellipse">
            <a:avLst/>
          </a:prstGeom>
          <a:solidFill>
            <a:srgbClr val="D34817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 marL="0" algn="ctr" rtl="0" eaLnBrk="1" latinLnBrk="0" hangingPunct="1">
              <a:defRPr kumimoji="0" sz="1400" kern="1200" smtClean="0">
                <a:solidFill>
                  <a:srgbClr val="FFFFFF"/>
                </a:solidFill>
                <a:latin typeface="Franklin Gothic Book" pitchFamily="34" charset="0"/>
                <a:ea typeface="幼圆" pitchFamily="49" charset="-122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230B6F-5ED7-4A64-B0E1-D6535E93A82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itchFamily="34" charset="0"/>
                <a:ea typeface="幼圆" pitchFamily="49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itchFamily="34" charset="0"/>
              <a:ea typeface="幼圆" pitchFamily="49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06D6BB-51AF-4D2B-865F-15AA4D3277BB}"/>
              </a:ext>
            </a:extLst>
          </p:cNvPr>
          <p:cNvSpPr txBox="1"/>
          <p:nvPr userDrawn="1"/>
        </p:nvSpPr>
        <p:spPr>
          <a:xfrm>
            <a:off x="1035050" y="6937375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数据库系统基础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0E19CA3-747E-43CD-A56A-1A6FE0D98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5400" y="180340"/>
            <a:ext cx="1152525" cy="133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 l="1000" t="1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0103" y="496001"/>
            <a:ext cx="8633193" cy="61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6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4720" y="1434581"/>
            <a:ext cx="8743958" cy="401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3" r:id="rId4"/>
    <p:sldLayoutId id="2147483664" r:id="rId5"/>
    <p:sldLayoutId id="2147483665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93900" y="1724025"/>
            <a:ext cx="6804000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1637030" algn="l"/>
              </a:tabLst>
            </a:pPr>
            <a:r>
              <a:rPr lang="zh-CN" altLang="en-US" sz="360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sz="360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en-US" sz="360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讲 数据库查询实现算法</a:t>
            </a:r>
            <a:r>
              <a:rPr lang="en-US" altLang="zh-CN" sz="360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-II</a:t>
            </a:r>
            <a:endParaRPr lang="zh-CN" altLang="en-US" sz="3600" dirty="0">
              <a:solidFill>
                <a:schemeClr val="bg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D45B32-FC1D-4574-9166-C392800BEB3E}"/>
              </a:ext>
            </a:extLst>
          </p:cNvPr>
          <p:cNvSpPr/>
          <p:nvPr/>
        </p:nvSpPr>
        <p:spPr>
          <a:xfrm>
            <a:off x="3991200" y="2512406"/>
            <a:ext cx="2351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tabLst>
                <a:tab pos="1637030" algn="l"/>
              </a:tabLst>
            </a:pP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两趟扫描算法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en-US" sz="2800" spc="-5" dirty="0">
              <a:solidFill>
                <a:schemeClr val="bg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60589" y="4344923"/>
            <a:ext cx="8619744" cy="2196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80033" y="6518147"/>
            <a:ext cx="2273807" cy="512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ct val="100000"/>
              </a:lnSpc>
            </a:pPr>
            <a:r>
              <a:rPr spc="-5" dirty="0"/>
              <a:t>外排序问题分析</a:t>
            </a:r>
            <a:r>
              <a:rPr sz="1600" spc="-5" dirty="0"/>
              <a:t>(仅介绍思想,忽略一些细节)</a:t>
            </a:r>
            <a:r>
              <a:rPr spc="-5" dirty="0"/>
              <a:t>,</a:t>
            </a:r>
            <a:r>
              <a:rPr spc="5" dirty="0"/>
              <a:t> </a:t>
            </a:r>
            <a:r>
              <a:rPr spc="-5" dirty="0"/>
              <a:t>假设:</a:t>
            </a:r>
            <a:endParaRPr sz="1600"/>
          </a:p>
          <a:p>
            <a:pPr marL="97155">
              <a:lnSpc>
                <a:spcPct val="100000"/>
              </a:lnSpc>
              <a:spcBef>
                <a:spcPts val="725"/>
              </a:spcBef>
            </a:pPr>
            <a:r>
              <a:rPr b="0" spc="-10" dirty="0">
                <a:latin typeface="Wingdings"/>
                <a:cs typeface="Wingdings"/>
              </a:rPr>
              <a:t></a:t>
            </a:r>
            <a:r>
              <a:rPr spc="-5" dirty="0"/>
              <a:t>读写磁盘块函数:</a:t>
            </a:r>
            <a:r>
              <a:rPr dirty="0"/>
              <a:t> </a:t>
            </a:r>
            <a:r>
              <a:rPr spc="-5" dirty="0"/>
              <a:t>ReadBlock,</a:t>
            </a:r>
            <a:r>
              <a:rPr dirty="0"/>
              <a:t> </a:t>
            </a:r>
            <a:r>
              <a:rPr spc="-5" dirty="0"/>
              <a:t>WriteBlock</a:t>
            </a:r>
          </a:p>
          <a:p>
            <a:pPr marL="97155">
              <a:lnSpc>
                <a:spcPct val="100000"/>
              </a:lnSpc>
              <a:spcBef>
                <a:spcPts val="725"/>
              </a:spcBef>
            </a:pPr>
            <a:r>
              <a:rPr b="0" spc="-10" dirty="0">
                <a:latin typeface="Wingdings"/>
                <a:cs typeface="Wingdings"/>
              </a:rPr>
              <a:t></a:t>
            </a:r>
            <a:r>
              <a:rPr spc="-5" dirty="0"/>
              <a:t>内存大小:</a:t>
            </a:r>
            <a:r>
              <a:rPr spc="5" dirty="0"/>
              <a:t> </a:t>
            </a:r>
            <a:r>
              <a:rPr spc="-5" dirty="0"/>
              <a:t>共</a:t>
            </a:r>
            <a:r>
              <a:rPr spc="-5" dirty="0">
                <a:solidFill>
                  <a:srgbClr val="FF0000"/>
                </a:solidFill>
              </a:rPr>
              <a:t>B</a:t>
            </a:r>
            <a:r>
              <a:rPr sz="1950" spc="-7" baseline="-21367" dirty="0">
                <a:solidFill>
                  <a:srgbClr val="FF0000"/>
                </a:solidFill>
              </a:rPr>
              <a:t>memor</a:t>
            </a:r>
            <a:r>
              <a:rPr sz="1950" baseline="-21367" dirty="0">
                <a:solidFill>
                  <a:srgbClr val="FF0000"/>
                </a:solidFill>
              </a:rPr>
              <a:t>y</a:t>
            </a:r>
            <a:r>
              <a:rPr sz="1950" spc="7" baseline="-21367" dirty="0">
                <a:solidFill>
                  <a:srgbClr val="FF0000"/>
                </a:solidFill>
              </a:rPr>
              <a:t> </a:t>
            </a:r>
            <a:r>
              <a:rPr sz="2000" spc="-5" dirty="0">
                <a:solidFill>
                  <a:srgbClr val="FF00FF"/>
                </a:solidFill>
              </a:rPr>
              <a:t>=</a:t>
            </a:r>
            <a:r>
              <a:rPr sz="2000" spc="-10" dirty="0">
                <a:solidFill>
                  <a:srgbClr val="FF00FF"/>
                </a:solidFill>
              </a:rPr>
              <a:t>6</a:t>
            </a:r>
            <a:r>
              <a:rPr sz="2000" spc="-5" dirty="0"/>
              <a:t>块,</a:t>
            </a:r>
            <a:r>
              <a:rPr sz="2000" spc="5" dirty="0"/>
              <a:t> </a:t>
            </a:r>
            <a:r>
              <a:rPr sz="2000" spc="-5" dirty="0"/>
              <a:t>每块可装</a:t>
            </a:r>
            <a:r>
              <a:rPr sz="2000" dirty="0"/>
              <a:t>载</a:t>
            </a:r>
            <a:r>
              <a:rPr sz="2000" spc="-5" dirty="0">
                <a:solidFill>
                  <a:srgbClr val="FF0000"/>
                </a:solidFill>
              </a:rPr>
              <a:t>R</a:t>
            </a:r>
            <a:r>
              <a:rPr sz="1950" baseline="-21367" dirty="0">
                <a:solidFill>
                  <a:srgbClr val="FF0000"/>
                </a:solidFill>
              </a:rPr>
              <a:t>b</a:t>
            </a:r>
            <a:r>
              <a:rPr sz="1950" spc="-15" baseline="-21367" dirty="0">
                <a:solidFill>
                  <a:srgbClr val="FF0000"/>
                </a:solidFill>
              </a:rPr>
              <a:t>l</a:t>
            </a:r>
            <a:r>
              <a:rPr sz="1950" baseline="-21367" dirty="0">
                <a:solidFill>
                  <a:srgbClr val="FF0000"/>
                </a:solidFill>
              </a:rPr>
              <a:t>ock</a:t>
            </a:r>
            <a:r>
              <a:rPr sz="1950" spc="-7" baseline="-21367" dirty="0">
                <a:solidFill>
                  <a:srgbClr val="FF0000"/>
                </a:solidFill>
              </a:rPr>
              <a:t> </a:t>
            </a:r>
            <a:r>
              <a:rPr sz="2000" spc="-5" dirty="0">
                <a:solidFill>
                  <a:srgbClr val="FF00FF"/>
                </a:solidFill>
              </a:rPr>
              <a:t>=5</a:t>
            </a:r>
            <a:r>
              <a:rPr sz="2000" spc="-5" dirty="0"/>
              <a:t>个元素</a:t>
            </a:r>
            <a:endParaRPr sz="2000">
              <a:latin typeface="Wingdings"/>
              <a:cs typeface="Wingdings"/>
            </a:endParaRPr>
          </a:p>
          <a:p>
            <a:pPr marL="97155">
              <a:lnSpc>
                <a:spcPct val="100000"/>
              </a:lnSpc>
              <a:spcBef>
                <a:spcPts val="725"/>
              </a:spcBef>
            </a:pPr>
            <a:r>
              <a:rPr b="0" spc="-10" dirty="0">
                <a:latin typeface="Wingdings"/>
                <a:cs typeface="Wingdings"/>
              </a:rPr>
              <a:t></a:t>
            </a:r>
            <a:r>
              <a:rPr spc="-5" dirty="0"/>
              <a:t>待排序数据:</a:t>
            </a:r>
            <a:r>
              <a:rPr spc="5" dirty="0"/>
              <a:t> </a:t>
            </a:r>
            <a:r>
              <a:rPr spc="-5" dirty="0">
                <a:solidFill>
                  <a:srgbClr val="FF0000"/>
                </a:solidFill>
              </a:rPr>
              <a:t>R</a:t>
            </a:r>
            <a:r>
              <a:rPr sz="1950" baseline="-21367" dirty="0">
                <a:solidFill>
                  <a:srgbClr val="FF0000"/>
                </a:solidFill>
              </a:rPr>
              <a:t>p</a:t>
            </a:r>
            <a:r>
              <a:rPr sz="1950" spc="-15" baseline="-21367" dirty="0">
                <a:solidFill>
                  <a:srgbClr val="FF0000"/>
                </a:solidFill>
              </a:rPr>
              <a:t>r</a:t>
            </a:r>
            <a:r>
              <a:rPr sz="1950" baseline="-21367" dirty="0">
                <a:solidFill>
                  <a:srgbClr val="FF0000"/>
                </a:solidFill>
              </a:rPr>
              <a:t>oble</a:t>
            </a:r>
            <a:r>
              <a:rPr sz="1950" spc="-7" baseline="-21367" dirty="0">
                <a:solidFill>
                  <a:srgbClr val="FF0000"/>
                </a:solidFill>
              </a:rPr>
              <a:t>m</a:t>
            </a:r>
            <a:r>
              <a:rPr sz="2000" spc="-5" dirty="0">
                <a:solidFill>
                  <a:srgbClr val="FF00FF"/>
                </a:solidFill>
              </a:rPr>
              <a:t>=60</a:t>
            </a:r>
            <a:r>
              <a:rPr sz="2000" spc="-5" dirty="0"/>
              <a:t>个元素,</a:t>
            </a:r>
            <a:r>
              <a:rPr sz="2000" spc="5" dirty="0"/>
              <a:t> </a:t>
            </a:r>
            <a:r>
              <a:rPr sz="2000" spc="-5" dirty="0"/>
              <a:t>共占</a:t>
            </a:r>
            <a:r>
              <a:rPr sz="2000" spc="-10" dirty="0"/>
              <a:t>用</a:t>
            </a:r>
            <a:r>
              <a:rPr sz="2000" spc="-10" dirty="0">
                <a:solidFill>
                  <a:srgbClr val="FF0000"/>
                </a:solidFill>
              </a:rPr>
              <a:t>B</a:t>
            </a:r>
            <a:r>
              <a:rPr sz="1950" baseline="-21367" dirty="0">
                <a:solidFill>
                  <a:srgbClr val="FF0000"/>
                </a:solidFill>
              </a:rPr>
              <a:t>p</a:t>
            </a:r>
            <a:r>
              <a:rPr sz="1950" spc="-15" baseline="-21367" dirty="0">
                <a:solidFill>
                  <a:srgbClr val="FF0000"/>
                </a:solidFill>
              </a:rPr>
              <a:t>r</a:t>
            </a:r>
            <a:r>
              <a:rPr sz="1950" baseline="-21367" dirty="0">
                <a:solidFill>
                  <a:srgbClr val="FF0000"/>
                </a:solidFill>
              </a:rPr>
              <a:t>oble</a:t>
            </a:r>
            <a:r>
              <a:rPr sz="1950" spc="-7" baseline="-21367" dirty="0">
                <a:solidFill>
                  <a:srgbClr val="FF0000"/>
                </a:solidFill>
              </a:rPr>
              <a:t>m</a:t>
            </a:r>
            <a:r>
              <a:rPr sz="2000" spc="-5" dirty="0">
                <a:solidFill>
                  <a:srgbClr val="FF00FF"/>
                </a:solidFill>
              </a:rPr>
              <a:t>=12</a:t>
            </a:r>
            <a:r>
              <a:rPr sz="2000" spc="-5" dirty="0"/>
              <a:t>块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4335" y="3624071"/>
            <a:ext cx="8223884" cy="56705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问题:</a:t>
            </a:r>
            <a:r>
              <a:rPr sz="2400" b="1" spc="-5" dirty="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sz="2400" b="1" spc="-5" dirty="0">
                <a:solidFill>
                  <a:srgbClr val="FFFF65"/>
                </a:solidFill>
                <a:latin typeface="微软雅黑"/>
                <a:cs typeface="微软雅黑"/>
              </a:rPr>
              <a:t>B</a:t>
            </a:r>
            <a:r>
              <a:rPr sz="2400" b="1" spc="-7" baseline="-20833" dirty="0">
                <a:solidFill>
                  <a:srgbClr val="FFFF65"/>
                </a:solidFill>
                <a:latin typeface="微软雅黑"/>
                <a:cs typeface="微软雅黑"/>
              </a:rPr>
              <a:t>pr</a:t>
            </a:r>
            <a:r>
              <a:rPr sz="2400" b="1" spc="-15" baseline="-20833" dirty="0">
                <a:solidFill>
                  <a:srgbClr val="FFFF65"/>
                </a:solidFill>
                <a:latin typeface="微软雅黑"/>
                <a:cs typeface="微软雅黑"/>
              </a:rPr>
              <a:t>o</a:t>
            </a:r>
            <a:r>
              <a:rPr sz="2400" b="1" baseline="-20833" dirty="0">
                <a:solidFill>
                  <a:srgbClr val="FFFF65"/>
                </a:solidFill>
                <a:latin typeface="微软雅黑"/>
                <a:cs typeface="微软雅黑"/>
              </a:rPr>
              <a:t>b</a:t>
            </a:r>
            <a:r>
              <a:rPr sz="2400" b="1" spc="-7" baseline="-20833" dirty="0">
                <a:solidFill>
                  <a:srgbClr val="FFFF65"/>
                </a:solidFill>
                <a:latin typeface="微软雅黑"/>
                <a:cs typeface="微软雅黑"/>
              </a:rPr>
              <a:t>le</a:t>
            </a:r>
            <a:r>
              <a:rPr sz="2400" b="1" baseline="-20833" dirty="0">
                <a:solidFill>
                  <a:srgbClr val="FFFF65"/>
                </a:solidFill>
                <a:latin typeface="微软雅黑"/>
                <a:cs typeface="微软雅黑"/>
              </a:rPr>
              <a:t>m</a:t>
            </a: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块的数据怎样利用</a:t>
            </a:r>
            <a:r>
              <a:rPr sz="2400" b="1" spc="-5" dirty="0">
                <a:solidFill>
                  <a:srgbClr val="FFFF65"/>
                </a:solidFill>
                <a:latin typeface="微软雅黑"/>
                <a:cs typeface="微软雅黑"/>
              </a:rPr>
              <a:t>B</a:t>
            </a:r>
            <a:r>
              <a:rPr sz="2400" b="1" baseline="-20833" dirty="0">
                <a:solidFill>
                  <a:srgbClr val="FFFF65"/>
                </a:solidFill>
                <a:latin typeface="微软雅黑"/>
                <a:cs typeface="微软雅黑"/>
              </a:rPr>
              <a:t>memor</a:t>
            </a:r>
            <a:r>
              <a:rPr sz="2400" b="1" spc="-7" baseline="-20833" dirty="0">
                <a:solidFill>
                  <a:srgbClr val="FFFF65"/>
                </a:solidFill>
                <a:latin typeface="微软雅黑"/>
                <a:cs typeface="微软雅黑"/>
              </a:rPr>
              <a:t>y</a:t>
            </a: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块的内存进行排序?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30103" y="229233"/>
            <a:ext cx="8612372" cy="920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20.2 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两阶段多路归并排序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TPMMS</a:t>
            </a: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br>
              <a:rPr lang="en-US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</a:b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(2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外排序问题分析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7D36D87A-AFE1-4D53-A112-4E972C049EB0}"/>
              </a:ext>
            </a:extLst>
          </p:cNvPr>
          <p:cNvSpPr/>
          <p:nvPr/>
        </p:nvSpPr>
        <p:spPr>
          <a:xfrm>
            <a:off x="1079500" y="7334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3FE7F2C5-B2DD-47C7-8CE1-4041D7DAE622}"/>
              </a:ext>
            </a:extLst>
          </p:cNvPr>
          <p:cNvSpPr/>
          <p:nvPr/>
        </p:nvSpPr>
        <p:spPr>
          <a:xfrm>
            <a:off x="1079500" y="7589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59312" y="1467891"/>
            <a:ext cx="8195309" cy="147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基本排序策略</a:t>
            </a:r>
            <a:endParaRPr sz="2000">
              <a:latin typeface="微软雅黑"/>
              <a:cs typeface="微软雅黑"/>
            </a:endParaRPr>
          </a:p>
          <a:p>
            <a:pPr marL="12700" marR="5080" algn="just">
              <a:lnSpc>
                <a:spcPct val="130200"/>
              </a:lnSpc>
            </a:pPr>
            <a:r>
              <a:rPr sz="2000" spc="-10" dirty="0">
                <a:solidFill>
                  <a:srgbClr val="FF0000"/>
                </a:solidFill>
                <a:latin typeface="Wingdings"/>
                <a:cs typeface="Wingdings"/>
              </a:rPr>
              <a:t></a:t>
            </a:r>
            <a:r>
              <a:rPr sz="2000" b="1" spc="-10" dirty="0">
                <a:solidFill>
                  <a:srgbClr val="FF0000"/>
                </a:solidFill>
                <a:latin typeface="微软雅黑"/>
                <a:cs typeface="微软雅黑"/>
              </a:rPr>
              <a:t>B</a:t>
            </a:r>
            <a:r>
              <a:rPr sz="1950" b="1" baseline="-21367" dirty="0">
                <a:solidFill>
                  <a:srgbClr val="FF0000"/>
                </a:solidFill>
                <a:latin typeface="微软雅黑"/>
                <a:cs typeface="微软雅黑"/>
              </a:rPr>
              <a:t>p</a:t>
            </a:r>
            <a:r>
              <a:rPr sz="1950" b="1" spc="-15" baseline="-21367" dirty="0">
                <a:solidFill>
                  <a:srgbClr val="FF0000"/>
                </a:solidFill>
                <a:latin typeface="微软雅黑"/>
                <a:cs typeface="微软雅黑"/>
              </a:rPr>
              <a:t>r</a:t>
            </a:r>
            <a:r>
              <a:rPr sz="1950" b="1" baseline="-21367" dirty="0">
                <a:solidFill>
                  <a:srgbClr val="FF0000"/>
                </a:solidFill>
                <a:latin typeface="微软雅黑"/>
                <a:cs typeface="微软雅黑"/>
              </a:rPr>
              <a:t>oble</a:t>
            </a:r>
            <a:r>
              <a:rPr sz="1950" b="1" spc="30" baseline="-21367" dirty="0">
                <a:solidFill>
                  <a:srgbClr val="FF0000"/>
                </a:solidFill>
                <a:latin typeface="微软雅黑"/>
                <a:cs typeface="微软雅黑"/>
              </a:rPr>
              <a:t>m</a:t>
            </a:r>
            <a:r>
              <a:rPr sz="2000" b="1" spc="20" dirty="0">
                <a:latin typeface="微软雅黑"/>
                <a:cs typeface="微软雅黑"/>
              </a:rPr>
              <a:t>块数据可划分为N个子集合</a:t>
            </a:r>
            <a:r>
              <a:rPr sz="2000" b="1" spc="-5" dirty="0">
                <a:latin typeface="微软雅黑"/>
                <a:cs typeface="微软雅黑"/>
              </a:rPr>
              <a:t>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165" dirty="0">
                <a:latin typeface="微软雅黑"/>
                <a:cs typeface="微软雅黑"/>
              </a:rPr>
              <a:t> </a:t>
            </a:r>
            <a:r>
              <a:rPr sz="2000" b="1" spc="20" dirty="0">
                <a:latin typeface="微软雅黑"/>
                <a:cs typeface="微软雅黑"/>
              </a:rPr>
              <a:t>使每个子集合的块数小</a:t>
            </a:r>
            <a:r>
              <a:rPr sz="2000" b="1" spc="0" dirty="0">
                <a:latin typeface="微软雅黑"/>
                <a:cs typeface="微软雅黑"/>
              </a:rPr>
              <a:t>于</a:t>
            </a:r>
            <a:r>
              <a:rPr sz="2000" b="1" dirty="0">
                <a:latin typeface="微软雅黑"/>
                <a:cs typeface="微软雅黑"/>
              </a:rPr>
              <a:t>内</a:t>
            </a:r>
            <a:r>
              <a:rPr sz="2000" b="1" spc="0" dirty="0">
                <a:latin typeface="微软雅黑"/>
                <a:cs typeface="微软雅黑"/>
              </a:rPr>
              <a:t>存</a:t>
            </a:r>
            <a:r>
              <a:rPr sz="2000" b="1" dirty="0">
                <a:latin typeface="微软雅黑"/>
                <a:cs typeface="微软雅黑"/>
              </a:rPr>
              <a:t>可</a:t>
            </a:r>
            <a:r>
              <a:rPr sz="2000" b="1" spc="-5" dirty="0">
                <a:latin typeface="微软雅黑"/>
                <a:cs typeface="微软雅黑"/>
              </a:rPr>
              <a:t>用 </a:t>
            </a:r>
            <a:r>
              <a:rPr sz="2000" b="1" spc="55" dirty="0">
                <a:latin typeface="微软雅黑"/>
                <a:cs typeface="微软雅黑"/>
              </a:rPr>
              <a:t>块数，即</a:t>
            </a:r>
            <a:r>
              <a:rPr sz="2000" b="1" spc="50" dirty="0">
                <a:latin typeface="微软雅黑"/>
                <a:cs typeface="微软雅黑"/>
              </a:rPr>
              <a:t>：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B</a:t>
            </a:r>
            <a:r>
              <a:rPr sz="1950" b="1" spc="-7" baseline="-21367" dirty="0">
                <a:solidFill>
                  <a:srgbClr val="FF0000"/>
                </a:solidFill>
                <a:latin typeface="微软雅黑"/>
                <a:cs typeface="微软雅黑"/>
              </a:rPr>
              <a:t>problem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/N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1" spc="-12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1" spc="-10" dirty="0">
                <a:latin typeface="微软雅黑"/>
                <a:cs typeface="微软雅黑"/>
              </a:rPr>
              <a:t>&lt;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B</a:t>
            </a:r>
            <a:r>
              <a:rPr sz="1950" b="1" baseline="-21367" dirty="0">
                <a:solidFill>
                  <a:srgbClr val="FF0000"/>
                </a:solidFill>
                <a:latin typeface="微软雅黑"/>
                <a:cs typeface="微软雅黑"/>
              </a:rPr>
              <a:t>memor</a:t>
            </a:r>
            <a:r>
              <a:rPr sz="1950" b="1" spc="89" baseline="-21367" dirty="0">
                <a:solidFill>
                  <a:srgbClr val="FF0000"/>
                </a:solidFill>
                <a:latin typeface="微软雅黑"/>
                <a:cs typeface="微软雅黑"/>
              </a:rPr>
              <a:t>y</a:t>
            </a:r>
            <a:r>
              <a:rPr sz="2000" b="1" spc="55" dirty="0">
                <a:latin typeface="微软雅黑"/>
                <a:cs typeface="微软雅黑"/>
              </a:rPr>
              <a:t>。每个子集合都可装入内存并</a:t>
            </a:r>
            <a:r>
              <a:rPr sz="2000" b="1" spc="45" dirty="0">
                <a:latin typeface="微软雅黑"/>
                <a:cs typeface="微软雅黑"/>
              </a:rPr>
              <a:t>采</a:t>
            </a:r>
            <a:r>
              <a:rPr sz="2000" b="1" spc="35" dirty="0">
                <a:latin typeface="微软雅黑"/>
                <a:cs typeface="微软雅黑"/>
              </a:rPr>
              <a:t>用</a:t>
            </a:r>
            <a:r>
              <a:rPr sz="2000" b="1" spc="30" dirty="0">
                <a:latin typeface="微软雅黑"/>
                <a:cs typeface="微软雅黑"/>
              </a:rPr>
              <a:t>内</a:t>
            </a:r>
            <a:r>
              <a:rPr sz="2000" b="1" spc="-5" dirty="0">
                <a:latin typeface="微软雅黑"/>
                <a:cs typeface="微软雅黑"/>
              </a:rPr>
              <a:t>排 序算法排好序并重新写回磁盘。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9243" y="3137916"/>
            <a:ext cx="8780780" cy="567055"/>
          </a:xfrm>
          <a:custGeom>
            <a:avLst/>
            <a:gdLst/>
            <a:ahLst/>
            <a:cxnLst/>
            <a:rect l="l" t="t" r="r" b="b"/>
            <a:pathLst>
              <a:path w="8780780" h="567054">
                <a:moveTo>
                  <a:pt x="0" y="0"/>
                </a:moveTo>
                <a:lnTo>
                  <a:pt x="0" y="566928"/>
                </a:lnTo>
                <a:lnTo>
                  <a:pt x="8780526" y="566928"/>
                </a:lnTo>
                <a:lnTo>
                  <a:pt x="878052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9243" y="3137916"/>
            <a:ext cx="8780780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问题转化为: N个已排序子集合的数据怎样利用内存进行总排序?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2395" y="4679441"/>
            <a:ext cx="6273546" cy="1674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95095" y="4649723"/>
            <a:ext cx="2362200" cy="1717675"/>
          </a:xfrm>
          <a:custGeom>
            <a:avLst/>
            <a:gdLst/>
            <a:ahLst/>
            <a:cxnLst/>
            <a:rect l="l" t="t" r="r" b="b"/>
            <a:pathLst>
              <a:path w="2362200" h="1717675">
                <a:moveTo>
                  <a:pt x="0" y="0"/>
                </a:moveTo>
                <a:lnTo>
                  <a:pt x="0" y="1717548"/>
                </a:lnTo>
                <a:lnTo>
                  <a:pt x="2362200" y="1717548"/>
                </a:lnTo>
                <a:lnTo>
                  <a:pt x="2362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30103" y="229233"/>
            <a:ext cx="8612372" cy="920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20.2 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两阶段多路归并排序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TPMMS</a:t>
            </a: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br>
              <a:rPr lang="en-US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</a:b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(2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外排序问题分析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41920" y="3619500"/>
            <a:ext cx="2215515" cy="989330"/>
          </a:xfrm>
          <a:custGeom>
            <a:avLst/>
            <a:gdLst/>
            <a:ahLst/>
            <a:cxnLst/>
            <a:rect l="l" t="t" r="r" b="b"/>
            <a:pathLst>
              <a:path w="2215515" h="989329">
                <a:moveTo>
                  <a:pt x="2215134" y="494537"/>
                </a:moveTo>
                <a:lnTo>
                  <a:pt x="2211461" y="453919"/>
                </a:lnTo>
                <a:lnTo>
                  <a:pt x="2200633" y="414216"/>
                </a:lnTo>
                <a:lnTo>
                  <a:pt x="2182935" y="375554"/>
                </a:lnTo>
                <a:lnTo>
                  <a:pt x="2158654" y="338059"/>
                </a:lnTo>
                <a:lnTo>
                  <a:pt x="2128075" y="301859"/>
                </a:lnTo>
                <a:lnTo>
                  <a:pt x="2091484" y="267078"/>
                </a:lnTo>
                <a:lnTo>
                  <a:pt x="2049166" y="233844"/>
                </a:lnTo>
                <a:lnTo>
                  <a:pt x="2001408" y="202283"/>
                </a:lnTo>
                <a:lnTo>
                  <a:pt x="1948494" y="172521"/>
                </a:lnTo>
                <a:lnTo>
                  <a:pt x="1890712" y="144684"/>
                </a:lnTo>
                <a:lnTo>
                  <a:pt x="1828346" y="118899"/>
                </a:lnTo>
                <a:lnTo>
                  <a:pt x="1761683" y="95292"/>
                </a:lnTo>
                <a:lnTo>
                  <a:pt x="1691007" y="73989"/>
                </a:lnTo>
                <a:lnTo>
                  <a:pt x="1616605" y="55117"/>
                </a:lnTo>
                <a:lnTo>
                  <a:pt x="1538763" y="38802"/>
                </a:lnTo>
                <a:lnTo>
                  <a:pt x="1457766" y="25170"/>
                </a:lnTo>
                <a:lnTo>
                  <a:pt x="1373901" y="14347"/>
                </a:lnTo>
                <a:lnTo>
                  <a:pt x="1287452" y="6460"/>
                </a:lnTo>
                <a:lnTo>
                  <a:pt x="1198706" y="1636"/>
                </a:lnTo>
                <a:lnTo>
                  <a:pt x="1107948" y="0"/>
                </a:lnTo>
                <a:lnTo>
                  <a:pt x="1017081" y="1636"/>
                </a:lnTo>
                <a:lnTo>
                  <a:pt x="928237" y="6460"/>
                </a:lnTo>
                <a:lnTo>
                  <a:pt x="841700" y="14347"/>
                </a:lnTo>
                <a:lnTo>
                  <a:pt x="757757" y="25170"/>
                </a:lnTo>
                <a:lnTo>
                  <a:pt x="676691" y="38802"/>
                </a:lnTo>
                <a:lnTo>
                  <a:pt x="598789" y="55117"/>
                </a:lnTo>
                <a:lnTo>
                  <a:pt x="524335" y="73989"/>
                </a:lnTo>
                <a:lnTo>
                  <a:pt x="453615" y="95292"/>
                </a:lnTo>
                <a:lnTo>
                  <a:pt x="386914" y="118899"/>
                </a:lnTo>
                <a:lnTo>
                  <a:pt x="324516" y="144684"/>
                </a:lnTo>
                <a:lnTo>
                  <a:pt x="266708" y="172521"/>
                </a:lnTo>
                <a:lnTo>
                  <a:pt x="213774" y="202283"/>
                </a:lnTo>
                <a:lnTo>
                  <a:pt x="166000" y="233844"/>
                </a:lnTo>
                <a:lnTo>
                  <a:pt x="123670" y="267078"/>
                </a:lnTo>
                <a:lnTo>
                  <a:pt x="87070" y="301859"/>
                </a:lnTo>
                <a:lnTo>
                  <a:pt x="56485" y="338059"/>
                </a:lnTo>
                <a:lnTo>
                  <a:pt x="32200" y="375554"/>
                </a:lnTo>
                <a:lnTo>
                  <a:pt x="14501" y="414216"/>
                </a:lnTo>
                <a:lnTo>
                  <a:pt x="3672" y="453919"/>
                </a:lnTo>
                <a:lnTo>
                  <a:pt x="0" y="494538"/>
                </a:lnTo>
                <a:lnTo>
                  <a:pt x="3672" y="535053"/>
                </a:lnTo>
                <a:lnTo>
                  <a:pt x="14501" y="574674"/>
                </a:lnTo>
                <a:lnTo>
                  <a:pt x="32200" y="613273"/>
                </a:lnTo>
                <a:lnTo>
                  <a:pt x="56485" y="650723"/>
                </a:lnTo>
                <a:lnTo>
                  <a:pt x="87070" y="686895"/>
                </a:lnTo>
                <a:lnTo>
                  <a:pt x="123670" y="721661"/>
                </a:lnTo>
                <a:lnTo>
                  <a:pt x="166000" y="754893"/>
                </a:lnTo>
                <a:lnTo>
                  <a:pt x="196596" y="775111"/>
                </a:lnTo>
                <a:lnTo>
                  <a:pt x="196596" y="494538"/>
                </a:lnTo>
                <a:lnTo>
                  <a:pt x="199614" y="461156"/>
                </a:lnTo>
                <a:lnTo>
                  <a:pt x="223061" y="396733"/>
                </a:lnTo>
                <a:lnTo>
                  <a:pt x="268164" y="336125"/>
                </a:lnTo>
                <a:lnTo>
                  <a:pt x="298252" y="307513"/>
                </a:lnTo>
                <a:lnTo>
                  <a:pt x="333052" y="280169"/>
                </a:lnTo>
                <a:lnTo>
                  <a:pt x="372331" y="254197"/>
                </a:lnTo>
                <a:lnTo>
                  <a:pt x="415855" y="229701"/>
                </a:lnTo>
                <a:lnTo>
                  <a:pt x="463391" y="206787"/>
                </a:lnTo>
                <a:lnTo>
                  <a:pt x="514704" y="185559"/>
                </a:lnTo>
                <a:lnTo>
                  <a:pt x="569561" y="166122"/>
                </a:lnTo>
                <a:lnTo>
                  <a:pt x="627728" y="148579"/>
                </a:lnTo>
                <a:lnTo>
                  <a:pt x="688972" y="133036"/>
                </a:lnTo>
                <a:lnTo>
                  <a:pt x="753058" y="119598"/>
                </a:lnTo>
                <a:lnTo>
                  <a:pt x="819753" y="108368"/>
                </a:lnTo>
                <a:lnTo>
                  <a:pt x="888823" y="99452"/>
                </a:lnTo>
                <a:lnTo>
                  <a:pt x="960035" y="92954"/>
                </a:lnTo>
                <a:lnTo>
                  <a:pt x="1033154" y="88978"/>
                </a:lnTo>
                <a:lnTo>
                  <a:pt x="1107948" y="87629"/>
                </a:lnTo>
                <a:lnTo>
                  <a:pt x="1182632" y="88978"/>
                </a:lnTo>
                <a:lnTo>
                  <a:pt x="1255654" y="92954"/>
                </a:lnTo>
                <a:lnTo>
                  <a:pt x="1326778" y="99452"/>
                </a:lnTo>
                <a:lnTo>
                  <a:pt x="1395770" y="108368"/>
                </a:lnTo>
                <a:lnTo>
                  <a:pt x="1462397" y="119598"/>
                </a:lnTo>
                <a:lnTo>
                  <a:pt x="1526423" y="133036"/>
                </a:lnTo>
                <a:lnTo>
                  <a:pt x="1587614" y="148579"/>
                </a:lnTo>
                <a:lnTo>
                  <a:pt x="1645737" y="166122"/>
                </a:lnTo>
                <a:lnTo>
                  <a:pt x="1700556" y="185559"/>
                </a:lnTo>
                <a:lnTo>
                  <a:pt x="1751838" y="206787"/>
                </a:lnTo>
                <a:lnTo>
                  <a:pt x="1799347" y="229701"/>
                </a:lnTo>
                <a:lnTo>
                  <a:pt x="1842851" y="254197"/>
                </a:lnTo>
                <a:lnTo>
                  <a:pt x="1882114" y="280169"/>
                </a:lnTo>
                <a:lnTo>
                  <a:pt x="1916902" y="307513"/>
                </a:lnTo>
                <a:lnTo>
                  <a:pt x="1946981" y="336125"/>
                </a:lnTo>
                <a:lnTo>
                  <a:pt x="1972116" y="365900"/>
                </a:lnTo>
                <a:lnTo>
                  <a:pt x="2006620" y="428520"/>
                </a:lnTo>
                <a:lnTo>
                  <a:pt x="2018538" y="494537"/>
                </a:lnTo>
                <a:lnTo>
                  <a:pt x="2018538" y="775139"/>
                </a:lnTo>
                <a:lnTo>
                  <a:pt x="2049166" y="754893"/>
                </a:lnTo>
                <a:lnTo>
                  <a:pt x="2091484" y="721661"/>
                </a:lnTo>
                <a:lnTo>
                  <a:pt x="2128075" y="686895"/>
                </a:lnTo>
                <a:lnTo>
                  <a:pt x="2158654" y="650723"/>
                </a:lnTo>
                <a:lnTo>
                  <a:pt x="2182935" y="613273"/>
                </a:lnTo>
                <a:lnTo>
                  <a:pt x="2200633" y="574674"/>
                </a:lnTo>
                <a:lnTo>
                  <a:pt x="2211461" y="535053"/>
                </a:lnTo>
                <a:lnTo>
                  <a:pt x="2215134" y="494537"/>
                </a:lnTo>
                <a:close/>
              </a:path>
              <a:path w="2215515" h="989329">
                <a:moveTo>
                  <a:pt x="2018538" y="775139"/>
                </a:moveTo>
                <a:lnTo>
                  <a:pt x="2018538" y="494537"/>
                </a:lnTo>
                <a:lnTo>
                  <a:pt x="2015519" y="527919"/>
                </a:lnTo>
                <a:lnTo>
                  <a:pt x="2006620" y="560555"/>
                </a:lnTo>
                <a:lnTo>
                  <a:pt x="1972116" y="623175"/>
                </a:lnTo>
                <a:lnTo>
                  <a:pt x="1946981" y="652950"/>
                </a:lnTo>
                <a:lnTo>
                  <a:pt x="1916902" y="681562"/>
                </a:lnTo>
                <a:lnTo>
                  <a:pt x="1882114" y="708906"/>
                </a:lnTo>
                <a:lnTo>
                  <a:pt x="1842851" y="734878"/>
                </a:lnTo>
                <a:lnTo>
                  <a:pt x="1799347" y="759374"/>
                </a:lnTo>
                <a:lnTo>
                  <a:pt x="1751838" y="782288"/>
                </a:lnTo>
                <a:lnTo>
                  <a:pt x="1700556" y="803516"/>
                </a:lnTo>
                <a:lnTo>
                  <a:pt x="1645737" y="822953"/>
                </a:lnTo>
                <a:lnTo>
                  <a:pt x="1587614" y="840496"/>
                </a:lnTo>
                <a:lnTo>
                  <a:pt x="1526423" y="856039"/>
                </a:lnTo>
                <a:lnTo>
                  <a:pt x="1462397" y="869477"/>
                </a:lnTo>
                <a:lnTo>
                  <a:pt x="1395770" y="880707"/>
                </a:lnTo>
                <a:lnTo>
                  <a:pt x="1326778" y="889623"/>
                </a:lnTo>
                <a:lnTo>
                  <a:pt x="1255654" y="896121"/>
                </a:lnTo>
                <a:lnTo>
                  <a:pt x="1182632" y="900097"/>
                </a:lnTo>
                <a:lnTo>
                  <a:pt x="1107948" y="901445"/>
                </a:lnTo>
                <a:lnTo>
                  <a:pt x="1033154" y="900097"/>
                </a:lnTo>
                <a:lnTo>
                  <a:pt x="960035" y="896121"/>
                </a:lnTo>
                <a:lnTo>
                  <a:pt x="888823" y="889623"/>
                </a:lnTo>
                <a:lnTo>
                  <a:pt x="819753" y="880707"/>
                </a:lnTo>
                <a:lnTo>
                  <a:pt x="753058" y="869477"/>
                </a:lnTo>
                <a:lnTo>
                  <a:pt x="688972" y="856039"/>
                </a:lnTo>
                <a:lnTo>
                  <a:pt x="627728" y="840496"/>
                </a:lnTo>
                <a:lnTo>
                  <a:pt x="569561" y="822953"/>
                </a:lnTo>
                <a:lnTo>
                  <a:pt x="514704" y="803516"/>
                </a:lnTo>
                <a:lnTo>
                  <a:pt x="463391" y="782288"/>
                </a:lnTo>
                <a:lnTo>
                  <a:pt x="415855" y="759374"/>
                </a:lnTo>
                <a:lnTo>
                  <a:pt x="372331" y="734878"/>
                </a:lnTo>
                <a:lnTo>
                  <a:pt x="333052" y="708906"/>
                </a:lnTo>
                <a:lnTo>
                  <a:pt x="298252" y="681562"/>
                </a:lnTo>
                <a:lnTo>
                  <a:pt x="268164" y="652950"/>
                </a:lnTo>
                <a:lnTo>
                  <a:pt x="243023" y="623175"/>
                </a:lnTo>
                <a:lnTo>
                  <a:pt x="208514" y="560555"/>
                </a:lnTo>
                <a:lnTo>
                  <a:pt x="196596" y="494538"/>
                </a:lnTo>
                <a:lnTo>
                  <a:pt x="196596" y="775111"/>
                </a:lnTo>
                <a:lnTo>
                  <a:pt x="266708" y="816243"/>
                </a:lnTo>
                <a:lnTo>
                  <a:pt x="324516" y="844105"/>
                </a:lnTo>
                <a:lnTo>
                  <a:pt x="386914" y="869921"/>
                </a:lnTo>
                <a:lnTo>
                  <a:pt x="453615" y="893563"/>
                </a:lnTo>
                <a:lnTo>
                  <a:pt x="524335" y="914904"/>
                </a:lnTo>
                <a:lnTo>
                  <a:pt x="598789" y="933814"/>
                </a:lnTo>
                <a:lnTo>
                  <a:pt x="676691" y="950166"/>
                </a:lnTo>
                <a:lnTo>
                  <a:pt x="757757" y="963832"/>
                </a:lnTo>
                <a:lnTo>
                  <a:pt x="841700" y="974684"/>
                </a:lnTo>
                <a:lnTo>
                  <a:pt x="928237" y="982594"/>
                </a:lnTo>
                <a:lnTo>
                  <a:pt x="1017081" y="987434"/>
                </a:lnTo>
                <a:lnTo>
                  <a:pt x="1107948" y="989076"/>
                </a:lnTo>
                <a:lnTo>
                  <a:pt x="1198706" y="987434"/>
                </a:lnTo>
                <a:lnTo>
                  <a:pt x="1287452" y="982594"/>
                </a:lnTo>
                <a:lnTo>
                  <a:pt x="1373901" y="974684"/>
                </a:lnTo>
                <a:lnTo>
                  <a:pt x="1457766" y="963832"/>
                </a:lnTo>
                <a:lnTo>
                  <a:pt x="1538763" y="950166"/>
                </a:lnTo>
                <a:lnTo>
                  <a:pt x="1616605" y="933814"/>
                </a:lnTo>
                <a:lnTo>
                  <a:pt x="1691007" y="914904"/>
                </a:lnTo>
                <a:lnTo>
                  <a:pt x="1761683" y="893563"/>
                </a:lnTo>
                <a:lnTo>
                  <a:pt x="1828346" y="869921"/>
                </a:lnTo>
                <a:lnTo>
                  <a:pt x="1890712" y="844105"/>
                </a:lnTo>
                <a:lnTo>
                  <a:pt x="1948494" y="816243"/>
                </a:lnTo>
                <a:lnTo>
                  <a:pt x="2001408" y="786463"/>
                </a:lnTo>
                <a:lnTo>
                  <a:pt x="2018538" y="775139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24813" y="3700271"/>
            <a:ext cx="1849755" cy="825500"/>
          </a:xfrm>
          <a:custGeom>
            <a:avLst/>
            <a:gdLst/>
            <a:ahLst/>
            <a:cxnLst/>
            <a:rect l="l" t="t" r="r" b="b"/>
            <a:pathLst>
              <a:path w="1849754" h="825500">
                <a:moveTo>
                  <a:pt x="1849374" y="413003"/>
                </a:moveTo>
                <a:lnTo>
                  <a:pt x="1837278" y="345890"/>
                </a:lnTo>
                <a:lnTo>
                  <a:pt x="1802258" y="282269"/>
                </a:lnTo>
                <a:lnTo>
                  <a:pt x="1776745" y="252031"/>
                </a:lnTo>
                <a:lnTo>
                  <a:pt x="1746215" y="222982"/>
                </a:lnTo>
                <a:lnTo>
                  <a:pt x="1710906" y="195227"/>
                </a:lnTo>
                <a:lnTo>
                  <a:pt x="1671053" y="168871"/>
                </a:lnTo>
                <a:lnTo>
                  <a:pt x="1626897" y="144019"/>
                </a:lnTo>
                <a:lnTo>
                  <a:pt x="1578673" y="120776"/>
                </a:lnTo>
                <a:lnTo>
                  <a:pt x="1526620" y="99248"/>
                </a:lnTo>
                <a:lnTo>
                  <a:pt x="1470976" y="79540"/>
                </a:lnTo>
                <a:lnTo>
                  <a:pt x="1411979" y="61757"/>
                </a:lnTo>
                <a:lnTo>
                  <a:pt x="1349866" y="46003"/>
                </a:lnTo>
                <a:lnTo>
                  <a:pt x="1284874" y="32384"/>
                </a:lnTo>
                <a:lnTo>
                  <a:pt x="1217243" y="21006"/>
                </a:lnTo>
                <a:lnTo>
                  <a:pt x="1147208" y="11974"/>
                </a:lnTo>
                <a:lnTo>
                  <a:pt x="1075009" y="5391"/>
                </a:lnTo>
                <a:lnTo>
                  <a:pt x="1000883" y="1365"/>
                </a:lnTo>
                <a:lnTo>
                  <a:pt x="925068" y="0"/>
                </a:lnTo>
                <a:lnTo>
                  <a:pt x="849143" y="1365"/>
                </a:lnTo>
                <a:lnTo>
                  <a:pt x="774919" y="5391"/>
                </a:lnTo>
                <a:lnTo>
                  <a:pt x="702633" y="11974"/>
                </a:lnTo>
                <a:lnTo>
                  <a:pt x="632520" y="21006"/>
                </a:lnTo>
                <a:lnTo>
                  <a:pt x="564820" y="32385"/>
                </a:lnTo>
                <a:lnTo>
                  <a:pt x="499769" y="46003"/>
                </a:lnTo>
                <a:lnTo>
                  <a:pt x="437603" y="61757"/>
                </a:lnTo>
                <a:lnTo>
                  <a:pt x="378561" y="79540"/>
                </a:lnTo>
                <a:lnTo>
                  <a:pt x="322879" y="99248"/>
                </a:lnTo>
                <a:lnTo>
                  <a:pt x="270795" y="120777"/>
                </a:lnTo>
                <a:lnTo>
                  <a:pt x="222546" y="144019"/>
                </a:lnTo>
                <a:lnTo>
                  <a:pt x="178368" y="168871"/>
                </a:lnTo>
                <a:lnTo>
                  <a:pt x="138500" y="195227"/>
                </a:lnTo>
                <a:lnTo>
                  <a:pt x="103178" y="222982"/>
                </a:lnTo>
                <a:lnTo>
                  <a:pt x="72640" y="252031"/>
                </a:lnTo>
                <a:lnTo>
                  <a:pt x="47122" y="282269"/>
                </a:lnTo>
                <a:lnTo>
                  <a:pt x="12096" y="345890"/>
                </a:lnTo>
                <a:lnTo>
                  <a:pt x="0" y="413004"/>
                </a:lnTo>
                <a:lnTo>
                  <a:pt x="3063" y="446836"/>
                </a:lnTo>
                <a:lnTo>
                  <a:pt x="26861" y="512123"/>
                </a:lnTo>
                <a:lnTo>
                  <a:pt x="72640" y="573535"/>
                </a:lnTo>
                <a:lnTo>
                  <a:pt x="103178" y="602524"/>
                </a:lnTo>
                <a:lnTo>
                  <a:pt x="138500" y="630227"/>
                </a:lnTo>
                <a:lnTo>
                  <a:pt x="178368" y="656539"/>
                </a:lnTo>
                <a:lnTo>
                  <a:pt x="222546" y="681353"/>
                </a:lnTo>
                <a:lnTo>
                  <a:pt x="270795" y="704564"/>
                </a:lnTo>
                <a:lnTo>
                  <a:pt x="322879" y="726066"/>
                </a:lnTo>
                <a:lnTo>
                  <a:pt x="378561" y="745754"/>
                </a:lnTo>
                <a:lnTo>
                  <a:pt x="437603" y="763521"/>
                </a:lnTo>
                <a:lnTo>
                  <a:pt x="499769" y="779263"/>
                </a:lnTo>
                <a:lnTo>
                  <a:pt x="564820" y="792872"/>
                </a:lnTo>
                <a:lnTo>
                  <a:pt x="632520" y="804245"/>
                </a:lnTo>
                <a:lnTo>
                  <a:pt x="702633" y="813274"/>
                </a:lnTo>
                <a:lnTo>
                  <a:pt x="774919" y="819854"/>
                </a:lnTo>
                <a:lnTo>
                  <a:pt x="849143" y="823880"/>
                </a:lnTo>
                <a:lnTo>
                  <a:pt x="925068" y="825246"/>
                </a:lnTo>
                <a:lnTo>
                  <a:pt x="1000883" y="823880"/>
                </a:lnTo>
                <a:lnTo>
                  <a:pt x="1075009" y="819854"/>
                </a:lnTo>
                <a:lnTo>
                  <a:pt x="1147208" y="813274"/>
                </a:lnTo>
                <a:lnTo>
                  <a:pt x="1217243" y="804245"/>
                </a:lnTo>
                <a:lnTo>
                  <a:pt x="1284874" y="792872"/>
                </a:lnTo>
                <a:lnTo>
                  <a:pt x="1349866" y="779263"/>
                </a:lnTo>
                <a:lnTo>
                  <a:pt x="1411979" y="763521"/>
                </a:lnTo>
                <a:lnTo>
                  <a:pt x="1470976" y="745754"/>
                </a:lnTo>
                <a:lnTo>
                  <a:pt x="1526620" y="726066"/>
                </a:lnTo>
                <a:lnTo>
                  <a:pt x="1578673" y="704564"/>
                </a:lnTo>
                <a:lnTo>
                  <a:pt x="1626897" y="681353"/>
                </a:lnTo>
                <a:lnTo>
                  <a:pt x="1671053" y="656539"/>
                </a:lnTo>
                <a:lnTo>
                  <a:pt x="1710906" y="630227"/>
                </a:lnTo>
                <a:lnTo>
                  <a:pt x="1746215" y="602524"/>
                </a:lnTo>
                <a:lnTo>
                  <a:pt x="1776745" y="573535"/>
                </a:lnTo>
                <a:lnTo>
                  <a:pt x="1802258" y="543366"/>
                </a:lnTo>
                <a:lnTo>
                  <a:pt x="1837278" y="479911"/>
                </a:lnTo>
                <a:lnTo>
                  <a:pt x="1849374" y="413003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24813" y="3700271"/>
            <a:ext cx="1849755" cy="825500"/>
          </a:xfrm>
          <a:custGeom>
            <a:avLst/>
            <a:gdLst/>
            <a:ahLst/>
            <a:cxnLst/>
            <a:rect l="l" t="t" r="r" b="b"/>
            <a:pathLst>
              <a:path w="1849754" h="825500">
                <a:moveTo>
                  <a:pt x="925068" y="0"/>
                </a:moveTo>
                <a:lnTo>
                  <a:pt x="849143" y="1365"/>
                </a:lnTo>
                <a:lnTo>
                  <a:pt x="774919" y="5391"/>
                </a:lnTo>
                <a:lnTo>
                  <a:pt x="702633" y="11974"/>
                </a:lnTo>
                <a:lnTo>
                  <a:pt x="632520" y="21006"/>
                </a:lnTo>
                <a:lnTo>
                  <a:pt x="564820" y="32385"/>
                </a:lnTo>
                <a:lnTo>
                  <a:pt x="499769" y="46003"/>
                </a:lnTo>
                <a:lnTo>
                  <a:pt x="437603" y="61757"/>
                </a:lnTo>
                <a:lnTo>
                  <a:pt x="378561" y="79540"/>
                </a:lnTo>
                <a:lnTo>
                  <a:pt x="322879" y="99248"/>
                </a:lnTo>
                <a:lnTo>
                  <a:pt x="270795" y="120777"/>
                </a:lnTo>
                <a:lnTo>
                  <a:pt x="222546" y="144019"/>
                </a:lnTo>
                <a:lnTo>
                  <a:pt x="178368" y="168871"/>
                </a:lnTo>
                <a:lnTo>
                  <a:pt x="138500" y="195227"/>
                </a:lnTo>
                <a:lnTo>
                  <a:pt x="103178" y="222982"/>
                </a:lnTo>
                <a:lnTo>
                  <a:pt x="72640" y="252031"/>
                </a:lnTo>
                <a:lnTo>
                  <a:pt x="47122" y="282269"/>
                </a:lnTo>
                <a:lnTo>
                  <a:pt x="12096" y="345890"/>
                </a:lnTo>
                <a:lnTo>
                  <a:pt x="0" y="413004"/>
                </a:lnTo>
                <a:lnTo>
                  <a:pt x="3063" y="446836"/>
                </a:lnTo>
                <a:lnTo>
                  <a:pt x="26861" y="512123"/>
                </a:lnTo>
                <a:lnTo>
                  <a:pt x="72640" y="573535"/>
                </a:lnTo>
                <a:lnTo>
                  <a:pt x="103178" y="602524"/>
                </a:lnTo>
                <a:lnTo>
                  <a:pt x="138500" y="630227"/>
                </a:lnTo>
                <a:lnTo>
                  <a:pt x="178368" y="656539"/>
                </a:lnTo>
                <a:lnTo>
                  <a:pt x="222546" y="681353"/>
                </a:lnTo>
                <a:lnTo>
                  <a:pt x="270795" y="704564"/>
                </a:lnTo>
                <a:lnTo>
                  <a:pt x="322879" y="726066"/>
                </a:lnTo>
                <a:lnTo>
                  <a:pt x="378561" y="745754"/>
                </a:lnTo>
                <a:lnTo>
                  <a:pt x="437603" y="763521"/>
                </a:lnTo>
                <a:lnTo>
                  <a:pt x="499769" y="779263"/>
                </a:lnTo>
                <a:lnTo>
                  <a:pt x="564820" y="792872"/>
                </a:lnTo>
                <a:lnTo>
                  <a:pt x="632520" y="804245"/>
                </a:lnTo>
                <a:lnTo>
                  <a:pt x="702633" y="813274"/>
                </a:lnTo>
                <a:lnTo>
                  <a:pt x="774919" y="819854"/>
                </a:lnTo>
                <a:lnTo>
                  <a:pt x="849143" y="823880"/>
                </a:lnTo>
                <a:lnTo>
                  <a:pt x="925068" y="825246"/>
                </a:lnTo>
                <a:lnTo>
                  <a:pt x="1000883" y="823880"/>
                </a:lnTo>
                <a:lnTo>
                  <a:pt x="1075009" y="819854"/>
                </a:lnTo>
                <a:lnTo>
                  <a:pt x="1147208" y="813274"/>
                </a:lnTo>
                <a:lnTo>
                  <a:pt x="1217243" y="804245"/>
                </a:lnTo>
                <a:lnTo>
                  <a:pt x="1284874" y="792872"/>
                </a:lnTo>
                <a:lnTo>
                  <a:pt x="1349866" y="779263"/>
                </a:lnTo>
                <a:lnTo>
                  <a:pt x="1411979" y="763521"/>
                </a:lnTo>
                <a:lnTo>
                  <a:pt x="1470976" y="745754"/>
                </a:lnTo>
                <a:lnTo>
                  <a:pt x="1526620" y="726066"/>
                </a:lnTo>
                <a:lnTo>
                  <a:pt x="1578673" y="704564"/>
                </a:lnTo>
                <a:lnTo>
                  <a:pt x="1626897" y="681353"/>
                </a:lnTo>
                <a:lnTo>
                  <a:pt x="1671053" y="656539"/>
                </a:lnTo>
                <a:lnTo>
                  <a:pt x="1710906" y="630227"/>
                </a:lnTo>
                <a:lnTo>
                  <a:pt x="1746215" y="602524"/>
                </a:lnTo>
                <a:lnTo>
                  <a:pt x="1776745" y="573535"/>
                </a:lnTo>
                <a:lnTo>
                  <a:pt x="1802258" y="543366"/>
                </a:lnTo>
                <a:lnTo>
                  <a:pt x="1837278" y="479911"/>
                </a:lnTo>
                <a:lnTo>
                  <a:pt x="1849374" y="413003"/>
                </a:lnTo>
                <a:lnTo>
                  <a:pt x="1846310" y="379062"/>
                </a:lnTo>
                <a:lnTo>
                  <a:pt x="1822514" y="313590"/>
                </a:lnTo>
                <a:lnTo>
                  <a:pt x="1776745" y="252031"/>
                </a:lnTo>
                <a:lnTo>
                  <a:pt x="1746215" y="222982"/>
                </a:lnTo>
                <a:lnTo>
                  <a:pt x="1710906" y="195227"/>
                </a:lnTo>
                <a:lnTo>
                  <a:pt x="1671053" y="168871"/>
                </a:lnTo>
                <a:lnTo>
                  <a:pt x="1626897" y="144019"/>
                </a:lnTo>
                <a:lnTo>
                  <a:pt x="1578673" y="120776"/>
                </a:lnTo>
                <a:lnTo>
                  <a:pt x="1526620" y="99248"/>
                </a:lnTo>
                <a:lnTo>
                  <a:pt x="1470976" y="79540"/>
                </a:lnTo>
                <a:lnTo>
                  <a:pt x="1411979" y="61757"/>
                </a:lnTo>
                <a:lnTo>
                  <a:pt x="1349866" y="46003"/>
                </a:lnTo>
                <a:lnTo>
                  <a:pt x="1284874" y="32384"/>
                </a:lnTo>
                <a:lnTo>
                  <a:pt x="1217243" y="21006"/>
                </a:lnTo>
                <a:lnTo>
                  <a:pt x="1147208" y="11974"/>
                </a:lnTo>
                <a:lnTo>
                  <a:pt x="1075009" y="5391"/>
                </a:lnTo>
                <a:lnTo>
                  <a:pt x="1000883" y="1365"/>
                </a:lnTo>
                <a:lnTo>
                  <a:pt x="925068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1835" y="3871934"/>
            <a:ext cx="1651635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745" marR="5080" indent="-10668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两阶段多路归并排 序算法TPMMS</a:t>
            </a:r>
            <a:endParaRPr sz="1600">
              <a:latin typeface="微软雅黑"/>
              <a:cs typeface="微软雅黑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94295" y="4641341"/>
          <a:ext cx="8743174" cy="1744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29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1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099">
                      <a:solidFill>
                        <a:srgbClr val="FF0000"/>
                      </a:solidFill>
                      <a:prstDash val="solid"/>
                    </a:lnL>
                    <a:lnR w="38099">
                      <a:solidFill>
                        <a:srgbClr val="FF0000"/>
                      </a:solidFill>
                      <a:prstDash val="solid"/>
                    </a:lnR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099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91770">
                        <a:lnSpc>
                          <a:spcPct val="109500"/>
                        </a:lnSpc>
                      </a:pPr>
                      <a:r>
                        <a:rPr sz="3000" b="1" spc="-7" baseline="13888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memo</a:t>
                      </a:r>
                      <a:r>
                        <a:rPr sz="1300" b="1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y </a:t>
                      </a:r>
                      <a:r>
                        <a:rPr sz="1300" b="1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000" b="1" spc="-7" baseline="13888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3000" b="1" spc="7" baseline="13888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3000" b="1" spc="7" baseline="13888" dirty="0">
                          <a:latin typeface="宋体"/>
                          <a:cs typeface="宋体"/>
                        </a:rPr>
                        <a:t>块</a:t>
                      </a:r>
                      <a:r>
                        <a:rPr sz="3000" b="1" baseline="13888" dirty="0">
                          <a:latin typeface="Arial"/>
                          <a:cs typeface="Arial"/>
                        </a:rPr>
                        <a:t>,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950" b="1" baseline="-21367" dirty="0">
                          <a:latin typeface="Arial"/>
                          <a:cs typeface="Arial"/>
                        </a:rPr>
                        <a:t>block </a:t>
                      </a:r>
                      <a:r>
                        <a:rPr sz="1950" b="1" spc="-254" baseline="-2136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000" b="1" spc="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spc="10" dirty="0">
                          <a:latin typeface="宋体"/>
                          <a:cs typeface="宋体"/>
                        </a:rPr>
                        <a:t>个元素</a:t>
                      </a:r>
                      <a:endParaRPr sz="2000" dirty="0">
                        <a:latin typeface="宋体"/>
                        <a:cs typeface="宋体"/>
                      </a:endParaRPr>
                    </a:p>
                    <a:p>
                      <a:pPr marL="92075" marR="191770" indent="-635">
                        <a:lnSpc>
                          <a:spcPct val="130200"/>
                        </a:lnSpc>
                        <a:spcBef>
                          <a:spcPts val="500"/>
                        </a:spcBef>
                      </a:pPr>
                      <a:r>
                        <a:rPr sz="3000" b="1" baseline="13888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proble</a:t>
                      </a:r>
                      <a:r>
                        <a:rPr sz="1300" b="1" spc="-1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3000" b="1" spc="-7" baseline="13888" dirty="0">
                          <a:latin typeface="Arial"/>
                          <a:cs typeface="Arial"/>
                        </a:rPr>
                        <a:t>=60</a:t>
                      </a:r>
                      <a:r>
                        <a:rPr sz="3000" b="1" spc="15" baseline="13888" dirty="0">
                          <a:latin typeface="宋体"/>
                          <a:cs typeface="宋体"/>
                        </a:rPr>
                        <a:t>个元素 </a:t>
                      </a:r>
                      <a:r>
                        <a:rPr sz="3000" b="1" baseline="13888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proble</a:t>
                      </a:r>
                      <a:r>
                        <a:rPr sz="1300" b="1" spc="-1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3000" b="1" spc="-7" baseline="13888" dirty="0">
                          <a:latin typeface="Arial"/>
                          <a:cs typeface="Arial"/>
                        </a:rPr>
                        <a:t>=12</a:t>
                      </a:r>
                      <a:r>
                        <a:rPr sz="3000" b="1" baseline="13888" dirty="0">
                          <a:latin typeface="宋体"/>
                          <a:cs typeface="宋体"/>
                        </a:rPr>
                        <a:t>块</a:t>
                      </a:r>
                      <a:endParaRPr sz="3000" baseline="13888" dirty="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2">
            <a:extLst>
              <a:ext uri="{FF2B5EF4-FFF2-40B4-BE49-F238E27FC236}">
                <a16:creationId xmlns:a16="http://schemas.microsoft.com/office/drawing/2014/main" id="{97F4FE30-6B3E-473F-BF7F-A672EE27A5FB}"/>
              </a:ext>
            </a:extLst>
          </p:cNvPr>
          <p:cNvSpPr/>
          <p:nvPr/>
        </p:nvSpPr>
        <p:spPr>
          <a:xfrm>
            <a:off x="1079500" y="7334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45F5A697-A012-4388-A500-50EEED3BD319}"/>
              </a:ext>
            </a:extLst>
          </p:cNvPr>
          <p:cNvSpPr/>
          <p:nvPr/>
        </p:nvSpPr>
        <p:spPr>
          <a:xfrm>
            <a:off x="1079500" y="7589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10" grpId="0" animBg="1"/>
      <p:bldP spid="11" grpId="0" animBg="1"/>
      <p:bldP spid="12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30103" y="229233"/>
            <a:ext cx="8612372" cy="1215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z="280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20.2 </a:t>
            </a:r>
            <a:r>
              <a:rPr sz="280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两阶段多路归并排序</a:t>
            </a:r>
            <a:r>
              <a:rPr sz="280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TPMMS</a:t>
            </a:r>
            <a:r>
              <a:rPr sz="280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endParaRPr lang="en-US" sz="2800" spc="-5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>
              <a:lnSpc>
                <a:spcPct val="119700"/>
              </a:lnSpc>
              <a:spcBef>
                <a:spcPts val="2300"/>
              </a:spcBef>
            </a:pPr>
            <a:r>
              <a:rPr sz="2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(3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算法基本思</a:t>
            </a:r>
            <a:r>
              <a:rPr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想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24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0183" y="2803398"/>
            <a:ext cx="1560830" cy="1341120"/>
          </a:xfrm>
          <a:custGeom>
            <a:avLst/>
            <a:gdLst/>
            <a:ahLst/>
            <a:cxnLst/>
            <a:rect l="l" t="t" r="r" b="b"/>
            <a:pathLst>
              <a:path w="1560830" h="1341120">
                <a:moveTo>
                  <a:pt x="1560576" y="670560"/>
                </a:moveTo>
                <a:lnTo>
                  <a:pt x="1557991" y="615564"/>
                </a:lnTo>
                <a:lnTo>
                  <a:pt x="1550372" y="561793"/>
                </a:lnTo>
                <a:lnTo>
                  <a:pt x="1537918" y="509419"/>
                </a:lnTo>
                <a:lnTo>
                  <a:pt x="1520830" y="458614"/>
                </a:lnTo>
                <a:lnTo>
                  <a:pt x="1499306" y="409551"/>
                </a:lnTo>
                <a:lnTo>
                  <a:pt x="1473547" y="362402"/>
                </a:lnTo>
                <a:lnTo>
                  <a:pt x="1443754" y="317341"/>
                </a:lnTo>
                <a:lnTo>
                  <a:pt x="1410126" y="274539"/>
                </a:lnTo>
                <a:lnTo>
                  <a:pt x="1372863" y="234170"/>
                </a:lnTo>
                <a:lnTo>
                  <a:pt x="1332166" y="196405"/>
                </a:lnTo>
                <a:lnTo>
                  <a:pt x="1288234" y="161418"/>
                </a:lnTo>
                <a:lnTo>
                  <a:pt x="1241267" y="129381"/>
                </a:lnTo>
                <a:lnTo>
                  <a:pt x="1191466" y="100467"/>
                </a:lnTo>
                <a:lnTo>
                  <a:pt x="1139029" y="74848"/>
                </a:lnTo>
                <a:lnTo>
                  <a:pt x="1084159" y="52697"/>
                </a:lnTo>
                <a:lnTo>
                  <a:pt x="1027054" y="34186"/>
                </a:lnTo>
                <a:lnTo>
                  <a:pt x="967914" y="19488"/>
                </a:lnTo>
                <a:lnTo>
                  <a:pt x="906940" y="8776"/>
                </a:lnTo>
                <a:lnTo>
                  <a:pt x="844331" y="2222"/>
                </a:lnTo>
                <a:lnTo>
                  <a:pt x="780288" y="0"/>
                </a:lnTo>
                <a:lnTo>
                  <a:pt x="716347" y="2222"/>
                </a:lnTo>
                <a:lnTo>
                  <a:pt x="653821" y="8776"/>
                </a:lnTo>
                <a:lnTo>
                  <a:pt x="592909" y="19488"/>
                </a:lnTo>
                <a:lnTo>
                  <a:pt x="533814" y="34186"/>
                </a:lnTo>
                <a:lnTo>
                  <a:pt x="476738" y="52697"/>
                </a:lnTo>
                <a:lnTo>
                  <a:pt x="421882" y="74848"/>
                </a:lnTo>
                <a:lnTo>
                  <a:pt x="369447" y="100467"/>
                </a:lnTo>
                <a:lnTo>
                  <a:pt x="319637" y="129381"/>
                </a:lnTo>
                <a:lnTo>
                  <a:pt x="272652" y="161418"/>
                </a:lnTo>
                <a:lnTo>
                  <a:pt x="228695" y="196405"/>
                </a:lnTo>
                <a:lnTo>
                  <a:pt x="187966" y="234170"/>
                </a:lnTo>
                <a:lnTo>
                  <a:pt x="150668" y="274539"/>
                </a:lnTo>
                <a:lnTo>
                  <a:pt x="117003" y="317341"/>
                </a:lnTo>
                <a:lnTo>
                  <a:pt x="87172" y="362402"/>
                </a:lnTo>
                <a:lnTo>
                  <a:pt x="61376" y="409551"/>
                </a:lnTo>
                <a:lnTo>
                  <a:pt x="39819" y="458614"/>
                </a:lnTo>
                <a:lnTo>
                  <a:pt x="22700" y="509419"/>
                </a:lnTo>
                <a:lnTo>
                  <a:pt x="10223" y="561793"/>
                </a:lnTo>
                <a:lnTo>
                  <a:pt x="2589" y="615564"/>
                </a:lnTo>
                <a:lnTo>
                  <a:pt x="0" y="670560"/>
                </a:lnTo>
                <a:lnTo>
                  <a:pt x="2589" y="725555"/>
                </a:lnTo>
                <a:lnTo>
                  <a:pt x="10223" y="779326"/>
                </a:lnTo>
                <a:lnTo>
                  <a:pt x="22700" y="831700"/>
                </a:lnTo>
                <a:lnTo>
                  <a:pt x="39819" y="882505"/>
                </a:lnTo>
                <a:lnTo>
                  <a:pt x="61376" y="931568"/>
                </a:lnTo>
                <a:lnTo>
                  <a:pt x="87172" y="978717"/>
                </a:lnTo>
                <a:lnTo>
                  <a:pt x="117003" y="1023778"/>
                </a:lnTo>
                <a:lnTo>
                  <a:pt x="138684" y="1051343"/>
                </a:lnTo>
                <a:lnTo>
                  <a:pt x="138684" y="670560"/>
                </a:lnTo>
                <a:lnTo>
                  <a:pt x="140811" y="625297"/>
                </a:lnTo>
                <a:lnTo>
                  <a:pt x="147082" y="581046"/>
                </a:lnTo>
                <a:lnTo>
                  <a:pt x="157331" y="537946"/>
                </a:lnTo>
                <a:lnTo>
                  <a:pt x="171395" y="496141"/>
                </a:lnTo>
                <a:lnTo>
                  <a:pt x="189106" y="455771"/>
                </a:lnTo>
                <a:lnTo>
                  <a:pt x="210302" y="416978"/>
                </a:lnTo>
                <a:lnTo>
                  <a:pt x="234815" y="379905"/>
                </a:lnTo>
                <a:lnTo>
                  <a:pt x="262481" y="344692"/>
                </a:lnTo>
                <a:lnTo>
                  <a:pt x="293135" y="311481"/>
                </a:lnTo>
                <a:lnTo>
                  <a:pt x="326612" y="280416"/>
                </a:lnTo>
                <a:lnTo>
                  <a:pt x="362746" y="251636"/>
                </a:lnTo>
                <a:lnTo>
                  <a:pt x="401372" y="225283"/>
                </a:lnTo>
                <a:lnTo>
                  <a:pt x="442326" y="201500"/>
                </a:lnTo>
                <a:lnTo>
                  <a:pt x="485442" y="180429"/>
                </a:lnTo>
                <a:lnTo>
                  <a:pt x="530554" y="162210"/>
                </a:lnTo>
                <a:lnTo>
                  <a:pt x="577498" y="146986"/>
                </a:lnTo>
                <a:lnTo>
                  <a:pt x="626109" y="134899"/>
                </a:lnTo>
                <a:lnTo>
                  <a:pt x="676220" y="126089"/>
                </a:lnTo>
                <a:lnTo>
                  <a:pt x="727668" y="120700"/>
                </a:lnTo>
                <a:lnTo>
                  <a:pt x="780288" y="118872"/>
                </a:lnTo>
                <a:lnTo>
                  <a:pt x="833015" y="120700"/>
                </a:lnTo>
                <a:lnTo>
                  <a:pt x="884561" y="126089"/>
                </a:lnTo>
                <a:lnTo>
                  <a:pt x="934761" y="134899"/>
                </a:lnTo>
                <a:lnTo>
                  <a:pt x="983449" y="146986"/>
                </a:lnTo>
                <a:lnTo>
                  <a:pt x="1030462" y="162210"/>
                </a:lnTo>
                <a:lnTo>
                  <a:pt x="1075634" y="180429"/>
                </a:lnTo>
                <a:lnTo>
                  <a:pt x="1118802" y="201500"/>
                </a:lnTo>
                <a:lnTo>
                  <a:pt x="1159800" y="225283"/>
                </a:lnTo>
                <a:lnTo>
                  <a:pt x="1198464" y="251636"/>
                </a:lnTo>
                <a:lnTo>
                  <a:pt x="1234630" y="280416"/>
                </a:lnTo>
                <a:lnTo>
                  <a:pt x="1268132" y="311481"/>
                </a:lnTo>
                <a:lnTo>
                  <a:pt x="1298807" y="344692"/>
                </a:lnTo>
                <a:lnTo>
                  <a:pt x="1326489" y="379905"/>
                </a:lnTo>
                <a:lnTo>
                  <a:pt x="1351015" y="416978"/>
                </a:lnTo>
                <a:lnTo>
                  <a:pt x="1372219" y="455771"/>
                </a:lnTo>
                <a:lnTo>
                  <a:pt x="1389936" y="496141"/>
                </a:lnTo>
                <a:lnTo>
                  <a:pt x="1404003" y="537946"/>
                </a:lnTo>
                <a:lnTo>
                  <a:pt x="1414255" y="581046"/>
                </a:lnTo>
                <a:lnTo>
                  <a:pt x="1420526" y="625297"/>
                </a:lnTo>
                <a:lnTo>
                  <a:pt x="1422654" y="670560"/>
                </a:lnTo>
                <a:lnTo>
                  <a:pt x="1422654" y="1050635"/>
                </a:lnTo>
                <a:lnTo>
                  <a:pt x="1443754" y="1023778"/>
                </a:lnTo>
                <a:lnTo>
                  <a:pt x="1473547" y="978717"/>
                </a:lnTo>
                <a:lnTo>
                  <a:pt x="1499306" y="931568"/>
                </a:lnTo>
                <a:lnTo>
                  <a:pt x="1520830" y="882505"/>
                </a:lnTo>
                <a:lnTo>
                  <a:pt x="1537918" y="831700"/>
                </a:lnTo>
                <a:lnTo>
                  <a:pt x="1550372" y="779326"/>
                </a:lnTo>
                <a:lnTo>
                  <a:pt x="1557991" y="725555"/>
                </a:lnTo>
                <a:lnTo>
                  <a:pt x="1560576" y="670560"/>
                </a:lnTo>
                <a:close/>
              </a:path>
              <a:path w="1560830" h="1341120">
                <a:moveTo>
                  <a:pt x="1422654" y="1050635"/>
                </a:moveTo>
                <a:lnTo>
                  <a:pt x="1422654" y="670560"/>
                </a:lnTo>
                <a:lnTo>
                  <a:pt x="1420526" y="715822"/>
                </a:lnTo>
                <a:lnTo>
                  <a:pt x="1414255" y="760073"/>
                </a:lnTo>
                <a:lnTo>
                  <a:pt x="1404003" y="803173"/>
                </a:lnTo>
                <a:lnTo>
                  <a:pt x="1389936" y="844978"/>
                </a:lnTo>
                <a:lnTo>
                  <a:pt x="1372219" y="885348"/>
                </a:lnTo>
                <a:lnTo>
                  <a:pt x="1351015" y="924141"/>
                </a:lnTo>
                <a:lnTo>
                  <a:pt x="1326489" y="961214"/>
                </a:lnTo>
                <a:lnTo>
                  <a:pt x="1298807" y="996427"/>
                </a:lnTo>
                <a:lnTo>
                  <a:pt x="1268132" y="1029638"/>
                </a:lnTo>
                <a:lnTo>
                  <a:pt x="1234630" y="1060704"/>
                </a:lnTo>
                <a:lnTo>
                  <a:pt x="1198464" y="1089483"/>
                </a:lnTo>
                <a:lnTo>
                  <a:pt x="1159800" y="1115836"/>
                </a:lnTo>
                <a:lnTo>
                  <a:pt x="1118802" y="1139619"/>
                </a:lnTo>
                <a:lnTo>
                  <a:pt x="1075634" y="1160690"/>
                </a:lnTo>
                <a:lnTo>
                  <a:pt x="1030462" y="1178909"/>
                </a:lnTo>
                <a:lnTo>
                  <a:pt x="983449" y="1194133"/>
                </a:lnTo>
                <a:lnTo>
                  <a:pt x="934761" y="1206220"/>
                </a:lnTo>
                <a:lnTo>
                  <a:pt x="884561" y="1215030"/>
                </a:lnTo>
                <a:lnTo>
                  <a:pt x="833015" y="1220419"/>
                </a:lnTo>
                <a:lnTo>
                  <a:pt x="780288" y="1222248"/>
                </a:lnTo>
                <a:lnTo>
                  <a:pt x="727668" y="1220419"/>
                </a:lnTo>
                <a:lnTo>
                  <a:pt x="676220" y="1215030"/>
                </a:lnTo>
                <a:lnTo>
                  <a:pt x="626109" y="1206220"/>
                </a:lnTo>
                <a:lnTo>
                  <a:pt x="577498" y="1194133"/>
                </a:lnTo>
                <a:lnTo>
                  <a:pt x="530554" y="1178909"/>
                </a:lnTo>
                <a:lnTo>
                  <a:pt x="485442" y="1160690"/>
                </a:lnTo>
                <a:lnTo>
                  <a:pt x="442326" y="1139619"/>
                </a:lnTo>
                <a:lnTo>
                  <a:pt x="401372" y="1115836"/>
                </a:lnTo>
                <a:lnTo>
                  <a:pt x="362746" y="1089483"/>
                </a:lnTo>
                <a:lnTo>
                  <a:pt x="326612" y="1060704"/>
                </a:lnTo>
                <a:lnTo>
                  <a:pt x="293135" y="1029638"/>
                </a:lnTo>
                <a:lnTo>
                  <a:pt x="262481" y="996427"/>
                </a:lnTo>
                <a:lnTo>
                  <a:pt x="234815" y="961214"/>
                </a:lnTo>
                <a:lnTo>
                  <a:pt x="210302" y="924141"/>
                </a:lnTo>
                <a:lnTo>
                  <a:pt x="189106" y="885348"/>
                </a:lnTo>
                <a:lnTo>
                  <a:pt x="171395" y="844978"/>
                </a:lnTo>
                <a:lnTo>
                  <a:pt x="157331" y="803173"/>
                </a:lnTo>
                <a:lnTo>
                  <a:pt x="147082" y="760073"/>
                </a:lnTo>
                <a:lnTo>
                  <a:pt x="140811" y="715822"/>
                </a:lnTo>
                <a:lnTo>
                  <a:pt x="138684" y="670560"/>
                </a:lnTo>
                <a:lnTo>
                  <a:pt x="138684" y="1051343"/>
                </a:lnTo>
                <a:lnTo>
                  <a:pt x="187966" y="1106949"/>
                </a:lnTo>
                <a:lnTo>
                  <a:pt x="228695" y="1144714"/>
                </a:lnTo>
                <a:lnTo>
                  <a:pt x="272652" y="1179701"/>
                </a:lnTo>
                <a:lnTo>
                  <a:pt x="319637" y="1211738"/>
                </a:lnTo>
                <a:lnTo>
                  <a:pt x="369447" y="1240652"/>
                </a:lnTo>
                <a:lnTo>
                  <a:pt x="421882" y="1266271"/>
                </a:lnTo>
                <a:lnTo>
                  <a:pt x="476738" y="1288422"/>
                </a:lnTo>
                <a:lnTo>
                  <a:pt x="533814" y="1306933"/>
                </a:lnTo>
                <a:lnTo>
                  <a:pt x="592909" y="1321631"/>
                </a:lnTo>
                <a:lnTo>
                  <a:pt x="653821" y="1332343"/>
                </a:lnTo>
                <a:lnTo>
                  <a:pt x="716347" y="1338897"/>
                </a:lnTo>
                <a:lnTo>
                  <a:pt x="780288" y="1341120"/>
                </a:lnTo>
                <a:lnTo>
                  <a:pt x="844331" y="1338897"/>
                </a:lnTo>
                <a:lnTo>
                  <a:pt x="906940" y="1332343"/>
                </a:lnTo>
                <a:lnTo>
                  <a:pt x="967914" y="1321631"/>
                </a:lnTo>
                <a:lnTo>
                  <a:pt x="1027054" y="1306933"/>
                </a:lnTo>
                <a:lnTo>
                  <a:pt x="1084159" y="1288422"/>
                </a:lnTo>
                <a:lnTo>
                  <a:pt x="1139029" y="1266271"/>
                </a:lnTo>
                <a:lnTo>
                  <a:pt x="1191466" y="1240652"/>
                </a:lnTo>
                <a:lnTo>
                  <a:pt x="1241267" y="1211738"/>
                </a:lnTo>
                <a:lnTo>
                  <a:pt x="1288234" y="1179701"/>
                </a:lnTo>
                <a:lnTo>
                  <a:pt x="1332166" y="1144714"/>
                </a:lnTo>
                <a:lnTo>
                  <a:pt x="1372863" y="1106949"/>
                </a:lnTo>
                <a:lnTo>
                  <a:pt x="1410126" y="1066580"/>
                </a:lnTo>
                <a:lnTo>
                  <a:pt x="1422654" y="1050635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8961" y="2910839"/>
            <a:ext cx="1304290" cy="1122680"/>
          </a:xfrm>
          <a:custGeom>
            <a:avLst/>
            <a:gdLst/>
            <a:ahLst/>
            <a:cxnLst/>
            <a:rect l="l" t="t" r="r" b="b"/>
            <a:pathLst>
              <a:path w="1304289" h="1122679">
                <a:moveTo>
                  <a:pt x="1303782" y="561594"/>
                </a:moveTo>
                <a:lnTo>
                  <a:pt x="1301621" y="515538"/>
                </a:lnTo>
                <a:lnTo>
                  <a:pt x="1295249" y="470506"/>
                </a:lnTo>
                <a:lnTo>
                  <a:pt x="1284835" y="426644"/>
                </a:lnTo>
                <a:lnTo>
                  <a:pt x="1270546" y="384096"/>
                </a:lnTo>
                <a:lnTo>
                  <a:pt x="1252549" y="343007"/>
                </a:lnTo>
                <a:lnTo>
                  <a:pt x="1231011" y="303520"/>
                </a:lnTo>
                <a:lnTo>
                  <a:pt x="1206101" y="265781"/>
                </a:lnTo>
                <a:lnTo>
                  <a:pt x="1177984" y="229935"/>
                </a:lnTo>
                <a:lnTo>
                  <a:pt x="1146830" y="196125"/>
                </a:lnTo>
                <a:lnTo>
                  <a:pt x="1112805" y="164496"/>
                </a:lnTo>
                <a:lnTo>
                  <a:pt x="1076077" y="135194"/>
                </a:lnTo>
                <a:lnTo>
                  <a:pt x="1036813" y="108362"/>
                </a:lnTo>
                <a:lnTo>
                  <a:pt x="995181" y="84145"/>
                </a:lnTo>
                <a:lnTo>
                  <a:pt x="951348" y="62688"/>
                </a:lnTo>
                <a:lnTo>
                  <a:pt x="905482" y="44136"/>
                </a:lnTo>
                <a:lnTo>
                  <a:pt x="857749" y="28632"/>
                </a:lnTo>
                <a:lnTo>
                  <a:pt x="808319" y="16322"/>
                </a:lnTo>
                <a:lnTo>
                  <a:pt x="757357" y="7351"/>
                </a:lnTo>
                <a:lnTo>
                  <a:pt x="705031" y="1861"/>
                </a:lnTo>
                <a:lnTo>
                  <a:pt x="651510" y="0"/>
                </a:lnTo>
                <a:lnTo>
                  <a:pt x="598097" y="1861"/>
                </a:lnTo>
                <a:lnTo>
                  <a:pt x="545869" y="7351"/>
                </a:lnTo>
                <a:lnTo>
                  <a:pt x="494995" y="16322"/>
                </a:lnTo>
                <a:lnTo>
                  <a:pt x="445641" y="28632"/>
                </a:lnTo>
                <a:lnTo>
                  <a:pt x="397978" y="44136"/>
                </a:lnTo>
                <a:lnTo>
                  <a:pt x="352172" y="62688"/>
                </a:lnTo>
                <a:lnTo>
                  <a:pt x="308391" y="84145"/>
                </a:lnTo>
                <a:lnTo>
                  <a:pt x="266803" y="108362"/>
                </a:lnTo>
                <a:lnTo>
                  <a:pt x="227577" y="135194"/>
                </a:lnTo>
                <a:lnTo>
                  <a:pt x="190881" y="164496"/>
                </a:lnTo>
                <a:lnTo>
                  <a:pt x="156881" y="196125"/>
                </a:lnTo>
                <a:lnTo>
                  <a:pt x="125748" y="229935"/>
                </a:lnTo>
                <a:lnTo>
                  <a:pt x="97648" y="265781"/>
                </a:lnTo>
                <a:lnTo>
                  <a:pt x="72749" y="303520"/>
                </a:lnTo>
                <a:lnTo>
                  <a:pt x="51220" y="343007"/>
                </a:lnTo>
                <a:lnTo>
                  <a:pt x="33229" y="384096"/>
                </a:lnTo>
                <a:lnTo>
                  <a:pt x="18943" y="426644"/>
                </a:lnTo>
                <a:lnTo>
                  <a:pt x="8531" y="470506"/>
                </a:lnTo>
                <a:lnTo>
                  <a:pt x="2160" y="515538"/>
                </a:lnTo>
                <a:lnTo>
                  <a:pt x="0" y="561594"/>
                </a:lnTo>
                <a:lnTo>
                  <a:pt x="2160" y="607644"/>
                </a:lnTo>
                <a:lnTo>
                  <a:pt x="8531" y="652659"/>
                </a:lnTo>
                <a:lnTo>
                  <a:pt x="18943" y="696496"/>
                </a:lnTo>
                <a:lnTo>
                  <a:pt x="33229" y="739011"/>
                </a:lnTo>
                <a:lnTo>
                  <a:pt x="51220" y="780061"/>
                </a:lnTo>
                <a:lnTo>
                  <a:pt x="72749" y="819502"/>
                </a:lnTo>
                <a:lnTo>
                  <a:pt x="97648" y="857191"/>
                </a:lnTo>
                <a:lnTo>
                  <a:pt x="125748" y="892984"/>
                </a:lnTo>
                <a:lnTo>
                  <a:pt x="156881" y="926738"/>
                </a:lnTo>
                <a:lnTo>
                  <a:pt x="190881" y="958310"/>
                </a:lnTo>
                <a:lnTo>
                  <a:pt x="227577" y="987555"/>
                </a:lnTo>
                <a:lnTo>
                  <a:pt x="266803" y="1014331"/>
                </a:lnTo>
                <a:lnTo>
                  <a:pt x="308391" y="1038494"/>
                </a:lnTo>
                <a:lnTo>
                  <a:pt x="352172" y="1059901"/>
                </a:lnTo>
                <a:lnTo>
                  <a:pt x="397978" y="1078408"/>
                </a:lnTo>
                <a:lnTo>
                  <a:pt x="445641" y="1093872"/>
                </a:lnTo>
                <a:lnTo>
                  <a:pt x="494995" y="1106149"/>
                </a:lnTo>
                <a:lnTo>
                  <a:pt x="545869" y="1115096"/>
                </a:lnTo>
                <a:lnTo>
                  <a:pt x="598097" y="1120569"/>
                </a:lnTo>
                <a:lnTo>
                  <a:pt x="651510" y="1122426"/>
                </a:lnTo>
                <a:lnTo>
                  <a:pt x="705031" y="1120569"/>
                </a:lnTo>
                <a:lnTo>
                  <a:pt x="757357" y="1115096"/>
                </a:lnTo>
                <a:lnTo>
                  <a:pt x="808319" y="1106149"/>
                </a:lnTo>
                <a:lnTo>
                  <a:pt x="857749" y="1093872"/>
                </a:lnTo>
                <a:lnTo>
                  <a:pt x="905482" y="1078408"/>
                </a:lnTo>
                <a:lnTo>
                  <a:pt x="951348" y="1059901"/>
                </a:lnTo>
                <a:lnTo>
                  <a:pt x="995181" y="1038494"/>
                </a:lnTo>
                <a:lnTo>
                  <a:pt x="1036813" y="1014331"/>
                </a:lnTo>
                <a:lnTo>
                  <a:pt x="1076077" y="987555"/>
                </a:lnTo>
                <a:lnTo>
                  <a:pt x="1112805" y="958310"/>
                </a:lnTo>
                <a:lnTo>
                  <a:pt x="1146830" y="926738"/>
                </a:lnTo>
                <a:lnTo>
                  <a:pt x="1177984" y="892984"/>
                </a:lnTo>
                <a:lnTo>
                  <a:pt x="1206101" y="857191"/>
                </a:lnTo>
                <a:lnTo>
                  <a:pt x="1231011" y="819502"/>
                </a:lnTo>
                <a:lnTo>
                  <a:pt x="1252549" y="780061"/>
                </a:lnTo>
                <a:lnTo>
                  <a:pt x="1270546" y="739011"/>
                </a:lnTo>
                <a:lnTo>
                  <a:pt x="1284835" y="696496"/>
                </a:lnTo>
                <a:lnTo>
                  <a:pt x="1295249" y="652659"/>
                </a:lnTo>
                <a:lnTo>
                  <a:pt x="1301621" y="607644"/>
                </a:lnTo>
                <a:lnTo>
                  <a:pt x="1303782" y="561594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8961" y="2910839"/>
            <a:ext cx="1304290" cy="1122680"/>
          </a:xfrm>
          <a:custGeom>
            <a:avLst/>
            <a:gdLst/>
            <a:ahLst/>
            <a:cxnLst/>
            <a:rect l="l" t="t" r="r" b="b"/>
            <a:pathLst>
              <a:path w="1304289" h="1122679">
                <a:moveTo>
                  <a:pt x="651510" y="0"/>
                </a:moveTo>
                <a:lnTo>
                  <a:pt x="598097" y="1861"/>
                </a:lnTo>
                <a:lnTo>
                  <a:pt x="545869" y="7351"/>
                </a:lnTo>
                <a:lnTo>
                  <a:pt x="494995" y="16322"/>
                </a:lnTo>
                <a:lnTo>
                  <a:pt x="445641" y="28632"/>
                </a:lnTo>
                <a:lnTo>
                  <a:pt x="397978" y="44136"/>
                </a:lnTo>
                <a:lnTo>
                  <a:pt x="352172" y="62688"/>
                </a:lnTo>
                <a:lnTo>
                  <a:pt x="308391" y="84145"/>
                </a:lnTo>
                <a:lnTo>
                  <a:pt x="266803" y="108362"/>
                </a:lnTo>
                <a:lnTo>
                  <a:pt x="227577" y="135194"/>
                </a:lnTo>
                <a:lnTo>
                  <a:pt x="190881" y="164496"/>
                </a:lnTo>
                <a:lnTo>
                  <a:pt x="156881" y="196125"/>
                </a:lnTo>
                <a:lnTo>
                  <a:pt x="125748" y="229935"/>
                </a:lnTo>
                <a:lnTo>
                  <a:pt x="97648" y="265781"/>
                </a:lnTo>
                <a:lnTo>
                  <a:pt x="72749" y="303520"/>
                </a:lnTo>
                <a:lnTo>
                  <a:pt x="51220" y="343007"/>
                </a:lnTo>
                <a:lnTo>
                  <a:pt x="33229" y="384096"/>
                </a:lnTo>
                <a:lnTo>
                  <a:pt x="18943" y="426644"/>
                </a:lnTo>
                <a:lnTo>
                  <a:pt x="8531" y="470506"/>
                </a:lnTo>
                <a:lnTo>
                  <a:pt x="2160" y="515538"/>
                </a:lnTo>
                <a:lnTo>
                  <a:pt x="0" y="561594"/>
                </a:lnTo>
                <a:lnTo>
                  <a:pt x="2160" y="607644"/>
                </a:lnTo>
                <a:lnTo>
                  <a:pt x="8531" y="652659"/>
                </a:lnTo>
                <a:lnTo>
                  <a:pt x="18943" y="696496"/>
                </a:lnTo>
                <a:lnTo>
                  <a:pt x="33229" y="739011"/>
                </a:lnTo>
                <a:lnTo>
                  <a:pt x="51220" y="780061"/>
                </a:lnTo>
                <a:lnTo>
                  <a:pt x="72749" y="819502"/>
                </a:lnTo>
                <a:lnTo>
                  <a:pt x="97648" y="857191"/>
                </a:lnTo>
                <a:lnTo>
                  <a:pt x="125748" y="892984"/>
                </a:lnTo>
                <a:lnTo>
                  <a:pt x="156881" y="926738"/>
                </a:lnTo>
                <a:lnTo>
                  <a:pt x="190881" y="958310"/>
                </a:lnTo>
                <a:lnTo>
                  <a:pt x="227577" y="987555"/>
                </a:lnTo>
                <a:lnTo>
                  <a:pt x="266803" y="1014331"/>
                </a:lnTo>
                <a:lnTo>
                  <a:pt x="308391" y="1038494"/>
                </a:lnTo>
                <a:lnTo>
                  <a:pt x="352172" y="1059901"/>
                </a:lnTo>
                <a:lnTo>
                  <a:pt x="397978" y="1078408"/>
                </a:lnTo>
                <a:lnTo>
                  <a:pt x="445641" y="1093872"/>
                </a:lnTo>
                <a:lnTo>
                  <a:pt x="494995" y="1106149"/>
                </a:lnTo>
                <a:lnTo>
                  <a:pt x="545869" y="1115096"/>
                </a:lnTo>
                <a:lnTo>
                  <a:pt x="598097" y="1120569"/>
                </a:lnTo>
                <a:lnTo>
                  <a:pt x="651510" y="1122426"/>
                </a:lnTo>
                <a:lnTo>
                  <a:pt x="705031" y="1120569"/>
                </a:lnTo>
                <a:lnTo>
                  <a:pt x="757357" y="1115096"/>
                </a:lnTo>
                <a:lnTo>
                  <a:pt x="808319" y="1106149"/>
                </a:lnTo>
                <a:lnTo>
                  <a:pt x="857749" y="1093872"/>
                </a:lnTo>
                <a:lnTo>
                  <a:pt x="905482" y="1078408"/>
                </a:lnTo>
                <a:lnTo>
                  <a:pt x="951348" y="1059901"/>
                </a:lnTo>
                <a:lnTo>
                  <a:pt x="995181" y="1038494"/>
                </a:lnTo>
                <a:lnTo>
                  <a:pt x="1036813" y="1014331"/>
                </a:lnTo>
                <a:lnTo>
                  <a:pt x="1076077" y="987555"/>
                </a:lnTo>
                <a:lnTo>
                  <a:pt x="1112805" y="958310"/>
                </a:lnTo>
                <a:lnTo>
                  <a:pt x="1146830" y="926738"/>
                </a:lnTo>
                <a:lnTo>
                  <a:pt x="1177984" y="892984"/>
                </a:lnTo>
                <a:lnTo>
                  <a:pt x="1206101" y="857191"/>
                </a:lnTo>
                <a:lnTo>
                  <a:pt x="1231011" y="819502"/>
                </a:lnTo>
                <a:lnTo>
                  <a:pt x="1252549" y="780061"/>
                </a:lnTo>
                <a:lnTo>
                  <a:pt x="1270546" y="739011"/>
                </a:lnTo>
                <a:lnTo>
                  <a:pt x="1284835" y="696496"/>
                </a:lnTo>
                <a:lnTo>
                  <a:pt x="1295249" y="652659"/>
                </a:lnTo>
                <a:lnTo>
                  <a:pt x="1301621" y="607644"/>
                </a:lnTo>
                <a:lnTo>
                  <a:pt x="1303782" y="561594"/>
                </a:lnTo>
                <a:lnTo>
                  <a:pt x="1301621" y="515538"/>
                </a:lnTo>
                <a:lnTo>
                  <a:pt x="1295249" y="470506"/>
                </a:lnTo>
                <a:lnTo>
                  <a:pt x="1284835" y="426644"/>
                </a:lnTo>
                <a:lnTo>
                  <a:pt x="1270546" y="384096"/>
                </a:lnTo>
                <a:lnTo>
                  <a:pt x="1252549" y="343007"/>
                </a:lnTo>
                <a:lnTo>
                  <a:pt x="1231011" y="303520"/>
                </a:lnTo>
                <a:lnTo>
                  <a:pt x="1206101" y="265781"/>
                </a:lnTo>
                <a:lnTo>
                  <a:pt x="1177984" y="229935"/>
                </a:lnTo>
                <a:lnTo>
                  <a:pt x="1146830" y="196125"/>
                </a:lnTo>
                <a:lnTo>
                  <a:pt x="1112805" y="164496"/>
                </a:lnTo>
                <a:lnTo>
                  <a:pt x="1076077" y="135194"/>
                </a:lnTo>
                <a:lnTo>
                  <a:pt x="1036813" y="108362"/>
                </a:lnTo>
                <a:lnTo>
                  <a:pt x="995181" y="84145"/>
                </a:lnTo>
                <a:lnTo>
                  <a:pt x="951348" y="62688"/>
                </a:lnTo>
                <a:lnTo>
                  <a:pt x="905482" y="44136"/>
                </a:lnTo>
                <a:lnTo>
                  <a:pt x="857749" y="28632"/>
                </a:lnTo>
                <a:lnTo>
                  <a:pt x="808319" y="16322"/>
                </a:lnTo>
                <a:lnTo>
                  <a:pt x="757357" y="7351"/>
                </a:lnTo>
                <a:lnTo>
                  <a:pt x="705031" y="1861"/>
                </a:lnTo>
                <a:lnTo>
                  <a:pt x="65151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88270" y="3141176"/>
            <a:ext cx="1102995" cy="71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第一趟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： 划 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分子集并子 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集排序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62469" y="4954523"/>
            <a:ext cx="1560195" cy="1341120"/>
          </a:xfrm>
          <a:custGeom>
            <a:avLst/>
            <a:gdLst/>
            <a:ahLst/>
            <a:cxnLst/>
            <a:rect l="l" t="t" r="r" b="b"/>
            <a:pathLst>
              <a:path w="1560195" h="1341120">
                <a:moveTo>
                  <a:pt x="1559814" y="670560"/>
                </a:moveTo>
                <a:lnTo>
                  <a:pt x="1557229" y="615564"/>
                </a:lnTo>
                <a:lnTo>
                  <a:pt x="1549611" y="561793"/>
                </a:lnTo>
                <a:lnTo>
                  <a:pt x="1537159" y="509419"/>
                </a:lnTo>
                <a:lnTo>
                  <a:pt x="1520074" y="458614"/>
                </a:lnTo>
                <a:lnTo>
                  <a:pt x="1498556" y="409551"/>
                </a:lnTo>
                <a:lnTo>
                  <a:pt x="1472806" y="362402"/>
                </a:lnTo>
                <a:lnTo>
                  <a:pt x="1443025" y="317341"/>
                </a:lnTo>
                <a:lnTo>
                  <a:pt x="1409413" y="274539"/>
                </a:lnTo>
                <a:lnTo>
                  <a:pt x="1372171" y="234170"/>
                </a:lnTo>
                <a:lnTo>
                  <a:pt x="1331499" y="196405"/>
                </a:lnTo>
                <a:lnTo>
                  <a:pt x="1287599" y="161418"/>
                </a:lnTo>
                <a:lnTo>
                  <a:pt x="1240670" y="129381"/>
                </a:lnTo>
                <a:lnTo>
                  <a:pt x="1190913" y="100467"/>
                </a:lnTo>
                <a:lnTo>
                  <a:pt x="1138529" y="74848"/>
                </a:lnTo>
                <a:lnTo>
                  <a:pt x="1083718" y="52697"/>
                </a:lnTo>
                <a:lnTo>
                  <a:pt x="1026682" y="34186"/>
                </a:lnTo>
                <a:lnTo>
                  <a:pt x="967620" y="19488"/>
                </a:lnTo>
                <a:lnTo>
                  <a:pt x="906733" y="8776"/>
                </a:lnTo>
                <a:lnTo>
                  <a:pt x="844222" y="2222"/>
                </a:lnTo>
                <a:lnTo>
                  <a:pt x="780288" y="0"/>
                </a:lnTo>
                <a:lnTo>
                  <a:pt x="716244" y="2222"/>
                </a:lnTo>
                <a:lnTo>
                  <a:pt x="653635" y="8776"/>
                </a:lnTo>
                <a:lnTo>
                  <a:pt x="592661" y="19488"/>
                </a:lnTo>
                <a:lnTo>
                  <a:pt x="533521" y="34186"/>
                </a:lnTo>
                <a:lnTo>
                  <a:pt x="476416" y="52697"/>
                </a:lnTo>
                <a:lnTo>
                  <a:pt x="421546" y="74848"/>
                </a:lnTo>
                <a:lnTo>
                  <a:pt x="369109" y="100467"/>
                </a:lnTo>
                <a:lnTo>
                  <a:pt x="319308" y="129381"/>
                </a:lnTo>
                <a:lnTo>
                  <a:pt x="272341" y="161418"/>
                </a:lnTo>
                <a:lnTo>
                  <a:pt x="228409" y="196405"/>
                </a:lnTo>
                <a:lnTo>
                  <a:pt x="187712" y="234170"/>
                </a:lnTo>
                <a:lnTo>
                  <a:pt x="150449" y="274539"/>
                </a:lnTo>
                <a:lnTo>
                  <a:pt x="116821" y="317341"/>
                </a:lnTo>
                <a:lnTo>
                  <a:pt x="87028" y="362402"/>
                </a:lnTo>
                <a:lnTo>
                  <a:pt x="61269" y="409551"/>
                </a:lnTo>
                <a:lnTo>
                  <a:pt x="39745" y="458614"/>
                </a:lnTo>
                <a:lnTo>
                  <a:pt x="22657" y="509419"/>
                </a:lnTo>
                <a:lnTo>
                  <a:pt x="10203" y="561793"/>
                </a:lnTo>
                <a:lnTo>
                  <a:pt x="2584" y="615564"/>
                </a:lnTo>
                <a:lnTo>
                  <a:pt x="0" y="670560"/>
                </a:lnTo>
                <a:lnTo>
                  <a:pt x="2584" y="725555"/>
                </a:lnTo>
                <a:lnTo>
                  <a:pt x="10203" y="779326"/>
                </a:lnTo>
                <a:lnTo>
                  <a:pt x="22657" y="831700"/>
                </a:lnTo>
                <a:lnTo>
                  <a:pt x="39745" y="882505"/>
                </a:lnTo>
                <a:lnTo>
                  <a:pt x="61269" y="931568"/>
                </a:lnTo>
                <a:lnTo>
                  <a:pt x="87028" y="978717"/>
                </a:lnTo>
                <a:lnTo>
                  <a:pt x="116821" y="1023778"/>
                </a:lnTo>
                <a:lnTo>
                  <a:pt x="137922" y="1050635"/>
                </a:lnTo>
                <a:lnTo>
                  <a:pt x="137922" y="670560"/>
                </a:lnTo>
                <a:lnTo>
                  <a:pt x="140049" y="625297"/>
                </a:lnTo>
                <a:lnTo>
                  <a:pt x="146320" y="581046"/>
                </a:lnTo>
                <a:lnTo>
                  <a:pt x="156572" y="537946"/>
                </a:lnTo>
                <a:lnTo>
                  <a:pt x="170639" y="496141"/>
                </a:lnTo>
                <a:lnTo>
                  <a:pt x="188356" y="455771"/>
                </a:lnTo>
                <a:lnTo>
                  <a:pt x="209560" y="416978"/>
                </a:lnTo>
                <a:lnTo>
                  <a:pt x="234086" y="379905"/>
                </a:lnTo>
                <a:lnTo>
                  <a:pt x="261768" y="344692"/>
                </a:lnTo>
                <a:lnTo>
                  <a:pt x="292443" y="311481"/>
                </a:lnTo>
                <a:lnTo>
                  <a:pt x="325945" y="280416"/>
                </a:lnTo>
                <a:lnTo>
                  <a:pt x="362111" y="251636"/>
                </a:lnTo>
                <a:lnTo>
                  <a:pt x="400775" y="225283"/>
                </a:lnTo>
                <a:lnTo>
                  <a:pt x="441773" y="201500"/>
                </a:lnTo>
                <a:lnTo>
                  <a:pt x="484941" y="180429"/>
                </a:lnTo>
                <a:lnTo>
                  <a:pt x="530113" y="162210"/>
                </a:lnTo>
                <a:lnTo>
                  <a:pt x="577126" y="146986"/>
                </a:lnTo>
                <a:lnTo>
                  <a:pt x="625814" y="134899"/>
                </a:lnTo>
                <a:lnTo>
                  <a:pt x="676014" y="126089"/>
                </a:lnTo>
                <a:lnTo>
                  <a:pt x="727560" y="120700"/>
                </a:lnTo>
                <a:lnTo>
                  <a:pt x="780288" y="118872"/>
                </a:lnTo>
                <a:lnTo>
                  <a:pt x="832907" y="120700"/>
                </a:lnTo>
                <a:lnTo>
                  <a:pt x="884355" y="126089"/>
                </a:lnTo>
                <a:lnTo>
                  <a:pt x="934466" y="134899"/>
                </a:lnTo>
                <a:lnTo>
                  <a:pt x="983077" y="146986"/>
                </a:lnTo>
                <a:lnTo>
                  <a:pt x="1030021" y="162210"/>
                </a:lnTo>
                <a:lnTo>
                  <a:pt x="1075133" y="180429"/>
                </a:lnTo>
                <a:lnTo>
                  <a:pt x="1118249" y="201500"/>
                </a:lnTo>
                <a:lnTo>
                  <a:pt x="1159203" y="225283"/>
                </a:lnTo>
                <a:lnTo>
                  <a:pt x="1197829" y="251636"/>
                </a:lnTo>
                <a:lnTo>
                  <a:pt x="1233963" y="280416"/>
                </a:lnTo>
                <a:lnTo>
                  <a:pt x="1267440" y="311481"/>
                </a:lnTo>
                <a:lnTo>
                  <a:pt x="1298094" y="344692"/>
                </a:lnTo>
                <a:lnTo>
                  <a:pt x="1325760" y="379905"/>
                </a:lnTo>
                <a:lnTo>
                  <a:pt x="1350273" y="416978"/>
                </a:lnTo>
                <a:lnTo>
                  <a:pt x="1371469" y="455771"/>
                </a:lnTo>
                <a:lnTo>
                  <a:pt x="1389180" y="496141"/>
                </a:lnTo>
                <a:lnTo>
                  <a:pt x="1403244" y="537946"/>
                </a:lnTo>
                <a:lnTo>
                  <a:pt x="1413493" y="581046"/>
                </a:lnTo>
                <a:lnTo>
                  <a:pt x="1419764" y="625297"/>
                </a:lnTo>
                <a:lnTo>
                  <a:pt x="1421892" y="670560"/>
                </a:lnTo>
                <a:lnTo>
                  <a:pt x="1421892" y="1050690"/>
                </a:lnTo>
                <a:lnTo>
                  <a:pt x="1443025" y="1023778"/>
                </a:lnTo>
                <a:lnTo>
                  <a:pt x="1472806" y="978717"/>
                </a:lnTo>
                <a:lnTo>
                  <a:pt x="1498556" y="931568"/>
                </a:lnTo>
                <a:lnTo>
                  <a:pt x="1520074" y="882505"/>
                </a:lnTo>
                <a:lnTo>
                  <a:pt x="1537159" y="831700"/>
                </a:lnTo>
                <a:lnTo>
                  <a:pt x="1549611" y="779326"/>
                </a:lnTo>
                <a:lnTo>
                  <a:pt x="1557229" y="725555"/>
                </a:lnTo>
                <a:lnTo>
                  <a:pt x="1559814" y="670560"/>
                </a:lnTo>
                <a:close/>
              </a:path>
              <a:path w="1560195" h="1341120">
                <a:moveTo>
                  <a:pt x="1421892" y="1050690"/>
                </a:moveTo>
                <a:lnTo>
                  <a:pt x="1421892" y="670560"/>
                </a:lnTo>
                <a:lnTo>
                  <a:pt x="1419764" y="715822"/>
                </a:lnTo>
                <a:lnTo>
                  <a:pt x="1413493" y="760073"/>
                </a:lnTo>
                <a:lnTo>
                  <a:pt x="1403244" y="803173"/>
                </a:lnTo>
                <a:lnTo>
                  <a:pt x="1389180" y="844978"/>
                </a:lnTo>
                <a:lnTo>
                  <a:pt x="1371469" y="885348"/>
                </a:lnTo>
                <a:lnTo>
                  <a:pt x="1350273" y="924141"/>
                </a:lnTo>
                <a:lnTo>
                  <a:pt x="1325760" y="961214"/>
                </a:lnTo>
                <a:lnTo>
                  <a:pt x="1298094" y="996427"/>
                </a:lnTo>
                <a:lnTo>
                  <a:pt x="1267440" y="1029638"/>
                </a:lnTo>
                <a:lnTo>
                  <a:pt x="1233963" y="1060704"/>
                </a:lnTo>
                <a:lnTo>
                  <a:pt x="1197829" y="1089483"/>
                </a:lnTo>
                <a:lnTo>
                  <a:pt x="1159203" y="1115836"/>
                </a:lnTo>
                <a:lnTo>
                  <a:pt x="1118249" y="1139619"/>
                </a:lnTo>
                <a:lnTo>
                  <a:pt x="1075133" y="1160690"/>
                </a:lnTo>
                <a:lnTo>
                  <a:pt x="1030021" y="1178909"/>
                </a:lnTo>
                <a:lnTo>
                  <a:pt x="983077" y="1194133"/>
                </a:lnTo>
                <a:lnTo>
                  <a:pt x="934466" y="1206220"/>
                </a:lnTo>
                <a:lnTo>
                  <a:pt x="884355" y="1215030"/>
                </a:lnTo>
                <a:lnTo>
                  <a:pt x="832907" y="1220419"/>
                </a:lnTo>
                <a:lnTo>
                  <a:pt x="780288" y="1222248"/>
                </a:lnTo>
                <a:lnTo>
                  <a:pt x="727560" y="1220419"/>
                </a:lnTo>
                <a:lnTo>
                  <a:pt x="676014" y="1215030"/>
                </a:lnTo>
                <a:lnTo>
                  <a:pt x="625814" y="1206220"/>
                </a:lnTo>
                <a:lnTo>
                  <a:pt x="577126" y="1194133"/>
                </a:lnTo>
                <a:lnTo>
                  <a:pt x="530113" y="1178909"/>
                </a:lnTo>
                <a:lnTo>
                  <a:pt x="484941" y="1160690"/>
                </a:lnTo>
                <a:lnTo>
                  <a:pt x="441773" y="1139619"/>
                </a:lnTo>
                <a:lnTo>
                  <a:pt x="400775" y="1115836"/>
                </a:lnTo>
                <a:lnTo>
                  <a:pt x="362111" y="1089483"/>
                </a:lnTo>
                <a:lnTo>
                  <a:pt x="325945" y="1060704"/>
                </a:lnTo>
                <a:lnTo>
                  <a:pt x="292443" y="1029638"/>
                </a:lnTo>
                <a:lnTo>
                  <a:pt x="261768" y="996427"/>
                </a:lnTo>
                <a:lnTo>
                  <a:pt x="234086" y="961214"/>
                </a:lnTo>
                <a:lnTo>
                  <a:pt x="209560" y="924141"/>
                </a:lnTo>
                <a:lnTo>
                  <a:pt x="188356" y="885348"/>
                </a:lnTo>
                <a:lnTo>
                  <a:pt x="170639" y="844978"/>
                </a:lnTo>
                <a:lnTo>
                  <a:pt x="156572" y="803173"/>
                </a:lnTo>
                <a:lnTo>
                  <a:pt x="146320" y="760073"/>
                </a:lnTo>
                <a:lnTo>
                  <a:pt x="140049" y="715822"/>
                </a:lnTo>
                <a:lnTo>
                  <a:pt x="137922" y="670560"/>
                </a:lnTo>
                <a:lnTo>
                  <a:pt x="137922" y="1050635"/>
                </a:lnTo>
                <a:lnTo>
                  <a:pt x="187712" y="1106949"/>
                </a:lnTo>
                <a:lnTo>
                  <a:pt x="228409" y="1144714"/>
                </a:lnTo>
                <a:lnTo>
                  <a:pt x="272341" y="1179701"/>
                </a:lnTo>
                <a:lnTo>
                  <a:pt x="319308" y="1211738"/>
                </a:lnTo>
                <a:lnTo>
                  <a:pt x="369109" y="1240652"/>
                </a:lnTo>
                <a:lnTo>
                  <a:pt x="421546" y="1266271"/>
                </a:lnTo>
                <a:lnTo>
                  <a:pt x="476416" y="1288422"/>
                </a:lnTo>
                <a:lnTo>
                  <a:pt x="533521" y="1306933"/>
                </a:lnTo>
                <a:lnTo>
                  <a:pt x="592661" y="1321631"/>
                </a:lnTo>
                <a:lnTo>
                  <a:pt x="653635" y="1332343"/>
                </a:lnTo>
                <a:lnTo>
                  <a:pt x="716244" y="1338897"/>
                </a:lnTo>
                <a:lnTo>
                  <a:pt x="780288" y="1341120"/>
                </a:lnTo>
                <a:lnTo>
                  <a:pt x="844222" y="1338897"/>
                </a:lnTo>
                <a:lnTo>
                  <a:pt x="906733" y="1332343"/>
                </a:lnTo>
                <a:lnTo>
                  <a:pt x="967620" y="1321631"/>
                </a:lnTo>
                <a:lnTo>
                  <a:pt x="1026682" y="1306933"/>
                </a:lnTo>
                <a:lnTo>
                  <a:pt x="1083718" y="1288422"/>
                </a:lnTo>
                <a:lnTo>
                  <a:pt x="1138529" y="1266271"/>
                </a:lnTo>
                <a:lnTo>
                  <a:pt x="1190913" y="1240652"/>
                </a:lnTo>
                <a:lnTo>
                  <a:pt x="1240670" y="1211738"/>
                </a:lnTo>
                <a:lnTo>
                  <a:pt x="1287599" y="1179701"/>
                </a:lnTo>
                <a:lnTo>
                  <a:pt x="1331499" y="1144714"/>
                </a:lnTo>
                <a:lnTo>
                  <a:pt x="1372171" y="1106949"/>
                </a:lnTo>
                <a:lnTo>
                  <a:pt x="1409413" y="1066580"/>
                </a:lnTo>
                <a:lnTo>
                  <a:pt x="1421892" y="1050690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0485" y="5061965"/>
            <a:ext cx="1304290" cy="1122680"/>
          </a:xfrm>
          <a:custGeom>
            <a:avLst/>
            <a:gdLst/>
            <a:ahLst/>
            <a:cxnLst/>
            <a:rect l="l" t="t" r="r" b="b"/>
            <a:pathLst>
              <a:path w="1304289" h="1122679">
                <a:moveTo>
                  <a:pt x="1303782" y="561594"/>
                </a:moveTo>
                <a:lnTo>
                  <a:pt x="1301621" y="515538"/>
                </a:lnTo>
                <a:lnTo>
                  <a:pt x="1295250" y="470506"/>
                </a:lnTo>
                <a:lnTo>
                  <a:pt x="1284838" y="426644"/>
                </a:lnTo>
                <a:lnTo>
                  <a:pt x="1270552" y="384096"/>
                </a:lnTo>
                <a:lnTo>
                  <a:pt x="1252561" y="343007"/>
                </a:lnTo>
                <a:lnTo>
                  <a:pt x="1231032" y="303520"/>
                </a:lnTo>
                <a:lnTo>
                  <a:pt x="1206133" y="265781"/>
                </a:lnTo>
                <a:lnTo>
                  <a:pt x="1178033" y="229935"/>
                </a:lnTo>
                <a:lnTo>
                  <a:pt x="1146900" y="196125"/>
                </a:lnTo>
                <a:lnTo>
                  <a:pt x="1112901" y="164496"/>
                </a:lnTo>
                <a:lnTo>
                  <a:pt x="1076204" y="135194"/>
                </a:lnTo>
                <a:lnTo>
                  <a:pt x="1036978" y="108362"/>
                </a:lnTo>
                <a:lnTo>
                  <a:pt x="995390" y="84145"/>
                </a:lnTo>
                <a:lnTo>
                  <a:pt x="951609" y="62688"/>
                </a:lnTo>
                <a:lnTo>
                  <a:pt x="905803" y="44136"/>
                </a:lnTo>
                <a:lnTo>
                  <a:pt x="858140" y="28632"/>
                </a:lnTo>
                <a:lnTo>
                  <a:pt x="808786" y="16322"/>
                </a:lnTo>
                <a:lnTo>
                  <a:pt x="757912" y="7351"/>
                </a:lnTo>
                <a:lnTo>
                  <a:pt x="705684" y="1861"/>
                </a:lnTo>
                <a:lnTo>
                  <a:pt x="652272" y="0"/>
                </a:lnTo>
                <a:lnTo>
                  <a:pt x="598750" y="1861"/>
                </a:lnTo>
                <a:lnTo>
                  <a:pt x="546424" y="7351"/>
                </a:lnTo>
                <a:lnTo>
                  <a:pt x="495462" y="16322"/>
                </a:lnTo>
                <a:lnTo>
                  <a:pt x="446032" y="28632"/>
                </a:lnTo>
                <a:lnTo>
                  <a:pt x="398299" y="44136"/>
                </a:lnTo>
                <a:lnTo>
                  <a:pt x="352433" y="62688"/>
                </a:lnTo>
                <a:lnTo>
                  <a:pt x="308600" y="84145"/>
                </a:lnTo>
                <a:lnTo>
                  <a:pt x="266968" y="108362"/>
                </a:lnTo>
                <a:lnTo>
                  <a:pt x="227704" y="135194"/>
                </a:lnTo>
                <a:lnTo>
                  <a:pt x="190976" y="164496"/>
                </a:lnTo>
                <a:lnTo>
                  <a:pt x="156951" y="196125"/>
                </a:lnTo>
                <a:lnTo>
                  <a:pt x="125797" y="229935"/>
                </a:lnTo>
                <a:lnTo>
                  <a:pt x="97680" y="265781"/>
                </a:lnTo>
                <a:lnTo>
                  <a:pt x="72770" y="303520"/>
                </a:lnTo>
                <a:lnTo>
                  <a:pt x="51232" y="343007"/>
                </a:lnTo>
                <a:lnTo>
                  <a:pt x="33235" y="384096"/>
                </a:lnTo>
                <a:lnTo>
                  <a:pt x="18946" y="426644"/>
                </a:lnTo>
                <a:lnTo>
                  <a:pt x="8532" y="470506"/>
                </a:lnTo>
                <a:lnTo>
                  <a:pt x="2160" y="515538"/>
                </a:lnTo>
                <a:lnTo>
                  <a:pt x="0" y="561594"/>
                </a:lnTo>
                <a:lnTo>
                  <a:pt x="2160" y="607644"/>
                </a:lnTo>
                <a:lnTo>
                  <a:pt x="8532" y="652659"/>
                </a:lnTo>
                <a:lnTo>
                  <a:pt x="18946" y="696496"/>
                </a:lnTo>
                <a:lnTo>
                  <a:pt x="33235" y="739011"/>
                </a:lnTo>
                <a:lnTo>
                  <a:pt x="51232" y="780061"/>
                </a:lnTo>
                <a:lnTo>
                  <a:pt x="72770" y="819502"/>
                </a:lnTo>
                <a:lnTo>
                  <a:pt x="97680" y="857191"/>
                </a:lnTo>
                <a:lnTo>
                  <a:pt x="125797" y="892984"/>
                </a:lnTo>
                <a:lnTo>
                  <a:pt x="156951" y="926738"/>
                </a:lnTo>
                <a:lnTo>
                  <a:pt x="190976" y="958310"/>
                </a:lnTo>
                <a:lnTo>
                  <a:pt x="227704" y="987555"/>
                </a:lnTo>
                <a:lnTo>
                  <a:pt x="266968" y="1014331"/>
                </a:lnTo>
                <a:lnTo>
                  <a:pt x="308600" y="1038494"/>
                </a:lnTo>
                <a:lnTo>
                  <a:pt x="352433" y="1059901"/>
                </a:lnTo>
                <a:lnTo>
                  <a:pt x="398299" y="1078408"/>
                </a:lnTo>
                <a:lnTo>
                  <a:pt x="446032" y="1093872"/>
                </a:lnTo>
                <a:lnTo>
                  <a:pt x="495462" y="1106149"/>
                </a:lnTo>
                <a:lnTo>
                  <a:pt x="546424" y="1115096"/>
                </a:lnTo>
                <a:lnTo>
                  <a:pt x="598750" y="1120569"/>
                </a:lnTo>
                <a:lnTo>
                  <a:pt x="652272" y="1122426"/>
                </a:lnTo>
                <a:lnTo>
                  <a:pt x="705684" y="1120569"/>
                </a:lnTo>
                <a:lnTo>
                  <a:pt x="757912" y="1115096"/>
                </a:lnTo>
                <a:lnTo>
                  <a:pt x="808786" y="1106149"/>
                </a:lnTo>
                <a:lnTo>
                  <a:pt x="858140" y="1093872"/>
                </a:lnTo>
                <a:lnTo>
                  <a:pt x="905803" y="1078408"/>
                </a:lnTo>
                <a:lnTo>
                  <a:pt x="951609" y="1059901"/>
                </a:lnTo>
                <a:lnTo>
                  <a:pt x="995390" y="1038494"/>
                </a:lnTo>
                <a:lnTo>
                  <a:pt x="1036978" y="1014331"/>
                </a:lnTo>
                <a:lnTo>
                  <a:pt x="1076204" y="987555"/>
                </a:lnTo>
                <a:lnTo>
                  <a:pt x="1112901" y="958310"/>
                </a:lnTo>
                <a:lnTo>
                  <a:pt x="1146900" y="926738"/>
                </a:lnTo>
                <a:lnTo>
                  <a:pt x="1178033" y="892984"/>
                </a:lnTo>
                <a:lnTo>
                  <a:pt x="1206133" y="857191"/>
                </a:lnTo>
                <a:lnTo>
                  <a:pt x="1231032" y="819502"/>
                </a:lnTo>
                <a:lnTo>
                  <a:pt x="1252561" y="780061"/>
                </a:lnTo>
                <a:lnTo>
                  <a:pt x="1270552" y="739011"/>
                </a:lnTo>
                <a:lnTo>
                  <a:pt x="1284838" y="696496"/>
                </a:lnTo>
                <a:lnTo>
                  <a:pt x="1295250" y="652659"/>
                </a:lnTo>
                <a:lnTo>
                  <a:pt x="1301621" y="607644"/>
                </a:lnTo>
                <a:lnTo>
                  <a:pt x="1303782" y="561594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0485" y="5061965"/>
            <a:ext cx="1304290" cy="1122680"/>
          </a:xfrm>
          <a:custGeom>
            <a:avLst/>
            <a:gdLst/>
            <a:ahLst/>
            <a:cxnLst/>
            <a:rect l="l" t="t" r="r" b="b"/>
            <a:pathLst>
              <a:path w="1304289" h="1122679">
                <a:moveTo>
                  <a:pt x="652272" y="0"/>
                </a:moveTo>
                <a:lnTo>
                  <a:pt x="598750" y="1861"/>
                </a:lnTo>
                <a:lnTo>
                  <a:pt x="546424" y="7351"/>
                </a:lnTo>
                <a:lnTo>
                  <a:pt x="495462" y="16322"/>
                </a:lnTo>
                <a:lnTo>
                  <a:pt x="446032" y="28632"/>
                </a:lnTo>
                <a:lnTo>
                  <a:pt x="398299" y="44136"/>
                </a:lnTo>
                <a:lnTo>
                  <a:pt x="352433" y="62688"/>
                </a:lnTo>
                <a:lnTo>
                  <a:pt x="308600" y="84145"/>
                </a:lnTo>
                <a:lnTo>
                  <a:pt x="266968" y="108362"/>
                </a:lnTo>
                <a:lnTo>
                  <a:pt x="227704" y="135194"/>
                </a:lnTo>
                <a:lnTo>
                  <a:pt x="190976" y="164496"/>
                </a:lnTo>
                <a:lnTo>
                  <a:pt x="156951" y="196125"/>
                </a:lnTo>
                <a:lnTo>
                  <a:pt x="125797" y="229935"/>
                </a:lnTo>
                <a:lnTo>
                  <a:pt x="97680" y="265781"/>
                </a:lnTo>
                <a:lnTo>
                  <a:pt x="72770" y="303520"/>
                </a:lnTo>
                <a:lnTo>
                  <a:pt x="51232" y="343007"/>
                </a:lnTo>
                <a:lnTo>
                  <a:pt x="33235" y="384096"/>
                </a:lnTo>
                <a:lnTo>
                  <a:pt x="18946" y="426644"/>
                </a:lnTo>
                <a:lnTo>
                  <a:pt x="8532" y="470506"/>
                </a:lnTo>
                <a:lnTo>
                  <a:pt x="2160" y="515538"/>
                </a:lnTo>
                <a:lnTo>
                  <a:pt x="0" y="561594"/>
                </a:lnTo>
                <a:lnTo>
                  <a:pt x="2160" y="607644"/>
                </a:lnTo>
                <a:lnTo>
                  <a:pt x="8532" y="652659"/>
                </a:lnTo>
                <a:lnTo>
                  <a:pt x="18946" y="696496"/>
                </a:lnTo>
                <a:lnTo>
                  <a:pt x="33235" y="739011"/>
                </a:lnTo>
                <a:lnTo>
                  <a:pt x="51232" y="780061"/>
                </a:lnTo>
                <a:lnTo>
                  <a:pt x="72770" y="819502"/>
                </a:lnTo>
                <a:lnTo>
                  <a:pt x="97680" y="857191"/>
                </a:lnTo>
                <a:lnTo>
                  <a:pt x="125797" y="892984"/>
                </a:lnTo>
                <a:lnTo>
                  <a:pt x="156951" y="926738"/>
                </a:lnTo>
                <a:lnTo>
                  <a:pt x="190976" y="958310"/>
                </a:lnTo>
                <a:lnTo>
                  <a:pt x="227704" y="987555"/>
                </a:lnTo>
                <a:lnTo>
                  <a:pt x="266968" y="1014331"/>
                </a:lnTo>
                <a:lnTo>
                  <a:pt x="308600" y="1038494"/>
                </a:lnTo>
                <a:lnTo>
                  <a:pt x="352433" y="1059901"/>
                </a:lnTo>
                <a:lnTo>
                  <a:pt x="398299" y="1078408"/>
                </a:lnTo>
                <a:lnTo>
                  <a:pt x="446032" y="1093872"/>
                </a:lnTo>
                <a:lnTo>
                  <a:pt x="495462" y="1106149"/>
                </a:lnTo>
                <a:lnTo>
                  <a:pt x="546424" y="1115096"/>
                </a:lnTo>
                <a:lnTo>
                  <a:pt x="598750" y="1120569"/>
                </a:lnTo>
                <a:lnTo>
                  <a:pt x="652272" y="1122426"/>
                </a:lnTo>
                <a:lnTo>
                  <a:pt x="705684" y="1120569"/>
                </a:lnTo>
                <a:lnTo>
                  <a:pt x="757912" y="1115096"/>
                </a:lnTo>
                <a:lnTo>
                  <a:pt x="808786" y="1106149"/>
                </a:lnTo>
                <a:lnTo>
                  <a:pt x="858140" y="1093872"/>
                </a:lnTo>
                <a:lnTo>
                  <a:pt x="905803" y="1078408"/>
                </a:lnTo>
                <a:lnTo>
                  <a:pt x="951609" y="1059901"/>
                </a:lnTo>
                <a:lnTo>
                  <a:pt x="995390" y="1038494"/>
                </a:lnTo>
                <a:lnTo>
                  <a:pt x="1036978" y="1014331"/>
                </a:lnTo>
                <a:lnTo>
                  <a:pt x="1076204" y="987555"/>
                </a:lnTo>
                <a:lnTo>
                  <a:pt x="1112901" y="958310"/>
                </a:lnTo>
                <a:lnTo>
                  <a:pt x="1146900" y="926738"/>
                </a:lnTo>
                <a:lnTo>
                  <a:pt x="1178033" y="892984"/>
                </a:lnTo>
                <a:lnTo>
                  <a:pt x="1206133" y="857191"/>
                </a:lnTo>
                <a:lnTo>
                  <a:pt x="1231032" y="819502"/>
                </a:lnTo>
                <a:lnTo>
                  <a:pt x="1252561" y="780061"/>
                </a:lnTo>
                <a:lnTo>
                  <a:pt x="1270552" y="739011"/>
                </a:lnTo>
                <a:lnTo>
                  <a:pt x="1284838" y="696496"/>
                </a:lnTo>
                <a:lnTo>
                  <a:pt x="1295250" y="652659"/>
                </a:lnTo>
                <a:lnTo>
                  <a:pt x="1301621" y="607644"/>
                </a:lnTo>
                <a:lnTo>
                  <a:pt x="1303782" y="561594"/>
                </a:lnTo>
                <a:lnTo>
                  <a:pt x="1301621" y="515538"/>
                </a:lnTo>
                <a:lnTo>
                  <a:pt x="1295250" y="470506"/>
                </a:lnTo>
                <a:lnTo>
                  <a:pt x="1284838" y="426644"/>
                </a:lnTo>
                <a:lnTo>
                  <a:pt x="1270552" y="384096"/>
                </a:lnTo>
                <a:lnTo>
                  <a:pt x="1252561" y="343007"/>
                </a:lnTo>
                <a:lnTo>
                  <a:pt x="1231032" y="303520"/>
                </a:lnTo>
                <a:lnTo>
                  <a:pt x="1206133" y="265781"/>
                </a:lnTo>
                <a:lnTo>
                  <a:pt x="1178033" y="229935"/>
                </a:lnTo>
                <a:lnTo>
                  <a:pt x="1146900" y="196125"/>
                </a:lnTo>
                <a:lnTo>
                  <a:pt x="1112901" y="164496"/>
                </a:lnTo>
                <a:lnTo>
                  <a:pt x="1076204" y="135194"/>
                </a:lnTo>
                <a:lnTo>
                  <a:pt x="1036978" y="108362"/>
                </a:lnTo>
                <a:lnTo>
                  <a:pt x="995390" y="84145"/>
                </a:lnTo>
                <a:lnTo>
                  <a:pt x="951609" y="62688"/>
                </a:lnTo>
                <a:lnTo>
                  <a:pt x="905803" y="44136"/>
                </a:lnTo>
                <a:lnTo>
                  <a:pt x="858140" y="28632"/>
                </a:lnTo>
                <a:lnTo>
                  <a:pt x="808786" y="16322"/>
                </a:lnTo>
                <a:lnTo>
                  <a:pt x="757912" y="7351"/>
                </a:lnTo>
                <a:lnTo>
                  <a:pt x="705684" y="1861"/>
                </a:lnTo>
                <a:lnTo>
                  <a:pt x="652272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89793" y="5292302"/>
            <a:ext cx="1102995" cy="71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第二趟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： 各 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子集间的归 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并排序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12633" y="4151376"/>
            <a:ext cx="457200" cy="869950"/>
          </a:xfrm>
          <a:custGeom>
            <a:avLst/>
            <a:gdLst/>
            <a:ahLst/>
            <a:cxnLst/>
            <a:rect l="l" t="t" r="r" b="b"/>
            <a:pathLst>
              <a:path w="457200" h="869950">
                <a:moveTo>
                  <a:pt x="457200" y="652272"/>
                </a:moveTo>
                <a:lnTo>
                  <a:pt x="342900" y="652272"/>
                </a:lnTo>
                <a:lnTo>
                  <a:pt x="342899" y="0"/>
                </a:lnTo>
                <a:lnTo>
                  <a:pt x="114299" y="0"/>
                </a:lnTo>
                <a:lnTo>
                  <a:pt x="114300" y="652272"/>
                </a:lnTo>
                <a:lnTo>
                  <a:pt x="0" y="652272"/>
                </a:lnTo>
                <a:lnTo>
                  <a:pt x="228600" y="869442"/>
                </a:lnTo>
                <a:lnTo>
                  <a:pt x="457200" y="652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12633" y="4151376"/>
            <a:ext cx="457200" cy="869950"/>
          </a:xfrm>
          <a:custGeom>
            <a:avLst/>
            <a:gdLst/>
            <a:ahLst/>
            <a:cxnLst/>
            <a:rect l="l" t="t" r="r" b="b"/>
            <a:pathLst>
              <a:path w="457200" h="869950">
                <a:moveTo>
                  <a:pt x="0" y="652272"/>
                </a:moveTo>
                <a:lnTo>
                  <a:pt x="114300" y="652272"/>
                </a:lnTo>
                <a:lnTo>
                  <a:pt x="114299" y="0"/>
                </a:lnTo>
                <a:lnTo>
                  <a:pt x="342899" y="0"/>
                </a:lnTo>
                <a:lnTo>
                  <a:pt x="342900" y="652272"/>
                </a:lnTo>
                <a:lnTo>
                  <a:pt x="457200" y="652272"/>
                </a:lnTo>
                <a:lnTo>
                  <a:pt x="228600" y="869442"/>
                </a:lnTo>
                <a:lnTo>
                  <a:pt x="0" y="6522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49119" y="2201417"/>
            <a:ext cx="1392555" cy="252729"/>
          </a:xfrm>
          <a:custGeom>
            <a:avLst/>
            <a:gdLst/>
            <a:ahLst/>
            <a:cxnLst/>
            <a:rect l="l" t="t" r="r" b="b"/>
            <a:pathLst>
              <a:path w="1392554" h="252730">
                <a:moveTo>
                  <a:pt x="1392174" y="128777"/>
                </a:moveTo>
                <a:lnTo>
                  <a:pt x="1338072" y="76199"/>
                </a:lnTo>
                <a:lnTo>
                  <a:pt x="1188720" y="38099"/>
                </a:lnTo>
                <a:lnTo>
                  <a:pt x="696468" y="0"/>
                </a:lnTo>
                <a:lnTo>
                  <a:pt x="204215" y="38099"/>
                </a:lnTo>
                <a:lnTo>
                  <a:pt x="54864" y="76199"/>
                </a:lnTo>
                <a:lnTo>
                  <a:pt x="0" y="128777"/>
                </a:lnTo>
                <a:lnTo>
                  <a:pt x="54864" y="178307"/>
                </a:lnTo>
                <a:lnTo>
                  <a:pt x="204215" y="216407"/>
                </a:lnTo>
                <a:lnTo>
                  <a:pt x="696468" y="252221"/>
                </a:lnTo>
                <a:lnTo>
                  <a:pt x="1188720" y="216407"/>
                </a:lnTo>
                <a:lnTo>
                  <a:pt x="1338072" y="178307"/>
                </a:lnTo>
                <a:lnTo>
                  <a:pt x="1392174" y="128777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49119" y="2201417"/>
            <a:ext cx="1392555" cy="252729"/>
          </a:xfrm>
          <a:custGeom>
            <a:avLst/>
            <a:gdLst/>
            <a:ahLst/>
            <a:cxnLst/>
            <a:rect l="l" t="t" r="r" b="b"/>
            <a:pathLst>
              <a:path w="1392554" h="252730">
                <a:moveTo>
                  <a:pt x="1392174" y="128777"/>
                </a:moveTo>
                <a:lnTo>
                  <a:pt x="1338072" y="76199"/>
                </a:lnTo>
                <a:lnTo>
                  <a:pt x="1188720" y="38099"/>
                </a:lnTo>
                <a:lnTo>
                  <a:pt x="696468" y="0"/>
                </a:lnTo>
                <a:lnTo>
                  <a:pt x="204215" y="38099"/>
                </a:lnTo>
                <a:lnTo>
                  <a:pt x="54864" y="76199"/>
                </a:lnTo>
                <a:lnTo>
                  <a:pt x="0" y="128777"/>
                </a:lnTo>
                <a:lnTo>
                  <a:pt x="54864" y="178307"/>
                </a:lnTo>
                <a:lnTo>
                  <a:pt x="204215" y="216407"/>
                </a:lnTo>
                <a:lnTo>
                  <a:pt x="696468" y="252221"/>
                </a:lnTo>
                <a:lnTo>
                  <a:pt x="1188720" y="216407"/>
                </a:lnTo>
                <a:lnTo>
                  <a:pt x="1338072" y="178307"/>
                </a:lnTo>
                <a:lnTo>
                  <a:pt x="1392174" y="12877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95841" y="2547366"/>
            <a:ext cx="1096645" cy="181610"/>
          </a:xfrm>
          <a:custGeom>
            <a:avLst/>
            <a:gdLst/>
            <a:ahLst/>
            <a:cxnLst/>
            <a:rect l="l" t="t" r="r" b="b"/>
            <a:pathLst>
              <a:path w="1096645" h="181610">
                <a:moveTo>
                  <a:pt x="0" y="0"/>
                </a:moveTo>
                <a:lnTo>
                  <a:pt x="0" y="181356"/>
                </a:lnTo>
                <a:lnTo>
                  <a:pt x="1096518" y="181356"/>
                </a:lnTo>
                <a:lnTo>
                  <a:pt x="109651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95841" y="2547366"/>
            <a:ext cx="1096645" cy="181610"/>
          </a:xfrm>
          <a:custGeom>
            <a:avLst/>
            <a:gdLst/>
            <a:ahLst/>
            <a:cxnLst/>
            <a:rect l="l" t="t" r="r" b="b"/>
            <a:pathLst>
              <a:path w="1096645" h="181610">
                <a:moveTo>
                  <a:pt x="0" y="181356"/>
                </a:moveTo>
                <a:lnTo>
                  <a:pt x="0" y="0"/>
                </a:lnTo>
                <a:lnTo>
                  <a:pt x="1096518" y="0"/>
                </a:lnTo>
                <a:lnTo>
                  <a:pt x="1096518" y="181356"/>
                </a:lnTo>
                <a:lnTo>
                  <a:pt x="0" y="18135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95841" y="3547871"/>
            <a:ext cx="1127125" cy="165735"/>
          </a:xfrm>
          <a:custGeom>
            <a:avLst/>
            <a:gdLst/>
            <a:ahLst/>
            <a:cxnLst/>
            <a:rect l="l" t="t" r="r" b="b"/>
            <a:pathLst>
              <a:path w="1127125" h="165735">
                <a:moveTo>
                  <a:pt x="0" y="0"/>
                </a:moveTo>
                <a:lnTo>
                  <a:pt x="0" y="165353"/>
                </a:lnTo>
                <a:lnTo>
                  <a:pt x="1126997" y="165353"/>
                </a:lnTo>
                <a:lnTo>
                  <a:pt x="1126997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95841" y="3547871"/>
            <a:ext cx="1127125" cy="165735"/>
          </a:xfrm>
          <a:custGeom>
            <a:avLst/>
            <a:gdLst/>
            <a:ahLst/>
            <a:cxnLst/>
            <a:rect l="l" t="t" r="r" b="b"/>
            <a:pathLst>
              <a:path w="1127125" h="165735">
                <a:moveTo>
                  <a:pt x="0" y="165353"/>
                </a:moveTo>
                <a:lnTo>
                  <a:pt x="0" y="0"/>
                </a:lnTo>
                <a:lnTo>
                  <a:pt x="1126997" y="0"/>
                </a:lnTo>
                <a:lnTo>
                  <a:pt x="1126997" y="165353"/>
                </a:lnTo>
                <a:lnTo>
                  <a:pt x="0" y="16535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49537" y="2193798"/>
            <a:ext cx="1386205" cy="264160"/>
          </a:xfrm>
          <a:custGeom>
            <a:avLst/>
            <a:gdLst/>
            <a:ahLst/>
            <a:cxnLst/>
            <a:rect l="l" t="t" r="r" b="b"/>
            <a:pathLst>
              <a:path w="1386204" h="264160">
                <a:moveTo>
                  <a:pt x="1386077" y="133350"/>
                </a:moveTo>
                <a:lnTo>
                  <a:pt x="1331975" y="80772"/>
                </a:lnTo>
                <a:lnTo>
                  <a:pt x="1182623" y="38100"/>
                </a:lnTo>
                <a:lnTo>
                  <a:pt x="694181" y="0"/>
                </a:lnTo>
                <a:lnTo>
                  <a:pt x="203453" y="38100"/>
                </a:lnTo>
                <a:lnTo>
                  <a:pt x="54101" y="80772"/>
                </a:lnTo>
                <a:lnTo>
                  <a:pt x="0" y="133350"/>
                </a:lnTo>
                <a:lnTo>
                  <a:pt x="54101" y="182118"/>
                </a:lnTo>
                <a:lnTo>
                  <a:pt x="203453" y="225552"/>
                </a:lnTo>
                <a:lnTo>
                  <a:pt x="694181" y="263652"/>
                </a:lnTo>
                <a:lnTo>
                  <a:pt x="1182623" y="225552"/>
                </a:lnTo>
                <a:lnTo>
                  <a:pt x="1331975" y="182118"/>
                </a:lnTo>
                <a:lnTo>
                  <a:pt x="1386077" y="13335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49537" y="2193798"/>
            <a:ext cx="1386205" cy="264160"/>
          </a:xfrm>
          <a:custGeom>
            <a:avLst/>
            <a:gdLst/>
            <a:ahLst/>
            <a:cxnLst/>
            <a:rect l="l" t="t" r="r" b="b"/>
            <a:pathLst>
              <a:path w="1386204" h="264160">
                <a:moveTo>
                  <a:pt x="1386077" y="133350"/>
                </a:moveTo>
                <a:lnTo>
                  <a:pt x="1331975" y="80772"/>
                </a:lnTo>
                <a:lnTo>
                  <a:pt x="1182623" y="38100"/>
                </a:lnTo>
                <a:lnTo>
                  <a:pt x="694181" y="0"/>
                </a:lnTo>
                <a:lnTo>
                  <a:pt x="203453" y="38100"/>
                </a:lnTo>
                <a:lnTo>
                  <a:pt x="54101" y="80772"/>
                </a:lnTo>
                <a:lnTo>
                  <a:pt x="0" y="133350"/>
                </a:lnTo>
                <a:lnTo>
                  <a:pt x="54101" y="182118"/>
                </a:lnTo>
                <a:lnTo>
                  <a:pt x="203453" y="225552"/>
                </a:lnTo>
                <a:lnTo>
                  <a:pt x="694181" y="263652"/>
                </a:lnTo>
                <a:lnTo>
                  <a:pt x="1182623" y="225552"/>
                </a:lnTo>
                <a:lnTo>
                  <a:pt x="1331975" y="182118"/>
                </a:lnTo>
                <a:lnTo>
                  <a:pt x="1386077" y="133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63723" y="4156574"/>
            <a:ext cx="482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内存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493125" y="2676144"/>
            <a:ext cx="1118235" cy="155575"/>
          </a:xfrm>
          <a:custGeom>
            <a:avLst/>
            <a:gdLst/>
            <a:ahLst/>
            <a:cxnLst/>
            <a:rect l="l" t="t" r="r" b="b"/>
            <a:pathLst>
              <a:path w="1118234" h="155575">
                <a:moveTo>
                  <a:pt x="0" y="0"/>
                </a:moveTo>
                <a:lnTo>
                  <a:pt x="0" y="155448"/>
                </a:lnTo>
                <a:lnTo>
                  <a:pt x="1117853" y="155448"/>
                </a:lnTo>
                <a:lnTo>
                  <a:pt x="1117853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93125" y="2676144"/>
            <a:ext cx="1118235" cy="155575"/>
          </a:xfrm>
          <a:custGeom>
            <a:avLst/>
            <a:gdLst/>
            <a:ahLst/>
            <a:cxnLst/>
            <a:rect l="l" t="t" r="r" b="b"/>
            <a:pathLst>
              <a:path w="1118234" h="155575">
                <a:moveTo>
                  <a:pt x="0" y="155448"/>
                </a:moveTo>
                <a:lnTo>
                  <a:pt x="0" y="0"/>
                </a:lnTo>
                <a:lnTo>
                  <a:pt x="1117853" y="0"/>
                </a:lnTo>
                <a:lnTo>
                  <a:pt x="1117853" y="155448"/>
                </a:lnTo>
                <a:lnTo>
                  <a:pt x="0" y="15544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507615" y="2957322"/>
            <a:ext cx="1119505" cy="140970"/>
          </a:xfrm>
          <a:custGeom>
            <a:avLst/>
            <a:gdLst/>
            <a:ahLst/>
            <a:cxnLst/>
            <a:rect l="l" t="t" r="r" b="b"/>
            <a:pathLst>
              <a:path w="1119504" h="140969">
                <a:moveTo>
                  <a:pt x="0" y="0"/>
                </a:moveTo>
                <a:lnTo>
                  <a:pt x="0" y="140970"/>
                </a:lnTo>
                <a:lnTo>
                  <a:pt x="1119377" y="140969"/>
                </a:lnTo>
                <a:lnTo>
                  <a:pt x="1119377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07615" y="2957322"/>
            <a:ext cx="1119505" cy="140970"/>
          </a:xfrm>
          <a:custGeom>
            <a:avLst/>
            <a:gdLst/>
            <a:ahLst/>
            <a:cxnLst/>
            <a:rect l="l" t="t" r="r" b="b"/>
            <a:pathLst>
              <a:path w="1119504" h="140969">
                <a:moveTo>
                  <a:pt x="0" y="140970"/>
                </a:moveTo>
                <a:lnTo>
                  <a:pt x="0" y="0"/>
                </a:lnTo>
                <a:lnTo>
                  <a:pt x="1119378" y="0"/>
                </a:lnTo>
                <a:lnTo>
                  <a:pt x="1119378" y="140970"/>
                </a:lnTo>
                <a:lnTo>
                  <a:pt x="0" y="14097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56417" y="2209800"/>
            <a:ext cx="3624579" cy="2228850"/>
          </a:xfrm>
          <a:custGeom>
            <a:avLst/>
            <a:gdLst/>
            <a:ahLst/>
            <a:cxnLst/>
            <a:rect l="l" t="t" r="r" b="b"/>
            <a:pathLst>
              <a:path w="3624579" h="2228850">
                <a:moveTo>
                  <a:pt x="0" y="2228850"/>
                </a:moveTo>
                <a:lnTo>
                  <a:pt x="0" y="0"/>
                </a:lnTo>
                <a:lnTo>
                  <a:pt x="3624072" y="0"/>
                </a:lnTo>
                <a:lnTo>
                  <a:pt x="3624072" y="2228849"/>
                </a:lnTo>
                <a:lnTo>
                  <a:pt x="0" y="22288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820283" y="4156574"/>
            <a:ext cx="482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磁盘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57447" y="4156574"/>
            <a:ext cx="482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磁盘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565539" y="2315717"/>
            <a:ext cx="0" cy="1478280"/>
          </a:xfrm>
          <a:custGeom>
            <a:avLst/>
            <a:gdLst/>
            <a:ahLst/>
            <a:cxnLst/>
            <a:rect l="l" t="t" r="r" b="b"/>
            <a:pathLst>
              <a:path h="1478279">
                <a:moveTo>
                  <a:pt x="0" y="0"/>
                </a:moveTo>
                <a:lnTo>
                  <a:pt x="0" y="14782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32567" y="2315717"/>
            <a:ext cx="0" cy="1478280"/>
          </a:xfrm>
          <a:custGeom>
            <a:avLst/>
            <a:gdLst/>
            <a:ahLst/>
            <a:cxnLst/>
            <a:rect l="l" t="t" r="r" b="b"/>
            <a:pathLst>
              <a:path h="1478279">
                <a:moveTo>
                  <a:pt x="0" y="0"/>
                </a:moveTo>
                <a:lnTo>
                  <a:pt x="0" y="14782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67063" y="3808476"/>
            <a:ext cx="723900" cy="185420"/>
          </a:xfrm>
          <a:custGeom>
            <a:avLst/>
            <a:gdLst/>
            <a:ahLst/>
            <a:cxnLst/>
            <a:rect l="l" t="t" r="r" b="b"/>
            <a:pathLst>
              <a:path w="723900" h="185420">
                <a:moveTo>
                  <a:pt x="723900" y="185165"/>
                </a:moveTo>
                <a:lnTo>
                  <a:pt x="664494" y="184556"/>
                </a:lnTo>
                <a:lnTo>
                  <a:pt x="606418" y="182760"/>
                </a:lnTo>
                <a:lnTo>
                  <a:pt x="549856" y="179824"/>
                </a:lnTo>
                <a:lnTo>
                  <a:pt x="494995" y="175796"/>
                </a:lnTo>
                <a:lnTo>
                  <a:pt x="442019" y="170723"/>
                </a:lnTo>
                <a:lnTo>
                  <a:pt x="391115" y="164653"/>
                </a:lnTo>
                <a:lnTo>
                  <a:pt x="342468" y="157633"/>
                </a:lnTo>
                <a:lnTo>
                  <a:pt x="296265" y="149711"/>
                </a:lnTo>
                <a:lnTo>
                  <a:pt x="252691" y="140934"/>
                </a:lnTo>
                <a:lnTo>
                  <a:pt x="211931" y="131349"/>
                </a:lnTo>
                <a:lnTo>
                  <a:pt x="174171" y="121004"/>
                </a:lnTo>
                <a:lnTo>
                  <a:pt x="108396" y="98224"/>
                </a:lnTo>
                <a:lnTo>
                  <a:pt x="56852" y="72973"/>
                </a:lnTo>
                <a:lnTo>
                  <a:pt x="21024" y="45630"/>
                </a:lnTo>
                <a:lnTo>
                  <a:pt x="0" y="1523"/>
                </a:lnTo>
                <a:lnTo>
                  <a:pt x="0" y="761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08667" y="3808476"/>
            <a:ext cx="723900" cy="185420"/>
          </a:xfrm>
          <a:custGeom>
            <a:avLst/>
            <a:gdLst/>
            <a:ahLst/>
            <a:cxnLst/>
            <a:rect l="l" t="t" r="r" b="b"/>
            <a:pathLst>
              <a:path w="723900" h="185420">
                <a:moveTo>
                  <a:pt x="723900" y="0"/>
                </a:moveTo>
                <a:lnTo>
                  <a:pt x="723900" y="762"/>
                </a:lnTo>
                <a:lnTo>
                  <a:pt x="723900" y="1524"/>
                </a:lnTo>
                <a:lnTo>
                  <a:pt x="721496" y="16575"/>
                </a:lnTo>
                <a:lnTo>
                  <a:pt x="686946" y="59539"/>
                </a:lnTo>
                <a:lnTo>
                  <a:pt x="643003" y="85884"/>
                </a:lnTo>
                <a:lnTo>
                  <a:pt x="584082" y="109947"/>
                </a:lnTo>
                <a:lnTo>
                  <a:pt x="511683" y="131349"/>
                </a:lnTo>
                <a:lnTo>
                  <a:pt x="470897" y="140934"/>
                </a:lnTo>
                <a:lnTo>
                  <a:pt x="427305" y="149711"/>
                </a:lnTo>
                <a:lnTo>
                  <a:pt x="381092" y="157633"/>
                </a:lnTo>
                <a:lnTo>
                  <a:pt x="332448" y="164653"/>
                </a:lnTo>
                <a:lnTo>
                  <a:pt x="281559" y="170723"/>
                </a:lnTo>
                <a:lnTo>
                  <a:pt x="228612" y="175796"/>
                </a:lnTo>
                <a:lnTo>
                  <a:pt x="173795" y="179824"/>
                </a:lnTo>
                <a:lnTo>
                  <a:pt x="117296" y="182760"/>
                </a:lnTo>
                <a:lnTo>
                  <a:pt x="59301" y="184556"/>
                </a:lnTo>
                <a:lnTo>
                  <a:pt x="0" y="1851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353691" y="3774947"/>
            <a:ext cx="727075" cy="176530"/>
          </a:xfrm>
          <a:custGeom>
            <a:avLst/>
            <a:gdLst/>
            <a:ahLst/>
            <a:cxnLst/>
            <a:rect l="l" t="t" r="r" b="b"/>
            <a:pathLst>
              <a:path w="727075" h="176529">
                <a:moveTo>
                  <a:pt x="726948" y="176022"/>
                </a:moveTo>
                <a:lnTo>
                  <a:pt x="667314" y="175440"/>
                </a:lnTo>
                <a:lnTo>
                  <a:pt x="609010" y="173728"/>
                </a:lnTo>
                <a:lnTo>
                  <a:pt x="552224" y="170929"/>
                </a:lnTo>
                <a:lnTo>
                  <a:pt x="497140" y="167091"/>
                </a:lnTo>
                <a:lnTo>
                  <a:pt x="443948" y="162258"/>
                </a:lnTo>
                <a:lnTo>
                  <a:pt x="392833" y="156476"/>
                </a:lnTo>
                <a:lnTo>
                  <a:pt x="343982" y="149792"/>
                </a:lnTo>
                <a:lnTo>
                  <a:pt x="297582" y="142250"/>
                </a:lnTo>
                <a:lnTo>
                  <a:pt x="253820" y="133896"/>
                </a:lnTo>
                <a:lnTo>
                  <a:pt x="212883" y="124777"/>
                </a:lnTo>
                <a:lnTo>
                  <a:pt x="174958" y="114938"/>
                </a:lnTo>
                <a:lnTo>
                  <a:pt x="108891" y="93282"/>
                </a:lnTo>
                <a:lnTo>
                  <a:pt x="57114" y="69294"/>
                </a:lnTo>
                <a:lnTo>
                  <a:pt x="21121" y="43340"/>
                </a:lnTo>
                <a:lnTo>
                  <a:pt x="0" y="1524"/>
                </a:lnTo>
                <a:lnTo>
                  <a:pt x="0" y="762"/>
                </a:ln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98343" y="3774947"/>
            <a:ext cx="727075" cy="176530"/>
          </a:xfrm>
          <a:custGeom>
            <a:avLst/>
            <a:gdLst/>
            <a:ahLst/>
            <a:cxnLst/>
            <a:rect l="l" t="t" r="r" b="b"/>
            <a:pathLst>
              <a:path w="727075" h="176529">
                <a:moveTo>
                  <a:pt x="726948" y="0"/>
                </a:moveTo>
                <a:lnTo>
                  <a:pt x="726948" y="762"/>
                </a:lnTo>
                <a:lnTo>
                  <a:pt x="726948" y="1524"/>
                </a:lnTo>
                <a:lnTo>
                  <a:pt x="724538" y="15786"/>
                </a:lnTo>
                <a:lnTo>
                  <a:pt x="689896" y="56540"/>
                </a:lnTo>
                <a:lnTo>
                  <a:pt x="645824" y="81556"/>
                </a:lnTo>
                <a:lnTo>
                  <a:pt x="586715" y="104424"/>
                </a:lnTo>
                <a:lnTo>
                  <a:pt x="514064" y="124777"/>
                </a:lnTo>
                <a:lnTo>
                  <a:pt x="473127" y="133896"/>
                </a:lnTo>
                <a:lnTo>
                  <a:pt x="429365" y="142250"/>
                </a:lnTo>
                <a:lnTo>
                  <a:pt x="382965" y="149792"/>
                </a:lnTo>
                <a:lnTo>
                  <a:pt x="334114" y="156476"/>
                </a:lnTo>
                <a:lnTo>
                  <a:pt x="282999" y="162258"/>
                </a:lnTo>
                <a:lnTo>
                  <a:pt x="229807" y="167091"/>
                </a:lnTo>
                <a:lnTo>
                  <a:pt x="174723" y="170929"/>
                </a:lnTo>
                <a:lnTo>
                  <a:pt x="117937" y="173728"/>
                </a:lnTo>
                <a:lnTo>
                  <a:pt x="59633" y="175440"/>
                </a:lnTo>
                <a:lnTo>
                  <a:pt x="0" y="17602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58251" y="2358389"/>
            <a:ext cx="0" cy="1397635"/>
          </a:xfrm>
          <a:custGeom>
            <a:avLst/>
            <a:gdLst/>
            <a:ahLst/>
            <a:cxnLst/>
            <a:rect l="l" t="t" r="r" b="b"/>
            <a:pathLst>
              <a:path h="1397635">
                <a:moveTo>
                  <a:pt x="0" y="0"/>
                </a:moveTo>
                <a:lnTo>
                  <a:pt x="0" y="139750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725279" y="2358389"/>
            <a:ext cx="0" cy="1397635"/>
          </a:xfrm>
          <a:custGeom>
            <a:avLst/>
            <a:gdLst/>
            <a:ahLst/>
            <a:cxnLst/>
            <a:rect l="l" t="t" r="r" b="b"/>
            <a:pathLst>
              <a:path h="1397635">
                <a:moveTo>
                  <a:pt x="0" y="0"/>
                </a:moveTo>
                <a:lnTo>
                  <a:pt x="0" y="139750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95407" y="2616707"/>
            <a:ext cx="1007110" cy="314325"/>
          </a:xfrm>
          <a:custGeom>
            <a:avLst/>
            <a:gdLst/>
            <a:ahLst/>
            <a:cxnLst/>
            <a:rect l="l" t="t" r="r" b="b"/>
            <a:pathLst>
              <a:path w="1007110" h="314325">
                <a:moveTo>
                  <a:pt x="901596" y="239725"/>
                </a:moveTo>
                <a:lnTo>
                  <a:pt x="9905" y="0"/>
                </a:lnTo>
                <a:lnTo>
                  <a:pt x="0" y="36576"/>
                </a:lnTo>
                <a:lnTo>
                  <a:pt x="891566" y="277015"/>
                </a:lnTo>
                <a:lnTo>
                  <a:pt x="901596" y="239725"/>
                </a:lnTo>
                <a:close/>
              </a:path>
              <a:path w="1007110" h="314325">
                <a:moveTo>
                  <a:pt x="919733" y="306045"/>
                </a:moveTo>
                <a:lnTo>
                  <a:pt x="919733" y="244601"/>
                </a:lnTo>
                <a:lnTo>
                  <a:pt x="909827" y="281939"/>
                </a:lnTo>
                <a:lnTo>
                  <a:pt x="891566" y="277015"/>
                </a:lnTo>
                <a:lnTo>
                  <a:pt x="881633" y="313943"/>
                </a:lnTo>
                <a:lnTo>
                  <a:pt x="919733" y="306045"/>
                </a:lnTo>
                <a:close/>
              </a:path>
              <a:path w="1007110" h="314325">
                <a:moveTo>
                  <a:pt x="919733" y="244601"/>
                </a:moveTo>
                <a:lnTo>
                  <a:pt x="901596" y="239725"/>
                </a:lnTo>
                <a:lnTo>
                  <a:pt x="891566" y="277015"/>
                </a:lnTo>
                <a:lnTo>
                  <a:pt x="909827" y="281939"/>
                </a:lnTo>
                <a:lnTo>
                  <a:pt x="919733" y="244601"/>
                </a:lnTo>
                <a:close/>
              </a:path>
              <a:path w="1007110" h="314325">
                <a:moveTo>
                  <a:pt x="1006601" y="288035"/>
                </a:moveTo>
                <a:lnTo>
                  <a:pt x="911351" y="203453"/>
                </a:lnTo>
                <a:lnTo>
                  <a:pt x="901596" y="239725"/>
                </a:lnTo>
                <a:lnTo>
                  <a:pt x="919733" y="244601"/>
                </a:lnTo>
                <a:lnTo>
                  <a:pt x="919733" y="306045"/>
                </a:lnTo>
                <a:lnTo>
                  <a:pt x="1006601" y="2880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95841" y="2825495"/>
            <a:ext cx="1096645" cy="181610"/>
          </a:xfrm>
          <a:custGeom>
            <a:avLst/>
            <a:gdLst/>
            <a:ahLst/>
            <a:cxnLst/>
            <a:rect l="l" t="t" r="r" b="b"/>
            <a:pathLst>
              <a:path w="1096645" h="181610">
                <a:moveTo>
                  <a:pt x="0" y="0"/>
                </a:moveTo>
                <a:lnTo>
                  <a:pt x="0" y="181356"/>
                </a:lnTo>
                <a:lnTo>
                  <a:pt x="1096518" y="181356"/>
                </a:lnTo>
                <a:lnTo>
                  <a:pt x="109651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95841" y="2825495"/>
            <a:ext cx="1096645" cy="180975"/>
          </a:xfrm>
          <a:custGeom>
            <a:avLst/>
            <a:gdLst/>
            <a:ahLst/>
            <a:cxnLst/>
            <a:rect l="l" t="t" r="r" b="b"/>
            <a:pathLst>
              <a:path w="1096645" h="180975">
                <a:moveTo>
                  <a:pt x="0" y="180594"/>
                </a:moveTo>
                <a:lnTo>
                  <a:pt x="0" y="0"/>
                </a:lnTo>
                <a:lnTo>
                  <a:pt x="1096518" y="0"/>
                </a:lnTo>
                <a:lnTo>
                  <a:pt x="1096518" y="180594"/>
                </a:lnTo>
                <a:lnTo>
                  <a:pt x="0" y="18059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820283" y="3034999"/>
            <a:ext cx="492759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微软雅黑"/>
                <a:cs typeface="微软雅黑"/>
              </a:rPr>
              <a:t>.</a:t>
            </a:r>
            <a:r>
              <a:rPr sz="2800" spc="-5" dirty="0">
                <a:latin typeface="微软雅黑"/>
                <a:cs typeface="微软雅黑"/>
              </a:rPr>
              <a:t> </a:t>
            </a:r>
            <a:r>
              <a:rPr sz="2800" dirty="0">
                <a:latin typeface="微软雅黑"/>
                <a:cs typeface="微软雅黑"/>
              </a:rPr>
              <a:t>.</a:t>
            </a:r>
            <a:r>
              <a:rPr sz="2800" spc="-5" dirty="0">
                <a:latin typeface="微软雅黑"/>
                <a:cs typeface="微软雅黑"/>
              </a:rPr>
              <a:t> </a:t>
            </a:r>
            <a:r>
              <a:rPr sz="2800" dirty="0">
                <a:latin typeface="微软雅黑"/>
                <a:cs typeface="微软雅黑"/>
              </a:rPr>
              <a:t>.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507615" y="3511296"/>
            <a:ext cx="1119505" cy="140970"/>
          </a:xfrm>
          <a:custGeom>
            <a:avLst/>
            <a:gdLst/>
            <a:ahLst/>
            <a:cxnLst/>
            <a:rect l="l" t="t" r="r" b="b"/>
            <a:pathLst>
              <a:path w="1119504" h="140970">
                <a:moveTo>
                  <a:pt x="0" y="0"/>
                </a:moveTo>
                <a:lnTo>
                  <a:pt x="0" y="140970"/>
                </a:lnTo>
                <a:lnTo>
                  <a:pt x="1119377" y="140970"/>
                </a:lnTo>
                <a:lnTo>
                  <a:pt x="1119377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507615" y="3511296"/>
            <a:ext cx="1119505" cy="140970"/>
          </a:xfrm>
          <a:custGeom>
            <a:avLst/>
            <a:gdLst/>
            <a:ahLst/>
            <a:cxnLst/>
            <a:rect l="l" t="t" r="r" b="b"/>
            <a:pathLst>
              <a:path w="1119504" h="140970">
                <a:moveTo>
                  <a:pt x="0" y="140970"/>
                </a:moveTo>
                <a:lnTo>
                  <a:pt x="0" y="0"/>
                </a:lnTo>
                <a:lnTo>
                  <a:pt x="1119377" y="0"/>
                </a:lnTo>
                <a:lnTo>
                  <a:pt x="1119377" y="140970"/>
                </a:lnTo>
                <a:lnTo>
                  <a:pt x="0" y="14097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002413" y="2993851"/>
            <a:ext cx="492759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微软雅黑"/>
                <a:cs typeface="微软雅黑"/>
              </a:rPr>
              <a:t>.</a:t>
            </a:r>
            <a:r>
              <a:rPr sz="2800" spc="-5" dirty="0">
                <a:latin typeface="微软雅黑"/>
                <a:cs typeface="微软雅黑"/>
              </a:rPr>
              <a:t> </a:t>
            </a:r>
            <a:r>
              <a:rPr sz="2800" dirty="0">
                <a:latin typeface="微软雅黑"/>
                <a:cs typeface="微软雅黑"/>
              </a:rPr>
              <a:t>.</a:t>
            </a:r>
            <a:r>
              <a:rPr sz="2800" spc="-5" dirty="0">
                <a:latin typeface="微软雅黑"/>
                <a:cs typeface="微软雅黑"/>
              </a:rPr>
              <a:t> </a:t>
            </a:r>
            <a:r>
              <a:rPr sz="2800" dirty="0">
                <a:latin typeface="微软雅黑"/>
                <a:cs typeface="微软雅黑"/>
              </a:rPr>
              <a:t>.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850015" y="2385822"/>
            <a:ext cx="2590800" cy="1628775"/>
          </a:xfrm>
          <a:prstGeom prst="rect">
            <a:avLst/>
          </a:prstGeom>
          <a:solidFill>
            <a:srgbClr val="F6BF69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4320" marR="266700" indent="-635" algn="ctr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内存所有块用于 处理一个子集合；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401320" marR="393700" algn="ctr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一个子集合一个 子集合的处理。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320151" y="4815840"/>
            <a:ext cx="1392555" cy="253365"/>
          </a:xfrm>
          <a:custGeom>
            <a:avLst/>
            <a:gdLst/>
            <a:ahLst/>
            <a:cxnLst/>
            <a:rect l="l" t="t" r="r" b="b"/>
            <a:pathLst>
              <a:path w="1392554" h="253364">
                <a:moveTo>
                  <a:pt x="1392174" y="128777"/>
                </a:moveTo>
                <a:lnTo>
                  <a:pt x="1338072" y="76199"/>
                </a:lnTo>
                <a:lnTo>
                  <a:pt x="1188720" y="38099"/>
                </a:lnTo>
                <a:lnTo>
                  <a:pt x="697230" y="0"/>
                </a:lnTo>
                <a:lnTo>
                  <a:pt x="204978" y="38099"/>
                </a:lnTo>
                <a:lnTo>
                  <a:pt x="55626" y="76199"/>
                </a:lnTo>
                <a:lnTo>
                  <a:pt x="0" y="128777"/>
                </a:lnTo>
                <a:lnTo>
                  <a:pt x="55626" y="178307"/>
                </a:lnTo>
                <a:lnTo>
                  <a:pt x="204978" y="216407"/>
                </a:lnTo>
                <a:lnTo>
                  <a:pt x="697230" y="252983"/>
                </a:lnTo>
                <a:lnTo>
                  <a:pt x="1188720" y="216407"/>
                </a:lnTo>
                <a:lnTo>
                  <a:pt x="1338072" y="178307"/>
                </a:lnTo>
                <a:lnTo>
                  <a:pt x="1392174" y="128777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320151" y="4815840"/>
            <a:ext cx="1392555" cy="253365"/>
          </a:xfrm>
          <a:custGeom>
            <a:avLst/>
            <a:gdLst/>
            <a:ahLst/>
            <a:cxnLst/>
            <a:rect l="l" t="t" r="r" b="b"/>
            <a:pathLst>
              <a:path w="1392554" h="253364">
                <a:moveTo>
                  <a:pt x="1392174" y="128777"/>
                </a:moveTo>
                <a:lnTo>
                  <a:pt x="1338072" y="76199"/>
                </a:lnTo>
                <a:lnTo>
                  <a:pt x="1188720" y="38099"/>
                </a:lnTo>
                <a:lnTo>
                  <a:pt x="697230" y="0"/>
                </a:lnTo>
                <a:lnTo>
                  <a:pt x="204978" y="38099"/>
                </a:lnTo>
                <a:lnTo>
                  <a:pt x="55626" y="76199"/>
                </a:lnTo>
                <a:lnTo>
                  <a:pt x="0" y="128777"/>
                </a:lnTo>
                <a:lnTo>
                  <a:pt x="55626" y="178307"/>
                </a:lnTo>
                <a:lnTo>
                  <a:pt x="204978" y="216407"/>
                </a:lnTo>
                <a:lnTo>
                  <a:pt x="697230" y="252983"/>
                </a:lnTo>
                <a:lnTo>
                  <a:pt x="1188720" y="216407"/>
                </a:lnTo>
                <a:lnTo>
                  <a:pt x="1338072" y="178307"/>
                </a:lnTo>
                <a:lnTo>
                  <a:pt x="1392174" y="12877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81363" y="5205221"/>
            <a:ext cx="1097280" cy="180975"/>
          </a:xfrm>
          <a:custGeom>
            <a:avLst/>
            <a:gdLst/>
            <a:ahLst/>
            <a:cxnLst/>
            <a:rect l="l" t="t" r="r" b="b"/>
            <a:pathLst>
              <a:path w="1097279" h="180975">
                <a:moveTo>
                  <a:pt x="0" y="0"/>
                </a:moveTo>
                <a:lnTo>
                  <a:pt x="0" y="180594"/>
                </a:lnTo>
                <a:lnTo>
                  <a:pt x="1097279" y="180594"/>
                </a:lnTo>
                <a:lnTo>
                  <a:pt x="1097279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81363" y="5205221"/>
            <a:ext cx="1097280" cy="180975"/>
          </a:xfrm>
          <a:custGeom>
            <a:avLst/>
            <a:gdLst/>
            <a:ahLst/>
            <a:cxnLst/>
            <a:rect l="l" t="t" r="r" b="b"/>
            <a:pathLst>
              <a:path w="1097279" h="180975">
                <a:moveTo>
                  <a:pt x="0" y="180594"/>
                </a:moveTo>
                <a:lnTo>
                  <a:pt x="0" y="0"/>
                </a:lnTo>
                <a:lnTo>
                  <a:pt x="1097279" y="0"/>
                </a:lnTo>
                <a:lnTo>
                  <a:pt x="1097279" y="180594"/>
                </a:lnTo>
                <a:lnTo>
                  <a:pt x="0" y="18059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681363" y="6204965"/>
            <a:ext cx="1127125" cy="165735"/>
          </a:xfrm>
          <a:custGeom>
            <a:avLst/>
            <a:gdLst/>
            <a:ahLst/>
            <a:cxnLst/>
            <a:rect l="l" t="t" r="r" b="b"/>
            <a:pathLst>
              <a:path w="1127125" h="165735">
                <a:moveTo>
                  <a:pt x="0" y="0"/>
                </a:moveTo>
                <a:lnTo>
                  <a:pt x="0" y="165353"/>
                </a:lnTo>
                <a:lnTo>
                  <a:pt x="1126998" y="165353"/>
                </a:lnTo>
                <a:lnTo>
                  <a:pt x="112699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81363" y="6204965"/>
            <a:ext cx="1127125" cy="165735"/>
          </a:xfrm>
          <a:custGeom>
            <a:avLst/>
            <a:gdLst/>
            <a:ahLst/>
            <a:cxnLst/>
            <a:rect l="l" t="t" r="r" b="b"/>
            <a:pathLst>
              <a:path w="1127125" h="165735">
                <a:moveTo>
                  <a:pt x="0" y="165353"/>
                </a:moveTo>
                <a:lnTo>
                  <a:pt x="0" y="0"/>
                </a:lnTo>
                <a:lnTo>
                  <a:pt x="1126998" y="0"/>
                </a:lnTo>
                <a:lnTo>
                  <a:pt x="1126998" y="165353"/>
                </a:lnTo>
                <a:lnTo>
                  <a:pt x="0" y="16535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535059" y="4850891"/>
            <a:ext cx="1386205" cy="264160"/>
          </a:xfrm>
          <a:custGeom>
            <a:avLst/>
            <a:gdLst/>
            <a:ahLst/>
            <a:cxnLst/>
            <a:rect l="l" t="t" r="r" b="b"/>
            <a:pathLst>
              <a:path w="1386204" h="264160">
                <a:moveTo>
                  <a:pt x="1386077" y="133350"/>
                </a:moveTo>
                <a:lnTo>
                  <a:pt x="1331975" y="81534"/>
                </a:lnTo>
                <a:lnTo>
                  <a:pt x="1182623" y="38100"/>
                </a:lnTo>
                <a:lnTo>
                  <a:pt x="694181" y="0"/>
                </a:lnTo>
                <a:lnTo>
                  <a:pt x="203453" y="38100"/>
                </a:lnTo>
                <a:lnTo>
                  <a:pt x="54101" y="81534"/>
                </a:lnTo>
                <a:lnTo>
                  <a:pt x="0" y="133350"/>
                </a:lnTo>
                <a:lnTo>
                  <a:pt x="54101" y="182880"/>
                </a:lnTo>
                <a:lnTo>
                  <a:pt x="203453" y="225552"/>
                </a:lnTo>
                <a:lnTo>
                  <a:pt x="694181" y="263652"/>
                </a:lnTo>
                <a:lnTo>
                  <a:pt x="1182623" y="225552"/>
                </a:lnTo>
                <a:lnTo>
                  <a:pt x="1331975" y="182880"/>
                </a:lnTo>
                <a:lnTo>
                  <a:pt x="1386077" y="13335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35059" y="4850891"/>
            <a:ext cx="1386205" cy="264160"/>
          </a:xfrm>
          <a:custGeom>
            <a:avLst/>
            <a:gdLst/>
            <a:ahLst/>
            <a:cxnLst/>
            <a:rect l="l" t="t" r="r" b="b"/>
            <a:pathLst>
              <a:path w="1386204" h="264160">
                <a:moveTo>
                  <a:pt x="1386077" y="133350"/>
                </a:moveTo>
                <a:lnTo>
                  <a:pt x="1331975" y="81534"/>
                </a:lnTo>
                <a:lnTo>
                  <a:pt x="1182623" y="38100"/>
                </a:lnTo>
                <a:lnTo>
                  <a:pt x="694181" y="0"/>
                </a:lnTo>
                <a:lnTo>
                  <a:pt x="203453" y="38100"/>
                </a:lnTo>
                <a:lnTo>
                  <a:pt x="54101" y="81534"/>
                </a:lnTo>
                <a:lnTo>
                  <a:pt x="0" y="133350"/>
                </a:lnTo>
                <a:lnTo>
                  <a:pt x="54101" y="182880"/>
                </a:lnTo>
                <a:lnTo>
                  <a:pt x="203453" y="225552"/>
                </a:lnTo>
                <a:lnTo>
                  <a:pt x="694181" y="263652"/>
                </a:lnTo>
                <a:lnTo>
                  <a:pt x="1182623" y="225552"/>
                </a:lnTo>
                <a:lnTo>
                  <a:pt x="1331975" y="182880"/>
                </a:lnTo>
                <a:lnTo>
                  <a:pt x="1386077" y="133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929255" y="6785474"/>
            <a:ext cx="482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内存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435975" y="5290565"/>
            <a:ext cx="1118235" cy="156210"/>
          </a:xfrm>
          <a:custGeom>
            <a:avLst/>
            <a:gdLst/>
            <a:ahLst/>
            <a:cxnLst/>
            <a:rect l="l" t="t" r="r" b="b"/>
            <a:pathLst>
              <a:path w="1118234" h="156210">
                <a:moveTo>
                  <a:pt x="0" y="0"/>
                </a:moveTo>
                <a:lnTo>
                  <a:pt x="0" y="156210"/>
                </a:lnTo>
                <a:lnTo>
                  <a:pt x="1117853" y="156210"/>
                </a:lnTo>
                <a:lnTo>
                  <a:pt x="1117853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435975" y="5290565"/>
            <a:ext cx="1118235" cy="156210"/>
          </a:xfrm>
          <a:custGeom>
            <a:avLst/>
            <a:gdLst/>
            <a:ahLst/>
            <a:cxnLst/>
            <a:rect l="l" t="t" r="r" b="b"/>
            <a:pathLst>
              <a:path w="1118234" h="156210">
                <a:moveTo>
                  <a:pt x="0" y="156210"/>
                </a:moveTo>
                <a:lnTo>
                  <a:pt x="0" y="0"/>
                </a:lnTo>
                <a:lnTo>
                  <a:pt x="1117853" y="0"/>
                </a:lnTo>
                <a:lnTo>
                  <a:pt x="1117853" y="156210"/>
                </a:lnTo>
                <a:lnTo>
                  <a:pt x="0" y="15621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450465" y="5571744"/>
            <a:ext cx="1119505" cy="142240"/>
          </a:xfrm>
          <a:custGeom>
            <a:avLst/>
            <a:gdLst/>
            <a:ahLst/>
            <a:cxnLst/>
            <a:rect l="l" t="t" r="r" b="b"/>
            <a:pathLst>
              <a:path w="1119504" h="142239">
                <a:moveTo>
                  <a:pt x="0" y="0"/>
                </a:moveTo>
                <a:lnTo>
                  <a:pt x="0" y="141732"/>
                </a:lnTo>
                <a:lnTo>
                  <a:pt x="1119377" y="141732"/>
                </a:lnTo>
                <a:lnTo>
                  <a:pt x="1119377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50465" y="5571744"/>
            <a:ext cx="1119505" cy="142240"/>
          </a:xfrm>
          <a:custGeom>
            <a:avLst/>
            <a:gdLst/>
            <a:ahLst/>
            <a:cxnLst/>
            <a:rect l="l" t="t" r="r" b="b"/>
            <a:pathLst>
              <a:path w="1119504" h="142239">
                <a:moveTo>
                  <a:pt x="0" y="141732"/>
                </a:moveTo>
                <a:lnTo>
                  <a:pt x="0" y="0"/>
                </a:lnTo>
                <a:lnTo>
                  <a:pt x="1119378" y="0"/>
                </a:lnTo>
                <a:lnTo>
                  <a:pt x="1119378" y="141732"/>
                </a:lnTo>
                <a:lnTo>
                  <a:pt x="0" y="14173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70133" y="4866894"/>
            <a:ext cx="3625215" cy="2228850"/>
          </a:xfrm>
          <a:custGeom>
            <a:avLst/>
            <a:gdLst/>
            <a:ahLst/>
            <a:cxnLst/>
            <a:rect l="l" t="t" r="r" b="b"/>
            <a:pathLst>
              <a:path w="3625215" h="2228850">
                <a:moveTo>
                  <a:pt x="0" y="2228850"/>
                </a:moveTo>
                <a:lnTo>
                  <a:pt x="0" y="0"/>
                </a:lnTo>
                <a:lnTo>
                  <a:pt x="3624834" y="0"/>
                </a:lnTo>
                <a:lnTo>
                  <a:pt x="3624834" y="2228850"/>
                </a:lnTo>
                <a:lnTo>
                  <a:pt x="0" y="22288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8805805" y="6785474"/>
            <a:ext cx="482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磁盘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943747" y="6785474"/>
            <a:ext cx="482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磁盘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551061" y="4844796"/>
            <a:ext cx="0" cy="1478280"/>
          </a:xfrm>
          <a:custGeom>
            <a:avLst/>
            <a:gdLst/>
            <a:ahLst/>
            <a:cxnLst/>
            <a:rect l="l" t="t" r="r" b="b"/>
            <a:pathLst>
              <a:path h="1478279">
                <a:moveTo>
                  <a:pt x="0" y="0"/>
                </a:moveTo>
                <a:lnTo>
                  <a:pt x="0" y="14782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918089" y="4973573"/>
            <a:ext cx="0" cy="1477645"/>
          </a:xfrm>
          <a:custGeom>
            <a:avLst/>
            <a:gdLst/>
            <a:ahLst/>
            <a:cxnLst/>
            <a:rect l="l" t="t" r="r" b="b"/>
            <a:pathLst>
              <a:path h="1477645">
                <a:moveTo>
                  <a:pt x="0" y="0"/>
                </a:moveTo>
                <a:lnTo>
                  <a:pt x="0" y="14775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52585" y="6897623"/>
            <a:ext cx="723900" cy="185420"/>
          </a:xfrm>
          <a:custGeom>
            <a:avLst/>
            <a:gdLst/>
            <a:ahLst/>
            <a:cxnLst/>
            <a:rect l="l" t="t" r="r" b="b"/>
            <a:pathLst>
              <a:path w="723900" h="185420">
                <a:moveTo>
                  <a:pt x="723900" y="185166"/>
                </a:moveTo>
                <a:lnTo>
                  <a:pt x="664598" y="184556"/>
                </a:lnTo>
                <a:lnTo>
                  <a:pt x="606603" y="182760"/>
                </a:lnTo>
                <a:lnTo>
                  <a:pt x="550104" y="179824"/>
                </a:lnTo>
                <a:lnTo>
                  <a:pt x="495287" y="175796"/>
                </a:lnTo>
                <a:lnTo>
                  <a:pt x="442341" y="170723"/>
                </a:lnTo>
                <a:lnTo>
                  <a:pt x="391451" y="164653"/>
                </a:lnTo>
                <a:lnTo>
                  <a:pt x="342807" y="157633"/>
                </a:lnTo>
                <a:lnTo>
                  <a:pt x="296594" y="149711"/>
                </a:lnTo>
                <a:lnTo>
                  <a:pt x="253002" y="140934"/>
                </a:lnTo>
                <a:lnTo>
                  <a:pt x="212217" y="131349"/>
                </a:lnTo>
                <a:lnTo>
                  <a:pt x="174426" y="121004"/>
                </a:lnTo>
                <a:lnTo>
                  <a:pt x="108578" y="98224"/>
                </a:lnTo>
                <a:lnTo>
                  <a:pt x="56959" y="72973"/>
                </a:lnTo>
                <a:lnTo>
                  <a:pt x="21067" y="45630"/>
                </a:lnTo>
                <a:lnTo>
                  <a:pt x="0" y="1524"/>
                </a:lnTo>
                <a:lnTo>
                  <a:pt x="0" y="762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194189" y="6897623"/>
            <a:ext cx="723900" cy="185420"/>
          </a:xfrm>
          <a:custGeom>
            <a:avLst/>
            <a:gdLst/>
            <a:ahLst/>
            <a:cxnLst/>
            <a:rect l="l" t="t" r="r" b="b"/>
            <a:pathLst>
              <a:path w="723900" h="185420">
                <a:moveTo>
                  <a:pt x="723900" y="0"/>
                </a:moveTo>
                <a:lnTo>
                  <a:pt x="723900" y="762"/>
                </a:lnTo>
                <a:lnTo>
                  <a:pt x="723900" y="1524"/>
                </a:lnTo>
                <a:lnTo>
                  <a:pt x="721502" y="16575"/>
                </a:lnTo>
                <a:lnTo>
                  <a:pt x="687019" y="59539"/>
                </a:lnTo>
                <a:lnTo>
                  <a:pt x="643147" y="85884"/>
                </a:lnTo>
                <a:lnTo>
                  <a:pt x="584301" y="109947"/>
                </a:lnTo>
                <a:lnTo>
                  <a:pt x="511968" y="131349"/>
                </a:lnTo>
                <a:lnTo>
                  <a:pt x="471208" y="140934"/>
                </a:lnTo>
                <a:lnTo>
                  <a:pt x="427634" y="149711"/>
                </a:lnTo>
                <a:lnTo>
                  <a:pt x="381431" y="157633"/>
                </a:lnTo>
                <a:lnTo>
                  <a:pt x="332784" y="164653"/>
                </a:lnTo>
                <a:lnTo>
                  <a:pt x="281880" y="170723"/>
                </a:lnTo>
                <a:lnTo>
                  <a:pt x="228904" y="175796"/>
                </a:lnTo>
                <a:lnTo>
                  <a:pt x="174043" y="179824"/>
                </a:lnTo>
                <a:lnTo>
                  <a:pt x="117481" y="182760"/>
                </a:lnTo>
                <a:lnTo>
                  <a:pt x="59405" y="184556"/>
                </a:lnTo>
                <a:lnTo>
                  <a:pt x="0" y="1851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39213" y="6374891"/>
            <a:ext cx="727075" cy="177165"/>
          </a:xfrm>
          <a:custGeom>
            <a:avLst/>
            <a:gdLst/>
            <a:ahLst/>
            <a:cxnLst/>
            <a:rect l="l" t="t" r="r" b="b"/>
            <a:pathLst>
              <a:path w="727075" h="177165">
                <a:moveTo>
                  <a:pt x="726948" y="176783"/>
                </a:moveTo>
                <a:lnTo>
                  <a:pt x="667314" y="176202"/>
                </a:lnTo>
                <a:lnTo>
                  <a:pt x="609010" y="174489"/>
                </a:lnTo>
                <a:lnTo>
                  <a:pt x="552224" y="171689"/>
                </a:lnTo>
                <a:lnTo>
                  <a:pt x="497140" y="167847"/>
                </a:lnTo>
                <a:lnTo>
                  <a:pt x="443948" y="163008"/>
                </a:lnTo>
                <a:lnTo>
                  <a:pt x="392833" y="157218"/>
                </a:lnTo>
                <a:lnTo>
                  <a:pt x="343982" y="150521"/>
                </a:lnTo>
                <a:lnTo>
                  <a:pt x="297582" y="142963"/>
                </a:lnTo>
                <a:lnTo>
                  <a:pt x="253820" y="134589"/>
                </a:lnTo>
                <a:lnTo>
                  <a:pt x="212883" y="125444"/>
                </a:lnTo>
                <a:lnTo>
                  <a:pt x="174958" y="115573"/>
                </a:lnTo>
                <a:lnTo>
                  <a:pt x="108891" y="93834"/>
                </a:lnTo>
                <a:lnTo>
                  <a:pt x="57114" y="69734"/>
                </a:lnTo>
                <a:lnTo>
                  <a:pt x="21121" y="43634"/>
                </a:lnTo>
                <a:lnTo>
                  <a:pt x="0" y="1523"/>
                </a:lnTo>
                <a:lnTo>
                  <a:pt x="0" y="761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983865" y="6374891"/>
            <a:ext cx="727075" cy="177165"/>
          </a:xfrm>
          <a:custGeom>
            <a:avLst/>
            <a:gdLst/>
            <a:ahLst/>
            <a:cxnLst/>
            <a:rect l="l" t="t" r="r" b="b"/>
            <a:pathLst>
              <a:path w="727075" h="177165">
                <a:moveTo>
                  <a:pt x="726948" y="0"/>
                </a:moveTo>
                <a:lnTo>
                  <a:pt x="726948" y="761"/>
                </a:lnTo>
                <a:lnTo>
                  <a:pt x="726948" y="1523"/>
                </a:lnTo>
                <a:lnTo>
                  <a:pt x="724538" y="15895"/>
                </a:lnTo>
                <a:lnTo>
                  <a:pt x="717435" y="29947"/>
                </a:lnTo>
                <a:lnTo>
                  <a:pt x="689896" y="56912"/>
                </a:lnTo>
                <a:lnTo>
                  <a:pt x="645824" y="82057"/>
                </a:lnTo>
                <a:lnTo>
                  <a:pt x="586715" y="105021"/>
                </a:lnTo>
                <a:lnTo>
                  <a:pt x="514064" y="125444"/>
                </a:lnTo>
                <a:lnTo>
                  <a:pt x="473127" y="134589"/>
                </a:lnTo>
                <a:lnTo>
                  <a:pt x="429365" y="142963"/>
                </a:lnTo>
                <a:lnTo>
                  <a:pt x="382965" y="150521"/>
                </a:lnTo>
                <a:lnTo>
                  <a:pt x="334114" y="157218"/>
                </a:lnTo>
                <a:lnTo>
                  <a:pt x="282999" y="163008"/>
                </a:lnTo>
                <a:lnTo>
                  <a:pt x="229807" y="167847"/>
                </a:lnTo>
                <a:lnTo>
                  <a:pt x="174723" y="171689"/>
                </a:lnTo>
                <a:lnTo>
                  <a:pt x="117937" y="174489"/>
                </a:lnTo>
                <a:lnTo>
                  <a:pt x="59633" y="176202"/>
                </a:lnTo>
                <a:lnTo>
                  <a:pt x="0" y="1767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343772" y="4973573"/>
            <a:ext cx="0" cy="1397000"/>
          </a:xfrm>
          <a:custGeom>
            <a:avLst/>
            <a:gdLst/>
            <a:ahLst/>
            <a:cxnLst/>
            <a:rect l="l" t="t" r="r" b="b"/>
            <a:pathLst>
              <a:path h="1397000">
                <a:moveTo>
                  <a:pt x="0" y="0"/>
                </a:moveTo>
                <a:lnTo>
                  <a:pt x="0" y="139674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710801" y="4973573"/>
            <a:ext cx="0" cy="1397000"/>
          </a:xfrm>
          <a:custGeom>
            <a:avLst/>
            <a:gdLst/>
            <a:ahLst/>
            <a:cxnLst/>
            <a:rect l="l" t="t" r="r" b="b"/>
            <a:pathLst>
              <a:path h="1397000">
                <a:moveTo>
                  <a:pt x="0" y="0"/>
                </a:moveTo>
                <a:lnTo>
                  <a:pt x="0" y="139674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757307" y="5137403"/>
            <a:ext cx="1091565" cy="173990"/>
          </a:xfrm>
          <a:custGeom>
            <a:avLst/>
            <a:gdLst/>
            <a:ahLst/>
            <a:cxnLst/>
            <a:rect l="l" t="t" r="r" b="b"/>
            <a:pathLst>
              <a:path w="1091564" h="173989">
                <a:moveTo>
                  <a:pt x="979183" y="75824"/>
                </a:moveTo>
                <a:lnTo>
                  <a:pt x="975349" y="37741"/>
                </a:lnTo>
                <a:lnTo>
                  <a:pt x="0" y="136398"/>
                </a:lnTo>
                <a:lnTo>
                  <a:pt x="3810" y="173736"/>
                </a:lnTo>
                <a:lnTo>
                  <a:pt x="979183" y="75824"/>
                </a:lnTo>
                <a:close/>
              </a:path>
              <a:path w="1091564" h="173989">
                <a:moveTo>
                  <a:pt x="1091184" y="45720"/>
                </a:moveTo>
                <a:lnTo>
                  <a:pt x="971550" y="0"/>
                </a:lnTo>
                <a:lnTo>
                  <a:pt x="975349" y="37741"/>
                </a:lnTo>
                <a:lnTo>
                  <a:pt x="994410" y="35814"/>
                </a:lnTo>
                <a:lnTo>
                  <a:pt x="998219" y="73914"/>
                </a:lnTo>
                <a:lnTo>
                  <a:pt x="998219" y="103986"/>
                </a:lnTo>
                <a:lnTo>
                  <a:pt x="1091184" y="45720"/>
                </a:lnTo>
                <a:close/>
              </a:path>
              <a:path w="1091564" h="173989">
                <a:moveTo>
                  <a:pt x="998219" y="73914"/>
                </a:moveTo>
                <a:lnTo>
                  <a:pt x="994410" y="35814"/>
                </a:lnTo>
                <a:lnTo>
                  <a:pt x="975349" y="37741"/>
                </a:lnTo>
                <a:lnTo>
                  <a:pt x="979183" y="75824"/>
                </a:lnTo>
                <a:lnTo>
                  <a:pt x="998219" y="73914"/>
                </a:lnTo>
                <a:close/>
              </a:path>
              <a:path w="1091564" h="173989">
                <a:moveTo>
                  <a:pt x="998219" y="103986"/>
                </a:moveTo>
                <a:lnTo>
                  <a:pt x="998219" y="73914"/>
                </a:lnTo>
                <a:lnTo>
                  <a:pt x="979183" y="75824"/>
                </a:lnTo>
                <a:lnTo>
                  <a:pt x="982980" y="113538"/>
                </a:lnTo>
                <a:lnTo>
                  <a:pt x="998219" y="1039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758069" y="5562600"/>
            <a:ext cx="1045844" cy="114300"/>
          </a:xfrm>
          <a:custGeom>
            <a:avLst/>
            <a:gdLst/>
            <a:ahLst/>
            <a:cxnLst/>
            <a:rect l="l" t="t" r="r" b="b"/>
            <a:pathLst>
              <a:path w="1045845" h="114300">
                <a:moveTo>
                  <a:pt x="950213" y="76200"/>
                </a:moveTo>
                <a:lnTo>
                  <a:pt x="950213" y="38100"/>
                </a:lnTo>
                <a:lnTo>
                  <a:pt x="0" y="38100"/>
                </a:lnTo>
                <a:lnTo>
                  <a:pt x="0" y="76200"/>
                </a:lnTo>
                <a:lnTo>
                  <a:pt x="950213" y="76200"/>
                </a:lnTo>
                <a:close/>
              </a:path>
              <a:path w="1045845" h="114300">
                <a:moveTo>
                  <a:pt x="1045463" y="57150"/>
                </a:moveTo>
                <a:lnTo>
                  <a:pt x="931163" y="0"/>
                </a:lnTo>
                <a:lnTo>
                  <a:pt x="931163" y="38100"/>
                </a:lnTo>
                <a:lnTo>
                  <a:pt x="950213" y="38100"/>
                </a:lnTo>
                <a:lnTo>
                  <a:pt x="950213" y="104775"/>
                </a:lnTo>
                <a:lnTo>
                  <a:pt x="1045463" y="57150"/>
                </a:lnTo>
                <a:close/>
              </a:path>
              <a:path w="1045845" h="114300">
                <a:moveTo>
                  <a:pt x="950213" y="104775"/>
                </a:moveTo>
                <a:lnTo>
                  <a:pt x="950213" y="76200"/>
                </a:lnTo>
                <a:lnTo>
                  <a:pt x="931163" y="76200"/>
                </a:lnTo>
                <a:lnTo>
                  <a:pt x="931163" y="114300"/>
                </a:lnTo>
                <a:lnTo>
                  <a:pt x="950213" y="104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229235" y="5266182"/>
            <a:ext cx="410209" cy="387985"/>
          </a:xfrm>
          <a:custGeom>
            <a:avLst/>
            <a:gdLst/>
            <a:ahLst/>
            <a:cxnLst/>
            <a:rect l="l" t="t" r="r" b="b"/>
            <a:pathLst>
              <a:path w="410209" h="387985">
                <a:moveTo>
                  <a:pt x="339826" y="295667"/>
                </a:moveTo>
                <a:lnTo>
                  <a:pt x="25908" y="0"/>
                </a:lnTo>
                <a:lnTo>
                  <a:pt x="0" y="27432"/>
                </a:lnTo>
                <a:lnTo>
                  <a:pt x="313546" y="323478"/>
                </a:lnTo>
                <a:lnTo>
                  <a:pt x="339826" y="295667"/>
                </a:lnTo>
                <a:close/>
              </a:path>
              <a:path w="410209" h="387985">
                <a:moveTo>
                  <a:pt x="353568" y="371046"/>
                </a:moveTo>
                <a:lnTo>
                  <a:pt x="353568" y="308610"/>
                </a:lnTo>
                <a:lnTo>
                  <a:pt x="327660" y="336804"/>
                </a:lnTo>
                <a:lnTo>
                  <a:pt x="313546" y="323478"/>
                </a:lnTo>
                <a:lnTo>
                  <a:pt x="287274" y="351282"/>
                </a:lnTo>
                <a:lnTo>
                  <a:pt x="353568" y="371046"/>
                </a:lnTo>
                <a:close/>
              </a:path>
              <a:path w="410209" h="387985">
                <a:moveTo>
                  <a:pt x="353568" y="308610"/>
                </a:moveTo>
                <a:lnTo>
                  <a:pt x="339826" y="295667"/>
                </a:lnTo>
                <a:lnTo>
                  <a:pt x="313546" y="323478"/>
                </a:lnTo>
                <a:lnTo>
                  <a:pt x="327660" y="336804"/>
                </a:lnTo>
                <a:lnTo>
                  <a:pt x="353568" y="308610"/>
                </a:lnTo>
                <a:close/>
              </a:path>
              <a:path w="410209" h="387985">
                <a:moveTo>
                  <a:pt x="409956" y="387857"/>
                </a:moveTo>
                <a:lnTo>
                  <a:pt x="365760" y="268224"/>
                </a:lnTo>
                <a:lnTo>
                  <a:pt x="339826" y="295667"/>
                </a:lnTo>
                <a:lnTo>
                  <a:pt x="353568" y="308610"/>
                </a:lnTo>
                <a:lnTo>
                  <a:pt x="353568" y="371046"/>
                </a:lnTo>
                <a:lnTo>
                  <a:pt x="409956" y="3878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041783" y="5897117"/>
            <a:ext cx="612140" cy="457200"/>
          </a:xfrm>
          <a:custGeom>
            <a:avLst/>
            <a:gdLst/>
            <a:ahLst/>
            <a:cxnLst/>
            <a:rect l="l" t="t" r="r" b="b"/>
            <a:pathLst>
              <a:path w="612140" h="457200">
                <a:moveTo>
                  <a:pt x="530444" y="83346"/>
                </a:moveTo>
                <a:lnTo>
                  <a:pt x="507859" y="52640"/>
                </a:lnTo>
                <a:lnTo>
                  <a:pt x="0" y="425958"/>
                </a:lnTo>
                <a:lnTo>
                  <a:pt x="22860" y="457200"/>
                </a:lnTo>
                <a:lnTo>
                  <a:pt x="530444" y="83346"/>
                </a:lnTo>
                <a:close/>
              </a:path>
              <a:path w="612140" h="457200">
                <a:moveTo>
                  <a:pt x="611886" y="0"/>
                </a:moveTo>
                <a:lnTo>
                  <a:pt x="485394" y="22098"/>
                </a:lnTo>
                <a:lnTo>
                  <a:pt x="507859" y="52640"/>
                </a:lnTo>
                <a:lnTo>
                  <a:pt x="523494" y="41148"/>
                </a:lnTo>
                <a:lnTo>
                  <a:pt x="546354" y="71628"/>
                </a:lnTo>
                <a:lnTo>
                  <a:pt x="546354" y="104976"/>
                </a:lnTo>
                <a:lnTo>
                  <a:pt x="553212" y="114300"/>
                </a:lnTo>
                <a:lnTo>
                  <a:pt x="611886" y="0"/>
                </a:lnTo>
                <a:close/>
              </a:path>
              <a:path w="612140" h="457200">
                <a:moveTo>
                  <a:pt x="546354" y="71628"/>
                </a:moveTo>
                <a:lnTo>
                  <a:pt x="523494" y="41148"/>
                </a:lnTo>
                <a:lnTo>
                  <a:pt x="507859" y="52640"/>
                </a:lnTo>
                <a:lnTo>
                  <a:pt x="530444" y="83346"/>
                </a:lnTo>
                <a:lnTo>
                  <a:pt x="546354" y="71628"/>
                </a:lnTo>
                <a:close/>
              </a:path>
              <a:path w="612140" h="457200">
                <a:moveTo>
                  <a:pt x="546354" y="104976"/>
                </a:moveTo>
                <a:lnTo>
                  <a:pt x="546354" y="71628"/>
                </a:lnTo>
                <a:lnTo>
                  <a:pt x="530444" y="83346"/>
                </a:lnTo>
                <a:lnTo>
                  <a:pt x="546354" y="104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699120" y="5746241"/>
            <a:ext cx="645160" cy="114300"/>
          </a:xfrm>
          <a:custGeom>
            <a:avLst/>
            <a:gdLst/>
            <a:ahLst/>
            <a:cxnLst/>
            <a:rect l="l" t="t" r="r" b="b"/>
            <a:pathLst>
              <a:path w="645159" h="114300">
                <a:moveTo>
                  <a:pt x="549401" y="76200"/>
                </a:moveTo>
                <a:lnTo>
                  <a:pt x="549401" y="38100"/>
                </a:lnTo>
                <a:lnTo>
                  <a:pt x="0" y="38100"/>
                </a:lnTo>
                <a:lnTo>
                  <a:pt x="0" y="76200"/>
                </a:lnTo>
                <a:lnTo>
                  <a:pt x="549401" y="76200"/>
                </a:lnTo>
                <a:close/>
              </a:path>
              <a:path w="645159" h="114300">
                <a:moveTo>
                  <a:pt x="644651" y="57150"/>
                </a:moveTo>
                <a:lnTo>
                  <a:pt x="530351" y="0"/>
                </a:lnTo>
                <a:lnTo>
                  <a:pt x="530351" y="38100"/>
                </a:lnTo>
                <a:lnTo>
                  <a:pt x="549401" y="38100"/>
                </a:lnTo>
                <a:lnTo>
                  <a:pt x="549401" y="104775"/>
                </a:lnTo>
                <a:lnTo>
                  <a:pt x="644651" y="57150"/>
                </a:lnTo>
                <a:close/>
              </a:path>
              <a:path w="645159" h="114300">
                <a:moveTo>
                  <a:pt x="549401" y="104775"/>
                </a:moveTo>
                <a:lnTo>
                  <a:pt x="549401" y="76200"/>
                </a:lnTo>
                <a:lnTo>
                  <a:pt x="530351" y="76200"/>
                </a:lnTo>
                <a:lnTo>
                  <a:pt x="530351" y="114300"/>
                </a:lnTo>
                <a:lnTo>
                  <a:pt x="549401" y="104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681363" y="5526023"/>
            <a:ext cx="1097280" cy="180975"/>
          </a:xfrm>
          <a:custGeom>
            <a:avLst/>
            <a:gdLst/>
            <a:ahLst/>
            <a:cxnLst/>
            <a:rect l="l" t="t" r="r" b="b"/>
            <a:pathLst>
              <a:path w="1097279" h="180975">
                <a:moveTo>
                  <a:pt x="0" y="0"/>
                </a:moveTo>
                <a:lnTo>
                  <a:pt x="0" y="180594"/>
                </a:lnTo>
                <a:lnTo>
                  <a:pt x="1097279" y="180594"/>
                </a:lnTo>
                <a:lnTo>
                  <a:pt x="1097279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681363" y="5526023"/>
            <a:ext cx="1097280" cy="180975"/>
          </a:xfrm>
          <a:custGeom>
            <a:avLst/>
            <a:gdLst/>
            <a:ahLst/>
            <a:cxnLst/>
            <a:rect l="l" t="t" r="r" b="b"/>
            <a:pathLst>
              <a:path w="1097279" h="180975">
                <a:moveTo>
                  <a:pt x="0" y="180594"/>
                </a:moveTo>
                <a:lnTo>
                  <a:pt x="0" y="0"/>
                </a:lnTo>
                <a:lnTo>
                  <a:pt x="1097279" y="0"/>
                </a:lnTo>
                <a:lnTo>
                  <a:pt x="1097279" y="180594"/>
                </a:lnTo>
                <a:lnTo>
                  <a:pt x="0" y="18059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33507" y="6247638"/>
            <a:ext cx="970280" cy="319405"/>
          </a:xfrm>
          <a:custGeom>
            <a:avLst/>
            <a:gdLst/>
            <a:ahLst/>
            <a:cxnLst/>
            <a:rect l="l" t="t" r="r" b="b"/>
            <a:pathLst>
              <a:path w="970279" h="319404">
                <a:moveTo>
                  <a:pt x="865848" y="246256"/>
                </a:moveTo>
                <a:lnTo>
                  <a:pt x="10667" y="0"/>
                </a:lnTo>
                <a:lnTo>
                  <a:pt x="0" y="36576"/>
                </a:lnTo>
                <a:lnTo>
                  <a:pt x="855415" y="282899"/>
                </a:lnTo>
                <a:lnTo>
                  <a:pt x="865848" y="246256"/>
                </a:lnTo>
                <a:close/>
              </a:path>
              <a:path w="970279" h="319404">
                <a:moveTo>
                  <a:pt x="883919" y="311932"/>
                </a:moveTo>
                <a:lnTo>
                  <a:pt x="883919" y="251459"/>
                </a:lnTo>
                <a:lnTo>
                  <a:pt x="873251" y="288035"/>
                </a:lnTo>
                <a:lnTo>
                  <a:pt x="855415" y="282899"/>
                </a:lnTo>
                <a:lnTo>
                  <a:pt x="845057" y="319277"/>
                </a:lnTo>
                <a:lnTo>
                  <a:pt x="883919" y="311932"/>
                </a:lnTo>
                <a:close/>
              </a:path>
              <a:path w="970279" h="319404">
                <a:moveTo>
                  <a:pt x="883919" y="251459"/>
                </a:moveTo>
                <a:lnTo>
                  <a:pt x="865848" y="246256"/>
                </a:lnTo>
                <a:lnTo>
                  <a:pt x="855415" y="282899"/>
                </a:lnTo>
                <a:lnTo>
                  <a:pt x="873251" y="288035"/>
                </a:lnTo>
                <a:lnTo>
                  <a:pt x="883919" y="251459"/>
                </a:lnTo>
                <a:close/>
              </a:path>
              <a:path w="970279" h="319404">
                <a:moveTo>
                  <a:pt x="970025" y="295655"/>
                </a:moveTo>
                <a:lnTo>
                  <a:pt x="876299" y="209549"/>
                </a:lnTo>
                <a:lnTo>
                  <a:pt x="865848" y="246256"/>
                </a:lnTo>
                <a:lnTo>
                  <a:pt x="883919" y="251459"/>
                </a:lnTo>
                <a:lnTo>
                  <a:pt x="883919" y="311932"/>
                </a:lnTo>
                <a:lnTo>
                  <a:pt x="970025" y="2956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236093" y="5644134"/>
            <a:ext cx="417830" cy="176530"/>
          </a:xfrm>
          <a:custGeom>
            <a:avLst/>
            <a:gdLst/>
            <a:ahLst/>
            <a:cxnLst/>
            <a:rect l="l" t="t" r="r" b="b"/>
            <a:pathLst>
              <a:path w="417829" h="176529">
                <a:moveTo>
                  <a:pt x="315222" y="104369"/>
                </a:moveTo>
                <a:lnTo>
                  <a:pt x="12191" y="0"/>
                </a:lnTo>
                <a:lnTo>
                  <a:pt x="0" y="36576"/>
                </a:lnTo>
                <a:lnTo>
                  <a:pt x="302790" y="140143"/>
                </a:lnTo>
                <a:lnTo>
                  <a:pt x="315222" y="104369"/>
                </a:lnTo>
                <a:close/>
              </a:path>
              <a:path w="417829" h="176529">
                <a:moveTo>
                  <a:pt x="332993" y="170400"/>
                </a:moveTo>
                <a:lnTo>
                  <a:pt x="332993" y="110489"/>
                </a:lnTo>
                <a:lnTo>
                  <a:pt x="320801" y="146303"/>
                </a:lnTo>
                <a:lnTo>
                  <a:pt x="302790" y="140143"/>
                </a:lnTo>
                <a:lnTo>
                  <a:pt x="290321" y="176021"/>
                </a:lnTo>
                <a:lnTo>
                  <a:pt x="332993" y="170400"/>
                </a:lnTo>
                <a:close/>
              </a:path>
              <a:path w="417829" h="176529">
                <a:moveTo>
                  <a:pt x="332993" y="110489"/>
                </a:moveTo>
                <a:lnTo>
                  <a:pt x="315222" y="104369"/>
                </a:lnTo>
                <a:lnTo>
                  <a:pt x="302790" y="140143"/>
                </a:lnTo>
                <a:lnTo>
                  <a:pt x="320801" y="146303"/>
                </a:lnTo>
                <a:lnTo>
                  <a:pt x="332993" y="110489"/>
                </a:lnTo>
                <a:close/>
              </a:path>
              <a:path w="417829" h="176529">
                <a:moveTo>
                  <a:pt x="417575" y="159257"/>
                </a:moveTo>
                <a:lnTo>
                  <a:pt x="327659" y="68579"/>
                </a:lnTo>
                <a:lnTo>
                  <a:pt x="315222" y="104369"/>
                </a:lnTo>
                <a:lnTo>
                  <a:pt x="332993" y="110489"/>
                </a:lnTo>
                <a:lnTo>
                  <a:pt x="332993" y="170400"/>
                </a:lnTo>
                <a:lnTo>
                  <a:pt x="417575" y="1592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8720461" y="5649421"/>
            <a:ext cx="492759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微软雅黑"/>
                <a:cs typeface="微软雅黑"/>
              </a:rPr>
              <a:t>.</a:t>
            </a:r>
            <a:r>
              <a:rPr sz="2800" spc="-5" dirty="0">
                <a:latin typeface="微软雅黑"/>
                <a:cs typeface="微软雅黑"/>
              </a:rPr>
              <a:t> </a:t>
            </a:r>
            <a:r>
              <a:rPr sz="2800" dirty="0">
                <a:latin typeface="微软雅黑"/>
                <a:cs typeface="微软雅黑"/>
              </a:rPr>
              <a:t>.</a:t>
            </a:r>
            <a:r>
              <a:rPr sz="2800" spc="-5" dirty="0">
                <a:latin typeface="微软雅黑"/>
                <a:cs typeface="微软雅黑"/>
              </a:rPr>
              <a:t> </a:t>
            </a:r>
            <a:r>
              <a:rPr sz="2800" dirty="0">
                <a:latin typeface="微软雅黑"/>
                <a:cs typeface="微软雅黑"/>
              </a:rPr>
              <a:t>.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8450465" y="6125717"/>
            <a:ext cx="1119505" cy="142240"/>
          </a:xfrm>
          <a:custGeom>
            <a:avLst/>
            <a:gdLst/>
            <a:ahLst/>
            <a:cxnLst/>
            <a:rect l="l" t="t" r="r" b="b"/>
            <a:pathLst>
              <a:path w="1119504" h="142239">
                <a:moveTo>
                  <a:pt x="0" y="0"/>
                </a:moveTo>
                <a:lnTo>
                  <a:pt x="0" y="141732"/>
                </a:lnTo>
                <a:lnTo>
                  <a:pt x="1119377" y="141732"/>
                </a:lnTo>
                <a:lnTo>
                  <a:pt x="1119377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450465" y="6125717"/>
            <a:ext cx="1119505" cy="142240"/>
          </a:xfrm>
          <a:custGeom>
            <a:avLst/>
            <a:gdLst/>
            <a:ahLst/>
            <a:cxnLst/>
            <a:rect l="l" t="t" r="r" b="b"/>
            <a:pathLst>
              <a:path w="1119504" h="142239">
                <a:moveTo>
                  <a:pt x="0" y="141732"/>
                </a:moveTo>
                <a:lnTo>
                  <a:pt x="0" y="0"/>
                </a:lnTo>
                <a:lnTo>
                  <a:pt x="1119377" y="0"/>
                </a:lnTo>
                <a:lnTo>
                  <a:pt x="1119377" y="141732"/>
                </a:lnTo>
                <a:lnTo>
                  <a:pt x="0" y="14173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2930785" y="5651707"/>
            <a:ext cx="492759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微软雅黑"/>
                <a:cs typeface="微软雅黑"/>
              </a:rPr>
              <a:t>.</a:t>
            </a:r>
            <a:r>
              <a:rPr sz="2800" spc="-5" dirty="0">
                <a:latin typeface="微软雅黑"/>
                <a:cs typeface="微软雅黑"/>
              </a:rPr>
              <a:t> </a:t>
            </a:r>
            <a:r>
              <a:rPr sz="2800" dirty="0">
                <a:latin typeface="微软雅黑"/>
                <a:cs typeface="微软雅黑"/>
              </a:rPr>
              <a:t>.</a:t>
            </a:r>
            <a:r>
              <a:rPr sz="2800" spc="-5" dirty="0">
                <a:latin typeface="微软雅黑"/>
                <a:cs typeface="微软雅黑"/>
              </a:rPr>
              <a:t> </a:t>
            </a:r>
            <a:r>
              <a:rPr sz="2800" dirty="0">
                <a:latin typeface="微软雅黑"/>
                <a:cs typeface="微软雅黑"/>
              </a:rPr>
              <a:t>.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835537" y="6371844"/>
            <a:ext cx="2479675" cy="284480"/>
          </a:xfrm>
          <a:prstGeom prst="rect">
            <a:avLst/>
          </a:prstGeom>
          <a:solidFill>
            <a:srgbClr val="F6BF69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1200" b="1" dirty="0">
                <a:latin typeface="微软雅黑"/>
                <a:cs typeface="微软雅黑"/>
              </a:rPr>
              <a:t>内存的一块或多块用于一个子集合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848491" y="5058917"/>
            <a:ext cx="1447800" cy="346075"/>
          </a:xfrm>
          <a:prstGeom prst="rect">
            <a:avLst/>
          </a:prstGeom>
          <a:solidFill>
            <a:srgbClr val="F6BF69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1600" b="1" dirty="0">
                <a:latin typeface="微软雅黑"/>
                <a:cs typeface="微软雅黑"/>
              </a:rPr>
              <a:t>输入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1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848491" y="5501640"/>
            <a:ext cx="1447800" cy="346710"/>
          </a:xfrm>
          <a:prstGeom prst="rect">
            <a:avLst/>
          </a:prstGeom>
          <a:solidFill>
            <a:srgbClr val="F6BF69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1600" b="1" dirty="0">
                <a:latin typeface="微软雅黑"/>
                <a:cs typeface="微软雅黑"/>
              </a:rPr>
              <a:t>输入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2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203831" y="5871707"/>
            <a:ext cx="5892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微软雅黑"/>
                <a:cs typeface="微软雅黑"/>
              </a:rPr>
              <a:t>.</a:t>
            </a:r>
            <a:r>
              <a:rPr sz="2400" spc="-5" dirty="0">
                <a:latin typeface="微软雅黑"/>
                <a:cs typeface="微软雅黑"/>
              </a:rPr>
              <a:t> </a:t>
            </a:r>
            <a:r>
              <a:rPr sz="2400" dirty="0">
                <a:latin typeface="微软雅黑"/>
                <a:cs typeface="微软雅黑"/>
              </a:rPr>
              <a:t>.</a:t>
            </a:r>
            <a:r>
              <a:rPr sz="2400" spc="-5" dirty="0">
                <a:latin typeface="微软雅黑"/>
                <a:cs typeface="微软雅黑"/>
              </a:rPr>
              <a:t> </a:t>
            </a:r>
            <a:r>
              <a:rPr sz="2400" dirty="0">
                <a:latin typeface="微软雅黑"/>
                <a:cs typeface="微软雅黑"/>
              </a:rPr>
              <a:t>.</a:t>
            </a:r>
            <a:r>
              <a:rPr sz="2400" spc="-5" dirty="0">
                <a:latin typeface="微软雅黑"/>
                <a:cs typeface="微软雅黑"/>
              </a:rPr>
              <a:t> </a:t>
            </a:r>
            <a:r>
              <a:rPr sz="2400" dirty="0">
                <a:latin typeface="微软雅黑"/>
                <a:cs typeface="微软雅黑"/>
              </a:rPr>
              <a:t>.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598043" y="5549646"/>
            <a:ext cx="1209675" cy="406400"/>
          </a:xfrm>
          <a:prstGeom prst="rect">
            <a:avLst/>
          </a:prstGeom>
          <a:solidFill>
            <a:srgbClr val="F6BF69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输出处理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7443089" y="2767583"/>
            <a:ext cx="1010919" cy="511809"/>
          </a:xfrm>
          <a:custGeom>
            <a:avLst/>
            <a:gdLst/>
            <a:ahLst/>
            <a:cxnLst/>
            <a:rect l="l" t="t" r="r" b="b"/>
            <a:pathLst>
              <a:path w="1010920" h="511810">
                <a:moveTo>
                  <a:pt x="916431" y="68579"/>
                </a:moveTo>
                <a:lnTo>
                  <a:pt x="899460" y="34384"/>
                </a:lnTo>
                <a:lnTo>
                  <a:pt x="0" y="477012"/>
                </a:lnTo>
                <a:lnTo>
                  <a:pt x="17526" y="511302"/>
                </a:lnTo>
                <a:lnTo>
                  <a:pt x="916431" y="68579"/>
                </a:lnTo>
                <a:close/>
              </a:path>
              <a:path w="1010920" h="511810">
                <a:moveTo>
                  <a:pt x="1010412" y="761"/>
                </a:moveTo>
                <a:lnTo>
                  <a:pt x="882396" y="0"/>
                </a:lnTo>
                <a:lnTo>
                  <a:pt x="899460" y="34384"/>
                </a:lnTo>
                <a:lnTo>
                  <a:pt x="916686" y="25907"/>
                </a:lnTo>
                <a:lnTo>
                  <a:pt x="933450" y="60197"/>
                </a:lnTo>
                <a:lnTo>
                  <a:pt x="933450" y="102869"/>
                </a:lnTo>
                <a:lnTo>
                  <a:pt x="1010412" y="761"/>
                </a:lnTo>
                <a:close/>
              </a:path>
              <a:path w="1010920" h="511810">
                <a:moveTo>
                  <a:pt x="933450" y="60197"/>
                </a:moveTo>
                <a:lnTo>
                  <a:pt x="916686" y="25907"/>
                </a:lnTo>
                <a:lnTo>
                  <a:pt x="899460" y="34384"/>
                </a:lnTo>
                <a:lnTo>
                  <a:pt x="916431" y="68579"/>
                </a:lnTo>
                <a:lnTo>
                  <a:pt x="933450" y="60197"/>
                </a:lnTo>
                <a:close/>
              </a:path>
              <a:path w="1010920" h="511810">
                <a:moveTo>
                  <a:pt x="933450" y="102869"/>
                </a:moveTo>
                <a:lnTo>
                  <a:pt x="933450" y="60197"/>
                </a:lnTo>
                <a:lnTo>
                  <a:pt x="916431" y="68579"/>
                </a:lnTo>
                <a:lnTo>
                  <a:pt x="933450" y="102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2597029" y="1952456"/>
            <a:ext cx="124587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未排序的全集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8533003" y="1965416"/>
            <a:ext cx="1042669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子集已排序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697596" y="4619453"/>
            <a:ext cx="1042669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子集已排序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8458315" y="4603441"/>
            <a:ext cx="1042669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全集已排序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047444" y="1468373"/>
            <a:ext cx="75101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微软雅黑"/>
                <a:cs typeface="微软雅黑"/>
              </a:rPr>
              <a:t>两阶段多路归并排序TPMM</a:t>
            </a:r>
            <a:r>
              <a:rPr sz="2400" b="1" spc="5" dirty="0">
                <a:latin typeface="微软雅黑"/>
                <a:cs typeface="微软雅黑"/>
              </a:rPr>
              <a:t>S</a:t>
            </a:r>
            <a:r>
              <a:rPr sz="1600" b="1" spc="-5" dirty="0">
                <a:latin typeface="微软雅黑"/>
                <a:cs typeface="微软雅黑"/>
              </a:rPr>
              <a:t>(Two-Phas</a:t>
            </a:r>
            <a:r>
              <a:rPr sz="1600" b="1" dirty="0">
                <a:latin typeface="微软雅黑"/>
                <a:cs typeface="微软雅黑"/>
              </a:rPr>
              <a:t>e </a:t>
            </a:r>
            <a:r>
              <a:rPr sz="1600" b="1" spc="-5" dirty="0">
                <a:latin typeface="微软雅黑"/>
                <a:cs typeface="微软雅黑"/>
              </a:rPr>
              <a:t>Multiwa</a:t>
            </a:r>
            <a:r>
              <a:rPr sz="1600" b="1" dirty="0">
                <a:latin typeface="微软雅黑"/>
                <a:cs typeface="微软雅黑"/>
              </a:rPr>
              <a:t>y </a:t>
            </a:r>
            <a:r>
              <a:rPr sz="1600" b="1" spc="5" dirty="0">
                <a:latin typeface="微软雅黑"/>
                <a:cs typeface="微软雅黑"/>
              </a:rPr>
              <a:t>M</a:t>
            </a:r>
            <a:r>
              <a:rPr sz="1600" b="1" spc="-5" dirty="0">
                <a:latin typeface="微软雅黑"/>
                <a:cs typeface="微软雅黑"/>
              </a:rPr>
              <a:t>erge-Sort)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774839" y="452704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7" y="0"/>
                </a:lnTo>
              </a:path>
            </a:pathLst>
          </a:custGeom>
          <a:ln w="76200">
            <a:solidFill>
              <a:srgbClr val="66663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2">
            <a:extLst>
              <a:ext uri="{FF2B5EF4-FFF2-40B4-BE49-F238E27FC236}">
                <a16:creationId xmlns:a16="http://schemas.microsoft.com/office/drawing/2014/main" id="{F666C421-26E7-4F59-909A-D34FE34E7A42}"/>
              </a:ext>
            </a:extLst>
          </p:cNvPr>
          <p:cNvSpPr/>
          <p:nvPr/>
        </p:nvSpPr>
        <p:spPr>
          <a:xfrm>
            <a:off x="1003300" y="8858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3">
            <a:extLst>
              <a:ext uri="{FF2B5EF4-FFF2-40B4-BE49-F238E27FC236}">
                <a16:creationId xmlns:a16="http://schemas.microsoft.com/office/drawing/2014/main" id="{667CAAE0-E5AD-4428-BC5A-00B7D892824B}"/>
              </a:ext>
            </a:extLst>
          </p:cNvPr>
          <p:cNvSpPr/>
          <p:nvPr/>
        </p:nvSpPr>
        <p:spPr>
          <a:xfrm>
            <a:off x="1003300" y="9113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15225" y="2305811"/>
            <a:ext cx="9103614" cy="3215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03817" y="5492496"/>
            <a:ext cx="7129271" cy="1303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0103" y="229233"/>
            <a:ext cx="861237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20.2 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两阶段多路归并排序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TPMMS</a:t>
            </a:r>
            <a:endParaRPr sz="2800" b="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7403" y="848222"/>
            <a:ext cx="405714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(4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算法求解示</a:t>
            </a:r>
            <a:r>
              <a:rPr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例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64037" y="1985772"/>
            <a:ext cx="794385" cy="4572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磁盘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8363" y="1966722"/>
            <a:ext cx="2277110" cy="4572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725"/>
              </a:lnSpc>
            </a:pPr>
            <a:r>
              <a:rPr sz="3600" b="1" baseline="13888" dirty="0" err="1">
                <a:solidFill>
                  <a:srgbClr val="FFFFFF"/>
                </a:solidFill>
                <a:latin typeface="微软雅黑"/>
                <a:cs typeface="微软雅黑"/>
              </a:rPr>
              <a:t>内存</a:t>
            </a:r>
            <a:r>
              <a:rPr sz="3600" b="1" spc="-7" baseline="13888" dirty="0" err="1">
                <a:solidFill>
                  <a:srgbClr val="FFFFFF"/>
                </a:solidFill>
                <a:latin typeface="微软雅黑"/>
                <a:cs typeface="微软雅黑"/>
              </a:rPr>
              <a:t>B</a:t>
            </a:r>
            <a:r>
              <a:rPr sz="1600" b="1" dirty="0" err="1">
                <a:solidFill>
                  <a:srgbClr val="FFFFFF"/>
                </a:solidFill>
                <a:latin typeface="微软雅黑"/>
                <a:cs typeface="微软雅黑"/>
              </a:rPr>
              <a:t>memor</a:t>
            </a:r>
            <a:r>
              <a:rPr sz="1600" b="1" spc="-5" dirty="0" err="1">
                <a:solidFill>
                  <a:srgbClr val="FFFFFF"/>
                </a:solidFill>
                <a:latin typeface="微软雅黑"/>
                <a:cs typeface="微软雅黑"/>
              </a:rPr>
              <a:t>y</a:t>
            </a:r>
            <a:r>
              <a:rPr sz="3600" b="1" spc="-7" baseline="13888" dirty="0">
                <a:solidFill>
                  <a:srgbClr val="FFFFFF"/>
                </a:solidFill>
                <a:latin typeface="微软雅黑"/>
                <a:cs typeface="微软雅黑"/>
              </a:rPr>
              <a:t>=6</a:t>
            </a:r>
            <a:endParaRPr sz="3600" baseline="13888" dirty="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58141" y="2920745"/>
            <a:ext cx="715645" cy="33718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微软雅黑"/>
                <a:cs typeface="微软雅黑"/>
              </a:rPr>
              <a:t>第1块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83287" y="3406902"/>
            <a:ext cx="716280" cy="33655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微软雅黑"/>
                <a:cs typeface="微软雅黑"/>
              </a:rPr>
              <a:t>第2块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61189" y="3876294"/>
            <a:ext cx="716280" cy="33718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微软雅黑"/>
                <a:cs typeface="微软雅黑"/>
              </a:rPr>
              <a:t>第3块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71095" y="4330446"/>
            <a:ext cx="715645" cy="33718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微软雅黑"/>
                <a:cs typeface="微软雅黑"/>
              </a:rPr>
              <a:t>第4块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94548" y="2894076"/>
            <a:ext cx="321310" cy="1722120"/>
          </a:xfrm>
          <a:custGeom>
            <a:avLst/>
            <a:gdLst/>
            <a:ahLst/>
            <a:cxnLst/>
            <a:rect l="l" t="t" r="r" b="b"/>
            <a:pathLst>
              <a:path w="321309" h="1722120">
                <a:moveTo>
                  <a:pt x="0" y="0"/>
                </a:moveTo>
                <a:lnTo>
                  <a:pt x="0" y="1722119"/>
                </a:lnTo>
                <a:lnTo>
                  <a:pt x="320801" y="1722119"/>
                </a:lnTo>
                <a:lnTo>
                  <a:pt x="320801" y="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39341" y="3754373"/>
            <a:ext cx="715645" cy="336550"/>
          </a:xfrm>
          <a:custGeom>
            <a:avLst/>
            <a:gdLst/>
            <a:ahLst/>
            <a:cxnLst/>
            <a:rect l="l" t="t" r="r" b="b"/>
            <a:pathLst>
              <a:path w="715645" h="336550">
                <a:moveTo>
                  <a:pt x="0" y="0"/>
                </a:moveTo>
                <a:lnTo>
                  <a:pt x="0" y="336041"/>
                </a:lnTo>
                <a:lnTo>
                  <a:pt x="715518" y="336041"/>
                </a:lnTo>
                <a:lnTo>
                  <a:pt x="7155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918837" y="3819356"/>
            <a:ext cx="5588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微软雅黑"/>
                <a:cs typeface="微软雅黑"/>
              </a:rPr>
              <a:t>第5块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753491" y="2756916"/>
            <a:ext cx="3034030" cy="1967864"/>
          </a:xfrm>
          <a:custGeom>
            <a:avLst/>
            <a:gdLst/>
            <a:ahLst/>
            <a:cxnLst/>
            <a:rect l="l" t="t" r="r" b="b"/>
            <a:pathLst>
              <a:path w="3034029" h="1967864">
                <a:moveTo>
                  <a:pt x="1516379" y="0"/>
                </a:moveTo>
                <a:lnTo>
                  <a:pt x="1392018" y="3261"/>
                </a:lnTo>
                <a:lnTo>
                  <a:pt x="1270423" y="12875"/>
                </a:lnTo>
                <a:lnTo>
                  <a:pt x="1151987" y="28590"/>
                </a:lnTo>
                <a:lnTo>
                  <a:pt x="1037100" y="50151"/>
                </a:lnTo>
                <a:lnTo>
                  <a:pt x="926151" y="77307"/>
                </a:lnTo>
                <a:lnTo>
                  <a:pt x="819531" y="109803"/>
                </a:lnTo>
                <a:lnTo>
                  <a:pt x="717631" y="147387"/>
                </a:lnTo>
                <a:lnTo>
                  <a:pt x="620841" y="189805"/>
                </a:lnTo>
                <a:lnTo>
                  <a:pt x="529550" y="236804"/>
                </a:lnTo>
                <a:lnTo>
                  <a:pt x="444150" y="288131"/>
                </a:lnTo>
                <a:lnTo>
                  <a:pt x="365031" y="343533"/>
                </a:lnTo>
                <a:lnTo>
                  <a:pt x="292583" y="402756"/>
                </a:lnTo>
                <a:lnTo>
                  <a:pt x="227197" y="465548"/>
                </a:lnTo>
                <a:lnTo>
                  <a:pt x="169262" y="531655"/>
                </a:lnTo>
                <a:lnTo>
                  <a:pt x="119169" y="600825"/>
                </a:lnTo>
                <a:lnTo>
                  <a:pt x="77309" y="672803"/>
                </a:lnTo>
                <a:lnTo>
                  <a:pt x="44072" y="747337"/>
                </a:lnTo>
                <a:lnTo>
                  <a:pt x="19847" y="824173"/>
                </a:lnTo>
                <a:lnTo>
                  <a:pt x="5027" y="903059"/>
                </a:lnTo>
                <a:lnTo>
                  <a:pt x="0" y="983742"/>
                </a:lnTo>
                <a:lnTo>
                  <a:pt x="5027" y="1064424"/>
                </a:lnTo>
                <a:lnTo>
                  <a:pt x="19847" y="1143310"/>
                </a:lnTo>
                <a:lnTo>
                  <a:pt x="44072" y="1220146"/>
                </a:lnTo>
                <a:lnTo>
                  <a:pt x="77309" y="1294680"/>
                </a:lnTo>
                <a:lnTo>
                  <a:pt x="119169" y="1366658"/>
                </a:lnTo>
                <a:lnTo>
                  <a:pt x="169262" y="1435828"/>
                </a:lnTo>
                <a:lnTo>
                  <a:pt x="227197" y="1501935"/>
                </a:lnTo>
                <a:lnTo>
                  <a:pt x="292583" y="1564727"/>
                </a:lnTo>
                <a:lnTo>
                  <a:pt x="365031" y="1623950"/>
                </a:lnTo>
                <a:lnTo>
                  <a:pt x="444150" y="1679352"/>
                </a:lnTo>
                <a:lnTo>
                  <a:pt x="529550" y="1730679"/>
                </a:lnTo>
                <a:lnTo>
                  <a:pt x="620841" y="1777678"/>
                </a:lnTo>
                <a:lnTo>
                  <a:pt x="717631" y="1820096"/>
                </a:lnTo>
                <a:lnTo>
                  <a:pt x="819531" y="1857680"/>
                </a:lnTo>
                <a:lnTo>
                  <a:pt x="926151" y="1890176"/>
                </a:lnTo>
                <a:lnTo>
                  <a:pt x="1037100" y="1917332"/>
                </a:lnTo>
                <a:lnTo>
                  <a:pt x="1151987" y="1938893"/>
                </a:lnTo>
                <a:lnTo>
                  <a:pt x="1270423" y="1954608"/>
                </a:lnTo>
                <a:lnTo>
                  <a:pt x="1392018" y="1964222"/>
                </a:lnTo>
                <a:lnTo>
                  <a:pt x="1516380" y="1967483"/>
                </a:lnTo>
                <a:lnTo>
                  <a:pt x="1640850" y="1964222"/>
                </a:lnTo>
                <a:lnTo>
                  <a:pt x="1762542" y="1954608"/>
                </a:lnTo>
                <a:lnTo>
                  <a:pt x="1881066" y="1938893"/>
                </a:lnTo>
                <a:lnTo>
                  <a:pt x="1996031" y="1917332"/>
                </a:lnTo>
                <a:lnTo>
                  <a:pt x="2107049" y="1890176"/>
                </a:lnTo>
                <a:lnTo>
                  <a:pt x="2213728" y="1857680"/>
                </a:lnTo>
                <a:lnTo>
                  <a:pt x="2315681" y="1820096"/>
                </a:lnTo>
                <a:lnTo>
                  <a:pt x="2412516" y="1777678"/>
                </a:lnTo>
                <a:lnTo>
                  <a:pt x="2503844" y="1730679"/>
                </a:lnTo>
                <a:lnTo>
                  <a:pt x="2589276" y="1679352"/>
                </a:lnTo>
                <a:lnTo>
                  <a:pt x="2668420" y="1623950"/>
                </a:lnTo>
                <a:lnTo>
                  <a:pt x="2740889" y="1564727"/>
                </a:lnTo>
                <a:lnTo>
                  <a:pt x="2806292" y="1501935"/>
                </a:lnTo>
                <a:lnTo>
                  <a:pt x="2864239" y="1435828"/>
                </a:lnTo>
                <a:lnTo>
                  <a:pt x="2914340" y="1366658"/>
                </a:lnTo>
                <a:lnTo>
                  <a:pt x="2956206" y="1294680"/>
                </a:lnTo>
                <a:lnTo>
                  <a:pt x="2989447" y="1220146"/>
                </a:lnTo>
                <a:lnTo>
                  <a:pt x="3013673" y="1143310"/>
                </a:lnTo>
                <a:lnTo>
                  <a:pt x="3028494" y="1064424"/>
                </a:lnTo>
                <a:lnTo>
                  <a:pt x="3033521" y="983741"/>
                </a:lnTo>
                <a:lnTo>
                  <a:pt x="3028494" y="903059"/>
                </a:lnTo>
                <a:lnTo>
                  <a:pt x="3013673" y="824173"/>
                </a:lnTo>
                <a:lnTo>
                  <a:pt x="2989447" y="747337"/>
                </a:lnTo>
                <a:lnTo>
                  <a:pt x="2956206" y="672803"/>
                </a:lnTo>
                <a:lnTo>
                  <a:pt x="2914340" y="600825"/>
                </a:lnTo>
                <a:lnTo>
                  <a:pt x="2864239" y="531655"/>
                </a:lnTo>
                <a:lnTo>
                  <a:pt x="2806292" y="465548"/>
                </a:lnTo>
                <a:lnTo>
                  <a:pt x="2740889" y="402756"/>
                </a:lnTo>
                <a:lnTo>
                  <a:pt x="2668420" y="343533"/>
                </a:lnTo>
                <a:lnTo>
                  <a:pt x="2589275" y="288131"/>
                </a:lnTo>
                <a:lnTo>
                  <a:pt x="2503844" y="236804"/>
                </a:lnTo>
                <a:lnTo>
                  <a:pt x="2412516" y="189805"/>
                </a:lnTo>
                <a:lnTo>
                  <a:pt x="2315681" y="147387"/>
                </a:lnTo>
                <a:lnTo>
                  <a:pt x="2213728" y="109803"/>
                </a:lnTo>
                <a:lnTo>
                  <a:pt x="2107049" y="77307"/>
                </a:lnTo>
                <a:lnTo>
                  <a:pt x="1996031" y="50151"/>
                </a:lnTo>
                <a:lnTo>
                  <a:pt x="1881066" y="28590"/>
                </a:lnTo>
                <a:lnTo>
                  <a:pt x="1762542" y="12875"/>
                </a:lnTo>
                <a:lnTo>
                  <a:pt x="1640850" y="3261"/>
                </a:lnTo>
                <a:lnTo>
                  <a:pt x="151637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55015" y="5561076"/>
            <a:ext cx="1281430" cy="321945"/>
          </a:xfrm>
          <a:custGeom>
            <a:avLst/>
            <a:gdLst/>
            <a:ahLst/>
            <a:cxnLst/>
            <a:rect l="l" t="t" r="r" b="b"/>
            <a:pathLst>
              <a:path w="1281429" h="321945">
                <a:moveTo>
                  <a:pt x="0" y="0"/>
                </a:moveTo>
                <a:lnTo>
                  <a:pt x="0" y="321563"/>
                </a:lnTo>
                <a:lnTo>
                  <a:pt x="1280922" y="321563"/>
                </a:lnTo>
                <a:lnTo>
                  <a:pt x="1280922" y="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737995" y="5716523"/>
            <a:ext cx="715645" cy="33655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微软雅黑"/>
                <a:cs typeface="微软雅黑"/>
              </a:rPr>
              <a:t>第6块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83387" y="4767071"/>
            <a:ext cx="3034030" cy="1967230"/>
          </a:xfrm>
          <a:custGeom>
            <a:avLst/>
            <a:gdLst/>
            <a:ahLst/>
            <a:cxnLst/>
            <a:rect l="l" t="t" r="r" b="b"/>
            <a:pathLst>
              <a:path w="3034029" h="1967229">
                <a:moveTo>
                  <a:pt x="1517142" y="0"/>
                </a:moveTo>
                <a:lnTo>
                  <a:pt x="1392671" y="3261"/>
                </a:lnTo>
                <a:lnTo>
                  <a:pt x="1270979" y="12875"/>
                </a:lnTo>
                <a:lnTo>
                  <a:pt x="1152455" y="28590"/>
                </a:lnTo>
                <a:lnTo>
                  <a:pt x="1037490" y="50151"/>
                </a:lnTo>
                <a:lnTo>
                  <a:pt x="926472" y="77307"/>
                </a:lnTo>
                <a:lnTo>
                  <a:pt x="819793" y="109803"/>
                </a:lnTo>
                <a:lnTo>
                  <a:pt x="717840" y="147387"/>
                </a:lnTo>
                <a:lnTo>
                  <a:pt x="621005" y="189805"/>
                </a:lnTo>
                <a:lnTo>
                  <a:pt x="529677" y="236804"/>
                </a:lnTo>
                <a:lnTo>
                  <a:pt x="444246" y="288131"/>
                </a:lnTo>
                <a:lnTo>
                  <a:pt x="365101" y="343533"/>
                </a:lnTo>
                <a:lnTo>
                  <a:pt x="292632" y="402756"/>
                </a:lnTo>
                <a:lnTo>
                  <a:pt x="227229" y="465548"/>
                </a:lnTo>
                <a:lnTo>
                  <a:pt x="169282" y="531655"/>
                </a:lnTo>
                <a:lnTo>
                  <a:pt x="119181" y="600825"/>
                </a:lnTo>
                <a:lnTo>
                  <a:pt x="77315" y="672803"/>
                </a:lnTo>
                <a:lnTo>
                  <a:pt x="44074" y="747337"/>
                </a:lnTo>
                <a:lnTo>
                  <a:pt x="19848" y="824173"/>
                </a:lnTo>
                <a:lnTo>
                  <a:pt x="5027" y="903059"/>
                </a:lnTo>
                <a:lnTo>
                  <a:pt x="0" y="983742"/>
                </a:lnTo>
                <a:lnTo>
                  <a:pt x="5027" y="1064315"/>
                </a:lnTo>
                <a:lnTo>
                  <a:pt x="19848" y="1143103"/>
                </a:lnTo>
                <a:lnTo>
                  <a:pt x="44074" y="1219852"/>
                </a:lnTo>
                <a:lnTo>
                  <a:pt x="77315" y="1294308"/>
                </a:lnTo>
                <a:lnTo>
                  <a:pt x="119181" y="1366218"/>
                </a:lnTo>
                <a:lnTo>
                  <a:pt x="169282" y="1435327"/>
                </a:lnTo>
                <a:lnTo>
                  <a:pt x="227229" y="1501382"/>
                </a:lnTo>
                <a:lnTo>
                  <a:pt x="292632" y="1564129"/>
                </a:lnTo>
                <a:lnTo>
                  <a:pt x="365101" y="1623315"/>
                </a:lnTo>
                <a:lnTo>
                  <a:pt x="444246" y="1678686"/>
                </a:lnTo>
                <a:lnTo>
                  <a:pt x="529677" y="1729987"/>
                </a:lnTo>
                <a:lnTo>
                  <a:pt x="621005" y="1776965"/>
                </a:lnTo>
                <a:lnTo>
                  <a:pt x="717840" y="1819367"/>
                </a:lnTo>
                <a:lnTo>
                  <a:pt x="819793" y="1856939"/>
                </a:lnTo>
                <a:lnTo>
                  <a:pt x="926472" y="1889426"/>
                </a:lnTo>
                <a:lnTo>
                  <a:pt x="1037490" y="1916576"/>
                </a:lnTo>
                <a:lnTo>
                  <a:pt x="1152455" y="1938134"/>
                </a:lnTo>
                <a:lnTo>
                  <a:pt x="1270979" y="1953847"/>
                </a:lnTo>
                <a:lnTo>
                  <a:pt x="1392671" y="1963461"/>
                </a:lnTo>
                <a:lnTo>
                  <a:pt x="1517142" y="1966722"/>
                </a:lnTo>
                <a:lnTo>
                  <a:pt x="1641503" y="1963461"/>
                </a:lnTo>
                <a:lnTo>
                  <a:pt x="1763098" y="1953847"/>
                </a:lnTo>
                <a:lnTo>
                  <a:pt x="1881534" y="1938134"/>
                </a:lnTo>
                <a:lnTo>
                  <a:pt x="1996421" y="1916576"/>
                </a:lnTo>
                <a:lnTo>
                  <a:pt x="2107370" y="1889426"/>
                </a:lnTo>
                <a:lnTo>
                  <a:pt x="2213990" y="1856939"/>
                </a:lnTo>
                <a:lnTo>
                  <a:pt x="2315890" y="1819367"/>
                </a:lnTo>
                <a:lnTo>
                  <a:pt x="2412680" y="1776965"/>
                </a:lnTo>
                <a:lnTo>
                  <a:pt x="2503971" y="1729987"/>
                </a:lnTo>
                <a:lnTo>
                  <a:pt x="2589371" y="1678686"/>
                </a:lnTo>
                <a:lnTo>
                  <a:pt x="2668490" y="1623315"/>
                </a:lnTo>
                <a:lnTo>
                  <a:pt x="2740938" y="1564129"/>
                </a:lnTo>
                <a:lnTo>
                  <a:pt x="2806324" y="1501382"/>
                </a:lnTo>
                <a:lnTo>
                  <a:pt x="2864259" y="1435327"/>
                </a:lnTo>
                <a:lnTo>
                  <a:pt x="2914352" y="1366218"/>
                </a:lnTo>
                <a:lnTo>
                  <a:pt x="2956212" y="1294308"/>
                </a:lnTo>
                <a:lnTo>
                  <a:pt x="2989449" y="1219852"/>
                </a:lnTo>
                <a:lnTo>
                  <a:pt x="3013674" y="1143103"/>
                </a:lnTo>
                <a:lnTo>
                  <a:pt x="3028494" y="1064315"/>
                </a:lnTo>
                <a:lnTo>
                  <a:pt x="3033522" y="983741"/>
                </a:lnTo>
                <a:lnTo>
                  <a:pt x="3028494" y="903059"/>
                </a:lnTo>
                <a:lnTo>
                  <a:pt x="3013674" y="824173"/>
                </a:lnTo>
                <a:lnTo>
                  <a:pt x="2989449" y="747337"/>
                </a:lnTo>
                <a:lnTo>
                  <a:pt x="2956212" y="672803"/>
                </a:lnTo>
                <a:lnTo>
                  <a:pt x="2914352" y="600825"/>
                </a:lnTo>
                <a:lnTo>
                  <a:pt x="2864259" y="531655"/>
                </a:lnTo>
                <a:lnTo>
                  <a:pt x="2806324" y="465548"/>
                </a:lnTo>
                <a:lnTo>
                  <a:pt x="2740938" y="402756"/>
                </a:lnTo>
                <a:lnTo>
                  <a:pt x="2668490" y="343533"/>
                </a:lnTo>
                <a:lnTo>
                  <a:pt x="2589371" y="288131"/>
                </a:lnTo>
                <a:lnTo>
                  <a:pt x="2503971" y="236804"/>
                </a:lnTo>
                <a:lnTo>
                  <a:pt x="2412680" y="189805"/>
                </a:lnTo>
                <a:lnTo>
                  <a:pt x="2315890" y="147387"/>
                </a:lnTo>
                <a:lnTo>
                  <a:pt x="2213990" y="109803"/>
                </a:lnTo>
                <a:lnTo>
                  <a:pt x="2107370" y="77307"/>
                </a:lnTo>
                <a:lnTo>
                  <a:pt x="1996421" y="50151"/>
                </a:lnTo>
                <a:lnTo>
                  <a:pt x="1881534" y="28590"/>
                </a:lnTo>
                <a:lnTo>
                  <a:pt x="1763098" y="12875"/>
                </a:lnTo>
                <a:lnTo>
                  <a:pt x="1641503" y="3261"/>
                </a:lnTo>
                <a:lnTo>
                  <a:pt x="151714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48041" y="3320796"/>
            <a:ext cx="3826510" cy="411480"/>
          </a:xfrm>
          <a:custGeom>
            <a:avLst/>
            <a:gdLst/>
            <a:ahLst/>
            <a:cxnLst/>
            <a:rect l="l" t="t" r="r" b="b"/>
            <a:pathLst>
              <a:path w="3826510" h="411479">
                <a:moveTo>
                  <a:pt x="0" y="0"/>
                </a:moveTo>
                <a:lnTo>
                  <a:pt x="0" y="411479"/>
                </a:lnTo>
                <a:lnTo>
                  <a:pt x="3826002" y="411479"/>
                </a:lnTo>
                <a:lnTo>
                  <a:pt x="3826002" y="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39937" y="3617976"/>
            <a:ext cx="2826385" cy="336550"/>
          </a:xfrm>
          <a:custGeom>
            <a:avLst/>
            <a:gdLst/>
            <a:ahLst/>
            <a:cxnLst/>
            <a:rect l="l" t="t" r="r" b="b"/>
            <a:pathLst>
              <a:path w="2826385" h="336550">
                <a:moveTo>
                  <a:pt x="0" y="0"/>
                </a:moveTo>
                <a:lnTo>
                  <a:pt x="0" y="336041"/>
                </a:lnTo>
                <a:lnTo>
                  <a:pt x="2826257" y="336041"/>
                </a:lnTo>
                <a:lnTo>
                  <a:pt x="282625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19433" y="3682958"/>
            <a:ext cx="26676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子集合存储在磁盘上的若干块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47883" y="1372859"/>
            <a:ext cx="30734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算法对内存资源的使用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344E8B66-7EE5-4F56-AEEA-B6DEA220406F}"/>
              </a:ext>
            </a:extLst>
          </p:cNvPr>
          <p:cNvSpPr/>
          <p:nvPr/>
        </p:nvSpPr>
        <p:spPr>
          <a:xfrm>
            <a:off x="1079500" y="7334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id="{098482CB-3361-4628-AFEF-A83A69905E9A}"/>
              </a:ext>
            </a:extLst>
          </p:cNvPr>
          <p:cNvSpPr/>
          <p:nvPr/>
        </p:nvSpPr>
        <p:spPr>
          <a:xfrm>
            <a:off x="1079500" y="7589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15225" y="2305811"/>
            <a:ext cx="9103614" cy="3215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03817" y="5492496"/>
            <a:ext cx="7129271" cy="1303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69093" y="2019300"/>
            <a:ext cx="2962275" cy="641350"/>
          </a:xfrm>
          <a:prstGeom prst="rect">
            <a:avLst/>
          </a:prstGeom>
          <a:solidFill>
            <a:srgbClr val="292929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 marR="165100">
              <a:lnSpc>
                <a:spcPct val="105300"/>
              </a:lnSpc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FFFFFF"/>
                </a:solidFill>
                <a:latin typeface="宋体"/>
                <a:cs typeface="宋体"/>
              </a:rPr>
              <a:t>个子集合各自依次序读取 一块装入内存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80198" y="2709672"/>
            <a:ext cx="1484630" cy="2014855"/>
          </a:xfrm>
          <a:prstGeom prst="rect">
            <a:avLst/>
          </a:prstGeom>
          <a:solidFill>
            <a:srgbClr val="292929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 marR="157480">
              <a:lnSpc>
                <a:spcPct val="101000"/>
              </a:lnSpc>
            </a:pPr>
            <a:r>
              <a:rPr sz="1800" b="1" dirty="0">
                <a:solidFill>
                  <a:srgbClr val="FFFFFF"/>
                </a:solidFill>
                <a:latin typeface="宋体"/>
                <a:cs typeface="宋体"/>
              </a:rPr>
              <a:t>内存中</a:t>
            </a:r>
            <a:r>
              <a:rPr sz="1800" b="1" spc="-5" dirty="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1800" b="1" spc="-5" dirty="0">
                <a:solidFill>
                  <a:srgbClr val="FFFFFF"/>
                </a:solidFill>
                <a:latin typeface="宋体"/>
                <a:cs typeface="宋体"/>
              </a:rPr>
              <a:t>块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FFFFFF"/>
                </a:solidFill>
                <a:latin typeface="宋体"/>
                <a:cs typeface="宋体"/>
              </a:rPr>
              <a:t>对应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b="1" spc="-10" dirty="0">
                <a:solidFill>
                  <a:srgbClr val="FFFFFF"/>
                </a:solidFill>
                <a:latin typeface="宋体"/>
                <a:cs typeface="宋体"/>
              </a:rPr>
              <a:t>个 </a:t>
            </a:r>
            <a:r>
              <a:rPr sz="1800" b="1" dirty="0">
                <a:solidFill>
                  <a:srgbClr val="FFFFFF"/>
                </a:solidFill>
                <a:latin typeface="宋体"/>
                <a:cs typeface="宋体"/>
              </a:rPr>
              <a:t>子集</a:t>
            </a:r>
            <a:r>
              <a:rPr sz="1800" b="1" spc="-5" dirty="0">
                <a:solidFill>
                  <a:srgbClr val="FFFFFF"/>
                </a:solidFill>
                <a:latin typeface="宋体"/>
                <a:cs typeface="宋体"/>
              </a:rPr>
              <a:t>合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800" b="1" dirty="0">
                <a:solidFill>
                  <a:srgbClr val="FFFFFF"/>
                </a:solidFill>
                <a:latin typeface="宋体"/>
                <a:cs typeface="宋体"/>
              </a:rPr>
              <a:t>各自 依次序读取 一个元素形 成一个待比 较集合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42048" y="2879598"/>
            <a:ext cx="335280" cy="1736725"/>
          </a:xfrm>
          <a:custGeom>
            <a:avLst/>
            <a:gdLst/>
            <a:ahLst/>
            <a:cxnLst/>
            <a:rect l="l" t="t" r="r" b="b"/>
            <a:pathLst>
              <a:path w="335279" h="1736725">
                <a:moveTo>
                  <a:pt x="0" y="0"/>
                </a:moveTo>
                <a:lnTo>
                  <a:pt x="0" y="1736597"/>
                </a:lnTo>
                <a:lnTo>
                  <a:pt x="335279" y="1736597"/>
                </a:lnTo>
                <a:lnTo>
                  <a:pt x="335279" y="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79143" y="5230367"/>
            <a:ext cx="1484630" cy="1191260"/>
          </a:xfrm>
          <a:custGeom>
            <a:avLst/>
            <a:gdLst/>
            <a:ahLst/>
            <a:cxnLst/>
            <a:rect l="l" t="t" r="r" b="b"/>
            <a:pathLst>
              <a:path w="1484629" h="1191260">
                <a:moveTo>
                  <a:pt x="0" y="0"/>
                </a:moveTo>
                <a:lnTo>
                  <a:pt x="0" y="1191006"/>
                </a:lnTo>
                <a:lnTo>
                  <a:pt x="1484376" y="1191006"/>
                </a:lnTo>
                <a:lnTo>
                  <a:pt x="1484376" y="0"/>
                </a:lnTo>
                <a:lnTo>
                  <a:pt x="0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58639" y="5303916"/>
            <a:ext cx="11766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dirty="0">
                <a:solidFill>
                  <a:srgbClr val="FFFFFF"/>
                </a:solidFill>
                <a:latin typeface="宋体"/>
                <a:cs typeface="宋体"/>
              </a:rPr>
              <a:t>将待比较集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58639" y="5578991"/>
            <a:ext cx="11766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dirty="0">
                <a:solidFill>
                  <a:srgbClr val="FFFFFF"/>
                </a:solidFill>
                <a:latin typeface="宋体"/>
                <a:cs typeface="宋体"/>
              </a:rPr>
              <a:t>合中的最小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58639" y="5853311"/>
            <a:ext cx="11766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dirty="0">
                <a:solidFill>
                  <a:srgbClr val="FFFFFF"/>
                </a:solidFill>
                <a:latin typeface="宋体"/>
                <a:cs typeface="宋体"/>
              </a:rPr>
              <a:t>元素取出写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58639" y="6127631"/>
            <a:ext cx="11766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dirty="0">
                <a:solidFill>
                  <a:srgbClr val="FFFFFF"/>
                </a:solidFill>
                <a:latin typeface="宋体"/>
                <a:cs typeface="宋体"/>
              </a:rPr>
              <a:t>入输出块中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48919" y="4814315"/>
            <a:ext cx="1281430" cy="363855"/>
          </a:xfrm>
          <a:custGeom>
            <a:avLst/>
            <a:gdLst/>
            <a:ahLst/>
            <a:cxnLst/>
            <a:rect l="l" t="t" r="r" b="b"/>
            <a:pathLst>
              <a:path w="1281429" h="363854">
                <a:moveTo>
                  <a:pt x="0" y="0"/>
                </a:moveTo>
                <a:lnTo>
                  <a:pt x="0" y="363474"/>
                </a:lnTo>
                <a:lnTo>
                  <a:pt x="1280922" y="363474"/>
                </a:lnTo>
                <a:lnTo>
                  <a:pt x="1280922" y="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83593" y="2879598"/>
            <a:ext cx="1279525" cy="349250"/>
          </a:xfrm>
          <a:custGeom>
            <a:avLst/>
            <a:gdLst/>
            <a:ahLst/>
            <a:cxnLst/>
            <a:rect l="l" t="t" r="r" b="b"/>
            <a:pathLst>
              <a:path w="1279525" h="349250">
                <a:moveTo>
                  <a:pt x="0" y="0"/>
                </a:moveTo>
                <a:lnTo>
                  <a:pt x="0" y="348995"/>
                </a:lnTo>
                <a:lnTo>
                  <a:pt x="1279397" y="348995"/>
                </a:lnTo>
                <a:lnTo>
                  <a:pt x="1279397" y="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83593" y="3333750"/>
            <a:ext cx="1279525" cy="349250"/>
          </a:xfrm>
          <a:custGeom>
            <a:avLst/>
            <a:gdLst/>
            <a:ahLst/>
            <a:cxnLst/>
            <a:rect l="l" t="t" r="r" b="b"/>
            <a:pathLst>
              <a:path w="1279525" h="349250">
                <a:moveTo>
                  <a:pt x="0" y="0"/>
                </a:moveTo>
                <a:lnTo>
                  <a:pt x="0" y="348996"/>
                </a:lnTo>
                <a:lnTo>
                  <a:pt x="1279397" y="348996"/>
                </a:lnTo>
                <a:lnTo>
                  <a:pt x="1279397" y="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83593" y="3803141"/>
            <a:ext cx="1279525" cy="349885"/>
          </a:xfrm>
          <a:custGeom>
            <a:avLst/>
            <a:gdLst/>
            <a:ahLst/>
            <a:cxnLst/>
            <a:rect l="l" t="t" r="r" b="b"/>
            <a:pathLst>
              <a:path w="1279525" h="349885">
                <a:moveTo>
                  <a:pt x="0" y="0"/>
                </a:moveTo>
                <a:lnTo>
                  <a:pt x="0" y="349758"/>
                </a:lnTo>
                <a:lnTo>
                  <a:pt x="1279397" y="349758"/>
                </a:lnTo>
                <a:lnTo>
                  <a:pt x="1279397" y="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83593" y="4273296"/>
            <a:ext cx="1279525" cy="349250"/>
          </a:xfrm>
          <a:custGeom>
            <a:avLst/>
            <a:gdLst/>
            <a:ahLst/>
            <a:cxnLst/>
            <a:rect l="l" t="t" r="r" b="b"/>
            <a:pathLst>
              <a:path w="1279525" h="349250">
                <a:moveTo>
                  <a:pt x="0" y="0"/>
                </a:moveTo>
                <a:lnTo>
                  <a:pt x="0" y="348996"/>
                </a:lnTo>
                <a:lnTo>
                  <a:pt x="1279397" y="348996"/>
                </a:lnTo>
                <a:lnTo>
                  <a:pt x="1279397" y="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68737" y="2872739"/>
            <a:ext cx="1279525" cy="349885"/>
          </a:xfrm>
          <a:custGeom>
            <a:avLst/>
            <a:gdLst/>
            <a:ahLst/>
            <a:cxnLst/>
            <a:rect l="l" t="t" r="r" b="b"/>
            <a:pathLst>
              <a:path w="1279525" h="349885">
                <a:moveTo>
                  <a:pt x="0" y="0"/>
                </a:moveTo>
                <a:lnTo>
                  <a:pt x="0" y="349758"/>
                </a:lnTo>
                <a:lnTo>
                  <a:pt x="1279398" y="349758"/>
                </a:lnTo>
                <a:lnTo>
                  <a:pt x="1279398" y="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68737" y="3326891"/>
            <a:ext cx="1279525" cy="349885"/>
          </a:xfrm>
          <a:custGeom>
            <a:avLst/>
            <a:gdLst/>
            <a:ahLst/>
            <a:cxnLst/>
            <a:rect l="l" t="t" r="r" b="b"/>
            <a:pathLst>
              <a:path w="1279525" h="349885">
                <a:moveTo>
                  <a:pt x="0" y="0"/>
                </a:moveTo>
                <a:lnTo>
                  <a:pt x="0" y="349758"/>
                </a:lnTo>
                <a:lnTo>
                  <a:pt x="1279398" y="349758"/>
                </a:lnTo>
                <a:lnTo>
                  <a:pt x="1279398" y="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68737" y="3797046"/>
            <a:ext cx="1279525" cy="349250"/>
          </a:xfrm>
          <a:custGeom>
            <a:avLst/>
            <a:gdLst/>
            <a:ahLst/>
            <a:cxnLst/>
            <a:rect l="l" t="t" r="r" b="b"/>
            <a:pathLst>
              <a:path w="1279525" h="349250">
                <a:moveTo>
                  <a:pt x="0" y="0"/>
                </a:moveTo>
                <a:lnTo>
                  <a:pt x="0" y="348996"/>
                </a:lnTo>
                <a:lnTo>
                  <a:pt x="1279398" y="348996"/>
                </a:lnTo>
                <a:lnTo>
                  <a:pt x="1279398" y="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68737" y="4267200"/>
            <a:ext cx="1279525" cy="349250"/>
          </a:xfrm>
          <a:custGeom>
            <a:avLst/>
            <a:gdLst/>
            <a:ahLst/>
            <a:cxnLst/>
            <a:rect l="l" t="t" r="r" b="b"/>
            <a:pathLst>
              <a:path w="1279525" h="349250">
                <a:moveTo>
                  <a:pt x="0" y="0"/>
                </a:moveTo>
                <a:lnTo>
                  <a:pt x="0" y="348996"/>
                </a:lnTo>
                <a:lnTo>
                  <a:pt x="1279398" y="348996"/>
                </a:lnTo>
                <a:lnTo>
                  <a:pt x="1279398" y="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416437" y="5689091"/>
            <a:ext cx="1484630" cy="641985"/>
          </a:xfrm>
          <a:prstGeom prst="rect">
            <a:avLst/>
          </a:prstGeom>
          <a:solidFill>
            <a:srgbClr val="292929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 marR="233679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宋体"/>
                <a:cs typeface="宋体"/>
              </a:rPr>
              <a:t>输出块依序 写回磁盘上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030103" y="229233"/>
            <a:ext cx="8612372" cy="920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20.2 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两阶段多路归并排序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TPMMS</a:t>
            </a: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br>
              <a:rPr lang="en-US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</a:b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(4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算法求解示</a:t>
            </a:r>
            <a:r>
              <a:rPr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例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45FB4E01-E4B9-470F-BE45-3B4D1FF7BE6F}"/>
              </a:ext>
            </a:extLst>
          </p:cNvPr>
          <p:cNvSpPr/>
          <p:nvPr/>
        </p:nvSpPr>
        <p:spPr>
          <a:xfrm>
            <a:off x="1079500" y="7334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id="{4EFB2CE8-223E-4156-AC30-A8890CC03DEF}"/>
              </a:ext>
            </a:extLst>
          </p:cNvPr>
          <p:cNvSpPr/>
          <p:nvPr/>
        </p:nvSpPr>
        <p:spPr>
          <a:xfrm>
            <a:off x="1079500" y="7589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object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28550"/>
              </p:ext>
            </p:extLst>
          </p:nvPr>
        </p:nvGraphicFramePr>
        <p:xfrm>
          <a:off x="6791591" y="2221992"/>
          <a:ext cx="1726577" cy="2478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662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11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356">
                <a:tc>
                  <a:txBody>
                    <a:bodyPr/>
                    <a:lstStyle/>
                    <a:p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Arial"/>
                          <a:cs typeface="Arial"/>
                        </a:rPr>
                        <a:t>08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Arial"/>
                          <a:cs typeface="Arial"/>
                        </a:rPr>
                        <a:t>08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Arial"/>
                          <a:cs typeface="Arial"/>
                        </a:rPr>
                        <a:t>06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Arial"/>
                          <a:cs typeface="Arial"/>
                        </a:rPr>
                        <a:t>04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Arial"/>
                          <a:cs typeface="Arial"/>
                        </a:rPr>
                        <a:t>03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069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08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441821" y="2299716"/>
            <a:ext cx="270510" cy="266700"/>
          </a:xfrm>
          <a:custGeom>
            <a:avLst/>
            <a:gdLst/>
            <a:ahLst/>
            <a:cxnLst/>
            <a:rect l="l" t="t" r="r" b="b"/>
            <a:pathLst>
              <a:path w="270509" h="266700">
                <a:moveTo>
                  <a:pt x="202691" y="200406"/>
                </a:moveTo>
                <a:lnTo>
                  <a:pt x="202691" y="67056"/>
                </a:lnTo>
                <a:lnTo>
                  <a:pt x="0" y="67056"/>
                </a:lnTo>
                <a:lnTo>
                  <a:pt x="0" y="200406"/>
                </a:lnTo>
                <a:lnTo>
                  <a:pt x="202691" y="200406"/>
                </a:lnTo>
                <a:close/>
              </a:path>
              <a:path w="270509" h="266700">
                <a:moveTo>
                  <a:pt x="270509" y="133350"/>
                </a:moveTo>
                <a:lnTo>
                  <a:pt x="202691" y="0"/>
                </a:lnTo>
                <a:lnTo>
                  <a:pt x="202691" y="266700"/>
                </a:lnTo>
                <a:lnTo>
                  <a:pt x="270509" y="13335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41821" y="2299716"/>
            <a:ext cx="270510" cy="266700"/>
          </a:xfrm>
          <a:custGeom>
            <a:avLst/>
            <a:gdLst/>
            <a:ahLst/>
            <a:cxnLst/>
            <a:rect l="l" t="t" r="r" b="b"/>
            <a:pathLst>
              <a:path w="270509" h="266700">
                <a:moveTo>
                  <a:pt x="202691" y="0"/>
                </a:moveTo>
                <a:lnTo>
                  <a:pt x="202691" y="67056"/>
                </a:lnTo>
                <a:lnTo>
                  <a:pt x="0" y="67056"/>
                </a:lnTo>
                <a:lnTo>
                  <a:pt x="0" y="200406"/>
                </a:lnTo>
                <a:lnTo>
                  <a:pt x="202691" y="200406"/>
                </a:lnTo>
                <a:lnTo>
                  <a:pt x="202691" y="266700"/>
                </a:lnTo>
                <a:lnTo>
                  <a:pt x="270509" y="133350"/>
                </a:lnTo>
                <a:lnTo>
                  <a:pt x="20269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41821" y="2901695"/>
            <a:ext cx="270510" cy="266700"/>
          </a:xfrm>
          <a:custGeom>
            <a:avLst/>
            <a:gdLst/>
            <a:ahLst/>
            <a:cxnLst/>
            <a:rect l="l" t="t" r="r" b="b"/>
            <a:pathLst>
              <a:path w="270509" h="266700">
                <a:moveTo>
                  <a:pt x="202691" y="199644"/>
                </a:moveTo>
                <a:lnTo>
                  <a:pt x="202691" y="66294"/>
                </a:lnTo>
                <a:lnTo>
                  <a:pt x="0" y="66294"/>
                </a:lnTo>
                <a:lnTo>
                  <a:pt x="0" y="199644"/>
                </a:lnTo>
                <a:lnTo>
                  <a:pt x="202691" y="199644"/>
                </a:lnTo>
                <a:close/>
              </a:path>
              <a:path w="270509" h="266700">
                <a:moveTo>
                  <a:pt x="270509" y="133350"/>
                </a:moveTo>
                <a:lnTo>
                  <a:pt x="202691" y="0"/>
                </a:lnTo>
                <a:lnTo>
                  <a:pt x="202691" y="266700"/>
                </a:lnTo>
                <a:lnTo>
                  <a:pt x="270509" y="13335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41821" y="2901695"/>
            <a:ext cx="270510" cy="266700"/>
          </a:xfrm>
          <a:custGeom>
            <a:avLst/>
            <a:gdLst/>
            <a:ahLst/>
            <a:cxnLst/>
            <a:rect l="l" t="t" r="r" b="b"/>
            <a:pathLst>
              <a:path w="270509" h="266700">
                <a:moveTo>
                  <a:pt x="202691" y="0"/>
                </a:moveTo>
                <a:lnTo>
                  <a:pt x="202691" y="66294"/>
                </a:lnTo>
                <a:lnTo>
                  <a:pt x="0" y="66294"/>
                </a:lnTo>
                <a:lnTo>
                  <a:pt x="0" y="199644"/>
                </a:lnTo>
                <a:lnTo>
                  <a:pt x="202691" y="199644"/>
                </a:lnTo>
                <a:lnTo>
                  <a:pt x="202691" y="266700"/>
                </a:lnTo>
                <a:lnTo>
                  <a:pt x="270509" y="133350"/>
                </a:lnTo>
                <a:lnTo>
                  <a:pt x="20269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41821" y="3517391"/>
            <a:ext cx="270510" cy="266700"/>
          </a:xfrm>
          <a:custGeom>
            <a:avLst/>
            <a:gdLst/>
            <a:ahLst/>
            <a:cxnLst/>
            <a:rect l="l" t="t" r="r" b="b"/>
            <a:pathLst>
              <a:path w="270509" h="266700">
                <a:moveTo>
                  <a:pt x="202691" y="200406"/>
                </a:moveTo>
                <a:lnTo>
                  <a:pt x="202691" y="67056"/>
                </a:lnTo>
                <a:lnTo>
                  <a:pt x="0" y="67056"/>
                </a:lnTo>
                <a:lnTo>
                  <a:pt x="0" y="200406"/>
                </a:lnTo>
                <a:lnTo>
                  <a:pt x="202691" y="200406"/>
                </a:lnTo>
                <a:close/>
              </a:path>
              <a:path w="270509" h="266700">
                <a:moveTo>
                  <a:pt x="270509" y="133350"/>
                </a:moveTo>
                <a:lnTo>
                  <a:pt x="202691" y="0"/>
                </a:lnTo>
                <a:lnTo>
                  <a:pt x="202691" y="266700"/>
                </a:lnTo>
                <a:lnTo>
                  <a:pt x="270509" y="13335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41821" y="3517391"/>
            <a:ext cx="270510" cy="266700"/>
          </a:xfrm>
          <a:custGeom>
            <a:avLst/>
            <a:gdLst/>
            <a:ahLst/>
            <a:cxnLst/>
            <a:rect l="l" t="t" r="r" b="b"/>
            <a:pathLst>
              <a:path w="270509" h="266700">
                <a:moveTo>
                  <a:pt x="202691" y="0"/>
                </a:moveTo>
                <a:lnTo>
                  <a:pt x="202691" y="67056"/>
                </a:lnTo>
                <a:lnTo>
                  <a:pt x="0" y="67056"/>
                </a:lnTo>
                <a:lnTo>
                  <a:pt x="0" y="200406"/>
                </a:lnTo>
                <a:lnTo>
                  <a:pt x="202691" y="200406"/>
                </a:lnTo>
                <a:lnTo>
                  <a:pt x="202691" y="266700"/>
                </a:lnTo>
                <a:lnTo>
                  <a:pt x="270509" y="133350"/>
                </a:lnTo>
                <a:lnTo>
                  <a:pt x="20269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41821" y="4104894"/>
            <a:ext cx="270510" cy="266700"/>
          </a:xfrm>
          <a:custGeom>
            <a:avLst/>
            <a:gdLst/>
            <a:ahLst/>
            <a:cxnLst/>
            <a:rect l="l" t="t" r="r" b="b"/>
            <a:pathLst>
              <a:path w="270509" h="266700">
                <a:moveTo>
                  <a:pt x="202691" y="200406"/>
                </a:moveTo>
                <a:lnTo>
                  <a:pt x="202691" y="67056"/>
                </a:lnTo>
                <a:lnTo>
                  <a:pt x="0" y="67056"/>
                </a:lnTo>
                <a:lnTo>
                  <a:pt x="0" y="200406"/>
                </a:lnTo>
                <a:lnTo>
                  <a:pt x="202691" y="200406"/>
                </a:lnTo>
                <a:close/>
              </a:path>
              <a:path w="270509" h="266700">
                <a:moveTo>
                  <a:pt x="270509" y="133350"/>
                </a:moveTo>
                <a:lnTo>
                  <a:pt x="202691" y="0"/>
                </a:lnTo>
                <a:lnTo>
                  <a:pt x="202691" y="266700"/>
                </a:lnTo>
                <a:lnTo>
                  <a:pt x="270509" y="13335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41821" y="4104894"/>
            <a:ext cx="270510" cy="266700"/>
          </a:xfrm>
          <a:custGeom>
            <a:avLst/>
            <a:gdLst/>
            <a:ahLst/>
            <a:cxnLst/>
            <a:rect l="l" t="t" r="r" b="b"/>
            <a:pathLst>
              <a:path w="270509" h="266700">
                <a:moveTo>
                  <a:pt x="202691" y="0"/>
                </a:moveTo>
                <a:lnTo>
                  <a:pt x="202691" y="67056"/>
                </a:lnTo>
                <a:lnTo>
                  <a:pt x="0" y="67056"/>
                </a:lnTo>
                <a:lnTo>
                  <a:pt x="0" y="200406"/>
                </a:lnTo>
                <a:lnTo>
                  <a:pt x="202691" y="200406"/>
                </a:lnTo>
                <a:lnTo>
                  <a:pt x="202691" y="266700"/>
                </a:lnTo>
                <a:lnTo>
                  <a:pt x="270509" y="133350"/>
                </a:lnTo>
                <a:lnTo>
                  <a:pt x="20269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65278" y="1512379"/>
            <a:ext cx="0" cy="3046730"/>
          </a:xfrm>
          <a:custGeom>
            <a:avLst/>
            <a:gdLst/>
            <a:ahLst/>
            <a:cxnLst/>
            <a:rect l="l" t="t" r="r" b="b"/>
            <a:pathLst>
              <a:path h="3046729">
                <a:moveTo>
                  <a:pt x="0" y="0"/>
                </a:moveTo>
                <a:lnTo>
                  <a:pt x="0" y="304666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50165" y="4559046"/>
            <a:ext cx="973455" cy="397510"/>
          </a:xfrm>
          <a:custGeom>
            <a:avLst/>
            <a:gdLst/>
            <a:ahLst/>
            <a:cxnLst/>
            <a:rect l="l" t="t" r="r" b="b"/>
            <a:pathLst>
              <a:path w="973454" h="397510">
                <a:moveTo>
                  <a:pt x="0" y="0"/>
                </a:moveTo>
                <a:lnTo>
                  <a:pt x="0" y="397001"/>
                </a:lnTo>
                <a:lnTo>
                  <a:pt x="973073" y="397001"/>
                </a:lnTo>
                <a:lnTo>
                  <a:pt x="97307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831463" y="1671345"/>
            <a:ext cx="533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内存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29445" y="1669822"/>
            <a:ext cx="533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磁盘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29661" y="4633239"/>
            <a:ext cx="78676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读磁盘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1030103" y="229233"/>
            <a:ext cx="8612372" cy="920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20.2 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两阶段多路归并排序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TPMMS</a:t>
            </a: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br>
              <a:rPr lang="en-US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</a:b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(4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算法求解示</a:t>
            </a:r>
            <a:r>
              <a:rPr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例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059314" y="1491731"/>
            <a:ext cx="27311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归并排序--过程模拟</a:t>
            </a:r>
            <a:endParaRPr sz="2400">
              <a:latin typeface="微软雅黑"/>
              <a:cs typeface="微软雅黑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105357" y="2204466"/>
          <a:ext cx="5255507" cy="436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8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4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5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599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98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98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55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6625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90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86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82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80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75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70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099">
                      <a:solidFill>
                        <a:srgbClr val="FF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28 15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099">
                      <a:solidFill>
                        <a:srgbClr val="FF0000"/>
                      </a:solidFill>
                      <a:prstDash val="solid"/>
                    </a:lnL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099">
                      <a:solidFill>
                        <a:srgbClr val="FF0000"/>
                      </a:solidFill>
                      <a:prstDash val="solid"/>
                    </a:lnR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103071" y="2835211"/>
          <a:ext cx="5261603" cy="436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5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4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6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09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02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02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97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946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662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103071" y="3436620"/>
          <a:ext cx="5261603" cy="436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8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4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6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47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911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662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80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78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72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099">
                      <a:solidFill>
                        <a:srgbClr val="FF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099">
                      <a:solidFill>
                        <a:srgbClr val="FF0000"/>
                      </a:solidFill>
                      <a:prstDash val="solid"/>
                    </a:lnL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099">
                      <a:solidFill>
                        <a:srgbClr val="FF0000"/>
                      </a:solidFill>
                      <a:prstDash val="solid"/>
                    </a:lnR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1105357" y="4052315"/>
          <a:ext cx="5259317" cy="436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8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4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6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47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911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6626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72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70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099">
                      <a:solidFill>
                        <a:srgbClr val="FF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099">
                      <a:solidFill>
                        <a:srgbClr val="FF0000"/>
                      </a:solidFill>
                      <a:prstDash val="solid"/>
                    </a:lnL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099">
                      <a:solidFill>
                        <a:srgbClr val="FF0000"/>
                      </a:solidFill>
                      <a:prstDash val="solid"/>
                    </a:lnR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2858CD63-67A6-4643-8E0F-DC2357675A1E}"/>
              </a:ext>
            </a:extLst>
          </p:cNvPr>
          <p:cNvSpPr/>
          <p:nvPr/>
        </p:nvSpPr>
        <p:spPr>
          <a:xfrm>
            <a:off x="8860832" y="2394581"/>
            <a:ext cx="638532" cy="1977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05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03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object 2">
            <a:extLst>
              <a:ext uri="{FF2B5EF4-FFF2-40B4-BE49-F238E27FC236}">
                <a16:creationId xmlns:a16="http://schemas.microsoft.com/office/drawing/2014/main" id="{D7A66562-EA26-4C1B-8505-C8B83EA2DBE5}"/>
              </a:ext>
            </a:extLst>
          </p:cNvPr>
          <p:cNvSpPr/>
          <p:nvPr/>
        </p:nvSpPr>
        <p:spPr>
          <a:xfrm>
            <a:off x="1079500" y="7334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A8922050-5DF4-48C9-B9F6-253553921D30}"/>
              </a:ext>
            </a:extLst>
          </p:cNvPr>
          <p:cNvSpPr/>
          <p:nvPr/>
        </p:nvSpPr>
        <p:spPr>
          <a:xfrm>
            <a:off x="1079500" y="7589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6791591" y="2221992"/>
          <a:ext cx="1726577" cy="2478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662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11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356">
                <a:tc>
                  <a:txBody>
                    <a:bodyPr/>
                    <a:lstStyle/>
                    <a:p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Arial"/>
                          <a:cs typeface="Arial"/>
                        </a:rPr>
                        <a:t>08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Arial"/>
                          <a:cs typeface="Arial"/>
                        </a:rPr>
                        <a:t>08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Arial"/>
                          <a:cs typeface="Arial"/>
                        </a:rPr>
                        <a:t>06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Arial"/>
                          <a:cs typeface="Arial"/>
                        </a:rPr>
                        <a:t>04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Arial"/>
                          <a:cs typeface="Arial"/>
                        </a:rPr>
                        <a:t>03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069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08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441821" y="2299716"/>
            <a:ext cx="270510" cy="266700"/>
          </a:xfrm>
          <a:custGeom>
            <a:avLst/>
            <a:gdLst/>
            <a:ahLst/>
            <a:cxnLst/>
            <a:rect l="l" t="t" r="r" b="b"/>
            <a:pathLst>
              <a:path w="270509" h="266700">
                <a:moveTo>
                  <a:pt x="202691" y="200406"/>
                </a:moveTo>
                <a:lnTo>
                  <a:pt x="202691" y="67056"/>
                </a:lnTo>
                <a:lnTo>
                  <a:pt x="0" y="67056"/>
                </a:lnTo>
                <a:lnTo>
                  <a:pt x="0" y="200406"/>
                </a:lnTo>
                <a:lnTo>
                  <a:pt x="202691" y="200406"/>
                </a:lnTo>
                <a:close/>
              </a:path>
              <a:path w="270509" h="266700">
                <a:moveTo>
                  <a:pt x="270509" y="133350"/>
                </a:moveTo>
                <a:lnTo>
                  <a:pt x="202691" y="0"/>
                </a:lnTo>
                <a:lnTo>
                  <a:pt x="202691" y="266700"/>
                </a:lnTo>
                <a:lnTo>
                  <a:pt x="270509" y="13335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41821" y="2299716"/>
            <a:ext cx="270510" cy="266700"/>
          </a:xfrm>
          <a:custGeom>
            <a:avLst/>
            <a:gdLst/>
            <a:ahLst/>
            <a:cxnLst/>
            <a:rect l="l" t="t" r="r" b="b"/>
            <a:pathLst>
              <a:path w="270509" h="266700">
                <a:moveTo>
                  <a:pt x="202691" y="0"/>
                </a:moveTo>
                <a:lnTo>
                  <a:pt x="202691" y="67056"/>
                </a:lnTo>
                <a:lnTo>
                  <a:pt x="0" y="67056"/>
                </a:lnTo>
                <a:lnTo>
                  <a:pt x="0" y="200406"/>
                </a:lnTo>
                <a:lnTo>
                  <a:pt x="202691" y="200406"/>
                </a:lnTo>
                <a:lnTo>
                  <a:pt x="202691" y="266700"/>
                </a:lnTo>
                <a:lnTo>
                  <a:pt x="270509" y="133350"/>
                </a:lnTo>
                <a:lnTo>
                  <a:pt x="20269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41821" y="2901695"/>
            <a:ext cx="270510" cy="266700"/>
          </a:xfrm>
          <a:custGeom>
            <a:avLst/>
            <a:gdLst/>
            <a:ahLst/>
            <a:cxnLst/>
            <a:rect l="l" t="t" r="r" b="b"/>
            <a:pathLst>
              <a:path w="270509" h="266700">
                <a:moveTo>
                  <a:pt x="202691" y="199644"/>
                </a:moveTo>
                <a:lnTo>
                  <a:pt x="202691" y="66294"/>
                </a:lnTo>
                <a:lnTo>
                  <a:pt x="0" y="66294"/>
                </a:lnTo>
                <a:lnTo>
                  <a:pt x="0" y="199644"/>
                </a:lnTo>
                <a:lnTo>
                  <a:pt x="202691" y="199644"/>
                </a:lnTo>
                <a:close/>
              </a:path>
              <a:path w="270509" h="266700">
                <a:moveTo>
                  <a:pt x="270509" y="133350"/>
                </a:moveTo>
                <a:lnTo>
                  <a:pt x="202691" y="0"/>
                </a:lnTo>
                <a:lnTo>
                  <a:pt x="202691" y="266700"/>
                </a:lnTo>
                <a:lnTo>
                  <a:pt x="270509" y="13335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41821" y="2901695"/>
            <a:ext cx="270510" cy="266700"/>
          </a:xfrm>
          <a:custGeom>
            <a:avLst/>
            <a:gdLst/>
            <a:ahLst/>
            <a:cxnLst/>
            <a:rect l="l" t="t" r="r" b="b"/>
            <a:pathLst>
              <a:path w="270509" h="266700">
                <a:moveTo>
                  <a:pt x="202691" y="0"/>
                </a:moveTo>
                <a:lnTo>
                  <a:pt x="202691" y="66294"/>
                </a:lnTo>
                <a:lnTo>
                  <a:pt x="0" y="66294"/>
                </a:lnTo>
                <a:lnTo>
                  <a:pt x="0" y="199644"/>
                </a:lnTo>
                <a:lnTo>
                  <a:pt x="202691" y="199644"/>
                </a:lnTo>
                <a:lnTo>
                  <a:pt x="202691" y="266700"/>
                </a:lnTo>
                <a:lnTo>
                  <a:pt x="270509" y="133350"/>
                </a:lnTo>
                <a:lnTo>
                  <a:pt x="20269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41821" y="3517391"/>
            <a:ext cx="270510" cy="266700"/>
          </a:xfrm>
          <a:custGeom>
            <a:avLst/>
            <a:gdLst/>
            <a:ahLst/>
            <a:cxnLst/>
            <a:rect l="l" t="t" r="r" b="b"/>
            <a:pathLst>
              <a:path w="270509" h="266700">
                <a:moveTo>
                  <a:pt x="202691" y="200406"/>
                </a:moveTo>
                <a:lnTo>
                  <a:pt x="202691" y="67056"/>
                </a:lnTo>
                <a:lnTo>
                  <a:pt x="0" y="67056"/>
                </a:lnTo>
                <a:lnTo>
                  <a:pt x="0" y="200406"/>
                </a:lnTo>
                <a:lnTo>
                  <a:pt x="202691" y="200406"/>
                </a:lnTo>
                <a:close/>
              </a:path>
              <a:path w="270509" h="266700">
                <a:moveTo>
                  <a:pt x="270509" y="133350"/>
                </a:moveTo>
                <a:lnTo>
                  <a:pt x="202691" y="0"/>
                </a:lnTo>
                <a:lnTo>
                  <a:pt x="202691" y="266700"/>
                </a:lnTo>
                <a:lnTo>
                  <a:pt x="270509" y="13335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41821" y="3517391"/>
            <a:ext cx="270510" cy="266700"/>
          </a:xfrm>
          <a:custGeom>
            <a:avLst/>
            <a:gdLst/>
            <a:ahLst/>
            <a:cxnLst/>
            <a:rect l="l" t="t" r="r" b="b"/>
            <a:pathLst>
              <a:path w="270509" h="266700">
                <a:moveTo>
                  <a:pt x="202691" y="0"/>
                </a:moveTo>
                <a:lnTo>
                  <a:pt x="202691" y="67056"/>
                </a:lnTo>
                <a:lnTo>
                  <a:pt x="0" y="67056"/>
                </a:lnTo>
                <a:lnTo>
                  <a:pt x="0" y="200406"/>
                </a:lnTo>
                <a:lnTo>
                  <a:pt x="202691" y="200406"/>
                </a:lnTo>
                <a:lnTo>
                  <a:pt x="202691" y="266700"/>
                </a:lnTo>
                <a:lnTo>
                  <a:pt x="270509" y="133350"/>
                </a:lnTo>
                <a:lnTo>
                  <a:pt x="20269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41821" y="4104894"/>
            <a:ext cx="270510" cy="266700"/>
          </a:xfrm>
          <a:custGeom>
            <a:avLst/>
            <a:gdLst/>
            <a:ahLst/>
            <a:cxnLst/>
            <a:rect l="l" t="t" r="r" b="b"/>
            <a:pathLst>
              <a:path w="270509" h="266700">
                <a:moveTo>
                  <a:pt x="202691" y="200406"/>
                </a:moveTo>
                <a:lnTo>
                  <a:pt x="202691" y="67056"/>
                </a:lnTo>
                <a:lnTo>
                  <a:pt x="0" y="67056"/>
                </a:lnTo>
                <a:lnTo>
                  <a:pt x="0" y="200406"/>
                </a:lnTo>
                <a:lnTo>
                  <a:pt x="202691" y="200406"/>
                </a:lnTo>
                <a:close/>
              </a:path>
              <a:path w="270509" h="266700">
                <a:moveTo>
                  <a:pt x="270509" y="133350"/>
                </a:moveTo>
                <a:lnTo>
                  <a:pt x="202691" y="0"/>
                </a:lnTo>
                <a:lnTo>
                  <a:pt x="202691" y="266700"/>
                </a:lnTo>
                <a:lnTo>
                  <a:pt x="270509" y="13335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41821" y="4104894"/>
            <a:ext cx="270510" cy="266700"/>
          </a:xfrm>
          <a:custGeom>
            <a:avLst/>
            <a:gdLst/>
            <a:ahLst/>
            <a:cxnLst/>
            <a:rect l="l" t="t" r="r" b="b"/>
            <a:pathLst>
              <a:path w="270509" h="266700">
                <a:moveTo>
                  <a:pt x="202691" y="0"/>
                </a:moveTo>
                <a:lnTo>
                  <a:pt x="202691" y="67056"/>
                </a:lnTo>
                <a:lnTo>
                  <a:pt x="0" y="67056"/>
                </a:lnTo>
                <a:lnTo>
                  <a:pt x="0" y="200406"/>
                </a:lnTo>
                <a:lnTo>
                  <a:pt x="202691" y="200406"/>
                </a:lnTo>
                <a:lnTo>
                  <a:pt x="202691" y="266700"/>
                </a:lnTo>
                <a:lnTo>
                  <a:pt x="270509" y="133350"/>
                </a:lnTo>
                <a:lnTo>
                  <a:pt x="20269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65278" y="1512379"/>
            <a:ext cx="0" cy="3046730"/>
          </a:xfrm>
          <a:custGeom>
            <a:avLst/>
            <a:gdLst/>
            <a:ahLst/>
            <a:cxnLst/>
            <a:rect l="l" t="t" r="r" b="b"/>
            <a:pathLst>
              <a:path h="3046729">
                <a:moveTo>
                  <a:pt x="0" y="0"/>
                </a:moveTo>
                <a:lnTo>
                  <a:pt x="0" y="304666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50165" y="4559046"/>
            <a:ext cx="973455" cy="397510"/>
          </a:xfrm>
          <a:custGeom>
            <a:avLst/>
            <a:gdLst/>
            <a:ahLst/>
            <a:cxnLst/>
            <a:rect l="l" t="t" r="r" b="b"/>
            <a:pathLst>
              <a:path w="973454" h="397510">
                <a:moveTo>
                  <a:pt x="0" y="0"/>
                </a:moveTo>
                <a:lnTo>
                  <a:pt x="0" y="397001"/>
                </a:lnTo>
                <a:lnTo>
                  <a:pt x="973073" y="397001"/>
                </a:lnTo>
                <a:lnTo>
                  <a:pt x="97307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831463" y="1671345"/>
            <a:ext cx="533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内存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29445" y="1669822"/>
            <a:ext cx="533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磁盘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29661" y="4633239"/>
            <a:ext cx="78676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读磁盘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1030103" y="229233"/>
            <a:ext cx="8612372" cy="920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20.2 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两阶段多路归并排序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TPMMS</a:t>
            </a: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br>
              <a:rPr lang="en-US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</a:b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(4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算法求解示</a:t>
            </a:r>
            <a:r>
              <a:rPr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例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059314" y="1491731"/>
            <a:ext cx="27311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归并排序--过程模拟</a:t>
            </a:r>
            <a:endParaRPr sz="2400">
              <a:latin typeface="微软雅黑"/>
              <a:cs typeface="微软雅黑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105357" y="2204466"/>
          <a:ext cx="5255507" cy="436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8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4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5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599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98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98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55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6625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90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86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82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80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75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70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099">
                      <a:solidFill>
                        <a:srgbClr val="FF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28 15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099">
                      <a:solidFill>
                        <a:srgbClr val="FF0000"/>
                      </a:solidFill>
                      <a:prstDash val="solid"/>
                    </a:lnL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099">
                      <a:solidFill>
                        <a:srgbClr val="FF0000"/>
                      </a:solidFill>
                      <a:prstDash val="solid"/>
                    </a:lnR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103071" y="2835211"/>
          <a:ext cx="5261603" cy="436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5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4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6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09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02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02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97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946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662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103071" y="3436620"/>
          <a:ext cx="5261603" cy="436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8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4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6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47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911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662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80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78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72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099">
                      <a:solidFill>
                        <a:srgbClr val="FF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099">
                      <a:solidFill>
                        <a:srgbClr val="FF0000"/>
                      </a:solidFill>
                      <a:prstDash val="solid"/>
                    </a:lnL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099">
                      <a:solidFill>
                        <a:srgbClr val="FF0000"/>
                      </a:solidFill>
                      <a:prstDash val="solid"/>
                    </a:lnR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1105357" y="4052315"/>
          <a:ext cx="5259317" cy="436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8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4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6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47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911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6626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72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70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099">
                      <a:solidFill>
                        <a:srgbClr val="FF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099">
                      <a:solidFill>
                        <a:srgbClr val="FF0000"/>
                      </a:solidFill>
                      <a:prstDash val="solid"/>
                    </a:lnL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099">
                      <a:solidFill>
                        <a:srgbClr val="FF0000"/>
                      </a:solidFill>
                      <a:prstDash val="solid"/>
                    </a:lnR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2858CD63-67A6-4643-8E0F-DC2357675A1E}"/>
              </a:ext>
            </a:extLst>
          </p:cNvPr>
          <p:cNvSpPr/>
          <p:nvPr/>
        </p:nvSpPr>
        <p:spPr>
          <a:xfrm>
            <a:off x="8860832" y="2394581"/>
            <a:ext cx="638532" cy="1977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05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03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object 33">
            <a:extLst>
              <a:ext uri="{FF2B5EF4-FFF2-40B4-BE49-F238E27FC236}">
                <a16:creationId xmlns:a16="http://schemas.microsoft.com/office/drawing/2014/main" id="{2928AFCA-E2EE-4AB3-BBF8-CC22A6A4BB51}"/>
              </a:ext>
            </a:extLst>
          </p:cNvPr>
          <p:cNvSpPr txBox="1"/>
          <p:nvPr/>
        </p:nvSpPr>
        <p:spPr>
          <a:xfrm>
            <a:off x="6712331" y="5379009"/>
            <a:ext cx="1719580" cy="24622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604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0</a:t>
            </a:r>
            <a:r>
              <a:rPr sz="1600" dirty="0">
                <a:latin typeface="Arial"/>
                <a:cs typeface="Arial"/>
              </a:rPr>
              <a:t>3</a:t>
            </a:r>
          </a:p>
        </p:txBody>
      </p:sp>
      <p:sp>
        <p:nvSpPr>
          <p:cNvPr id="30" name="object 2">
            <a:extLst>
              <a:ext uri="{FF2B5EF4-FFF2-40B4-BE49-F238E27FC236}">
                <a16:creationId xmlns:a16="http://schemas.microsoft.com/office/drawing/2014/main" id="{1B2F7510-B4E8-469A-8D8A-1F714CB73F79}"/>
              </a:ext>
            </a:extLst>
          </p:cNvPr>
          <p:cNvSpPr/>
          <p:nvPr/>
        </p:nvSpPr>
        <p:spPr>
          <a:xfrm>
            <a:off x="1079500" y="7334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1A697342-21B5-484F-A0AD-916B9585C733}"/>
              </a:ext>
            </a:extLst>
          </p:cNvPr>
          <p:cNvSpPr/>
          <p:nvPr/>
        </p:nvSpPr>
        <p:spPr>
          <a:xfrm>
            <a:off x="1079500" y="7589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586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6791591" y="2221992"/>
          <a:ext cx="1726577" cy="2478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662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11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356">
                <a:tc>
                  <a:txBody>
                    <a:bodyPr/>
                    <a:lstStyle/>
                    <a:p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Arial"/>
                          <a:cs typeface="Arial"/>
                        </a:rPr>
                        <a:t>08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Arial"/>
                          <a:cs typeface="Arial"/>
                        </a:rPr>
                        <a:t>08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Arial"/>
                          <a:cs typeface="Arial"/>
                        </a:rPr>
                        <a:t>06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Arial"/>
                          <a:cs typeface="Arial"/>
                        </a:rPr>
                        <a:t>04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Arial"/>
                          <a:cs typeface="Arial"/>
                        </a:rPr>
                        <a:t>03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069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08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441821" y="2299716"/>
            <a:ext cx="270510" cy="266700"/>
          </a:xfrm>
          <a:custGeom>
            <a:avLst/>
            <a:gdLst/>
            <a:ahLst/>
            <a:cxnLst/>
            <a:rect l="l" t="t" r="r" b="b"/>
            <a:pathLst>
              <a:path w="270509" h="266700">
                <a:moveTo>
                  <a:pt x="202691" y="200406"/>
                </a:moveTo>
                <a:lnTo>
                  <a:pt x="202691" y="67056"/>
                </a:lnTo>
                <a:lnTo>
                  <a:pt x="0" y="67056"/>
                </a:lnTo>
                <a:lnTo>
                  <a:pt x="0" y="200406"/>
                </a:lnTo>
                <a:lnTo>
                  <a:pt x="202691" y="200406"/>
                </a:lnTo>
                <a:close/>
              </a:path>
              <a:path w="270509" h="266700">
                <a:moveTo>
                  <a:pt x="270509" y="133350"/>
                </a:moveTo>
                <a:lnTo>
                  <a:pt x="202691" y="0"/>
                </a:lnTo>
                <a:lnTo>
                  <a:pt x="202691" y="266700"/>
                </a:lnTo>
                <a:lnTo>
                  <a:pt x="270509" y="13335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41821" y="2299716"/>
            <a:ext cx="270510" cy="266700"/>
          </a:xfrm>
          <a:custGeom>
            <a:avLst/>
            <a:gdLst/>
            <a:ahLst/>
            <a:cxnLst/>
            <a:rect l="l" t="t" r="r" b="b"/>
            <a:pathLst>
              <a:path w="270509" h="266700">
                <a:moveTo>
                  <a:pt x="202691" y="0"/>
                </a:moveTo>
                <a:lnTo>
                  <a:pt x="202691" y="67056"/>
                </a:lnTo>
                <a:lnTo>
                  <a:pt x="0" y="67056"/>
                </a:lnTo>
                <a:lnTo>
                  <a:pt x="0" y="200406"/>
                </a:lnTo>
                <a:lnTo>
                  <a:pt x="202691" y="200406"/>
                </a:lnTo>
                <a:lnTo>
                  <a:pt x="202691" y="266700"/>
                </a:lnTo>
                <a:lnTo>
                  <a:pt x="270509" y="133350"/>
                </a:lnTo>
                <a:lnTo>
                  <a:pt x="20269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41821" y="2901695"/>
            <a:ext cx="270510" cy="266700"/>
          </a:xfrm>
          <a:custGeom>
            <a:avLst/>
            <a:gdLst/>
            <a:ahLst/>
            <a:cxnLst/>
            <a:rect l="l" t="t" r="r" b="b"/>
            <a:pathLst>
              <a:path w="270509" h="266700">
                <a:moveTo>
                  <a:pt x="202691" y="199644"/>
                </a:moveTo>
                <a:lnTo>
                  <a:pt x="202691" y="66294"/>
                </a:lnTo>
                <a:lnTo>
                  <a:pt x="0" y="66294"/>
                </a:lnTo>
                <a:lnTo>
                  <a:pt x="0" y="199644"/>
                </a:lnTo>
                <a:lnTo>
                  <a:pt x="202691" y="199644"/>
                </a:lnTo>
                <a:close/>
              </a:path>
              <a:path w="270509" h="266700">
                <a:moveTo>
                  <a:pt x="270509" y="133350"/>
                </a:moveTo>
                <a:lnTo>
                  <a:pt x="202691" y="0"/>
                </a:lnTo>
                <a:lnTo>
                  <a:pt x="202691" y="266700"/>
                </a:lnTo>
                <a:lnTo>
                  <a:pt x="270509" y="13335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41821" y="2901695"/>
            <a:ext cx="270510" cy="266700"/>
          </a:xfrm>
          <a:custGeom>
            <a:avLst/>
            <a:gdLst/>
            <a:ahLst/>
            <a:cxnLst/>
            <a:rect l="l" t="t" r="r" b="b"/>
            <a:pathLst>
              <a:path w="270509" h="266700">
                <a:moveTo>
                  <a:pt x="202691" y="0"/>
                </a:moveTo>
                <a:lnTo>
                  <a:pt x="202691" y="66294"/>
                </a:lnTo>
                <a:lnTo>
                  <a:pt x="0" y="66294"/>
                </a:lnTo>
                <a:lnTo>
                  <a:pt x="0" y="199644"/>
                </a:lnTo>
                <a:lnTo>
                  <a:pt x="202691" y="199644"/>
                </a:lnTo>
                <a:lnTo>
                  <a:pt x="202691" y="266700"/>
                </a:lnTo>
                <a:lnTo>
                  <a:pt x="270509" y="133350"/>
                </a:lnTo>
                <a:lnTo>
                  <a:pt x="20269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41821" y="3517391"/>
            <a:ext cx="270510" cy="266700"/>
          </a:xfrm>
          <a:custGeom>
            <a:avLst/>
            <a:gdLst/>
            <a:ahLst/>
            <a:cxnLst/>
            <a:rect l="l" t="t" r="r" b="b"/>
            <a:pathLst>
              <a:path w="270509" h="266700">
                <a:moveTo>
                  <a:pt x="202691" y="200406"/>
                </a:moveTo>
                <a:lnTo>
                  <a:pt x="202691" y="67056"/>
                </a:lnTo>
                <a:lnTo>
                  <a:pt x="0" y="67056"/>
                </a:lnTo>
                <a:lnTo>
                  <a:pt x="0" y="200406"/>
                </a:lnTo>
                <a:lnTo>
                  <a:pt x="202691" y="200406"/>
                </a:lnTo>
                <a:close/>
              </a:path>
              <a:path w="270509" h="266700">
                <a:moveTo>
                  <a:pt x="270509" y="133350"/>
                </a:moveTo>
                <a:lnTo>
                  <a:pt x="202691" y="0"/>
                </a:lnTo>
                <a:lnTo>
                  <a:pt x="202691" y="266700"/>
                </a:lnTo>
                <a:lnTo>
                  <a:pt x="270509" y="13335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41821" y="3517391"/>
            <a:ext cx="270510" cy="266700"/>
          </a:xfrm>
          <a:custGeom>
            <a:avLst/>
            <a:gdLst/>
            <a:ahLst/>
            <a:cxnLst/>
            <a:rect l="l" t="t" r="r" b="b"/>
            <a:pathLst>
              <a:path w="270509" h="266700">
                <a:moveTo>
                  <a:pt x="202691" y="0"/>
                </a:moveTo>
                <a:lnTo>
                  <a:pt x="202691" y="67056"/>
                </a:lnTo>
                <a:lnTo>
                  <a:pt x="0" y="67056"/>
                </a:lnTo>
                <a:lnTo>
                  <a:pt x="0" y="200406"/>
                </a:lnTo>
                <a:lnTo>
                  <a:pt x="202691" y="200406"/>
                </a:lnTo>
                <a:lnTo>
                  <a:pt x="202691" y="266700"/>
                </a:lnTo>
                <a:lnTo>
                  <a:pt x="270509" y="133350"/>
                </a:lnTo>
                <a:lnTo>
                  <a:pt x="20269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41821" y="4104894"/>
            <a:ext cx="270510" cy="266700"/>
          </a:xfrm>
          <a:custGeom>
            <a:avLst/>
            <a:gdLst/>
            <a:ahLst/>
            <a:cxnLst/>
            <a:rect l="l" t="t" r="r" b="b"/>
            <a:pathLst>
              <a:path w="270509" h="266700">
                <a:moveTo>
                  <a:pt x="202691" y="200406"/>
                </a:moveTo>
                <a:lnTo>
                  <a:pt x="202691" y="67056"/>
                </a:lnTo>
                <a:lnTo>
                  <a:pt x="0" y="67056"/>
                </a:lnTo>
                <a:lnTo>
                  <a:pt x="0" y="200406"/>
                </a:lnTo>
                <a:lnTo>
                  <a:pt x="202691" y="200406"/>
                </a:lnTo>
                <a:close/>
              </a:path>
              <a:path w="270509" h="266700">
                <a:moveTo>
                  <a:pt x="270509" y="133350"/>
                </a:moveTo>
                <a:lnTo>
                  <a:pt x="202691" y="0"/>
                </a:lnTo>
                <a:lnTo>
                  <a:pt x="202691" y="266700"/>
                </a:lnTo>
                <a:lnTo>
                  <a:pt x="270509" y="13335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41821" y="4104894"/>
            <a:ext cx="270510" cy="266700"/>
          </a:xfrm>
          <a:custGeom>
            <a:avLst/>
            <a:gdLst/>
            <a:ahLst/>
            <a:cxnLst/>
            <a:rect l="l" t="t" r="r" b="b"/>
            <a:pathLst>
              <a:path w="270509" h="266700">
                <a:moveTo>
                  <a:pt x="202691" y="0"/>
                </a:moveTo>
                <a:lnTo>
                  <a:pt x="202691" y="67056"/>
                </a:lnTo>
                <a:lnTo>
                  <a:pt x="0" y="67056"/>
                </a:lnTo>
                <a:lnTo>
                  <a:pt x="0" y="200406"/>
                </a:lnTo>
                <a:lnTo>
                  <a:pt x="202691" y="200406"/>
                </a:lnTo>
                <a:lnTo>
                  <a:pt x="202691" y="266700"/>
                </a:lnTo>
                <a:lnTo>
                  <a:pt x="270509" y="133350"/>
                </a:lnTo>
                <a:lnTo>
                  <a:pt x="20269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65278" y="1512379"/>
            <a:ext cx="0" cy="3046730"/>
          </a:xfrm>
          <a:custGeom>
            <a:avLst/>
            <a:gdLst/>
            <a:ahLst/>
            <a:cxnLst/>
            <a:rect l="l" t="t" r="r" b="b"/>
            <a:pathLst>
              <a:path h="3046729">
                <a:moveTo>
                  <a:pt x="0" y="0"/>
                </a:moveTo>
                <a:lnTo>
                  <a:pt x="0" y="304666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50165" y="4559046"/>
            <a:ext cx="973455" cy="397510"/>
          </a:xfrm>
          <a:custGeom>
            <a:avLst/>
            <a:gdLst/>
            <a:ahLst/>
            <a:cxnLst/>
            <a:rect l="l" t="t" r="r" b="b"/>
            <a:pathLst>
              <a:path w="973454" h="397510">
                <a:moveTo>
                  <a:pt x="0" y="0"/>
                </a:moveTo>
                <a:lnTo>
                  <a:pt x="0" y="397001"/>
                </a:lnTo>
                <a:lnTo>
                  <a:pt x="973073" y="397001"/>
                </a:lnTo>
                <a:lnTo>
                  <a:pt x="97307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831463" y="1671345"/>
            <a:ext cx="533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内存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29445" y="1669822"/>
            <a:ext cx="533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磁盘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29661" y="4633239"/>
            <a:ext cx="78676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读磁盘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1030103" y="229233"/>
            <a:ext cx="8612372" cy="920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20.2 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两阶段多路归并排序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TPMMS</a:t>
            </a: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br>
              <a:rPr lang="en-US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</a:b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(4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算法求解示</a:t>
            </a:r>
            <a:r>
              <a:rPr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例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059314" y="1491731"/>
            <a:ext cx="27311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归并排序--过程模拟</a:t>
            </a:r>
            <a:endParaRPr sz="2400">
              <a:latin typeface="微软雅黑"/>
              <a:cs typeface="微软雅黑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105357" y="2204466"/>
          <a:ext cx="5255507" cy="436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8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4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5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599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98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98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55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6625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90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86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82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80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75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70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099">
                      <a:solidFill>
                        <a:srgbClr val="FF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28 15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099">
                      <a:solidFill>
                        <a:srgbClr val="FF0000"/>
                      </a:solidFill>
                      <a:prstDash val="solid"/>
                    </a:lnL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099">
                      <a:solidFill>
                        <a:srgbClr val="FF0000"/>
                      </a:solidFill>
                      <a:prstDash val="solid"/>
                    </a:lnR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103071" y="2835211"/>
          <a:ext cx="5261603" cy="436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5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4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6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09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02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02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97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946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662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103071" y="3436620"/>
          <a:ext cx="5261603" cy="436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8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4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6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47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911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662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80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78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72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099">
                      <a:solidFill>
                        <a:srgbClr val="FF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099">
                      <a:solidFill>
                        <a:srgbClr val="FF0000"/>
                      </a:solidFill>
                      <a:prstDash val="solid"/>
                    </a:lnL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099">
                      <a:solidFill>
                        <a:srgbClr val="FF0000"/>
                      </a:solidFill>
                      <a:prstDash val="solid"/>
                    </a:lnR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1105357" y="4052315"/>
          <a:ext cx="5259317" cy="436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8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4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6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47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911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6626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72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70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099">
                      <a:solidFill>
                        <a:srgbClr val="FF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099">
                      <a:solidFill>
                        <a:srgbClr val="FF0000"/>
                      </a:solidFill>
                      <a:prstDash val="solid"/>
                    </a:lnL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099">
                      <a:solidFill>
                        <a:srgbClr val="FF0000"/>
                      </a:solidFill>
                      <a:prstDash val="solid"/>
                    </a:lnR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2858CD63-67A6-4643-8E0F-DC2357675A1E}"/>
              </a:ext>
            </a:extLst>
          </p:cNvPr>
          <p:cNvSpPr/>
          <p:nvPr/>
        </p:nvSpPr>
        <p:spPr>
          <a:xfrm>
            <a:off x="8860832" y="2394581"/>
            <a:ext cx="638532" cy="1977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05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04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object 33">
            <a:extLst>
              <a:ext uri="{FF2B5EF4-FFF2-40B4-BE49-F238E27FC236}">
                <a16:creationId xmlns:a16="http://schemas.microsoft.com/office/drawing/2014/main" id="{2928AFCA-E2EE-4AB3-BBF8-CC22A6A4BB51}"/>
              </a:ext>
            </a:extLst>
          </p:cNvPr>
          <p:cNvSpPr txBox="1"/>
          <p:nvPr/>
        </p:nvSpPr>
        <p:spPr>
          <a:xfrm>
            <a:off x="6712331" y="5379009"/>
            <a:ext cx="1719580" cy="24622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604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0</a:t>
            </a:r>
            <a:r>
              <a:rPr sz="1600" dirty="0">
                <a:latin typeface="Arial"/>
                <a:cs typeface="Arial"/>
              </a:rPr>
              <a:t>3</a:t>
            </a:r>
            <a:r>
              <a:rPr lang="en-US" altLang="zh-CN" sz="1600" dirty="0">
                <a:latin typeface="Arial"/>
                <a:cs typeface="Arial"/>
              </a:rPr>
              <a:t> 04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0" name="object 2">
            <a:extLst>
              <a:ext uri="{FF2B5EF4-FFF2-40B4-BE49-F238E27FC236}">
                <a16:creationId xmlns:a16="http://schemas.microsoft.com/office/drawing/2014/main" id="{163DD85E-BD9E-45A4-900F-0D0CA2143C91}"/>
              </a:ext>
            </a:extLst>
          </p:cNvPr>
          <p:cNvSpPr/>
          <p:nvPr/>
        </p:nvSpPr>
        <p:spPr>
          <a:xfrm>
            <a:off x="1079500" y="7334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92E25687-7980-4A2B-B908-25998262A249}"/>
              </a:ext>
            </a:extLst>
          </p:cNvPr>
          <p:cNvSpPr/>
          <p:nvPr/>
        </p:nvSpPr>
        <p:spPr>
          <a:xfrm>
            <a:off x="1079500" y="7589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7768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6791591" y="2221992"/>
          <a:ext cx="1726577" cy="2478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662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11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356">
                <a:tc>
                  <a:txBody>
                    <a:bodyPr/>
                    <a:lstStyle/>
                    <a:p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Arial"/>
                          <a:cs typeface="Arial"/>
                        </a:rPr>
                        <a:t>08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Arial"/>
                          <a:cs typeface="Arial"/>
                        </a:rPr>
                        <a:t>08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Arial"/>
                          <a:cs typeface="Arial"/>
                        </a:rPr>
                        <a:t>06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Arial"/>
                          <a:cs typeface="Arial"/>
                        </a:rPr>
                        <a:t>04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Arial"/>
                          <a:cs typeface="Arial"/>
                        </a:rPr>
                        <a:t>03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069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08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441821" y="2299716"/>
            <a:ext cx="270510" cy="266700"/>
          </a:xfrm>
          <a:custGeom>
            <a:avLst/>
            <a:gdLst/>
            <a:ahLst/>
            <a:cxnLst/>
            <a:rect l="l" t="t" r="r" b="b"/>
            <a:pathLst>
              <a:path w="270509" h="266700">
                <a:moveTo>
                  <a:pt x="202691" y="200406"/>
                </a:moveTo>
                <a:lnTo>
                  <a:pt x="202691" y="67056"/>
                </a:lnTo>
                <a:lnTo>
                  <a:pt x="0" y="67056"/>
                </a:lnTo>
                <a:lnTo>
                  <a:pt x="0" y="200406"/>
                </a:lnTo>
                <a:lnTo>
                  <a:pt x="202691" y="200406"/>
                </a:lnTo>
                <a:close/>
              </a:path>
              <a:path w="270509" h="266700">
                <a:moveTo>
                  <a:pt x="270509" y="133350"/>
                </a:moveTo>
                <a:lnTo>
                  <a:pt x="202691" y="0"/>
                </a:lnTo>
                <a:lnTo>
                  <a:pt x="202691" y="266700"/>
                </a:lnTo>
                <a:lnTo>
                  <a:pt x="270509" y="13335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41821" y="2299716"/>
            <a:ext cx="270510" cy="266700"/>
          </a:xfrm>
          <a:custGeom>
            <a:avLst/>
            <a:gdLst/>
            <a:ahLst/>
            <a:cxnLst/>
            <a:rect l="l" t="t" r="r" b="b"/>
            <a:pathLst>
              <a:path w="270509" h="266700">
                <a:moveTo>
                  <a:pt x="202691" y="0"/>
                </a:moveTo>
                <a:lnTo>
                  <a:pt x="202691" y="67056"/>
                </a:lnTo>
                <a:lnTo>
                  <a:pt x="0" y="67056"/>
                </a:lnTo>
                <a:lnTo>
                  <a:pt x="0" y="200406"/>
                </a:lnTo>
                <a:lnTo>
                  <a:pt x="202691" y="200406"/>
                </a:lnTo>
                <a:lnTo>
                  <a:pt x="202691" y="266700"/>
                </a:lnTo>
                <a:lnTo>
                  <a:pt x="270509" y="133350"/>
                </a:lnTo>
                <a:lnTo>
                  <a:pt x="20269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41821" y="2901695"/>
            <a:ext cx="270510" cy="266700"/>
          </a:xfrm>
          <a:custGeom>
            <a:avLst/>
            <a:gdLst/>
            <a:ahLst/>
            <a:cxnLst/>
            <a:rect l="l" t="t" r="r" b="b"/>
            <a:pathLst>
              <a:path w="270509" h="266700">
                <a:moveTo>
                  <a:pt x="202691" y="199644"/>
                </a:moveTo>
                <a:lnTo>
                  <a:pt x="202691" y="66294"/>
                </a:lnTo>
                <a:lnTo>
                  <a:pt x="0" y="66294"/>
                </a:lnTo>
                <a:lnTo>
                  <a:pt x="0" y="199644"/>
                </a:lnTo>
                <a:lnTo>
                  <a:pt x="202691" y="199644"/>
                </a:lnTo>
                <a:close/>
              </a:path>
              <a:path w="270509" h="266700">
                <a:moveTo>
                  <a:pt x="270509" y="133350"/>
                </a:moveTo>
                <a:lnTo>
                  <a:pt x="202691" y="0"/>
                </a:lnTo>
                <a:lnTo>
                  <a:pt x="202691" y="266700"/>
                </a:lnTo>
                <a:lnTo>
                  <a:pt x="270509" y="13335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41821" y="2901695"/>
            <a:ext cx="270510" cy="266700"/>
          </a:xfrm>
          <a:custGeom>
            <a:avLst/>
            <a:gdLst/>
            <a:ahLst/>
            <a:cxnLst/>
            <a:rect l="l" t="t" r="r" b="b"/>
            <a:pathLst>
              <a:path w="270509" h="266700">
                <a:moveTo>
                  <a:pt x="202691" y="0"/>
                </a:moveTo>
                <a:lnTo>
                  <a:pt x="202691" y="66294"/>
                </a:lnTo>
                <a:lnTo>
                  <a:pt x="0" y="66294"/>
                </a:lnTo>
                <a:lnTo>
                  <a:pt x="0" y="199644"/>
                </a:lnTo>
                <a:lnTo>
                  <a:pt x="202691" y="199644"/>
                </a:lnTo>
                <a:lnTo>
                  <a:pt x="202691" y="266700"/>
                </a:lnTo>
                <a:lnTo>
                  <a:pt x="270509" y="133350"/>
                </a:lnTo>
                <a:lnTo>
                  <a:pt x="20269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41821" y="3517391"/>
            <a:ext cx="270510" cy="266700"/>
          </a:xfrm>
          <a:custGeom>
            <a:avLst/>
            <a:gdLst/>
            <a:ahLst/>
            <a:cxnLst/>
            <a:rect l="l" t="t" r="r" b="b"/>
            <a:pathLst>
              <a:path w="270509" h="266700">
                <a:moveTo>
                  <a:pt x="202691" y="200406"/>
                </a:moveTo>
                <a:lnTo>
                  <a:pt x="202691" y="67056"/>
                </a:lnTo>
                <a:lnTo>
                  <a:pt x="0" y="67056"/>
                </a:lnTo>
                <a:lnTo>
                  <a:pt x="0" y="200406"/>
                </a:lnTo>
                <a:lnTo>
                  <a:pt x="202691" y="200406"/>
                </a:lnTo>
                <a:close/>
              </a:path>
              <a:path w="270509" h="266700">
                <a:moveTo>
                  <a:pt x="270509" y="133350"/>
                </a:moveTo>
                <a:lnTo>
                  <a:pt x="202691" y="0"/>
                </a:lnTo>
                <a:lnTo>
                  <a:pt x="202691" y="266700"/>
                </a:lnTo>
                <a:lnTo>
                  <a:pt x="270509" y="13335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41821" y="3517391"/>
            <a:ext cx="270510" cy="266700"/>
          </a:xfrm>
          <a:custGeom>
            <a:avLst/>
            <a:gdLst/>
            <a:ahLst/>
            <a:cxnLst/>
            <a:rect l="l" t="t" r="r" b="b"/>
            <a:pathLst>
              <a:path w="270509" h="266700">
                <a:moveTo>
                  <a:pt x="202691" y="0"/>
                </a:moveTo>
                <a:lnTo>
                  <a:pt x="202691" y="67056"/>
                </a:lnTo>
                <a:lnTo>
                  <a:pt x="0" y="67056"/>
                </a:lnTo>
                <a:lnTo>
                  <a:pt x="0" y="200406"/>
                </a:lnTo>
                <a:lnTo>
                  <a:pt x="202691" y="200406"/>
                </a:lnTo>
                <a:lnTo>
                  <a:pt x="202691" y="266700"/>
                </a:lnTo>
                <a:lnTo>
                  <a:pt x="270509" y="133350"/>
                </a:lnTo>
                <a:lnTo>
                  <a:pt x="20269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41821" y="4104894"/>
            <a:ext cx="270510" cy="266700"/>
          </a:xfrm>
          <a:custGeom>
            <a:avLst/>
            <a:gdLst/>
            <a:ahLst/>
            <a:cxnLst/>
            <a:rect l="l" t="t" r="r" b="b"/>
            <a:pathLst>
              <a:path w="270509" h="266700">
                <a:moveTo>
                  <a:pt x="202691" y="200406"/>
                </a:moveTo>
                <a:lnTo>
                  <a:pt x="202691" y="67056"/>
                </a:lnTo>
                <a:lnTo>
                  <a:pt x="0" y="67056"/>
                </a:lnTo>
                <a:lnTo>
                  <a:pt x="0" y="200406"/>
                </a:lnTo>
                <a:lnTo>
                  <a:pt x="202691" y="200406"/>
                </a:lnTo>
                <a:close/>
              </a:path>
              <a:path w="270509" h="266700">
                <a:moveTo>
                  <a:pt x="270509" y="133350"/>
                </a:moveTo>
                <a:lnTo>
                  <a:pt x="202691" y="0"/>
                </a:lnTo>
                <a:lnTo>
                  <a:pt x="202691" y="266700"/>
                </a:lnTo>
                <a:lnTo>
                  <a:pt x="270509" y="13335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41821" y="4104894"/>
            <a:ext cx="270510" cy="266700"/>
          </a:xfrm>
          <a:custGeom>
            <a:avLst/>
            <a:gdLst/>
            <a:ahLst/>
            <a:cxnLst/>
            <a:rect l="l" t="t" r="r" b="b"/>
            <a:pathLst>
              <a:path w="270509" h="266700">
                <a:moveTo>
                  <a:pt x="202691" y="0"/>
                </a:moveTo>
                <a:lnTo>
                  <a:pt x="202691" y="67056"/>
                </a:lnTo>
                <a:lnTo>
                  <a:pt x="0" y="67056"/>
                </a:lnTo>
                <a:lnTo>
                  <a:pt x="0" y="200406"/>
                </a:lnTo>
                <a:lnTo>
                  <a:pt x="202691" y="200406"/>
                </a:lnTo>
                <a:lnTo>
                  <a:pt x="202691" y="266700"/>
                </a:lnTo>
                <a:lnTo>
                  <a:pt x="270509" y="133350"/>
                </a:lnTo>
                <a:lnTo>
                  <a:pt x="20269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65278" y="1512379"/>
            <a:ext cx="0" cy="3046730"/>
          </a:xfrm>
          <a:custGeom>
            <a:avLst/>
            <a:gdLst/>
            <a:ahLst/>
            <a:cxnLst/>
            <a:rect l="l" t="t" r="r" b="b"/>
            <a:pathLst>
              <a:path h="3046729">
                <a:moveTo>
                  <a:pt x="0" y="0"/>
                </a:moveTo>
                <a:lnTo>
                  <a:pt x="0" y="304666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50165" y="4559046"/>
            <a:ext cx="973455" cy="397510"/>
          </a:xfrm>
          <a:custGeom>
            <a:avLst/>
            <a:gdLst/>
            <a:ahLst/>
            <a:cxnLst/>
            <a:rect l="l" t="t" r="r" b="b"/>
            <a:pathLst>
              <a:path w="973454" h="397510">
                <a:moveTo>
                  <a:pt x="0" y="0"/>
                </a:moveTo>
                <a:lnTo>
                  <a:pt x="0" y="397001"/>
                </a:lnTo>
                <a:lnTo>
                  <a:pt x="973073" y="397001"/>
                </a:lnTo>
                <a:lnTo>
                  <a:pt x="97307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831463" y="1671345"/>
            <a:ext cx="533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内存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29445" y="1669822"/>
            <a:ext cx="533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磁盘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29661" y="4633239"/>
            <a:ext cx="78676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读磁盘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1030103" y="229233"/>
            <a:ext cx="8612372" cy="920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20.2 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两阶段多路归并排序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TPMMS</a:t>
            </a: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br>
              <a:rPr lang="en-US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</a:b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(4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算法求解示</a:t>
            </a:r>
            <a:r>
              <a:rPr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例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059314" y="1491731"/>
            <a:ext cx="27311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归并排序--过程模拟</a:t>
            </a:r>
            <a:endParaRPr sz="2400">
              <a:latin typeface="微软雅黑"/>
              <a:cs typeface="微软雅黑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105357" y="2204466"/>
          <a:ext cx="5255507" cy="436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8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4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5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599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98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98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55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6625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90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86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82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80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75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70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099">
                      <a:solidFill>
                        <a:srgbClr val="FF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28 15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099">
                      <a:solidFill>
                        <a:srgbClr val="FF0000"/>
                      </a:solidFill>
                      <a:prstDash val="solid"/>
                    </a:lnL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099">
                      <a:solidFill>
                        <a:srgbClr val="FF0000"/>
                      </a:solidFill>
                      <a:prstDash val="solid"/>
                    </a:lnR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103071" y="2835211"/>
          <a:ext cx="5261603" cy="436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5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4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6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09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02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02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97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946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662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103071" y="3436620"/>
          <a:ext cx="5261603" cy="436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8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4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6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47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911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662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80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78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72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099">
                      <a:solidFill>
                        <a:srgbClr val="FF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099">
                      <a:solidFill>
                        <a:srgbClr val="FF0000"/>
                      </a:solidFill>
                      <a:prstDash val="solid"/>
                    </a:lnL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099">
                      <a:solidFill>
                        <a:srgbClr val="FF0000"/>
                      </a:solidFill>
                      <a:prstDash val="solid"/>
                    </a:lnR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1105357" y="4052315"/>
          <a:ext cx="5259317" cy="436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8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4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6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47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911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6626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72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70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099">
                      <a:solidFill>
                        <a:srgbClr val="FF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099">
                      <a:solidFill>
                        <a:srgbClr val="FF0000"/>
                      </a:solidFill>
                      <a:prstDash val="solid"/>
                    </a:lnL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099">
                      <a:solidFill>
                        <a:srgbClr val="FF0000"/>
                      </a:solidFill>
                      <a:prstDash val="solid"/>
                    </a:lnR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2858CD63-67A6-4643-8E0F-DC2357675A1E}"/>
              </a:ext>
            </a:extLst>
          </p:cNvPr>
          <p:cNvSpPr/>
          <p:nvPr/>
        </p:nvSpPr>
        <p:spPr>
          <a:xfrm>
            <a:off x="8860832" y="2394581"/>
            <a:ext cx="638532" cy="1977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08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06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object 33">
            <a:extLst>
              <a:ext uri="{FF2B5EF4-FFF2-40B4-BE49-F238E27FC236}">
                <a16:creationId xmlns:a16="http://schemas.microsoft.com/office/drawing/2014/main" id="{2928AFCA-E2EE-4AB3-BBF8-CC22A6A4BB51}"/>
              </a:ext>
            </a:extLst>
          </p:cNvPr>
          <p:cNvSpPr txBox="1"/>
          <p:nvPr/>
        </p:nvSpPr>
        <p:spPr>
          <a:xfrm>
            <a:off x="6712331" y="5379009"/>
            <a:ext cx="1719580" cy="24622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6045"/>
            <a:r>
              <a:rPr sz="1600" spc="-5" dirty="0">
                <a:latin typeface="Arial"/>
                <a:cs typeface="Arial"/>
              </a:rPr>
              <a:t>0</a:t>
            </a:r>
            <a:r>
              <a:rPr sz="1600" dirty="0">
                <a:latin typeface="Arial"/>
                <a:cs typeface="Arial"/>
              </a:rPr>
              <a:t>3</a:t>
            </a:r>
            <a:r>
              <a:rPr lang="en-US" altLang="zh-CN" sz="1600" dirty="0">
                <a:latin typeface="Arial"/>
                <a:cs typeface="Arial"/>
              </a:rPr>
              <a:t> 04 </a:t>
            </a:r>
            <a:r>
              <a:rPr lang="en-US" altLang="zh-CN" sz="1600" dirty="0"/>
              <a:t>05</a:t>
            </a:r>
          </a:p>
        </p:txBody>
      </p:sp>
      <p:sp>
        <p:nvSpPr>
          <p:cNvPr id="30" name="object 2">
            <a:extLst>
              <a:ext uri="{FF2B5EF4-FFF2-40B4-BE49-F238E27FC236}">
                <a16:creationId xmlns:a16="http://schemas.microsoft.com/office/drawing/2014/main" id="{DF7E5AE5-FE7E-4200-BBCC-D192ACEB84A0}"/>
              </a:ext>
            </a:extLst>
          </p:cNvPr>
          <p:cNvSpPr/>
          <p:nvPr/>
        </p:nvSpPr>
        <p:spPr>
          <a:xfrm>
            <a:off x="1079500" y="7334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F942F9F1-1FD2-4E70-B906-58C3B4F9F633}"/>
              </a:ext>
            </a:extLst>
          </p:cNvPr>
          <p:cNvSpPr/>
          <p:nvPr/>
        </p:nvSpPr>
        <p:spPr>
          <a:xfrm>
            <a:off x="1079500" y="7589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7720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6791591" y="2221992"/>
          <a:ext cx="1726577" cy="2478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662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11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356">
                <a:tc>
                  <a:txBody>
                    <a:bodyPr/>
                    <a:lstStyle/>
                    <a:p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Arial"/>
                          <a:cs typeface="Arial"/>
                        </a:rPr>
                        <a:t>08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Arial"/>
                          <a:cs typeface="Arial"/>
                        </a:rPr>
                        <a:t>08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Arial"/>
                          <a:cs typeface="Arial"/>
                        </a:rPr>
                        <a:t>06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Arial"/>
                          <a:cs typeface="Arial"/>
                        </a:rPr>
                        <a:t>04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Arial"/>
                          <a:cs typeface="Arial"/>
                        </a:rPr>
                        <a:t>03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069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08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441821" y="2299716"/>
            <a:ext cx="270510" cy="266700"/>
          </a:xfrm>
          <a:custGeom>
            <a:avLst/>
            <a:gdLst/>
            <a:ahLst/>
            <a:cxnLst/>
            <a:rect l="l" t="t" r="r" b="b"/>
            <a:pathLst>
              <a:path w="270509" h="266700">
                <a:moveTo>
                  <a:pt x="202691" y="200406"/>
                </a:moveTo>
                <a:lnTo>
                  <a:pt x="202691" y="67056"/>
                </a:lnTo>
                <a:lnTo>
                  <a:pt x="0" y="67056"/>
                </a:lnTo>
                <a:lnTo>
                  <a:pt x="0" y="200406"/>
                </a:lnTo>
                <a:lnTo>
                  <a:pt x="202691" y="200406"/>
                </a:lnTo>
                <a:close/>
              </a:path>
              <a:path w="270509" h="266700">
                <a:moveTo>
                  <a:pt x="270509" y="133350"/>
                </a:moveTo>
                <a:lnTo>
                  <a:pt x="202691" y="0"/>
                </a:lnTo>
                <a:lnTo>
                  <a:pt x="202691" y="266700"/>
                </a:lnTo>
                <a:lnTo>
                  <a:pt x="270509" y="13335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41821" y="2299716"/>
            <a:ext cx="270510" cy="266700"/>
          </a:xfrm>
          <a:custGeom>
            <a:avLst/>
            <a:gdLst/>
            <a:ahLst/>
            <a:cxnLst/>
            <a:rect l="l" t="t" r="r" b="b"/>
            <a:pathLst>
              <a:path w="270509" h="266700">
                <a:moveTo>
                  <a:pt x="202691" y="0"/>
                </a:moveTo>
                <a:lnTo>
                  <a:pt x="202691" y="67056"/>
                </a:lnTo>
                <a:lnTo>
                  <a:pt x="0" y="67056"/>
                </a:lnTo>
                <a:lnTo>
                  <a:pt x="0" y="200406"/>
                </a:lnTo>
                <a:lnTo>
                  <a:pt x="202691" y="200406"/>
                </a:lnTo>
                <a:lnTo>
                  <a:pt x="202691" y="266700"/>
                </a:lnTo>
                <a:lnTo>
                  <a:pt x="270509" y="133350"/>
                </a:lnTo>
                <a:lnTo>
                  <a:pt x="20269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41821" y="2901695"/>
            <a:ext cx="270510" cy="266700"/>
          </a:xfrm>
          <a:custGeom>
            <a:avLst/>
            <a:gdLst/>
            <a:ahLst/>
            <a:cxnLst/>
            <a:rect l="l" t="t" r="r" b="b"/>
            <a:pathLst>
              <a:path w="270509" h="266700">
                <a:moveTo>
                  <a:pt x="202691" y="199644"/>
                </a:moveTo>
                <a:lnTo>
                  <a:pt x="202691" y="66294"/>
                </a:lnTo>
                <a:lnTo>
                  <a:pt x="0" y="66294"/>
                </a:lnTo>
                <a:lnTo>
                  <a:pt x="0" y="199644"/>
                </a:lnTo>
                <a:lnTo>
                  <a:pt x="202691" y="199644"/>
                </a:lnTo>
                <a:close/>
              </a:path>
              <a:path w="270509" h="266700">
                <a:moveTo>
                  <a:pt x="270509" y="133350"/>
                </a:moveTo>
                <a:lnTo>
                  <a:pt x="202691" y="0"/>
                </a:lnTo>
                <a:lnTo>
                  <a:pt x="202691" y="266700"/>
                </a:lnTo>
                <a:lnTo>
                  <a:pt x="270509" y="13335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41821" y="2901695"/>
            <a:ext cx="270510" cy="266700"/>
          </a:xfrm>
          <a:custGeom>
            <a:avLst/>
            <a:gdLst/>
            <a:ahLst/>
            <a:cxnLst/>
            <a:rect l="l" t="t" r="r" b="b"/>
            <a:pathLst>
              <a:path w="270509" h="266700">
                <a:moveTo>
                  <a:pt x="202691" y="0"/>
                </a:moveTo>
                <a:lnTo>
                  <a:pt x="202691" y="66294"/>
                </a:lnTo>
                <a:lnTo>
                  <a:pt x="0" y="66294"/>
                </a:lnTo>
                <a:lnTo>
                  <a:pt x="0" y="199644"/>
                </a:lnTo>
                <a:lnTo>
                  <a:pt x="202691" y="199644"/>
                </a:lnTo>
                <a:lnTo>
                  <a:pt x="202691" y="266700"/>
                </a:lnTo>
                <a:lnTo>
                  <a:pt x="270509" y="133350"/>
                </a:lnTo>
                <a:lnTo>
                  <a:pt x="20269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41821" y="3517391"/>
            <a:ext cx="270510" cy="266700"/>
          </a:xfrm>
          <a:custGeom>
            <a:avLst/>
            <a:gdLst/>
            <a:ahLst/>
            <a:cxnLst/>
            <a:rect l="l" t="t" r="r" b="b"/>
            <a:pathLst>
              <a:path w="270509" h="266700">
                <a:moveTo>
                  <a:pt x="202691" y="200406"/>
                </a:moveTo>
                <a:lnTo>
                  <a:pt x="202691" y="67056"/>
                </a:lnTo>
                <a:lnTo>
                  <a:pt x="0" y="67056"/>
                </a:lnTo>
                <a:lnTo>
                  <a:pt x="0" y="200406"/>
                </a:lnTo>
                <a:lnTo>
                  <a:pt x="202691" y="200406"/>
                </a:lnTo>
                <a:close/>
              </a:path>
              <a:path w="270509" h="266700">
                <a:moveTo>
                  <a:pt x="270509" y="133350"/>
                </a:moveTo>
                <a:lnTo>
                  <a:pt x="202691" y="0"/>
                </a:lnTo>
                <a:lnTo>
                  <a:pt x="202691" y="266700"/>
                </a:lnTo>
                <a:lnTo>
                  <a:pt x="270509" y="13335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41821" y="3517391"/>
            <a:ext cx="270510" cy="266700"/>
          </a:xfrm>
          <a:custGeom>
            <a:avLst/>
            <a:gdLst/>
            <a:ahLst/>
            <a:cxnLst/>
            <a:rect l="l" t="t" r="r" b="b"/>
            <a:pathLst>
              <a:path w="270509" h="266700">
                <a:moveTo>
                  <a:pt x="202691" y="0"/>
                </a:moveTo>
                <a:lnTo>
                  <a:pt x="202691" y="67056"/>
                </a:lnTo>
                <a:lnTo>
                  <a:pt x="0" y="67056"/>
                </a:lnTo>
                <a:lnTo>
                  <a:pt x="0" y="200406"/>
                </a:lnTo>
                <a:lnTo>
                  <a:pt x="202691" y="200406"/>
                </a:lnTo>
                <a:lnTo>
                  <a:pt x="202691" y="266700"/>
                </a:lnTo>
                <a:lnTo>
                  <a:pt x="270509" y="133350"/>
                </a:lnTo>
                <a:lnTo>
                  <a:pt x="20269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41821" y="4104894"/>
            <a:ext cx="270510" cy="266700"/>
          </a:xfrm>
          <a:custGeom>
            <a:avLst/>
            <a:gdLst/>
            <a:ahLst/>
            <a:cxnLst/>
            <a:rect l="l" t="t" r="r" b="b"/>
            <a:pathLst>
              <a:path w="270509" h="266700">
                <a:moveTo>
                  <a:pt x="202691" y="200406"/>
                </a:moveTo>
                <a:lnTo>
                  <a:pt x="202691" y="67056"/>
                </a:lnTo>
                <a:lnTo>
                  <a:pt x="0" y="67056"/>
                </a:lnTo>
                <a:lnTo>
                  <a:pt x="0" y="200406"/>
                </a:lnTo>
                <a:lnTo>
                  <a:pt x="202691" y="200406"/>
                </a:lnTo>
                <a:close/>
              </a:path>
              <a:path w="270509" h="266700">
                <a:moveTo>
                  <a:pt x="270509" y="133350"/>
                </a:moveTo>
                <a:lnTo>
                  <a:pt x="202691" y="0"/>
                </a:lnTo>
                <a:lnTo>
                  <a:pt x="202691" y="266700"/>
                </a:lnTo>
                <a:lnTo>
                  <a:pt x="270509" y="13335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41821" y="4104894"/>
            <a:ext cx="270510" cy="266700"/>
          </a:xfrm>
          <a:custGeom>
            <a:avLst/>
            <a:gdLst/>
            <a:ahLst/>
            <a:cxnLst/>
            <a:rect l="l" t="t" r="r" b="b"/>
            <a:pathLst>
              <a:path w="270509" h="266700">
                <a:moveTo>
                  <a:pt x="202691" y="0"/>
                </a:moveTo>
                <a:lnTo>
                  <a:pt x="202691" y="67056"/>
                </a:lnTo>
                <a:lnTo>
                  <a:pt x="0" y="67056"/>
                </a:lnTo>
                <a:lnTo>
                  <a:pt x="0" y="200406"/>
                </a:lnTo>
                <a:lnTo>
                  <a:pt x="202691" y="200406"/>
                </a:lnTo>
                <a:lnTo>
                  <a:pt x="202691" y="266700"/>
                </a:lnTo>
                <a:lnTo>
                  <a:pt x="270509" y="133350"/>
                </a:lnTo>
                <a:lnTo>
                  <a:pt x="20269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65278" y="1512379"/>
            <a:ext cx="0" cy="3046730"/>
          </a:xfrm>
          <a:custGeom>
            <a:avLst/>
            <a:gdLst/>
            <a:ahLst/>
            <a:cxnLst/>
            <a:rect l="l" t="t" r="r" b="b"/>
            <a:pathLst>
              <a:path h="3046729">
                <a:moveTo>
                  <a:pt x="0" y="0"/>
                </a:moveTo>
                <a:lnTo>
                  <a:pt x="0" y="304666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50165" y="4559046"/>
            <a:ext cx="973455" cy="397510"/>
          </a:xfrm>
          <a:custGeom>
            <a:avLst/>
            <a:gdLst/>
            <a:ahLst/>
            <a:cxnLst/>
            <a:rect l="l" t="t" r="r" b="b"/>
            <a:pathLst>
              <a:path w="973454" h="397510">
                <a:moveTo>
                  <a:pt x="0" y="0"/>
                </a:moveTo>
                <a:lnTo>
                  <a:pt x="0" y="397001"/>
                </a:lnTo>
                <a:lnTo>
                  <a:pt x="973073" y="397001"/>
                </a:lnTo>
                <a:lnTo>
                  <a:pt x="97307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831463" y="1671345"/>
            <a:ext cx="533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内存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29445" y="1669822"/>
            <a:ext cx="533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磁盘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29661" y="4633239"/>
            <a:ext cx="78676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读磁盘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1030103" y="229233"/>
            <a:ext cx="8612372" cy="920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20.2 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两阶段多路归并排序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TPMMS</a:t>
            </a: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br>
              <a:rPr lang="en-US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</a:b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(4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算法求解示</a:t>
            </a:r>
            <a:r>
              <a:rPr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例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059314" y="1491731"/>
            <a:ext cx="27311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归并排序--过程模拟</a:t>
            </a:r>
            <a:endParaRPr sz="2400">
              <a:latin typeface="微软雅黑"/>
              <a:cs typeface="微软雅黑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105357" y="2204466"/>
          <a:ext cx="5255507" cy="436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8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4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5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599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98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98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55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6625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90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86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82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80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75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70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099">
                      <a:solidFill>
                        <a:srgbClr val="FF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28 15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099">
                      <a:solidFill>
                        <a:srgbClr val="FF0000"/>
                      </a:solidFill>
                      <a:prstDash val="solid"/>
                    </a:lnL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099">
                      <a:solidFill>
                        <a:srgbClr val="FF0000"/>
                      </a:solidFill>
                      <a:prstDash val="solid"/>
                    </a:lnR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103071" y="2835211"/>
          <a:ext cx="5261603" cy="436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5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4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6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09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02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02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97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946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662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103071" y="3436620"/>
          <a:ext cx="5261603" cy="436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8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4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6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47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911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662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80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78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72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099">
                      <a:solidFill>
                        <a:srgbClr val="FF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099">
                      <a:solidFill>
                        <a:srgbClr val="FF0000"/>
                      </a:solidFill>
                      <a:prstDash val="solid"/>
                    </a:lnL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099">
                      <a:solidFill>
                        <a:srgbClr val="FF0000"/>
                      </a:solidFill>
                      <a:prstDash val="solid"/>
                    </a:lnR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1105357" y="4052315"/>
          <a:ext cx="5259317" cy="436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8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4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6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47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01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911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6626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72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70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099">
                      <a:solidFill>
                        <a:srgbClr val="FF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099">
                      <a:solidFill>
                        <a:srgbClr val="FF0000"/>
                      </a:solidFill>
                      <a:prstDash val="solid"/>
                    </a:lnL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099">
                      <a:solidFill>
                        <a:srgbClr val="FF0000"/>
                      </a:solidFill>
                      <a:prstDash val="solid"/>
                    </a:lnR>
                    <a:lnT w="38099">
                      <a:solidFill>
                        <a:srgbClr val="FF0000"/>
                      </a:solidFill>
                      <a:prstDash val="solid"/>
                    </a:lnT>
                    <a:lnB w="38099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2858CD63-67A6-4643-8E0F-DC2357675A1E}"/>
              </a:ext>
            </a:extLst>
          </p:cNvPr>
          <p:cNvSpPr/>
          <p:nvPr/>
        </p:nvSpPr>
        <p:spPr>
          <a:xfrm>
            <a:off x="8860832" y="2394581"/>
            <a:ext cx="638532" cy="1977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08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08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object 33">
            <a:extLst>
              <a:ext uri="{FF2B5EF4-FFF2-40B4-BE49-F238E27FC236}">
                <a16:creationId xmlns:a16="http://schemas.microsoft.com/office/drawing/2014/main" id="{2928AFCA-E2EE-4AB3-BBF8-CC22A6A4BB51}"/>
              </a:ext>
            </a:extLst>
          </p:cNvPr>
          <p:cNvSpPr txBox="1"/>
          <p:nvPr/>
        </p:nvSpPr>
        <p:spPr>
          <a:xfrm>
            <a:off x="6712331" y="5379009"/>
            <a:ext cx="1719580" cy="24622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6045"/>
            <a:r>
              <a:rPr sz="1600" spc="-5" dirty="0">
                <a:latin typeface="Arial"/>
                <a:cs typeface="Arial"/>
              </a:rPr>
              <a:t>0</a:t>
            </a:r>
            <a:r>
              <a:rPr sz="1600" dirty="0">
                <a:latin typeface="Arial"/>
                <a:cs typeface="Arial"/>
              </a:rPr>
              <a:t>3</a:t>
            </a:r>
            <a:r>
              <a:rPr lang="en-US" altLang="zh-CN" sz="1600" dirty="0">
                <a:latin typeface="Arial"/>
                <a:cs typeface="Arial"/>
              </a:rPr>
              <a:t> 04 </a:t>
            </a:r>
            <a:r>
              <a:rPr lang="en-US" altLang="zh-CN" sz="1600" dirty="0"/>
              <a:t>05 08</a:t>
            </a:r>
          </a:p>
        </p:txBody>
      </p:sp>
      <p:sp>
        <p:nvSpPr>
          <p:cNvPr id="30" name="object 33">
            <a:extLst>
              <a:ext uri="{FF2B5EF4-FFF2-40B4-BE49-F238E27FC236}">
                <a16:creationId xmlns:a16="http://schemas.microsoft.com/office/drawing/2014/main" id="{0115A868-C1AD-4907-8C6B-B91B23AA81A7}"/>
              </a:ext>
            </a:extLst>
          </p:cNvPr>
          <p:cNvSpPr txBox="1"/>
          <p:nvPr/>
        </p:nvSpPr>
        <p:spPr>
          <a:xfrm>
            <a:off x="3246120" y="5381625"/>
            <a:ext cx="1719580" cy="24622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6045"/>
            <a:r>
              <a:rPr sz="1600" spc="-5" dirty="0">
                <a:latin typeface="Arial"/>
                <a:cs typeface="Arial"/>
              </a:rPr>
              <a:t>0</a:t>
            </a:r>
            <a:r>
              <a:rPr sz="1600" dirty="0">
                <a:latin typeface="Arial"/>
                <a:cs typeface="Arial"/>
              </a:rPr>
              <a:t>3</a:t>
            </a:r>
            <a:r>
              <a:rPr lang="en-US" altLang="zh-CN" sz="1600" dirty="0">
                <a:latin typeface="Arial"/>
                <a:cs typeface="Arial"/>
              </a:rPr>
              <a:t> 04 </a:t>
            </a:r>
            <a:r>
              <a:rPr lang="en-US" altLang="zh-CN" sz="1600" dirty="0"/>
              <a:t>05 08</a:t>
            </a:r>
          </a:p>
        </p:txBody>
      </p:sp>
      <p:graphicFrame>
        <p:nvGraphicFramePr>
          <p:cNvPr id="31" name="object 31">
            <a:extLst>
              <a:ext uri="{FF2B5EF4-FFF2-40B4-BE49-F238E27FC236}">
                <a16:creationId xmlns:a16="http://schemas.microsoft.com/office/drawing/2014/main" id="{00EB59ED-FFB8-423F-AFAD-6715DA693917}"/>
              </a:ext>
            </a:extLst>
          </p:cNvPr>
          <p:cNvGraphicFramePr>
            <a:graphicFrameLocks noGrp="1"/>
          </p:cNvGraphicFramePr>
          <p:nvPr/>
        </p:nvGraphicFramePr>
        <p:xfrm>
          <a:off x="6016637" y="4956048"/>
          <a:ext cx="973073" cy="1949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7393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600" spc="-67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600" spc="-77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600" spc="-78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600" spc="-8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600" spc="-88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600" spc="-78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600" spc="-665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02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微软雅黑"/>
                          <a:cs typeface="微软雅黑"/>
                        </a:rPr>
                        <a:t>写磁盘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solidFill>
                      <a:srgbClr val="FFF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692">
                <a:tc>
                  <a:txBody>
                    <a:bodyPr/>
                    <a:lstStyle/>
                    <a:p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0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object 2">
            <a:extLst>
              <a:ext uri="{FF2B5EF4-FFF2-40B4-BE49-F238E27FC236}">
                <a16:creationId xmlns:a16="http://schemas.microsoft.com/office/drawing/2014/main" id="{4AD541F1-F9B5-4BD3-A20F-32E37DE85AA8}"/>
              </a:ext>
            </a:extLst>
          </p:cNvPr>
          <p:cNvSpPr/>
          <p:nvPr/>
        </p:nvSpPr>
        <p:spPr>
          <a:xfrm>
            <a:off x="1079500" y="7334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A5CA9D0D-ACEB-4336-AAA1-E47B8499F7BB}"/>
              </a:ext>
            </a:extLst>
          </p:cNvPr>
          <p:cNvSpPr/>
          <p:nvPr/>
        </p:nvSpPr>
        <p:spPr>
          <a:xfrm>
            <a:off x="1079500" y="7589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048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0500" y="200025"/>
            <a:ext cx="8612372" cy="550244"/>
          </a:xfrm>
          <a:prstGeom prst="rect">
            <a:avLst/>
          </a:prstGeom>
        </p:spPr>
        <p:txBody>
          <a:bodyPr vert="horz" wrap="square" lIns="0" tIns="53686" rIns="0" bIns="0" rtlCol="0">
            <a:spAutoFit/>
          </a:bodyPr>
          <a:lstStyle/>
          <a:p>
            <a:pPr marL="2724150">
              <a:lnSpc>
                <a:spcPts val="4305"/>
              </a:lnSpc>
            </a:pP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黑体"/>
              </a:rPr>
              <a:t>本讲学习什</a:t>
            </a:r>
            <a:r>
              <a:rPr sz="2800" b="0" spc="-1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黑体"/>
              </a:rPr>
              <a:t>么</a:t>
            </a:r>
            <a:r>
              <a:rPr sz="2800" b="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/>
              </a:rPr>
              <a:t>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8155">
              <a:lnSpc>
                <a:spcPct val="100000"/>
              </a:lnSpc>
            </a:pPr>
            <a:r>
              <a:rPr sz="2800" spc="-5" dirty="0">
                <a:solidFill>
                  <a:srgbClr val="CC0000"/>
                </a:solidFill>
              </a:rPr>
              <a:t>基本内容</a:t>
            </a:r>
            <a:endParaRPr sz="2800" dirty="0"/>
          </a:p>
          <a:p>
            <a:pPr marL="478155">
              <a:lnSpc>
                <a:spcPct val="100000"/>
              </a:lnSpc>
              <a:spcBef>
                <a:spcPts val="925"/>
              </a:spcBef>
            </a:pPr>
            <a:r>
              <a:rPr sz="2400" spc="-5" dirty="0"/>
              <a:t>1</a:t>
            </a:r>
            <a:r>
              <a:rPr sz="2400" dirty="0"/>
              <a:t>.</a:t>
            </a:r>
            <a:r>
              <a:rPr sz="2400" spc="-5" dirty="0"/>
              <a:t> 为什么需要两趟算法暨两趟算法的基本思想</a:t>
            </a:r>
            <a:endParaRPr sz="2400" dirty="0"/>
          </a:p>
          <a:p>
            <a:pPr marL="478155">
              <a:lnSpc>
                <a:spcPct val="100000"/>
              </a:lnSpc>
              <a:spcBef>
                <a:spcPts val="855"/>
              </a:spcBef>
            </a:pPr>
            <a:r>
              <a:rPr sz="2400" spc="-5" dirty="0"/>
              <a:t>2</a:t>
            </a:r>
            <a:r>
              <a:rPr sz="2400" dirty="0"/>
              <a:t>.</a:t>
            </a:r>
            <a:r>
              <a:rPr sz="2400" spc="-5" dirty="0"/>
              <a:t> 两阶段多路归并排序算法</a:t>
            </a:r>
            <a:endParaRPr sz="2400" dirty="0"/>
          </a:p>
          <a:p>
            <a:pPr marL="478155">
              <a:lnSpc>
                <a:spcPct val="100000"/>
              </a:lnSpc>
              <a:spcBef>
                <a:spcPts val="850"/>
              </a:spcBef>
            </a:pPr>
            <a:r>
              <a:rPr sz="2400" spc="-5" dirty="0"/>
              <a:t>3</a:t>
            </a:r>
            <a:r>
              <a:rPr sz="2400" dirty="0"/>
              <a:t>.</a:t>
            </a:r>
            <a:r>
              <a:rPr sz="2400" spc="-5" dirty="0"/>
              <a:t> 基于排序的两趟扫描算法</a:t>
            </a:r>
            <a:endParaRPr sz="2400" dirty="0"/>
          </a:p>
          <a:p>
            <a:pPr marL="478155">
              <a:lnSpc>
                <a:spcPct val="100000"/>
              </a:lnSpc>
              <a:spcBef>
                <a:spcPts val="855"/>
              </a:spcBef>
            </a:pPr>
            <a:r>
              <a:rPr sz="2400" spc="-5" dirty="0"/>
              <a:t>4</a:t>
            </a:r>
            <a:r>
              <a:rPr sz="2400" dirty="0"/>
              <a:t>.</a:t>
            </a:r>
            <a:r>
              <a:rPr sz="2400" spc="-5" dirty="0"/>
              <a:t> 基于散列的两趟扫描算法</a:t>
            </a:r>
            <a:endParaRPr sz="2400" dirty="0"/>
          </a:p>
        </p:txBody>
      </p:sp>
      <p:sp>
        <p:nvSpPr>
          <p:cNvPr id="5" name="object 5"/>
          <p:cNvSpPr txBox="1"/>
          <p:nvPr/>
        </p:nvSpPr>
        <p:spPr>
          <a:xfrm>
            <a:off x="1274711" y="4352544"/>
            <a:ext cx="8213725" cy="2192655"/>
          </a:xfrm>
          <a:prstGeom prst="rect">
            <a:avLst/>
          </a:prstGeom>
          <a:ln w="38100">
            <a:solidFill>
              <a:srgbClr val="6666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2400" b="1" dirty="0">
                <a:solidFill>
                  <a:srgbClr val="CC0000"/>
                </a:solidFill>
                <a:latin typeface="微软雅黑"/>
                <a:cs typeface="微软雅黑"/>
              </a:rPr>
              <a:t>重点与难点</a:t>
            </a:r>
            <a:endParaRPr sz="2400" dirty="0">
              <a:latin typeface="微软雅黑"/>
              <a:cs typeface="微软雅黑"/>
            </a:endParaRPr>
          </a:p>
          <a:p>
            <a:pPr marL="92075">
              <a:lnSpc>
                <a:spcPct val="100000"/>
              </a:lnSpc>
              <a:spcBef>
                <a:spcPts val="740"/>
              </a:spcBef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b="1" spc="-5" dirty="0">
                <a:latin typeface="微软雅黑"/>
                <a:cs typeface="微软雅黑"/>
              </a:rPr>
              <a:t>理解两趟算法的基本思想</a:t>
            </a:r>
            <a:endParaRPr sz="2000" dirty="0">
              <a:latin typeface="微软雅黑"/>
              <a:cs typeface="微软雅黑"/>
            </a:endParaRPr>
          </a:p>
          <a:p>
            <a:pPr marL="92075">
              <a:lnSpc>
                <a:spcPct val="100000"/>
              </a:lnSpc>
              <a:spcBef>
                <a:spcPts val="725"/>
              </a:spcBef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b="1" spc="-5" dirty="0">
                <a:latin typeface="微软雅黑"/>
                <a:cs typeface="微软雅黑"/>
              </a:rPr>
              <a:t>理解两阶段多路归并排序算法，进一步理解基于排序的两趟扫描算法</a:t>
            </a:r>
            <a:endParaRPr sz="2000" dirty="0">
              <a:latin typeface="微软雅黑"/>
              <a:cs typeface="微软雅黑"/>
            </a:endParaRPr>
          </a:p>
          <a:p>
            <a:pPr marL="92075">
              <a:lnSpc>
                <a:spcPct val="100000"/>
              </a:lnSpc>
              <a:spcBef>
                <a:spcPts val="725"/>
              </a:spcBef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b="1" spc="-5" dirty="0">
                <a:latin typeface="微软雅黑"/>
                <a:cs typeface="微软雅黑"/>
              </a:rPr>
              <a:t>理解散列算法的核心思想，进一步理解基于散列的两趟扫描算法</a:t>
            </a:r>
            <a:endParaRPr sz="2000" dirty="0">
              <a:latin typeface="微软雅黑"/>
              <a:cs typeface="微软雅黑"/>
            </a:endParaRPr>
          </a:p>
          <a:p>
            <a:pPr marL="92075">
              <a:lnSpc>
                <a:spcPct val="100000"/>
              </a:lnSpc>
              <a:spcBef>
                <a:spcPts val="725"/>
              </a:spcBef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b="1" spc="-5" dirty="0">
                <a:latin typeface="微软雅黑"/>
                <a:cs typeface="微软雅黑"/>
              </a:rPr>
              <a:t>关系代数操作的两趟扫描算法实现</a:t>
            </a:r>
            <a:endParaRPr sz="2000" dirty="0">
              <a:latin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15225" y="2305811"/>
            <a:ext cx="9103614" cy="3215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03817" y="5492496"/>
            <a:ext cx="7129271" cy="1303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59314" y="1491731"/>
            <a:ext cx="27311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归并排序--过程模拟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30103" y="229233"/>
            <a:ext cx="8612372" cy="920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20.2 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两阶段多路归并排序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TPMMS</a:t>
            </a: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br>
              <a:rPr lang="en-US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</a:b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(4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算法求解示</a:t>
            </a:r>
            <a:r>
              <a:rPr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例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D4232FA7-A749-44EA-8B30-B755E395DA10}"/>
              </a:ext>
            </a:extLst>
          </p:cNvPr>
          <p:cNvSpPr/>
          <p:nvPr/>
        </p:nvSpPr>
        <p:spPr>
          <a:xfrm>
            <a:off x="1079500" y="7334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083CD9F-0CD1-466C-8A81-0D546FFF3946}"/>
              </a:ext>
            </a:extLst>
          </p:cNvPr>
          <p:cNvSpPr/>
          <p:nvPr/>
        </p:nvSpPr>
        <p:spPr>
          <a:xfrm>
            <a:off x="1079500" y="7589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92943" y="1223772"/>
            <a:ext cx="6025895" cy="5983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8561" y="2795016"/>
            <a:ext cx="1560830" cy="1342390"/>
          </a:xfrm>
          <a:custGeom>
            <a:avLst/>
            <a:gdLst/>
            <a:ahLst/>
            <a:cxnLst/>
            <a:rect l="l" t="t" r="r" b="b"/>
            <a:pathLst>
              <a:path w="1560830" h="1342389">
                <a:moveTo>
                  <a:pt x="1560576" y="671322"/>
                </a:moveTo>
                <a:lnTo>
                  <a:pt x="1557991" y="616218"/>
                </a:lnTo>
                <a:lnTo>
                  <a:pt x="1550372" y="562349"/>
                </a:lnTo>
                <a:lnTo>
                  <a:pt x="1537918" y="509887"/>
                </a:lnTo>
                <a:lnTo>
                  <a:pt x="1520830" y="459004"/>
                </a:lnTo>
                <a:lnTo>
                  <a:pt x="1499306" y="409872"/>
                </a:lnTo>
                <a:lnTo>
                  <a:pt x="1473547" y="362663"/>
                </a:lnTo>
                <a:lnTo>
                  <a:pt x="1443754" y="317550"/>
                </a:lnTo>
                <a:lnTo>
                  <a:pt x="1410126" y="274704"/>
                </a:lnTo>
                <a:lnTo>
                  <a:pt x="1372863" y="234296"/>
                </a:lnTo>
                <a:lnTo>
                  <a:pt x="1332166" y="196500"/>
                </a:lnTo>
                <a:lnTo>
                  <a:pt x="1288234" y="161487"/>
                </a:lnTo>
                <a:lnTo>
                  <a:pt x="1241267" y="129430"/>
                </a:lnTo>
                <a:lnTo>
                  <a:pt x="1191466" y="100499"/>
                </a:lnTo>
                <a:lnTo>
                  <a:pt x="1139029" y="74868"/>
                </a:lnTo>
                <a:lnTo>
                  <a:pt x="1084159" y="52708"/>
                </a:lnTo>
                <a:lnTo>
                  <a:pt x="1027054" y="34192"/>
                </a:lnTo>
                <a:lnTo>
                  <a:pt x="967914" y="19491"/>
                </a:lnTo>
                <a:lnTo>
                  <a:pt x="906940" y="8777"/>
                </a:lnTo>
                <a:lnTo>
                  <a:pt x="844331" y="2223"/>
                </a:lnTo>
                <a:lnTo>
                  <a:pt x="780288" y="0"/>
                </a:lnTo>
                <a:lnTo>
                  <a:pt x="716347" y="2223"/>
                </a:lnTo>
                <a:lnTo>
                  <a:pt x="653821" y="8777"/>
                </a:lnTo>
                <a:lnTo>
                  <a:pt x="592909" y="19491"/>
                </a:lnTo>
                <a:lnTo>
                  <a:pt x="533814" y="34192"/>
                </a:lnTo>
                <a:lnTo>
                  <a:pt x="476738" y="52708"/>
                </a:lnTo>
                <a:lnTo>
                  <a:pt x="421882" y="74868"/>
                </a:lnTo>
                <a:lnTo>
                  <a:pt x="369447" y="100499"/>
                </a:lnTo>
                <a:lnTo>
                  <a:pt x="319637" y="129430"/>
                </a:lnTo>
                <a:lnTo>
                  <a:pt x="272652" y="161487"/>
                </a:lnTo>
                <a:lnTo>
                  <a:pt x="228695" y="196500"/>
                </a:lnTo>
                <a:lnTo>
                  <a:pt x="187966" y="234296"/>
                </a:lnTo>
                <a:lnTo>
                  <a:pt x="150668" y="274704"/>
                </a:lnTo>
                <a:lnTo>
                  <a:pt x="117003" y="317550"/>
                </a:lnTo>
                <a:lnTo>
                  <a:pt x="87172" y="362663"/>
                </a:lnTo>
                <a:lnTo>
                  <a:pt x="61376" y="409872"/>
                </a:lnTo>
                <a:lnTo>
                  <a:pt x="39819" y="459004"/>
                </a:lnTo>
                <a:lnTo>
                  <a:pt x="22700" y="509887"/>
                </a:lnTo>
                <a:lnTo>
                  <a:pt x="10223" y="562349"/>
                </a:lnTo>
                <a:lnTo>
                  <a:pt x="2589" y="616218"/>
                </a:lnTo>
                <a:lnTo>
                  <a:pt x="0" y="671322"/>
                </a:lnTo>
                <a:lnTo>
                  <a:pt x="2589" y="726317"/>
                </a:lnTo>
                <a:lnTo>
                  <a:pt x="10223" y="780088"/>
                </a:lnTo>
                <a:lnTo>
                  <a:pt x="22700" y="832462"/>
                </a:lnTo>
                <a:lnTo>
                  <a:pt x="39819" y="883267"/>
                </a:lnTo>
                <a:lnTo>
                  <a:pt x="61376" y="932330"/>
                </a:lnTo>
                <a:lnTo>
                  <a:pt x="87172" y="979479"/>
                </a:lnTo>
                <a:lnTo>
                  <a:pt x="117003" y="1024540"/>
                </a:lnTo>
                <a:lnTo>
                  <a:pt x="138684" y="1052105"/>
                </a:lnTo>
                <a:lnTo>
                  <a:pt x="138684" y="671322"/>
                </a:lnTo>
                <a:lnTo>
                  <a:pt x="140811" y="626054"/>
                </a:lnTo>
                <a:lnTo>
                  <a:pt x="147082" y="581787"/>
                </a:lnTo>
                <a:lnTo>
                  <a:pt x="157331" y="538662"/>
                </a:lnTo>
                <a:lnTo>
                  <a:pt x="171395" y="496824"/>
                </a:lnTo>
                <a:lnTo>
                  <a:pt x="189106" y="456414"/>
                </a:lnTo>
                <a:lnTo>
                  <a:pt x="210302" y="417576"/>
                </a:lnTo>
                <a:lnTo>
                  <a:pt x="234815" y="380452"/>
                </a:lnTo>
                <a:lnTo>
                  <a:pt x="262481" y="345186"/>
                </a:lnTo>
                <a:lnTo>
                  <a:pt x="293135" y="311919"/>
                </a:lnTo>
                <a:lnTo>
                  <a:pt x="326612" y="280797"/>
                </a:lnTo>
                <a:lnTo>
                  <a:pt x="362746" y="251960"/>
                </a:lnTo>
                <a:lnTo>
                  <a:pt x="401372" y="225552"/>
                </a:lnTo>
                <a:lnTo>
                  <a:pt x="442326" y="201715"/>
                </a:lnTo>
                <a:lnTo>
                  <a:pt x="485442" y="180594"/>
                </a:lnTo>
                <a:lnTo>
                  <a:pt x="530554" y="162329"/>
                </a:lnTo>
                <a:lnTo>
                  <a:pt x="577498" y="147065"/>
                </a:lnTo>
                <a:lnTo>
                  <a:pt x="626109" y="134945"/>
                </a:lnTo>
                <a:lnTo>
                  <a:pt x="676220" y="126111"/>
                </a:lnTo>
                <a:lnTo>
                  <a:pt x="727668" y="120705"/>
                </a:lnTo>
                <a:lnTo>
                  <a:pt x="780288" y="118872"/>
                </a:lnTo>
                <a:lnTo>
                  <a:pt x="833015" y="120705"/>
                </a:lnTo>
                <a:lnTo>
                  <a:pt x="884561" y="126111"/>
                </a:lnTo>
                <a:lnTo>
                  <a:pt x="934761" y="134945"/>
                </a:lnTo>
                <a:lnTo>
                  <a:pt x="983449" y="147066"/>
                </a:lnTo>
                <a:lnTo>
                  <a:pt x="1030462" y="162329"/>
                </a:lnTo>
                <a:lnTo>
                  <a:pt x="1075634" y="180594"/>
                </a:lnTo>
                <a:lnTo>
                  <a:pt x="1118802" y="201715"/>
                </a:lnTo>
                <a:lnTo>
                  <a:pt x="1159800" y="225552"/>
                </a:lnTo>
                <a:lnTo>
                  <a:pt x="1198464" y="251960"/>
                </a:lnTo>
                <a:lnTo>
                  <a:pt x="1234630" y="280797"/>
                </a:lnTo>
                <a:lnTo>
                  <a:pt x="1268132" y="311919"/>
                </a:lnTo>
                <a:lnTo>
                  <a:pt x="1298807" y="345186"/>
                </a:lnTo>
                <a:lnTo>
                  <a:pt x="1326489" y="380452"/>
                </a:lnTo>
                <a:lnTo>
                  <a:pt x="1351015" y="417576"/>
                </a:lnTo>
                <a:lnTo>
                  <a:pt x="1372219" y="456414"/>
                </a:lnTo>
                <a:lnTo>
                  <a:pt x="1389936" y="496824"/>
                </a:lnTo>
                <a:lnTo>
                  <a:pt x="1404003" y="538662"/>
                </a:lnTo>
                <a:lnTo>
                  <a:pt x="1414255" y="581787"/>
                </a:lnTo>
                <a:lnTo>
                  <a:pt x="1420526" y="626054"/>
                </a:lnTo>
                <a:lnTo>
                  <a:pt x="1422654" y="671322"/>
                </a:lnTo>
                <a:lnTo>
                  <a:pt x="1422654" y="1051397"/>
                </a:lnTo>
                <a:lnTo>
                  <a:pt x="1443754" y="1024540"/>
                </a:lnTo>
                <a:lnTo>
                  <a:pt x="1473547" y="979479"/>
                </a:lnTo>
                <a:lnTo>
                  <a:pt x="1499306" y="932330"/>
                </a:lnTo>
                <a:lnTo>
                  <a:pt x="1520830" y="883267"/>
                </a:lnTo>
                <a:lnTo>
                  <a:pt x="1537918" y="832462"/>
                </a:lnTo>
                <a:lnTo>
                  <a:pt x="1550372" y="780088"/>
                </a:lnTo>
                <a:lnTo>
                  <a:pt x="1557991" y="726317"/>
                </a:lnTo>
                <a:lnTo>
                  <a:pt x="1560576" y="671322"/>
                </a:lnTo>
                <a:close/>
              </a:path>
              <a:path w="1560830" h="1342389">
                <a:moveTo>
                  <a:pt x="1422654" y="1051397"/>
                </a:moveTo>
                <a:lnTo>
                  <a:pt x="1422654" y="671322"/>
                </a:lnTo>
                <a:lnTo>
                  <a:pt x="1420526" y="716584"/>
                </a:lnTo>
                <a:lnTo>
                  <a:pt x="1414255" y="760835"/>
                </a:lnTo>
                <a:lnTo>
                  <a:pt x="1404003" y="803935"/>
                </a:lnTo>
                <a:lnTo>
                  <a:pt x="1389936" y="845740"/>
                </a:lnTo>
                <a:lnTo>
                  <a:pt x="1372219" y="886110"/>
                </a:lnTo>
                <a:lnTo>
                  <a:pt x="1351015" y="924903"/>
                </a:lnTo>
                <a:lnTo>
                  <a:pt x="1326489" y="961976"/>
                </a:lnTo>
                <a:lnTo>
                  <a:pt x="1298807" y="997189"/>
                </a:lnTo>
                <a:lnTo>
                  <a:pt x="1268132" y="1030400"/>
                </a:lnTo>
                <a:lnTo>
                  <a:pt x="1234630" y="1061466"/>
                </a:lnTo>
                <a:lnTo>
                  <a:pt x="1198464" y="1090245"/>
                </a:lnTo>
                <a:lnTo>
                  <a:pt x="1159800" y="1116598"/>
                </a:lnTo>
                <a:lnTo>
                  <a:pt x="1118802" y="1140381"/>
                </a:lnTo>
                <a:lnTo>
                  <a:pt x="1075634" y="1161452"/>
                </a:lnTo>
                <a:lnTo>
                  <a:pt x="1030462" y="1179671"/>
                </a:lnTo>
                <a:lnTo>
                  <a:pt x="983449" y="1194895"/>
                </a:lnTo>
                <a:lnTo>
                  <a:pt x="934761" y="1206982"/>
                </a:lnTo>
                <a:lnTo>
                  <a:pt x="884561" y="1215792"/>
                </a:lnTo>
                <a:lnTo>
                  <a:pt x="833015" y="1221181"/>
                </a:lnTo>
                <a:lnTo>
                  <a:pt x="780288" y="1223010"/>
                </a:lnTo>
                <a:lnTo>
                  <a:pt x="727668" y="1221181"/>
                </a:lnTo>
                <a:lnTo>
                  <a:pt x="676220" y="1215792"/>
                </a:lnTo>
                <a:lnTo>
                  <a:pt x="626109" y="1206982"/>
                </a:lnTo>
                <a:lnTo>
                  <a:pt x="577498" y="1194895"/>
                </a:lnTo>
                <a:lnTo>
                  <a:pt x="530554" y="1179671"/>
                </a:lnTo>
                <a:lnTo>
                  <a:pt x="485442" y="1161452"/>
                </a:lnTo>
                <a:lnTo>
                  <a:pt x="442326" y="1140381"/>
                </a:lnTo>
                <a:lnTo>
                  <a:pt x="401372" y="1116598"/>
                </a:lnTo>
                <a:lnTo>
                  <a:pt x="362746" y="1090245"/>
                </a:lnTo>
                <a:lnTo>
                  <a:pt x="326612" y="1061466"/>
                </a:lnTo>
                <a:lnTo>
                  <a:pt x="293135" y="1030400"/>
                </a:lnTo>
                <a:lnTo>
                  <a:pt x="262481" y="997189"/>
                </a:lnTo>
                <a:lnTo>
                  <a:pt x="234815" y="961976"/>
                </a:lnTo>
                <a:lnTo>
                  <a:pt x="210302" y="924903"/>
                </a:lnTo>
                <a:lnTo>
                  <a:pt x="189106" y="886110"/>
                </a:lnTo>
                <a:lnTo>
                  <a:pt x="171395" y="845740"/>
                </a:lnTo>
                <a:lnTo>
                  <a:pt x="157331" y="803935"/>
                </a:lnTo>
                <a:lnTo>
                  <a:pt x="147082" y="760835"/>
                </a:lnTo>
                <a:lnTo>
                  <a:pt x="140811" y="716584"/>
                </a:lnTo>
                <a:lnTo>
                  <a:pt x="138684" y="671322"/>
                </a:lnTo>
                <a:lnTo>
                  <a:pt x="138684" y="1052105"/>
                </a:lnTo>
                <a:lnTo>
                  <a:pt x="187966" y="1107711"/>
                </a:lnTo>
                <a:lnTo>
                  <a:pt x="228695" y="1145476"/>
                </a:lnTo>
                <a:lnTo>
                  <a:pt x="272652" y="1180463"/>
                </a:lnTo>
                <a:lnTo>
                  <a:pt x="319637" y="1212500"/>
                </a:lnTo>
                <a:lnTo>
                  <a:pt x="369447" y="1241414"/>
                </a:lnTo>
                <a:lnTo>
                  <a:pt x="421882" y="1267033"/>
                </a:lnTo>
                <a:lnTo>
                  <a:pt x="476738" y="1289184"/>
                </a:lnTo>
                <a:lnTo>
                  <a:pt x="533814" y="1307695"/>
                </a:lnTo>
                <a:lnTo>
                  <a:pt x="592909" y="1322393"/>
                </a:lnTo>
                <a:lnTo>
                  <a:pt x="653821" y="1333105"/>
                </a:lnTo>
                <a:lnTo>
                  <a:pt x="716347" y="1339659"/>
                </a:lnTo>
                <a:lnTo>
                  <a:pt x="780288" y="1341882"/>
                </a:lnTo>
                <a:lnTo>
                  <a:pt x="844331" y="1339659"/>
                </a:lnTo>
                <a:lnTo>
                  <a:pt x="906940" y="1333105"/>
                </a:lnTo>
                <a:lnTo>
                  <a:pt x="967914" y="1322393"/>
                </a:lnTo>
                <a:lnTo>
                  <a:pt x="1027054" y="1307695"/>
                </a:lnTo>
                <a:lnTo>
                  <a:pt x="1084159" y="1289184"/>
                </a:lnTo>
                <a:lnTo>
                  <a:pt x="1139029" y="1267033"/>
                </a:lnTo>
                <a:lnTo>
                  <a:pt x="1191466" y="1241414"/>
                </a:lnTo>
                <a:lnTo>
                  <a:pt x="1241267" y="1212500"/>
                </a:lnTo>
                <a:lnTo>
                  <a:pt x="1288234" y="1180463"/>
                </a:lnTo>
                <a:lnTo>
                  <a:pt x="1332166" y="1145476"/>
                </a:lnTo>
                <a:lnTo>
                  <a:pt x="1372863" y="1107711"/>
                </a:lnTo>
                <a:lnTo>
                  <a:pt x="1410126" y="1067342"/>
                </a:lnTo>
                <a:lnTo>
                  <a:pt x="1422654" y="105139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7339" y="2903220"/>
            <a:ext cx="1303020" cy="1122680"/>
          </a:xfrm>
          <a:custGeom>
            <a:avLst/>
            <a:gdLst/>
            <a:ahLst/>
            <a:cxnLst/>
            <a:rect l="l" t="t" r="r" b="b"/>
            <a:pathLst>
              <a:path w="1303020" h="1122679">
                <a:moveTo>
                  <a:pt x="1303019" y="561594"/>
                </a:moveTo>
                <a:lnTo>
                  <a:pt x="1300864" y="515538"/>
                </a:lnTo>
                <a:lnTo>
                  <a:pt x="1294509" y="470506"/>
                </a:lnTo>
                <a:lnTo>
                  <a:pt x="1284120" y="426644"/>
                </a:lnTo>
                <a:lnTo>
                  <a:pt x="1269863" y="384096"/>
                </a:lnTo>
                <a:lnTo>
                  <a:pt x="1251906" y="343007"/>
                </a:lnTo>
                <a:lnTo>
                  <a:pt x="1230414" y="303520"/>
                </a:lnTo>
                <a:lnTo>
                  <a:pt x="1205553" y="265781"/>
                </a:lnTo>
                <a:lnTo>
                  <a:pt x="1177491" y="229935"/>
                </a:lnTo>
                <a:lnTo>
                  <a:pt x="1146392" y="196125"/>
                </a:lnTo>
                <a:lnTo>
                  <a:pt x="1112424" y="164496"/>
                </a:lnTo>
                <a:lnTo>
                  <a:pt x="1075753" y="135194"/>
                </a:lnTo>
                <a:lnTo>
                  <a:pt x="1036545" y="108362"/>
                </a:lnTo>
                <a:lnTo>
                  <a:pt x="994966" y="84145"/>
                </a:lnTo>
                <a:lnTo>
                  <a:pt x="951184" y="62688"/>
                </a:lnTo>
                <a:lnTo>
                  <a:pt x="905363" y="44136"/>
                </a:lnTo>
                <a:lnTo>
                  <a:pt x="857670" y="28632"/>
                </a:lnTo>
                <a:lnTo>
                  <a:pt x="808272" y="16322"/>
                </a:lnTo>
                <a:lnTo>
                  <a:pt x="757335" y="7351"/>
                </a:lnTo>
                <a:lnTo>
                  <a:pt x="705026" y="1861"/>
                </a:lnTo>
                <a:lnTo>
                  <a:pt x="651509" y="0"/>
                </a:lnTo>
                <a:lnTo>
                  <a:pt x="598097" y="1861"/>
                </a:lnTo>
                <a:lnTo>
                  <a:pt x="545869" y="7351"/>
                </a:lnTo>
                <a:lnTo>
                  <a:pt x="494995" y="16322"/>
                </a:lnTo>
                <a:lnTo>
                  <a:pt x="445641" y="28632"/>
                </a:lnTo>
                <a:lnTo>
                  <a:pt x="397978" y="44136"/>
                </a:lnTo>
                <a:lnTo>
                  <a:pt x="352172" y="62688"/>
                </a:lnTo>
                <a:lnTo>
                  <a:pt x="308391" y="84145"/>
                </a:lnTo>
                <a:lnTo>
                  <a:pt x="266803" y="108362"/>
                </a:lnTo>
                <a:lnTo>
                  <a:pt x="227577" y="135194"/>
                </a:lnTo>
                <a:lnTo>
                  <a:pt x="190880" y="164496"/>
                </a:lnTo>
                <a:lnTo>
                  <a:pt x="156881" y="196125"/>
                </a:lnTo>
                <a:lnTo>
                  <a:pt x="125748" y="229935"/>
                </a:lnTo>
                <a:lnTo>
                  <a:pt x="97648" y="265781"/>
                </a:lnTo>
                <a:lnTo>
                  <a:pt x="72749" y="303520"/>
                </a:lnTo>
                <a:lnTo>
                  <a:pt x="51220" y="343007"/>
                </a:lnTo>
                <a:lnTo>
                  <a:pt x="33229" y="384096"/>
                </a:lnTo>
                <a:lnTo>
                  <a:pt x="18943" y="426644"/>
                </a:lnTo>
                <a:lnTo>
                  <a:pt x="8531" y="470506"/>
                </a:lnTo>
                <a:lnTo>
                  <a:pt x="2160" y="515538"/>
                </a:lnTo>
                <a:lnTo>
                  <a:pt x="0" y="561594"/>
                </a:lnTo>
                <a:lnTo>
                  <a:pt x="2160" y="607541"/>
                </a:lnTo>
                <a:lnTo>
                  <a:pt x="8531" y="652474"/>
                </a:lnTo>
                <a:lnTo>
                  <a:pt x="18943" y="696249"/>
                </a:lnTo>
                <a:lnTo>
                  <a:pt x="33229" y="738719"/>
                </a:lnTo>
                <a:lnTo>
                  <a:pt x="51220" y="779740"/>
                </a:lnTo>
                <a:lnTo>
                  <a:pt x="72749" y="819166"/>
                </a:lnTo>
                <a:lnTo>
                  <a:pt x="97648" y="856853"/>
                </a:lnTo>
                <a:lnTo>
                  <a:pt x="125748" y="892655"/>
                </a:lnTo>
                <a:lnTo>
                  <a:pt x="156881" y="926427"/>
                </a:lnTo>
                <a:lnTo>
                  <a:pt x="190880" y="958024"/>
                </a:lnTo>
                <a:lnTo>
                  <a:pt x="227577" y="987301"/>
                </a:lnTo>
                <a:lnTo>
                  <a:pt x="266803" y="1014112"/>
                </a:lnTo>
                <a:lnTo>
                  <a:pt x="308391" y="1038312"/>
                </a:lnTo>
                <a:lnTo>
                  <a:pt x="352172" y="1059757"/>
                </a:lnTo>
                <a:lnTo>
                  <a:pt x="397978" y="1078301"/>
                </a:lnTo>
                <a:lnTo>
                  <a:pt x="445641" y="1093799"/>
                </a:lnTo>
                <a:lnTo>
                  <a:pt x="494995" y="1106105"/>
                </a:lnTo>
                <a:lnTo>
                  <a:pt x="545869" y="1115075"/>
                </a:lnTo>
                <a:lnTo>
                  <a:pt x="598097" y="1120564"/>
                </a:lnTo>
                <a:lnTo>
                  <a:pt x="651509" y="1122426"/>
                </a:lnTo>
                <a:lnTo>
                  <a:pt x="705026" y="1120564"/>
                </a:lnTo>
                <a:lnTo>
                  <a:pt x="757335" y="1115075"/>
                </a:lnTo>
                <a:lnTo>
                  <a:pt x="808272" y="1106105"/>
                </a:lnTo>
                <a:lnTo>
                  <a:pt x="857670" y="1093799"/>
                </a:lnTo>
                <a:lnTo>
                  <a:pt x="905363" y="1078301"/>
                </a:lnTo>
                <a:lnTo>
                  <a:pt x="951184" y="1059757"/>
                </a:lnTo>
                <a:lnTo>
                  <a:pt x="994966" y="1038312"/>
                </a:lnTo>
                <a:lnTo>
                  <a:pt x="1036545" y="1014112"/>
                </a:lnTo>
                <a:lnTo>
                  <a:pt x="1075753" y="987301"/>
                </a:lnTo>
                <a:lnTo>
                  <a:pt x="1112424" y="958024"/>
                </a:lnTo>
                <a:lnTo>
                  <a:pt x="1146392" y="926427"/>
                </a:lnTo>
                <a:lnTo>
                  <a:pt x="1177491" y="892655"/>
                </a:lnTo>
                <a:lnTo>
                  <a:pt x="1205553" y="856853"/>
                </a:lnTo>
                <a:lnTo>
                  <a:pt x="1230414" y="819166"/>
                </a:lnTo>
                <a:lnTo>
                  <a:pt x="1251906" y="779740"/>
                </a:lnTo>
                <a:lnTo>
                  <a:pt x="1269863" y="738719"/>
                </a:lnTo>
                <a:lnTo>
                  <a:pt x="1284120" y="696249"/>
                </a:lnTo>
                <a:lnTo>
                  <a:pt x="1294509" y="652474"/>
                </a:lnTo>
                <a:lnTo>
                  <a:pt x="1300864" y="607541"/>
                </a:lnTo>
                <a:lnTo>
                  <a:pt x="1303019" y="561594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7339" y="2903220"/>
            <a:ext cx="1303020" cy="1122680"/>
          </a:xfrm>
          <a:custGeom>
            <a:avLst/>
            <a:gdLst/>
            <a:ahLst/>
            <a:cxnLst/>
            <a:rect l="l" t="t" r="r" b="b"/>
            <a:pathLst>
              <a:path w="1303020" h="1122679">
                <a:moveTo>
                  <a:pt x="651509" y="0"/>
                </a:moveTo>
                <a:lnTo>
                  <a:pt x="598097" y="1861"/>
                </a:lnTo>
                <a:lnTo>
                  <a:pt x="545869" y="7351"/>
                </a:lnTo>
                <a:lnTo>
                  <a:pt x="494995" y="16322"/>
                </a:lnTo>
                <a:lnTo>
                  <a:pt x="445641" y="28632"/>
                </a:lnTo>
                <a:lnTo>
                  <a:pt x="397978" y="44136"/>
                </a:lnTo>
                <a:lnTo>
                  <a:pt x="352172" y="62688"/>
                </a:lnTo>
                <a:lnTo>
                  <a:pt x="308391" y="84145"/>
                </a:lnTo>
                <a:lnTo>
                  <a:pt x="266803" y="108362"/>
                </a:lnTo>
                <a:lnTo>
                  <a:pt x="227577" y="135194"/>
                </a:lnTo>
                <a:lnTo>
                  <a:pt x="190880" y="164496"/>
                </a:lnTo>
                <a:lnTo>
                  <a:pt x="156881" y="196125"/>
                </a:lnTo>
                <a:lnTo>
                  <a:pt x="125748" y="229935"/>
                </a:lnTo>
                <a:lnTo>
                  <a:pt x="97648" y="265781"/>
                </a:lnTo>
                <a:lnTo>
                  <a:pt x="72749" y="303520"/>
                </a:lnTo>
                <a:lnTo>
                  <a:pt x="51220" y="343007"/>
                </a:lnTo>
                <a:lnTo>
                  <a:pt x="33229" y="384096"/>
                </a:lnTo>
                <a:lnTo>
                  <a:pt x="18943" y="426644"/>
                </a:lnTo>
                <a:lnTo>
                  <a:pt x="8531" y="470506"/>
                </a:lnTo>
                <a:lnTo>
                  <a:pt x="2160" y="515538"/>
                </a:lnTo>
                <a:lnTo>
                  <a:pt x="0" y="561594"/>
                </a:lnTo>
                <a:lnTo>
                  <a:pt x="2160" y="607541"/>
                </a:lnTo>
                <a:lnTo>
                  <a:pt x="8531" y="652474"/>
                </a:lnTo>
                <a:lnTo>
                  <a:pt x="18943" y="696249"/>
                </a:lnTo>
                <a:lnTo>
                  <a:pt x="33229" y="738719"/>
                </a:lnTo>
                <a:lnTo>
                  <a:pt x="51220" y="779740"/>
                </a:lnTo>
                <a:lnTo>
                  <a:pt x="72749" y="819166"/>
                </a:lnTo>
                <a:lnTo>
                  <a:pt x="97648" y="856853"/>
                </a:lnTo>
                <a:lnTo>
                  <a:pt x="125748" y="892655"/>
                </a:lnTo>
                <a:lnTo>
                  <a:pt x="156881" y="926427"/>
                </a:lnTo>
                <a:lnTo>
                  <a:pt x="190880" y="958024"/>
                </a:lnTo>
                <a:lnTo>
                  <a:pt x="227577" y="987301"/>
                </a:lnTo>
                <a:lnTo>
                  <a:pt x="266803" y="1014112"/>
                </a:lnTo>
                <a:lnTo>
                  <a:pt x="308391" y="1038312"/>
                </a:lnTo>
                <a:lnTo>
                  <a:pt x="352172" y="1059757"/>
                </a:lnTo>
                <a:lnTo>
                  <a:pt x="397978" y="1078301"/>
                </a:lnTo>
                <a:lnTo>
                  <a:pt x="445641" y="1093799"/>
                </a:lnTo>
                <a:lnTo>
                  <a:pt x="494995" y="1106105"/>
                </a:lnTo>
                <a:lnTo>
                  <a:pt x="545869" y="1115075"/>
                </a:lnTo>
                <a:lnTo>
                  <a:pt x="598097" y="1120564"/>
                </a:lnTo>
                <a:lnTo>
                  <a:pt x="651509" y="1122426"/>
                </a:lnTo>
                <a:lnTo>
                  <a:pt x="705026" y="1120564"/>
                </a:lnTo>
                <a:lnTo>
                  <a:pt x="757335" y="1115075"/>
                </a:lnTo>
                <a:lnTo>
                  <a:pt x="808272" y="1106105"/>
                </a:lnTo>
                <a:lnTo>
                  <a:pt x="857670" y="1093799"/>
                </a:lnTo>
                <a:lnTo>
                  <a:pt x="905363" y="1078301"/>
                </a:lnTo>
                <a:lnTo>
                  <a:pt x="951184" y="1059757"/>
                </a:lnTo>
                <a:lnTo>
                  <a:pt x="994966" y="1038312"/>
                </a:lnTo>
                <a:lnTo>
                  <a:pt x="1036545" y="1014112"/>
                </a:lnTo>
                <a:lnTo>
                  <a:pt x="1075753" y="987301"/>
                </a:lnTo>
                <a:lnTo>
                  <a:pt x="1112424" y="958024"/>
                </a:lnTo>
                <a:lnTo>
                  <a:pt x="1146392" y="926427"/>
                </a:lnTo>
                <a:lnTo>
                  <a:pt x="1177491" y="892655"/>
                </a:lnTo>
                <a:lnTo>
                  <a:pt x="1205553" y="856853"/>
                </a:lnTo>
                <a:lnTo>
                  <a:pt x="1230414" y="819166"/>
                </a:lnTo>
                <a:lnTo>
                  <a:pt x="1251906" y="779740"/>
                </a:lnTo>
                <a:lnTo>
                  <a:pt x="1269863" y="738719"/>
                </a:lnTo>
                <a:lnTo>
                  <a:pt x="1284120" y="696249"/>
                </a:lnTo>
                <a:lnTo>
                  <a:pt x="1294509" y="652474"/>
                </a:lnTo>
                <a:lnTo>
                  <a:pt x="1300864" y="607541"/>
                </a:lnTo>
                <a:lnTo>
                  <a:pt x="1303019" y="561594"/>
                </a:lnTo>
                <a:lnTo>
                  <a:pt x="1300864" y="515538"/>
                </a:lnTo>
                <a:lnTo>
                  <a:pt x="1294509" y="470506"/>
                </a:lnTo>
                <a:lnTo>
                  <a:pt x="1284120" y="426644"/>
                </a:lnTo>
                <a:lnTo>
                  <a:pt x="1269863" y="384096"/>
                </a:lnTo>
                <a:lnTo>
                  <a:pt x="1251906" y="343007"/>
                </a:lnTo>
                <a:lnTo>
                  <a:pt x="1230414" y="303520"/>
                </a:lnTo>
                <a:lnTo>
                  <a:pt x="1205553" y="265781"/>
                </a:lnTo>
                <a:lnTo>
                  <a:pt x="1177491" y="229935"/>
                </a:lnTo>
                <a:lnTo>
                  <a:pt x="1146392" y="196125"/>
                </a:lnTo>
                <a:lnTo>
                  <a:pt x="1112424" y="164496"/>
                </a:lnTo>
                <a:lnTo>
                  <a:pt x="1075753" y="135194"/>
                </a:lnTo>
                <a:lnTo>
                  <a:pt x="1036545" y="108362"/>
                </a:lnTo>
                <a:lnTo>
                  <a:pt x="994966" y="84145"/>
                </a:lnTo>
                <a:lnTo>
                  <a:pt x="951184" y="62688"/>
                </a:lnTo>
                <a:lnTo>
                  <a:pt x="905363" y="44136"/>
                </a:lnTo>
                <a:lnTo>
                  <a:pt x="857670" y="28632"/>
                </a:lnTo>
                <a:lnTo>
                  <a:pt x="808272" y="16322"/>
                </a:lnTo>
                <a:lnTo>
                  <a:pt x="757335" y="7351"/>
                </a:lnTo>
                <a:lnTo>
                  <a:pt x="705026" y="1861"/>
                </a:lnTo>
                <a:lnTo>
                  <a:pt x="651509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00085" y="4946141"/>
            <a:ext cx="1560830" cy="1342390"/>
          </a:xfrm>
          <a:custGeom>
            <a:avLst/>
            <a:gdLst/>
            <a:ahLst/>
            <a:cxnLst/>
            <a:rect l="l" t="t" r="r" b="b"/>
            <a:pathLst>
              <a:path w="1560830" h="1342389">
                <a:moveTo>
                  <a:pt x="1560576" y="671322"/>
                </a:moveTo>
                <a:lnTo>
                  <a:pt x="1557991" y="616218"/>
                </a:lnTo>
                <a:lnTo>
                  <a:pt x="1550372" y="562349"/>
                </a:lnTo>
                <a:lnTo>
                  <a:pt x="1537918" y="509887"/>
                </a:lnTo>
                <a:lnTo>
                  <a:pt x="1520830" y="459004"/>
                </a:lnTo>
                <a:lnTo>
                  <a:pt x="1499306" y="409872"/>
                </a:lnTo>
                <a:lnTo>
                  <a:pt x="1473547" y="362663"/>
                </a:lnTo>
                <a:lnTo>
                  <a:pt x="1443754" y="317550"/>
                </a:lnTo>
                <a:lnTo>
                  <a:pt x="1410126" y="274704"/>
                </a:lnTo>
                <a:lnTo>
                  <a:pt x="1372863" y="234296"/>
                </a:lnTo>
                <a:lnTo>
                  <a:pt x="1332166" y="196500"/>
                </a:lnTo>
                <a:lnTo>
                  <a:pt x="1288234" y="161487"/>
                </a:lnTo>
                <a:lnTo>
                  <a:pt x="1241267" y="129430"/>
                </a:lnTo>
                <a:lnTo>
                  <a:pt x="1191466" y="100499"/>
                </a:lnTo>
                <a:lnTo>
                  <a:pt x="1139029" y="74868"/>
                </a:lnTo>
                <a:lnTo>
                  <a:pt x="1084159" y="52708"/>
                </a:lnTo>
                <a:lnTo>
                  <a:pt x="1027054" y="34192"/>
                </a:lnTo>
                <a:lnTo>
                  <a:pt x="967914" y="19491"/>
                </a:lnTo>
                <a:lnTo>
                  <a:pt x="906940" y="8777"/>
                </a:lnTo>
                <a:lnTo>
                  <a:pt x="844331" y="2223"/>
                </a:lnTo>
                <a:lnTo>
                  <a:pt x="780288" y="0"/>
                </a:lnTo>
                <a:lnTo>
                  <a:pt x="716347" y="2223"/>
                </a:lnTo>
                <a:lnTo>
                  <a:pt x="653821" y="8777"/>
                </a:lnTo>
                <a:lnTo>
                  <a:pt x="592909" y="19491"/>
                </a:lnTo>
                <a:lnTo>
                  <a:pt x="533814" y="34192"/>
                </a:lnTo>
                <a:lnTo>
                  <a:pt x="476738" y="52708"/>
                </a:lnTo>
                <a:lnTo>
                  <a:pt x="421882" y="74868"/>
                </a:lnTo>
                <a:lnTo>
                  <a:pt x="369447" y="100499"/>
                </a:lnTo>
                <a:lnTo>
                  <a:pt x="319637" y="129430"/>
                </a:lnTo>
                <a:lnTo>
                  <a:pt x="272652" y="161487"/>
                </a:lnTo>
                <a:lnTo>
                  <a:pt x="228695" y="196500"/>
                </a:lnTo>
                <a:lnTo>
                  <a:pt x="187966" y="234296"/>
                </a:lnTo>
                <a:lnTo>
                  <a:pt x="150668" y="274704"/>
                </a:lnTo>
                <a:lnTo>
                  <a:pt x="117003" y="317550"/>
                </a:lnTo>
                <a:lnTo>
                  <a:pt x="87172" y="362663"/>
                </a:lnTo>
                <a:lnTo>
                  <a:pt x="61376" y="409872"/>
                </a:lnTo>
                <a:lnTo>
                  <a:pt x="39819" y="459004"/>
                </a:lnTo>
                <a:lnTo>
                  <a:pt x="22700" y="509887"/>
                </a:lnTo>
                <a:lnTo>
                  <a:pt x="10223" y="562349"/>
                </a:lnTo>
                <a:lnTo>
                  <a:pt x="2589" y="616218"/>
                </a:lnTo>
                <a:lnTo>
                  <a:pt x="0" y="671322"/>
                </a:lnTo>
                <a:lnTo>
                  <a:pt x="2589" y="726317"/>
                </a:lnTo>
                <a:lnTo>
                  <a:pt x="10223" y="780088"/>
                </a:lnTo>
                <a:lnTo>
                  <a:pt x="22700" y="832462"/>
                </a:lnTo>
                <a:lnTo>
                  <a:pt x="39819" y="883267"/>
                </a:lnTo>
                <a:lnTo>
                  <a:pt x="61376" y="932330"/>
                </a:lnTo>
                <a:lnTo>
                  <a:pt x="87172" y="979479"/>
                </a:lnTo>
                <a:lnTo>
                  <a:pt x="117003" y="1024540"/>
                </a:lnTo>
                <a:lnTo>
                  <a:pt x="138684" y="1052105"/>
                </a:lnTo>
                <a:lnTo>
                  <a:pt x="138684" y="671322"/>
                </a:lnTo>
                <a:lnTo>
                  <a:pt x="140811" y="626054"/>
                </a:lnTo>
                <a:lnTo>
                  <a:pt x="147082" y="581787"/>
                </a:lnTo>
                <a:lnTo>
                  <a:pt x="157331" y="538662"/>
                </a:lnTo>
                <a:lnTo>
                  <a:pt x="171395" y="496824"/>
                </a:lnTo>
                <a:lnTo>
                  <a:pt x="189106" y="456414"/>
                </a:lnTo>
                <a:lnTo>
                  <a:pt x="210302" y="417576"/>
                </a:lnTo>
                <a:lnTo>
                  <a:pt x="234815" y="380452"/>
                </a:lnTo>
                <a:lnTo>
                  <a:pt x="262481" y="345186"/>
                </a:lnTo>
                <a:lnTo>
                  <a:pt x="293135" y="311919"/>
                </a:lnTo>
                <a:lnTo>
                  <a:pt x="326612" y="280797"/>
                </a:lnTo>
                <a:lnTo>
                  <a:pt x="362746" y="251960"/>
                </a:lnTo>
                <a:lnTo>
                  <a:pt x="401372" y="225552"/>
                </a:lnTo>
                <a:lnTo>
                  <a:pt x="442326" y="201715"/>
                </a:lnTo>
                <a:lnTo>
                  <a:pt x="485442" y="180594"/>
                </a:lnTo>
                <a:lnTo>
                  <a:pt x="530554" y="162329"/>
                </a:lnTo>
                <a:lnTo>
                  <a:pt x="577498" y="147065"/>
                </a:lnTo>
                <a:lnTo>
                  <a:pt x="626109" y="134945"/>
                </a:lnTo>
                <a:lnTo>
                  <a:pt x="676220" y="126111"/>
                </a:lnTo>
                <a:lnTo>
                  <a:pt x="727668" y="120705"/>
                </a:lnTo>
                <a:lnTo>
                  <a:pt x="780288" y="118872"/>
                </a:lnTo>
                <a:lnTo>
                  <a:pt x="833015" y="120705"/>
                </a:lnTo>
                <a:lnTo>
                  <a:pt x="884561" y="126111"/>
                </a:lnTo>
                <a:lnTo>
                  <a:pt x="934761" y="134945"/>
                </a:lnTo>
                <a:lnTo>
                  <a:pt x="983449" y="147066"/>
                </a:lnTo>
                <a:lnTo>
                  <a:pt x="1030462" y="162329"/>
                </a:lnTo>
                <a:lnTo>
                  <a:pt x="1075634" y="180594"/>
                </a:lnTo>
                <a:lnTo>
                  <a:pt x="1118802" y="201715"/>
                </a:lnTo>
                <a:lnTo>
                  <a:pt x="1159800" y="225552"/>
                </a:lnTo>
                <a:lnTo>
                  <a:pt x="1198464" y="251960"/>
                </a:lnTo>
                <a:lnTo>
                  <a:pt x="1234630" y="280797"/>
                </a:lnTo>
                <a:lnTo>
                  <a:pt x="1268132" y="311919"/>
                </a:lnTo>
                <a:lnTo>
                  <a:pt x="1298807" y="345186"/>
                </a:lnTo>
                <a:lnTo>
                  <a:pt x="1326489" y="380452"/>
                </a:lnTo>
                <a:lnTo>
                  <a:pt x="1351015" y="417576"/>
                </a:lnTo>
                <a:lnTo>
                  <a:pt x="1372219" y="456414"/>
                </a:lnTo>
                <a:lnTo>
                  <a:pt x="1389936" y="496824"/>
                </a:lnTo>
                <a:lnTo>
                  <a:pt x="1404003" y="538662"/>
                </a:lnTo>
                <a:lnTo>
                  <a:pt x="1414255" y="581787"/>
                </a:lnTo>
                <a:lnTo>
                  <a:pt x="1420526" y="626054"/>
                </a:lnTo>
                <a:lnTo>
                  <a:pt x="1422654" y="671322"/>
                </a:lnTo>
                <a:lnTo>
                  <a:pt x="1422654" y="1051397"/>
                </a:lnTo>
                <a:lnTo>
                  <a:pt x="1443754" y="1024540"/>
                </a:lnTo>
                <a:lnTo>
                  <a:pt x="1473547" y="979479"/>
                </a:lnTo>
                <a:lnTo>
                  <a:pt x="1499306" y="932330"/>
                </a:lnTo>
                <a:lnTo>
                  <a:pt x="1520830" y="883267"/>
                </a:lnTo>
                <a:lnTo>
                  <a:pt x="1537918" y="832462"/>
                </a:lnTo>
                <a:lnTo>
                  <a:pt x="1550372" y="780088"/>
                </a:lnTo>
                <a:lnTo>
                  <a:pt x="1557991" y="726317"/>
                </a:lnTo>
                <a:lnTo>
                  <a:pt x="1560576" y="671322"/>
                </a:lnTo>
                <a:close/>
              </a:path>
              <a:path w="1560830" h="1342389">
                <a:moveTo>
                  <a:pt x="1422654" y="1051397"/>
                </a:moveTo>
                <a:lnTo>
                  <a:pt x="1422654" y="671322"/>
                </a:lnTo>
                <a:lnTo>
                  <a:pt x="1420526" y="716584"/>
                </a:lnTo>
                <a:lnTo>
                  <a:pt x="1414255" y="760835"/>
                </a:lnTo>
                <a:lnTo>
                  <a:pt x="1404003" y="803935"/>
                </a:lnTo>
                <a:lnTo>
                  <a:pt x="1389936" y="845740"/>
                </a:lnTo>
                <a:lnTo>
                  <a:pt x="1372219" y="886110"/>
                </a:lnTo>
                <a:lnTo>
                  <a:pt x="1351015" y="924903"/>
                </a:lnTo>
                <a:lnTo>
                  <a:pt x="1326489" y="961976"/>
                </a:lnTo>
                <a:lnTo>
                  <a:pt x="1298807" y="997189"/>
                </a:lnTo>
                <a:lnTo>
                  <a:pt x="1268132" y="1030400"/>
                </a:lnTo>
                <a:lnTo>
                  <a:pt x="1234630" y="1061466"/>
                </a:lnTo>
                <a:lnTo>
                  <a:pt x="1198464" y="1090245"/>
                </a:lnTo>
                <a:lnTo>
                  <a:pt x="1159800" y="1116598"/>
                </a:lnTo>
                <a:lnTo>
                  <a:pt x="1118802" y="1140381"/>
                </a:lnTo>
                <a:lnTo>
                  <a:pt x="1075634" y="1161452"/>
                </a:lnTo>
                <a:lnTo>
                  <a:pt x="1030462" y="1179671"/>
                </a:lnTo>
                <a:lnTo>
                  <a:pt x="983449" y="1194895"/>
                </a:lnTo>
                <a:lnTo>
                  <a:pt x="934761" y="1206982"/>
                </a:lnTo>
                <a:lnTo>
                  <a:pt x="884561" y="1215792"/>
                </a:lnTo>
                <a:lnTo>
                  <a:pt x="833015" y="1221181"/>
                </a:lnTo>
                <a:lnTo>
                  <a:pt x="780288" y="1223010"/>
                </a:lnTo>
                <a:lnTo>
                  <a:pt x="727668" y="1221181"/>
                </a:lnTo>
                <a:lnTo>
                  <a:pt x="676220" y="1215792"/>
                </a:lnTo>
                <a:lnTo>
                  <a:pt x="626109" y="1206982"/>
                </a:lnTo>
                <a:lnTo>
                  <a:pt x="577498" y="1194895"/>
                </a:lnTo>
                <a:lnTo>
                  <a:pt x="530554" y="1179671"/>
                </a:lnTo>
                <a:lnTo>
                  <a:pt x="485442" y="1161452"/>
                </a:lnTo>
                <a:lnTo>
                  <a:pt x="442326" y="1140381"/>
                </a:lnTo>
                <a:lnTo>
                  <a:pt x="401372" y="1116598"/>
                </a:lnTo>
                <a:lnTo>
                  <a:pt x="362746" y="1090245"/>
                </a:lnTo>
                <a:lnTo>
                  <a:pt x="326612" y="1061466"/>
                </a:lnTo>
                <a:lnTo>
                  <a:pt x="293135" y="1030400"/>
                </a:lnTo>
                <a:lnTo>
                  <a:pt x="262481" y="997189"/>
                </a:lnTo>
                <a:lnTo>
                  <a:pt x="234815" y="961976"/>
                </a:lnTo>
                <a:lnTo>
                  <a:pt x="210302" y="924903"/>
                </a:lnTo>
                <a:lnTo>
                  <a:pt x="189106" y="886110"/>
                </a:lnTo>
                <a:lnTo>
                  <a:pt x="171395" y="845740"/>
                </a:lnTo>
                <a:lnTo>
                  <a:pt x="157331" y="803935"/>
                </a:lnTo>
                <a:lnTo>
                  <a:pt x="147082" y="760835"/>
                </a:lnTo>
                <a:lnTo>
                  <a:pt x="140811" y="716584"/>
                </a:lnTo>
                <a:lnTo>
                  <a:pt x="138684" y="671322"/>
                </a:lnTo>
                <a:lnTo>
                  <a:pt x="138684" y="1052105"/>
                </a:lnTo>
                <a:lnTo>
                  <a:pt x="187966" y="1107711"/>
                </a:lnTo>
                <a:lnTo>
                  <a:pt x="228695" y="1145476"/>
                </a:lnTo>
                <a:lnTo>
                  <a:pt x="272652" y="1180463"/>
                </a:lnTo>
                <a:lnTo>
                  <a:pt x="319637" y="1212500"/>
                </a:lnTo>
                <a:lnTo>
                  <a:pt x="369447" y="1241414"/>
                </a:lnTo>
                <a:lnTo>
                  <a:pt x="421882" y="1267033"/>
                </a:lnTo>
                <a:lnTo>
                  <a:pt x="476738" y="1289184"/>
                </a:lnTo>
                <a:lnTo>
                  <a:pt x="533814" y="1307695"/>
                </a:lnTo>
                <a:lnTo>
                  <a:pt x="592909" y="1322393"/>
                </a:lnTo>
                <a:lnTo>
                  <a:pt x="653821" y="1333105"/>
                </a:lnTo>
                <a:lnTo>
                  <a:pt x="716347" y="1339659"/>
                </a:lnTo>
                <a:lnTo>
                  <a:pt x="780288" y="1341882"/>
                </a:lnTo>
                <a:lnTo>
                  <a:pt x="844331" y="1339659"/>
                </a:lnTo>
                <a:lnTo>
                  <a:pt x="906940" y="1333105"/>
                </a:lnTo>
                <a:lnTo>
                  <a:pt x="967914" y="1322393"/>
                </a:lnTo>
                <a:lnTo>
                  <a:pt x="1027054" y="1307695"/>
                </a:lnTo>
                <a:lnTo>
                  <a:pt x="1084159" y="1289184"/>
                </a:lnTo>
                <a:lnTo>
                  <a:pt x="1139029" y="1267033"/>
                </a:lnTo>
                <a:lnTo>
                  <a:pt x="1191466" y="1241414"/>
                </a:lnTo>
                <a:lnTo>
                  <a:pt x="1241267" y="1212500"/>
                </a:lnTo>
                <a:lnTo>
                  <a:pt x="1288234" y="1180463"/>
                </a:lnTo>
                <a:lnTo>
                  <a:pt x="1332166" y="1145476"/>
                </a:lnTo>
                <a:lnTo>
                  <a:pt x="1372863" y="1107711"/>
                </a:lnTo>
                <a:lnTo>
                  <a:pt x="1410126" y="1067342"/>
                </a:lnTo>
                <a:lnTo>
                  <a:pt x="1422654" y="105139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8863" y="5054346"/>
            <a:ext cx="1303020" cy="1122680"/>
          </a:xfrm>
          <a:custGeom>
            <a:avLst/>
            <a:gdLst/>
            <a:ahLst/>
            <a:cxnLst/>
            <a:rect l="l" t="t" r="r" b="b"/>
            <a:pathLst>
              <a:path w="1303020" h="1122679">
                <a:moveTo>
                  <a:pt x="1303020" y="560832"/>
                </a:moveTo>
                <a:lnTo>
                  <a:pt x="1300864" y="514884"/>
                </a:lnTo>
                <a:lnTo>
                  <a:pt x="1294509" y="469951"/>
                </a:lnTo>
                <a:lnTo>
                  <a:pt x="1284120" y="426176"/>
                </a:lnTo>
                <a:lnTo>
                  <a:pt x="1269863" y="383706"/>
                </a:lnTo>
                <a:lnTo>
                  <a:pt x="1251906" y="342685"/>
                </a:lnTo>
                <a:lnTo>
                  <a:pt x="1230414" y="303259"/>
                </a:lnTo>
                <a:lnTo>
                  <a:pt x="1205553" y="265572"/>
                </a:lnTo>
                <a:lnTo>
                  <a:pt x="1177491" y="229770"/>
                </a:lnTo>
                <a:lnTo>
                  <a:pt x="1146392" y="195998"/>
                </a:lnTo>
                <a:lnTo>
                  <a:pt x="1112424" y="164401"/>
                </a:lnTo>
                <a:lnTo>
                  <a:pt x="1075753" y="135124"/>
                </a:lnTo>
                <a:lnTo>
                  <a:pt x="1036545" y="108313"/>
                </a:lnTo>
                <a:lnTo>
                  <a:pt x="994966" y="84113"/>
                </a:lnTo>
                <a:lnTo>
                  <a:pt x="951184" y="62668"/>
                </a:lnTo>
                <a:lnTo>
                  <a:pt x="905363" y="44124"/>
                </a:lnTo>
                <a:lnTo>
                  <a:pt x="857670" y="28626"/>
                </a:lnTo>
                <a:lnTo>
                  <a:pt x="808272" y="16320"/>
                </a:lnTo>
                <a:lnTo>
                  <a:pt x="757335" y="7350"/>
                </a:lnTo>
                <a:lnTo>
                  <a:pt x="705026" y="1861"/>
                </a:lnTo>
                <a:lnTo>
                  <a:pt x="651510" y="0"/>
                </a:lnTo>
                <a:lnTo>
                  <a:pt x="598097" y="1861"/>
                </a:lnTo>
                <a:lnTo>
                  <a:pt x="545869" y="7350"/>
                </a:lnTo>
                <a:lnTo>
                  <a:pt x="494995" y="16320"/>
                </a:lnTo>
                <a:lnTo>
                  <a:pt x="445641" y="28626"/>
                </a:lnTo>
                <a:lnTo>
                  <a:pt x="397978" y="44124"/>
                </a:lnTo>
                <a:lnTo>
                  <a:pt x="352172" y="62668"/>
                </a:lnTo>
                <a:lnTo>
                  <a:pt x="308391" y="84113"/>
                </a:lnTo>
                <a:lnTo>
                  <a:pt x="266803" y="108313"/>
                </a:lnTo>
                <a:lnTo>
                  <a:pt x="227577" y="135124"/>
                </a:lnTo>
                <a:lnTo>
                  <a:pt x="190881" y="164401"/>
                </a:lnTo>
                <a:lnTo>
                  <a:pt x="156881" y="195998"/>
                </a:lnTo>
                <a:lnTo>
                  <a:pt x="125748" y="229770"/>
                </a:lnTo>
                <a:lnTo>
                  <a:pt x="97648" y="265572"/>
                </a:lnTo>
                <a:lnTo>
                  <a:pt x="72749" y="303259"/>
                </a:lnTo>
                <a:lnTo>
                  <a:pt x="51220" y="342685"/>
                </a:lnTo>
                <a:lnTo>
                  <a:pt x="33229" y="383706"/>
                </a:lnTo>
                <a:lnTo>
                  <a:pt x="18943" y="426176"/>
                </a:lnTo>
                <a:lnTo>
                  <a:pt x="8531" y="469951"/>
                </a:lnTo>
                <a:lnTo>
                  <a:pt x="2160" y="514884"/>
                </a:lnTo>
                <a:lnTo>
                  <a:pt x="0" y="560832"/>
                </a:lnTo>
                <a:lnTo>
                  <a:pt x="2160" y="606887"/>
                </a:lnTo>
                <a:lnTo>
                  <a:pt x="8531" y="651919"/>
                </a:lnTo>
                <a:lnTo>
                  <a:pt x="18943" y="695781"/>
                </a:lnTo>
                <a:lnTo>
                  <a:pt x="33229" y="738329"/>
                </a:lnTo>
                <a:lnTo>
                  <a:pt x="51220" y="779418"/>
                </a:lnTo>
                <a:lnTo>
                  <a:pt x="72749" y="818905"/>
                </a:lnTo>
                <a:lnTo>
                  <a:pt x="97648" y="856644"/>
                </a:lnTo>
                <a:lnTo>
                  <a:pt x="125748" y="892490"/>
                </a:lnTo>
                <a:lnTo>
                  <a:pt x="156881" y="926300"/>
                </a:lnTo>
                <a:lnTo>
                  <a:pt x="190881" y="957929"/>
                </a:lnTo>
                <a:lnTo>
                  <a:pt x="227577" y="987231"/>
                </a:lnTo>
                <a:lnTo>
                  <a:pt x="266803" y="1014063"/>
                </a:lnTo>
                <a:lnTo>
                  <a:pt x="308391" y="1038280"/>
                </a:lnTo>
                <a:lnTo>
                  <a:pt x="352172" y="1059737"/>
                </a:lnTo>
                <a:lnTo>
                  <a:pt x="397978" y="1078289"/>
                </a:lnTo>
                <a:lnTo>
                  <a:pt x="445641" y="1093793"/>
                </a:lnTo>
                <a:lnTo>
                  <a:pt x="494995" y="1106103"/>
                </a:lnTo>
                <a:lnTo>
                  <a:pt x="545869" y="1115074"/>
                </a:lnTo>
                <a:lnTo>
                  <a:pt x="598097" y="1120564"/>
                </a:lnTo>
                <a:lnTo>
                  <a:pt x="651510" y="1122426"/>
                </a:lnTo>
                <a:lnTo>
                  <a:pt x="705026" y="1120564"/>
                </a:lnTo>
                <a:lnTo>
                  <a:pt x="757335" y="1115074"/>
                </a:lnTo>
                <a:lnTo>
                  <a:pt x="808272" y="1106103"/>
                </a:lnTo>
                <a:lnTo>
                  <a:pt x="857670" y="1093793"/>
                </a:lnTo>
                <a:lnTo>
                  <a:pt x="905363" y="1078289"/>
                </a:lnTo>
                <a:lnTo>
                  <a:pt x="951184" y="1059737"/>
                </a:lnTo>
                <a:lnTo>
                  <a:pt x="994966" y="1038280"/>
                </a:lnTo>
                <a:lnTo>
                  <a:pt x="1036545" y="1014063"/>
                </a:lnTo>
                <a:lnTo>
                  <a:pt x="1075753" y="987231"/>
                </a:lnTo>
                <a:lnTo>
                  <a:pt x="1112424" y="957929"/>
                </a:lnTo>
                <a:lnTo>
                  <a:pt x="1146392" y="926300"/>
                </a:lnTo>
                <a:lnTo>
                  <a:pt x="1177491" y="892490"/>
                </a:lnTo>
                <a:lnTo>
                  <a:pt x="1205553" y="856644"/>
                </a:lnTo>
                <a:lnTo>
                  <a:pt x="1230414" y="818905"/>
                </a:lnTo>
                <a:lnTo>
                  <a:pt x="1251906" y="779418"/>
                </a:lnTo>
                <a:lnTo>
                  <a:pt x="1269863" y="738329"/>
                </a:lnTo>
                <a:lnTo>
                  <a:pt x="1284120" y="695781"/>
                </a:lnTo>
                <a:lnTo>
                  <a:pt x="1294509" y="651919"/>
                </a:lnTo>
                <a:lnTo>
                  <a:pt x="1300864" y="606887"/>
                </a:lnTo>
                <a:lnTo>
                  <a:pt x="1303020" y="560832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8863" y="5054346"/>
            <a:ext cx="1303020" cy="1122680"/>
          </a:xfrm>
          <a:custGeom>
            <a:avLst/>
            <a:gdLst/>
            <a:ahLst/>
            <a:cxnLst/>
            <a:rect l="l" t="t" r="r" b="b"/>
            <a:pathLst>
              <a:path w="1303020" h="1122679">
                <a:moveTo>
                  <a:pt x="651510" y="0"/>
                </a:moveTo>
                <a:lnTo>
                  <a:pt x="598097" y="1861"/>
                </a:lnTo>
                <a:lnTo>
                  <a:pt x="545869" y="7350"/>
                </a:lnTo>
                <a:lnTo>
                  <a:pt x="494995" y="16320"/>
                </a:lnTo>
                <a:lnTo>
                  <a:pt x="445641" y="28626"/>
                </a:lnTo>
                <a:lnTo>
                  <a:pt x="397978" y="44124"/>
                </a:lnTo>
                <a:lnTo>
                  <a:pt x="352172" y="62668"/>
                </a:lnTo>
                <a:lnTo>
                  <a:pt x="308391" y="84113"/>
                </a:lnTo>
                <a:lnTo>
                  <a:pt x="266803" y="108313"/>
                </a:lnTo>
                <a:lnTo>
                  <a:pt x="227577" y="135124"/>
                </a:lnTo>
                <a:lnTo>
                  <a:pt x="190881" y="164401"/>
                </a:lnTo>
                <a:lnTo>
                  <a:pt x="156881" y="195998"/>
                </a:lnTo>
                <a:lnTo>
                  <a:pt x="125748" y="229770"/>
                </a:lnTo>
                <a:lnTo>
                  <a:pt x="97648" y="265572"/>
                </a:lnTo>
                <a:lnTo>
                  <a:pt x="72749" y="303259"/>
                </a:lnTo>
                <a:lnTo>
                  <a:pt x="51220" y="342685"/>
                </a:lnTo>
                <a:lnTo>
                  <a:pt x="33229" y="383706"/>
                </a:lnTo>
                <a:lnTo>
                  <a:pt x="18943" y="426176"/>
                </a:lnTo>
                <a:lnTo>
                  <a:pt x="8531" y="469951"/>
                </a:lnTo>
                <a:lnTo>
                  <a:pt x="2160" y="514884"/>
                </a:lnTo>
                <a:lnTo>
                  <a:pt x="0" y="560832"/>
                </a:lnTo>
                <a:lnTo>
                  <a:pt x="2160" y="606887"/>
                </a:lnTo>
                <a:lnTo>
                  <a:pt x="8531" y="651919"/>
                </a:lnTo>
                <a:lnTo>
                  <a:pt x="18943" y="695781"/>
                </a:lnTo>
                <a:lnTo>
                  <a:pt x="33229" y="738329"/>
                </a:lnTo>
                <a:lnTo>
                  <a:pt x="51220" y="779418"/>
                </a:lnTo>
                <a:lnTo>
                  <a:pt x="72749" y="818905"/>
                </a:lnTo>
                <a:lnTo>
                  <a:pt x="97648" y="856644"/>
                </a:lnTo>
                <a:lnTo>
                  <a:pt x="125748" y="892490"/>
                </a:lnTo>
                <a:lnTo>
                  <a:pt x="156881" y="926300"/>
                </a:lnTo>
                <a:lnTo>
                  <a:pt x="190881" y="957929"/>
                </a:lnTo>
                <a:lnTo>
                  <a:pt x="227577" y="987231"/>
                </a:lnTo>
                <a:lnTo>
                  <a:pt x="266803" y="1014063"/>
                </a:lnTo>
                <a:lnTo>
                  <a:pt x="308391" y="1038280"/>
                </a:lnTo>
                <a:lnTo>
                  <a:pt x="352172" y="1059737"/>
                </a:lnTo>
                <a:lnTo>
                  <a:pt x="397978" y="1078289"/>
                </a:lnTo>
                <a:lnTo>
                  <a:pt x="445641" y="1093793"/>
                </a:lnTo>
                <a:lnTo>
                  <a:pt x="494995" y="1106103"/>
                </a:lnTo>
                <a:lnTo>
                  <a:pt x="545869" y="1115074"/>
                </a:lnTo>
                <a:lnTo>
                  <a:pt x="598097" y="1120564"/>
                </a:lnTo>
                <a:lnTo>
                  <a:pt x="651510" y="1122426"/>
                </a:lnTo>
                <a:lnTo>
                  <a:pt x="705026" y="1120564"/>
                </a:lnTo>
                <a:lnTo>
                  <a:pt x="757335" y="1115074"/>
                </a:lnTo>
                <a:lnTo>
                  <a:pt x="808272" y="1106103"/>
                </a:lnTo>
                <a:lnTo>
                  <a:pt x="857670" y="1093793"/>
                </a:lnTo>
                <a:lnTo>
                  <a:pt x="905363" y="1078289"/>
                </a:lnTo>
                <a:lnTo>
                  <a:pt x="951184" y="1059737"/>
                </a:lnTo>
                <a:lnTo>
                  <a:pt x="994966" y="1038280"/>
                </a:lnTo>
                <a:lnTo>
                  <a:pt x="1036545" y="1014063"/>
                </a:lnTo>
                <a:lnTo>
                  <a:pt x="1075753" y="987231"/>
                </a:lnTo>
                <a:lnTo>
                  <a:pt x="1112424" y="957929"/>
                </a:lnTo>
                <a:lnTo>
                  <a:pt x="1146392" y="926300"/>
                </a:lnTo>
                <a:lnTo>
                  <a:pt x="1177491" y="892490"/>
                </a:lnTo>
                <a:lnTo>
                  <a:pt x="1205553" y="856644"/>
                </a:lnTo>
                <a:lnTo>
                  <a:pt x="1230414" y="818905"/>
                </a:lnTo>
                <a:lnTo>
                  <a:pt x="1251906" y="779418"/>
                </a:lnTo>
                <a:lnTo>
                  <a:pt x="1269863" y="738329"/>
                </a:lnTo>
                <a:lnTo>
                  <a:pt x="1284120" y="695781"/>
                </a:lnTo>
                <a:lnTo>
                  <a:pt x="1294509" y="651919"/>
                </a:lnTo>
                <a:lnTo>
                  <a:pt x="1300864" y="606887"/>
                </a:lnTo>
                <a:lnTo>
                  <a:pt x="1303020" y="560832"/>
                </a:lnTo>
                <a:lnTo>
                  <a:pt x="1300864" y="514884"/>
                </a:lnTo>
                <a:lnTo>
                  <a:pt x="1294509" y="469951"/>
                </a:lnTo>
                <a:lnTo>
                  <a:pt x="1284120" y="426176"/>
                </a:lnTo>
                <a:lnTo>
                  <a:pt x="1269863" y="383706"/>
                </a:lnTo>
                <a:lnTo>
                  <a:pt x="1251906" y="342685"/>
                </a:lnTo>
                <a:lnTo>
                  <a:pt x="1230414" y="303259"/>
                </a:lnTo>
                <a:lnTo>
                  <a:pt x="1205553" y="265572"/>
                </a:lnTo>
                <a:lnTo>
                  <a:pt x="1177491" y="229770"/>
                </a:lnTo>
                <a:lnTo>
                  <a:pt x="1146392" y="195998"/>
                </a:lnTo>
                <a:lnTo>
                  <a:pt x="1112424" y="164401"/>
                </a:lnTo>
                <a:lnTo>
                  <a:pt x="1075753" y="135124"/>
                </a:lnTo>
                <a:lnTo>
                  <a:pt x="1036545" y="108313"/>
                </a:lnTo>
                <a:lnTo>
                  <a:pt x="994966" y="84113"/>
                </a:lnTo>
                <a:lnTo>
                  <a:pt x="951184" y="62668"/>
                </a:lnTo>
                <a:lnTo>
                  <a:pt x="905363" y="44124"/>
                </a:lnTo>
                <a:lnTo>
                  <a:pt x="857670" y="28626"/>
                </a:lnTo>
                <a:lnTo>
                  <a:pt x="808272" y="16320"/>
                </a:lnTo>
                <a:lnTo>
                  <a:pt x="757335" y="7350"/>
                </a:lnTo>
                <a:lnTo>
                  <a:pt x="705026" y="1861"/>
                </a:lnTo>
                <a:lnTo>
                  <a:pt x="65151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51011" y="4142994"/>
            <a:ext cx="457200" cy="870585"/>
          </a:xfrm>
          <a:custGeom>
            <a:avLst/>
            <a:gdLst/>
            <a:ahLst/>
            <a:cxnLst/>
            <a:rect l="l" t="t" r="r" b="b"/>
            <a:pathLst>
              <a:path w="457200" h="870585">
                <a:moveTo>
                  <a:pt x="457200" y="652272"/>
                </a:moveTo>
                <a:lnTo>
                  <a:pt x="342900" y="652272"/>
                </a:lnTo>
                <a:lnTo>
                  <a:pt x="342899" y="0"/>
                </a:lnTo>
                <a:lnTo>
                  <a:pt x="114299" y="0"/>
                </a:lnTo>
                <a:lnTo>
                  <a:pt x="114300" y="652272"/>
                </a:lnTo>
                <a:lnTo>
                  <a:pt x="0" y="652272"/>
                </a:lnTo>
                <a:lnTo>
                  <a:pt x="228600" y="870204"/>
                </a:lnTo>
                <a:lnTo>
                  <a:pt x="457200" y="652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51011" y="4142994"/>
            <a:ext cx="457200" cy="870585"/>
          </a:xfrm>
          <a:custGeom>
            <a:avLst/>
            <a:gdLst/>
            <a:ahLst/>
            <a:cxnLst/>
            <a:rect l="l" t="t" r="r" b="b"/>
            <a:pathLst>
              <a:path w="457200" h="870585">
                <a:moveTo>
                  <a:pt x="0" y="652272"/>
                </a:moveTo>
                <a:lnTo>
                  <a:pt x="114300" y="652272"/>
                </a:lnTo>
                <a:lnTo>
                  <a:pt x="114299" y="0"/>
                </a:lnTo>
                <a:lnTo>
                  <a:pt x="342899" y="0"/>
                </a:lnTo>
                <a:lnTo>
                  <a:pt x="342900" y="652272"/>
                </a:lnTo>
                <a:lnTo>
                  <a:pt x="457200" y="652272"/>
                </a:lnTo>
                <a:lnTo>
                  <a:pt x="228600" y="870204"/>
                </a:lnTo>
                <a:lnTo>
                  <a:pt x="0" y="6522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809088"/>
              </p:ext>
            </p:extLst>
          </p:nvPr>
        </p:nvGraphicFramePr>
        <p:xfrm>
          <a:off x="774839" y="348995"/>
          <a:ext cx="9143999" cy="7200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9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4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5726">
                <a:tc gridSpan="2"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</a:pP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华文中宋"/>
                        </a:rPr>
                        <a:t>20.2 </a:t>
                      </a:r>
                      <a:r>
                        <a:rPr sz="2800" b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华文中宋"/>
                        </a:rPr>
                        <a:t>两阶段多路归并排序</a:t>
                      </a:r>
                      <a:r>
                        <a:rPr sz="2800" b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/>
                        </a:rPr>
                        <a:t>TPMMS</a:t>
                      </a:r>
                      <a:endParaRPr sz="28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Arial"/>
                      </a:endParaRPr>
                    </a:p>
                    <a:p>
                      <a:pPr marL="254635">
                        <a:lnSpc>
                          <a:spcPct val="100000"/>
                        </a:lnSpc>
                        <a:spcBef>
                          <a:spcPts val="555"/>
                        </a:spcBef>
                        <a:tabLst>
                          <a:tab pos="8201025" algn="l"/>
                        </a:tabLst>
                      </a:pPr>
                      <a:r>
                        <a:rPr sz="3200" b="1" spc="-7" baseline="2777" dirty="0">
                          <a:solidFill>
                            <a:srgbClr val="FF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/>
                        </a:rPr>
                        <a:t>(5</a:t>
                      </a:r>
                      <a:r>
                        <a:rPr sz="3200" b="1" baseline="2777" dirty="0">
                          <a:solidFill>
                            <a:srgbClr val="FF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/>
                        </a:rPr>
                        <a:t>)</a:t>
                      </a:r>
                      <a:r>
                        <a:rPr sz="3200" b="1" baseline="2777" dirty="0">
                          <a:solidFill>
                            <a:srgbClr val="FF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华文中宋"/>
                        </a:rPr>
                        <a:t>算法表达</a:t>
                      </a:r>
                      <a:r>
                        <a:rPr sz="3000" b="1" baseline="2777" dirty="0">
                          <a:solidFill>
                            <a:srgbClr val="FFFFFF"/>
                          </a:solidFill>
                          <a:latin typeface="华文中宋"/>
                          <a:cs typeface="华文中宋"/>
                        </a:rPr>
                        <a:t>	</a:t>
                      </a:r>
                      <a:endParaRPr sz="1200" dirty="0">
                        <a:latin typeface="华文隶书"/>
                        <a:cs typeface="华文隶书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606"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微软雅黑"/>
                          <a:cs typeface="微软雅黑"/>
                        </a:rPr>
                        <a:t>归并排序--算法描述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R w="38099">
                      <a:solidFill>
                        <a:srgbClr val="3333CC"/>
                      </a:solidFill>
                      <a:prstDash val="solid"/>
                    </a:lnR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3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099">
                      <a:solidFill>
                        <a:srgbClr val="3333CC"/>
                      </a:solidFill>
                      <a:prstDash val="solid"/>
                    </a:lnL>
                    <a:lnT w="38099">
                      <a:solidFill>
                        <a:srgbClr val="3333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0587"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微软雅黑"/>
                          <a:cs typeface="微软雅黑"/>
                        </a:rPr>
                        <a:t>(同学自己阅读)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R w="38099">
                      <a:solidFill>
                        <a:srgbClr val="3333CC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099">
                      <a:solidFill>
                        <a:srgbClr val="3333CC"/>
                      </a:solidFill>
                      <a:prstDash val="solid"/>
                    </a:lnL>
                    <a:lnT w="38099">
                      <a:solidFill>
                        <a:srgbClr val="3333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847">
                <a:tc>
                  <a:txBody>
                    <a:bodyPr/>
                    <a:lstStyle/>
                    <a:p>
                      <a:pPr marL="125095" algn="ctr">
                        <a:lnSpc>
                          <a:spcPct val="100000"/>
                        </a:lnSpc>
                      </a:pPr>
                      <a:endParaRPr lang="en-US" sz="1600" b="1" spc="-5" dirty="0">
                        <a:solidFill>
                          <a:srgbClr val="3333CC"/>
                        </a:solidFill>
                        <a:latin typeface="华文中宋"/>
                        <a:cs typeface="华文中宋"/>
                      </a:endParaRPr>
                    </a:p>
                    <a:p>
                      <a:pPr marL="125095" algn="ctr">
                        <a:lnSpc>
                          <a:spcPct val="100000"/>
                        </a:lnSpc>
                      </a:pPr>
                      <a:endParaRPr lang="en-US" sz="1600" b="1" spc="-5" dirty="0">
                        <a:solidFill>
                          <a:srgbClr val="3333CC"/>
                        </a:solidFill>
                        <a:latin typeface="华文中宋"/>
                        <a:cs typeface="华文中宋"/>
                      </a:endParaRPr>
                    </a:p>
                    <a:p>
                      <a:pPr marL="125095" algn="ctr">
                        <a:lnSpc>
                          <a:spcPct val="100000"/>
                        </a:lnSpc>
                      </a:pPr>
                      <a:r>
                        <a:rPr sz="1600" b="1" spc="-5" dirty="0" err="1">
                          <a:solidFill>
                            <a:srgbClr val="3333CC"/>
                          </a:solidFill>
                          <a:latin typeface="华文中宋"/>
                          <a:cs typeface="华文中宋"/>
                        </a:rPr>
                        <a:t>第一趟</a:t>
                      </a:r>
                      <a:r>
                        <a:rPr sz="1600" b="1" spc="-5" dirty="0">
                          <a:solidFill>
                            <a:srgbClr val="3333CC"/>
                          </a:solidFill>
                          <a:latin typeface="华文中宋"/>
                          <a:cs typeface="华文中宋"/>
                        </a:rPr>
                        <a:t>：</a:t>
                      </a:r>
                      <a:endParaRPr sz="1600" dirty="0">
                        <a:latin typeface="华文中宋"/>
                        <a:cs typeface="华文中宋"/>
                      </a:endParaRPr>
                    </a:p>
                  </a:txBody>
                  <a:tcPr marL="0" marR="0" marT="0" marB="0">
                    <a:lnR w="38099">
                      <a:solidFill>
                        <a:srgbClr val="3333CC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099">
                      <a:solidFill>
                        <a:srgbClr val="3333CC"/>
                      </a:solidFill>
                      <a:prstDash val="solid"/>
                    </a:lnL>
                    <a:lnT w="38099">
                      <a:solidFill>
                        <a:srgbClr val="3333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592">
                <a:tc>
                  <a:txBody>
                    <a:bodyPr/>
                    <a:lstStyle/>
                    <a:p>
                      <a:pPr marL="109474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3333CC"/>
                          </a:solidFill>
                          <a:latin typeface="华文中宋"/>
                          <a:cs typeface="华文中宋"/>
                        </a:rPr>
                        <a:t>划分子集并</a:t>
                      </a:r>
                      <a:endParaRPr sz="1600">
                        <a:latin typeface="华文中宋"/>
                        <a:cs typeface="华文中宋"/>
                      </a:endParaRPr>
                    </a:p>
                  </a:txBody>
                  <a:tcPr marL="0" marR="0" marT="0" marB="0">
                    <a:lnR w="38099">
                      <a:solidFill>
                        <a:srgbClr val="3333CC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099">
                      <a:solidFill>
                        <a:srgbClr val="3333CC"/>
                      </a:solidFill>
                      <a:prstDash val="solid"/>
                    </a:lnL>
                    <a:lnT w="38099">
                      <a:solidFill>
                        <a:srgbClr val="3333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3266">
                <a:tc>
                  <a:txBody>
                    <a:bodyPr/>
                    <a:lstStyle/>
                    <a:p>
                      <a:pPr marL="125095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3333CC"/>
                          </a:solidFill>
                          <a:latin typeface="华文中宋"/>
                          <a:cs typeface="华文中宋"/>
                        </a:rPr>
                        <a:t>子集排序</a:t>
                      </a:r>
                      <a:endParaRPr sz="1600">
                        <a:latin typeface="华文中宋"/>
                        <a:cs typeface="华文中宋"/>
                      </a:endParaRPr>
                    </a:p>
                  </a:txBody>
                  <a:tcPr marL="0" marR="0" marT="0" marB="0">
                    <a:lnR w="38099">
                      <a:solidFill>
                        <a:srgbClr val="3333CC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099">
                      <a:solidFill>
                        <a:srgbClr val="3333CC"/>
                      </a:solidFill>
                      <a:prstDash val="solid"/>
                    </a:lnL>
                    <a:lnT w="38099">
                      <a:solidFill>
                        <a:srgbClr val="3333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53266">
                <a:tc>
                  <a:txBody>
                    <a:bodyPr/>
                    <a:lstStyle/>
                    <a:p>
                      <a:pPr marL="128270" algn="ctr">
                        <a:lnSpc>
                          <a:spcPct val="100000"/>
                        </a:lnSpc>
                      </a:pPr>
                      <a:endParaRPr lang="en-US" sz="1600" b="1" spc="-5" dirty="0">
                        <a:solidFill>
                          <a:srgbClr val="3333CC"/>
                        </a:solidFill>
                        <a:latin typeface="华文中宋"/>
                        <a:cs typeface="华文中宋"/>
                      </a:endParaRPr>
                    </a:p>
                    <a:p>
                      <a:pPr marL="128270" algn="ctr">
                        <a:lnSpc>
                          <a:spcPct val="100000"/>
                        </a:lnSpc>
                      </a:pPr>
                      <a:endParaRPr lang="en-US" sz="1600" b="1" spc="-5" dirty="0">
                        <a:solidFill>
                          <a:srgbClr val="3333CC"/>
                        </a:solidFill>
                        <a:latin typeface="华文中宋"/>
                        <a:cs typeface="华文中宋"/>
                      </a:endParaRPr>
                    </a:p>
                    <a:p>
                      <a:pPr marL="128270" algn="ctr">
                        <a:lnSpc>
                          <a:spcPct val="100000"/>
                        </a:lnSpc>
                      </a:pPr>
                      <a:endParaRPr lang="en-US" sz="1600" b="1" spc="-5" dirty="0">
                        <a:solidFill>
                          <a:srgbClr val="3333CC"/>
                        </a:solidFill>
                        <a:latin typeface="华文中宋"/>
                        <a:cs typeface="华文中宋"/>
                      </a:endParaRPr>
                    </a:p>
                    <a:p>
                      <a:pPr marL="128270" algn="ctr">
                        <a:lnSpc>
                          <a:spcPct val="100000"/>
                        </a:lnSpc>
                      </a:pPr>
                      <a:r>
                        <a:rPr sz="1600" b="1" spc="-5" dirty="0" err="1">
                          <a:solidFill>
                            <a:srgbClr val="3333CC"/>
                          </a:solidFill>
                          <a:latin typeface="华文中宋"/>
                          <a:cs typeface="华文中宋"/>
                        </a:rPr>
                        <a:t>第二趟</a:t>
                      </a:r>
                      <a:r>
                        <a:rPr sz="1600" b="1" spc="-5" dirty="0">
                          <a:solidFill>
                            <a:srgbClr val="3333CC"/>
                          </a:solidFill>
                          <a:latin typeface="华文中宋"/>
                          <a:cs typeface="华文中宋"/>
                        </a:rPr>
                        <a:t>：</a:t>
                      </a:r>
                      <a:endParaRPr sz="1600" dirty="0">
                        <a:latin typeface="华文中宋"/>
                        <a:cs typeface="华文中宋"/>
                      </a:endParaRPr>
                    </a:p>
                  </a:txBody>
                  <a:tcPr marL="0" marR="0" marT="0" marB="0">
                    <a:lnR w="38099">
                      <a:solidFill>
                        <a:srgbClr val="3333CC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099">
                      <a:solidFill>
                        <a:srgbClr val="3333CC"/>
                      </a:solidFill>
                      <a:prstDash val="solid"/>
                    </a:lnL>
                    <a:lnT w="38099">
                      <a:solidFill>
                        <a:srgbClr val="3333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592">
                <a:tc>
                  <a:txBody>
                    <a:bodyPr/>
                    <a:lstStyle/>
                    <a:p>
                      <a:pPr marL="109601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3333CC"/>
                          </a:solidFill>
                          <a:latin typeface="华文中宋"/>
                          <a:cs typeface="华文中宋"/>
                        </a:rPr>
                        <a:t>各子集间的</a:t>
                      </a:r>
                      <a:endParaRPr sz="1600">
                        <a:latin typeface="华文中宋"/>
                        <a:cs typeface="华文中宋"/>
                      </a:endParaRPr>
                    </a:p>
                  </a:txBody>
                  <a:tcPr marL="0" marR="0" marT="0" marB="0">
                    <a:lnR w="38099">
                      <a:solidFill>
                        <a:srgbClr val="3333CC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099">
                      <a:solidFill>
                        <a:srgbClr val="3333CC"/>
                      </a:solidFill>
                      <a:prstDash val="solid"/>
                    </a:lnL>
                    <a:lnT w="38099">
                      <a:solidFill>
                        <a:srgbClr val="3333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2513">
                <a:tc>
                  <a:txBody>
                    <a:bodyPr/>
                    <a:lstStyle/>
                    <a:p>
                      <a:pPr marL="12827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3333CC"/>
                          </a:solidFill>
                          <a:latin typeface="华文中宋"/>
                          <a:cs typeface="华文中宋"/>
                        </a:rPr>
                        <a:t>归并排序</a:t>
                      </a:r>
                      <a:endParaRPr sz="1600" dirty="0">
                        <a:latin typeface="华文中宋"/>
                        <a:cs typeface="华文中宋"/>
                      </a:endParaRPr>
                    </a:p>
                  </a:txBody>
                  <a:tcPr marL="0" marR="0" marT="0" marB="0">
                    <a:lnR w="38099">
                      <a:solidFill>
                        <a:srgbClr val="3333CC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099">
                      <a:solidFill>
                        <a:srgbClr val="3333CC"/>
                      </a:solidFill>
                      <a:prstDash val="solid"/>
                    </a:lnL>
                    <a:lnT w="38099">
                      <a:solidFill>
                        <a:srgbClr val="3333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object 2">
            <a:extLst>
              <a:ext uri="{FF2B5EF4-FFF2-40B4-BE49-F238E27FC236}">
                <a16:creationId xmlns:a16="http://schemas.microsoft.com/office/drawing/2014/main" id="{ADDD3E8B-23C9-4917-9706-022E94DF8710}"/>
              </a:ext>
            </a:extLst>
          </p:cNvPr>
          <p:cNvSpPr/>
          <p:nvPr/>
        </p:nvSpPr>
        <p:spPr>
          <a:xfrm>
            <a:off x="1079500" y="8602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21FEB565-CB7B-48D1-8B7B-41659D7204FB}"/>
              </a:ext>
            </a:extLst>
          </p:cNvPr>
          <p:cNvSpPr/>
          <p:nvPr/>
        </p:nvSpPr>
        <p:spPr>
          <a:xfrm>
            <a:off x="1079500" y="8858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15225" y="2305811"/>
            <a:ext cx="9103614" cy="3215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03817" y="5492496"/>
            <a:ext cx="7129271" cy="1303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0103" y="229233"/>
            <a:ext cx="8612372" cy="920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20.2 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两阶段多路归并排序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TPMMS</a:t>
            </a: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br>
              <a:rPr lang="en-US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</a:b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(6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算法相关的讨论话</a:t>
            </a:r>
            <a:r>
              <a:rPr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题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8729" y="1434581"/>
            <a:ext cx="85559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微软雅黑"/>
                <a:cs typeface="微软雅黑"/>
              </a:rPr>
              <a:t>算法的复杂性：</a:t>
            </a:r>
            <a:r>
              <a:rPr sz="2400" b="1" dirty="0">
                <a:latin typeface="微软雅黑"/>
                <a:cs typeface="微软雅黑"/>
              </a:rPr>
              <a:t>3</a:t>
            </a:r>
            <a:r>
              <a:rPr sz="2400" b="1" spc="-5" dirty="0">
                <a:latin typeface="微软雅黑"/>
                <a:cs typeface="微软雅黑"/>
              </a:rPr>
              <a:t> B(R)</a:t>
            </a:r>
            <a:r>
              <a:rPr sz="1600" b="1" spc="-5" dirty="0">
                <a:latin typeface="微软雅黑"/>
                <a:cs typeface="微软雅黑"/>
              </a:rPr>
              <a:t>--不考虑最终结果的写回</a:t>
            </a:r>
            <a:r>
              <a:rPr sz="2400" b="1" spc="-5" dirty="0">
                <a:latin typeface="微软雅黑"/>
                <a:cs typeface="微软雅黑"/>
              </a:rPr>
              <a:t>；</a:t>
            </a:r>
            <a:r>
              <a:rPr sz="2400" b="1" dirty="0">
                <a:latin typeface="微软雅黑"/>
                <a:cs typeface="微软雅黑"/>
              </a:rPr>
              <a:t>4</a:t>
            </a:r>
            <a:r>
              <a:rPr sz="2400" b="1" spc="-5" dirty="0">
                <a:latin typeface="微软雅黑"/>
                <a:cs typeface="微软雅黑"/>
              </a:rPr>
              <a:t> B(</a:t>
            </a:r>
            <a:r>
              <a:rPr sz="2400" b="1" spc="-10" dirty="0">
                <a:latin typeface="微软雅黑"/>
                <a:cs typeface="微软雅黑"/>
              </a:rPr>
              <a:t>R</a:t>
            </a:r>
            <a:r>
              <a:rPr sz="1600" b="1" spc="-5" dirty="0">
                <a:latin typeface="微软雅黑"/>
                <a:cs typeface="微软雅黑"/>
              </a:rPr>
              <a:t>)—考虑最终结果的写回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513" y="5625846"/>
            <a:ext cx="7628890" cy="151638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微软雅黑"/>
                <a:cs typeface="微软雅黑"/>
              </a:rPr>
              <a:t>算法的效率：读写磁盘块的次数，即I/O数</a:t>
            </a: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=</a:t>
            </a:r>
            <a:r>
              <a:rPr sz="2400" b="1" spc="-5" dirty="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FFFF65"/>
                </a:solidFill>
                <a:latin typeface="微软雅黑"/>
                <a:cs typeface="微软雅黑"/>
              </a:rPr>
              <a:t>4</a:t>
            </a:r>
            <a:r>
              <a:rPr sz="2400" b="1" spc="-5" dirty="0">
                <a:solidFill>
                  <a:srgbClr val="FFFF65"/>
                </a:solidFill>
                <a:latin typeface="微软雅黑"/>
                <a:cs typeface="微软雅黑"/>
              </a:rPr>
              <a:t> B</a:t>
            </a:r>
            <a:r>
              <a:rPr sz="2400" b="1" spc="-7" baseline="-20833" dirty="0">
                <a:solidFill>
                  <a:srgbClr val="FFFF65"/>
                </a:solidFill>
                <a:latin typeface="微软雅黑"/>
                <a:cs typeface="微软雅黑"/>
              </a:rPr>
              <a:t>pr</a:t>
            </a:r>
            <a:r>
              <a:rPr sz="2400" b="1" spc="-15" baseline="-20833" dirty="0">
                <a:solidFill>
                  <a:srgbClr val="FFFF65"/>
                </a:solidFill>
                <a:latin typeface="微软雅黑"/>
                <a:cs typeface="微软雅黑"/>
              </a:rPr>
              <a:t>o</a:t>
            </a:r>
            <a:r>
              <a:rPr sz="2400" b="1" baseline="-20833" dirty="0">
                <a:solidFill>
                  <a:srgbClr val="FFFF65"/>
                </a:solidFill>
                <a:latin typeface="微软雅黑"/>
                <a:cs typeface="微软雅黑"/>
              </a:rPr>
              <a:t>b</a:t>
            </a:r>
            <a:r>
              <a:rPr sz="2400" b="1" spc="-7" baseline="-20833" dirty="0">
                <a:solidFill>
                  <a:srgbClr val="FFFF65"/>
                </a:solidFill>
                <a:latin typeface="微软雅黑"/>
                <a:cs typeface="微软雅黑"/>
              </a:rPr>
              <a:t>lem</a:t>
            </a:r>
            <a:endParaRPr sz="2400" baseline="-20833">
              <a:latin typeface="微软雅黑"/>
              <a:cs typeface="微软雅黑"/>
            </a:endParaRPr>
          </a:p>
          <a:p>
            <a:pPr marL="92075">
              <a:lnSpc>
                <a:spcPct val="100000"/>
              </a:lnSpc>
              <a:spcBef>
                <a:spcPts val="855"/>
              </a:spcBef>
            </a:pPr>
            <a:r>
              <a:rPr sz="2400" spc="-5" dirty="0">
                <a:solidFill>
                  <a:srgbClr val="FFFF65"/>
                </a:solidFill>
                <a:latin typeface="Wingdings"/>
                <a:cs typeface="Wingdings"/>
              </a:rPr>
              <a:t></a:t>
            </a:r>
            <a:r>
              <a:rPr sz="2400" b="1" spc="-5" dirty="0">
                <a:solidFill>
                  <a:srgbClr val="FFFF65"/>
                </a:solidFill>
                <a:latin typeface="微软雅黑"/>
                <a:cs typeface="微软雅黑"/>
              </a:rPr>
              <a:t>子集合排序阶段读一遍写一</a:t>
            </a:r>
            <a:r>
              <a:rPr sz="2400" b="1" dirty="0">
                <a:solidFill>
                  <a:srgbClr val="FFFF65"/>
                </a:solidFill>
                <a:latin typeface="微软雅黑"/>
                <a:cs typeface="微软雅黑"/>
              </a:rPr>
              <a:t>遍</a:t>
            </a:r>
            <a:r>
              <a:rPr sz="2400" b="1" spc="-5" dirty="0">
                <a:solidFill>
                  <a:srgbClr val="FFFF65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FFFF65"/>
                </a:solidFill>
                <a:latin typeface="微软雅黑"/>
                <a:cs typeface="微软雅黑"/>
              </a:rPr>
              <a:t>2</a:t>
            </a:r>
            <a:r>
              <a:rPr sz="2400" b="1" spc="-5" dirty="0">
                <a:solidFill>
                  <a:srgbClr val="FFFF65"/>
                </a:solidFill>
                <a:latin typeface="微软雅黑"/>
                <a:cs typeface="微软雅黑"/>
              </a:rPr>
              <a:t> </a:t>
            </a:r>
            <a:r>
              <a:rPr sz="2400" b="1" spc="-10" dirty="0">
                <a:solidFill>
                  <a:srgbClr val="FFFF65"/>
                </a:solidFill>
                <a:latin typeface="微软雅黑"/>
                <a:cs typeface="微软雅黑"/>
              </a:rPr>
              <a:t>B</a:t>
            </a:r>
            <a:r>
              <a:rPr sz="2400" b="1" spc="-7" baseline="-20833" dirty="0">
                <a:solidFill>
                  <a:srgbClr val="FFFF65"/>
                </a:solidFill>
                <a:latin typeface="微软雅黑"/>
                <a:cs typeface="微软雅黑"/>
              </a:rPr>
              <a:t>pr</a:t>
            </a:r>
            <a:r>
              <a:rPr sz="2400" b="1" spc="-15" baseline="-20833" dirty="0">
                <a:solidFill>
                  <a:srgbClr val="FFFF65"/>
                </a:solidFill>
                <a:latin typeface="微软雅黑"/>
                <a:cs typeface="微软雅黑"/>
              </a:rPr>
              <a:t>o</a:t>
            </a:r>
            <a:r>
              <a:rPr sz="2400" b="1" baseline="-20833" dirty="0">
                <a:solidFill>
                  <a:srgbClr val="FFFF65"/>
                </a:solidFill>
                <a:latin typeface="微软雅黑"/>
                <a:cs typeface="微软雅黑"/>
              </a:rPr>
              <a:t>b</a:t>
            </a:r>
            <a:r>
              <a:rPr sz="2400" b="1" spc="-7" baseline="-20833" dirty="0">
                <a:solidFill>
                  <a:srgbClr val="FFFF65"/>
                </a:solidFill>
                <a:latin typeface="微软雅黑"/>
                <a:cs typeface="微软雅黑"/>
              </a:rPr>
              <a:t>lem</a:t>
            </a:r>
            <a:endParaRPr sz="2400" baseline="-20833">
              <a:latin typeface="微软雅黑"/>
              <a:cs typeface="微软雅黑"/>
            </a:endParaRPr>
          </a:p>
          <a:p>
            <a:pPr marL="92075">
              <a:lnSpc>
                <a:spcPct val="100000"/>
              </a:lnSpc>
              <a:spcBef>
                <a:spcPts val="855"/>
              </a:spcBef>
            </a:pPr>
            <a:r>
              <a:rPr sz="2400" spc="-5" dirty="0">
                <a:solidFill>
                  <a:srgbClr val="FFFF65"/>
                </a:solidFill>
                <a:latin typeface="Wingdings"/>
                <a:cs typeface="Wingdings"/>
              </a:rPr>
              <a:t></a:t>
            </a:r>
            <a:r>
              <a:rPr sz="2400" b="1" dirty="0">
                <a:solidFill>
                  <a:srgbClr val="FFFF65"/>
                </a:solidFill>
                <a:latin typeface="微软雅黑"/>
                <a:cs typeface="微软雅黑"/>
              </a:rPr>
              <a:t>归并阶段读一遍写一遍</a:t>
            </a:r>
            <a:r>
              <a:rPr sz="2400" b="1" spc="-5" dirty="0">
                <a:solidFill>
                  <a:srgbClr val="FFFF65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FFFF65"/>
                </a:solidFill>
                <a:latin typeface="微软雅黑"/>
                <a:cs typeface="微软雅黑"/>
              </a:rPr>
              <a:t>2 </a:t>
            </a:r>
            <a:r>
              <a:rPr sz="2400" b="1" spc="-10" dirty="0">
                <a:solidFill>
                  <a:srgbClr val="FFFF65"/>
                </a:solidFill>
                <a:latin typeface="微软雅黑"/>
                <a:cs typeface="微软雅黑"/>
              </a:rPr>
              <a:t>B</a:t>
            </a:r>
            <a:r>
              <a:rPr sz="2400" b="1" spc="-7" baseline="-20833" dirty="0">
                <a:solidFill>
                  <a:srgbClr val="FFFF65"/>
                </a:solidFill>
                <a:latin typeface="微软雅黑"/>
                <a:cs typeface="微软雅黑"/>
              </a:rPr>
              <a:t>problem</a:t>
            </a:r>
            <a:endParaRPr sz="2400" baseline="-20833">
              <a:latin typeface="微软雅黑"/>
              <a:cs typeface="微软雅黑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0808E1A-46B0-47D6-860D-BE6C101C7EB8}"/>
              </a:ext>
            </a:extLst>
          </p:cNvPr>
          <p:cNvSpPr/>
          <p:nvPr/>
        </p:nvSpPr>
        <p:spPr>
          <a:xfrm>
            <a:off x="1079500" y="7334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78799311-5679-4E8D-8299-A4D644276ABF}"/>
              </a:ext>
            </a:extLst>
          </p:cNvPr>
          <p:cNvSpPr/>
          <p:nvPr/>
        </p:nvSpPr>
        <p:spPr>
          <a:xfrm>
            <a:off x="1079500" y="7589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15225" y="2305811"/>
            <a:ext cx="9103614" cy="3215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03817" y="5492496"/>
            <a:ext cx="7129271" cy="1303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27311" y="5155691"/>
            <a:ext cx="5564505" cy="56705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微软雅黑"/>
                <a:cs typeface="微软雅黑"/>
              </a:rPr>
              <a:t>大数据集块</a:t>
            </a: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数</a:t>
            </a:r>
            <a:r>
              <a:rPr sz="2400" b="1" spc="-5" dirty="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&gt;</a:t>
            </a:r>
            <a:r>
              <a:rPr sz="2400" b="1" spc="-5" dirty="0">
                <a:solidFill>
                  <a:srgbClr val="FFFFFF"/>
                </a:solidFill>
                <a:latin typeface="微软雅黑"/>
                <a:cs typeface="微软雅黑"/>
              </a:rPr>
              <a:t> B</a:t>
            </a:r>
            <a:r>
              <a:rPr sz="2400" b="1" spc="-7" baseline="-20833" dirty="0">
                <a:solidFill>
                  <a:srgbClr val="FFFFFF"/>
                </a:solidFill>
                <a:latin typeface="微软雅黑"/>
                <a:cs typeface="微软雅黑"/>
              </a:rPr>
              <a:t>memor</a:t>
            </a:r>
            <a:r>
              <a:rPr sz="2400" b="1" spc="7" baseline="-20833" dirty="0">
                <a:solidFill>
                  <a:srgbClr val="FFFFFF"/>
                </a:solidFill>
                <a:latin typeface="微软雅黑"/>
                <a:cs typeface="微软雅黑"/>
              </a:rPr>
              <a:t>y</a:t>
            </a:r>
            <a:r>
              <a:rPr sz="2400" b="1" baseline="24305" dirty="0">
                <a:solidFill>
                  <a:srgbClr val="FFFFFF"/>
                </a:solidFill>
                <a:latin typeface="微软雅黑"/>
                <a:cs typeface="微软雅黑"/>
              </a:rPr>
              <a:t>2  </a:t>
            </a:r>
            <a:r>
              <a:rPr sz="2400" b="1" spc="-5" dirty="0">
                <a:solidFill>
                  <a:srgbClr val="FFFFFF"/>
                </a:solidFill>
                <a:latin typeface="微软雅黑"/>
                <a:cs typeface="微软雅黑"/>
              </a:rPr>
              <a:t>如何排序呢？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34113" y="1217675"/>
            <a:ext cx="4284980" cy="1990725"/>
          </a:xfrm>
          <a:custGeom>
            <a:avLst/>
            <a:gdLst/>
            <a:ahLst/>
            <a:cxnLst/>
            <a:rect l="l" t="t" r="r" b="b"/>
            <a:pathLst>
              <a:path w="4284980" h="1990725">
                <a:moveTo>
                  <a:pt x="0" y="0"/>
                </a:moveTo>
                <a:lnTo>
                  <a:pt x="0" y="1990344"/>
                </a:lnTo>
                <a:lnTo>
                  <a:pt x="4284726" y="1990344"/>
                </a:lnTo>
                <a:lnTo>
                  <a:pt x="428472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13609" y="1388861"/>
            <a:ext cx="3556635" cy="1336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算法的应用条件：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400" spc="-5" dirty="0">
                <a:solidFill>
                  <a:srgbClr val="FFFF65"/>
                </a:solidFill>
                <a:latin typeface="Wingdings"/>
                <a:cs typeface="Wingdings"/>
              </a:rPr>
              <a:t></a:t>
            </a:r>
            <a:r>
              <a:rPr sz="2400" b="1" spc="-5" dirty="0">
                <a:solidFill>
                  <a:srgbClr val="FFFF65"/>
                </a:solidFill>
                <a:latin typeface="微软雅黑"/>
                <a:cs typeface="微软雅黑"/>
              </a:rPr>
              <a:t>子集合数</a:t>
            </a:r>
            <a:r>
              <a:rPr sz="2400" b="1" dirty="0">
                <a:solidFill>
                  <a:srgbClr val="FFFF65"/>
                </a:solidFill>
                <a:latin typeface="微软雅黑"/>
                <a:cs typeface="微软雅黑"/>
              </a:rPr>
              <a:t>&lt;</a:t>
            </a:r>
            <a:r>
              <a:rPr sz="2400" b="1" spc="-5" dirty="0">
                <a:solidFill>
                  <a:srgbClr val="FFFF65"/>
                </a:solidFill>
                <a:latin typeface="微软雅黑"/>
                <a:cs typeface="微软雅黑"/>
              </a:rPr>
              <a:t> B</a:t>
            </a:r>
            <a:r>
              <a:rPr sz="2400" b="1" spc="-7" baseline="-20833" dirty="0">
                <a:solidFill>
                  <a:srgbClr val="FFFF65"/>
                </a:solidFill>
                <a:latin typeface="微软雅黑"/>
                <a:cs typeface="微软雅黑"/>
              </a:rPr>
              <a:t>memory</a:t>
            </a:r>
            <a:endParaRPr sz="2400" baseline="-20833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400" spc="-5" dirty="0">
                <a:solidFill>
                  <a:srgbClr val="FFFF65"/>
                </a:solidFill>
                <a:latin typeface="Wingdings"/>
                <a:cs typeface="Wingdings"/>
              </a:rPr>
              <a:t></a:t>
            </a:r>
            <a:r>
              <a:rPr sz="2400" b="1" spc="-5" dirty="0">
                <a:solidFill>
                  <a:srgbClr val="FFFF65"/>
                </a:solidFill>
                <a:latin typeface="微软雅黑"/>
                <a:cs typeface="微软雅黑"/>
              </a:rPr>
              <a:t>子集合的块</a:t>
            </a:r>
            <a:r>
              <a:rPr sz="2400" b="1" dirty="0">
                <a:solidFill>
                  <a:srgbClr val="FFFF65"/>
                </a:solidFill>
                <a:latin typeface="微软雅黑"/>
                <a:cs typeface="微软雅黑"/>
              </a:rPr>
              <a:t>数</a:t>
            </a:r>
            <a:r>
              <a:rPr sz="2400" b="1" spc="-5" dirty="0">
                <a:solidFill>
                  <a:srgbClr val="FFFF65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FFFF65"/>
                </a:solidFill>
                <a:latin typeface="微软雅黑"/>
                <a:cs typeface="微软雅黑"/>
              </a:rPr>
              <a:t>&lt;</a:t>
            </a:r>
            <a:r>
              <a:rPr sz="2400" b="1" spc="-5" dirty="0">
                <a:solidFill>
                  <a:srgbClr val="FFFF65"/>
                </a:solidFill>
                <a:latin typeface="微软雅黑"/>
                <a:cs typeface="微软雅黑"/>
              </a:rPr>
              <a:t> B</a:t>
            </a:r>
            <a:r>
              <a:rPr sz="2400" b="1" spc="-7" baseline="-20833" dirty="0">
                <a:solidFill>
                  <a:srgbClr val="FFFF65"/>
                </a:solidFill>
                <a:latin typeface="微软雅黑"/>
                <a:cs typeface="微软雅黑"/>
              </a:rPr>
              <a:t>memory</a:t>
            </a:r>
            <a:endParaRPr sz="2400" baseline="-20833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3609" y="2810527"/>
            <a:ext cx="3681729" cy="389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65"/>
                </a:solidFill>
                <a:latin typeface="Wingdings"/>
                <a:cs typeface="Wingdings"/>
              </a:rPr>
              <a:t></a:t>
            </a:r>
            <a:r>
              <a:rPr sz="2400" b="1" spc="-5" dirty="0">
                <a:solidFill>
                  <a:srgbClr val="FFFF65"/>
                </a:solidFill>
                <a:latin typeface="微软雅黑"/>
                <a:cs typeface="微软雅黑"/>
              </a:rPr>
              <a:t>即大数据集块数&lt;B</a:t>
            </a:r>
            <a:r>
              <a:rPr sz="2400" b="1" baseline="-20833" dirty="0">
                <a:solidFill>
                  <a:srgbClr val="FFFF65"/>
                </a:solidFill>
                <a:latin typeface="微软雅黑"/>
                <a:cs typeface="微软雅黑"/>
              </a:rPr>
              <a:t>memory</a:t>
            </a:r>
            <a:endParaRPr sz="2400" baseline="-20833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68913" y="2805141"/>
            <a:ext cx="15113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65"/>
                </a:solidFill>
                <a:latin typeface="微软雅黑"/>
                <a:cs typeface="微软雅黑"/>
              </a:rPr>
              <a:t>2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9314" y="1434581"/>
            <a:ext cx="21590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算法的应用条件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30103" y="229233"/>
            <a:ext cx="8612372" cy="920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700"/>
              </a:lnSpc>
            </a:pP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20.2 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两阶段多路归并排序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TPMMS</a:t>
            </a: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br>
              <a:rPr lang="en-US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</a:b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(6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算法相关的讨论话</a:t>
            </a:r>
            <a:r>
              <a:rPr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题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9C66F483-B83A-49F7-8888-372CE0A21996}"/>
              </a:ext>
            </a:extLst>
          </p:cNvPr>
          <p:cNvSpPr/>
          <p:nvPr/>
        </p:nvSpPr>
        <p:spPr>
          <a:xfrm>
            <a:off x="1079500" y="7334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F418F995-51BD-494E-B189-CCA1979D71F8}"/>
              </a:ext>
            </a:extLst>
          </p:cNvPr>
          <p:cNvSpPr/>
          <p:nvPr/>
        </p:nvSpPr>
        <p:spPr>
          <a:xfrm>
            <a:off x="1079500" y="7589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ct val="100000"/>
              </a:lnSpc>
            </a:pPr>
            <a:r>
              <a:rPr sz="2400" dirty="0"/>
              <a:t>更大规模数据集的排序问题—多趟/多阶段</a:t>
            </a:r>
          </a:p>
          <a:p>
            <a:pPr marL="12700" algn="just">
              <a:lnSpc>
                <a:spcPct val="100000"/>
              </a:lnSpc>
              <a:spcBef>
                <a:spcPts val="1635"/>
              </a:spcBef>
            </a:pPr>
            <a:r>
              <a:rPr b="0" spc="-10" dirty="0">
                <a:latin typeface="Wingdings"/>
                <a:cs typeface="Wingdings"/>
              </a:rPr>
              <a:t></a:t>
            </a:r>
            <a:r>
              <a:rPr b="0" spc="-5" dirty="0">
                <a:latin typeface="微软雅黑"/>
                <a:cs typeface="微软雅黑"/>
              </a:rPr>
              <a:t>内存大小:</a:t>
            </a:r>
            <a:r>
              <a:rPr b="0" dirty="0">
                <a:latin typeface="微软雅黑"/>
                <a:cs typeface="微软雅黑"/>
              </a:rPr>
              <a:t> </a:t>
            </a:r>
            <a:r>
              <a:rPr b="0" spc="-10" dirty="0">
                <a:latin typeface="微软雅黑"/>
                <a:cs typeface="微软雅黑"/>
              </a:rPr>
              <a:t>共</a:t>
            </a:r>
            <a:r>
              <a:rPr b="0" spc="-10" dirty="0">
                <a:solidFill>
                  <a:srgbClr val="FF0000"/>
                </a:solidFill>
                <a:latin typeface="微软雅黑"/>
                <a:cs typeface="微软雅黑"/>
              </a:rPr>
              <a:t>B</a:t>
            </a:r>
            <a:r>
              <a:rPr sz="1950" b="0" spc="-7" baseline="-21367" dirty="0">
                <a:solidFill>
                  <a:srgbClr val="FF0000"/>
                </a:solidFill>
                <a:latin typeface="微软雅黑"/>
                <a:cs typeface="微软雅黑"/>
              </a:rPr>
              <a:t>memor</a:t>
            </a:r>
            <a:r>
              <a:rPr sz="1950" b="0" baseline="-21367" dirty="0">
                <a:solidFill>
                  <a:srgbClr val="FF0000"/>
                </a:solidFill>
                <a:latin typeface="微软雅黑"/>
                <a:cs typeface="微软雅黑"/>
              </a:rPr>
              <a:t>y </a:t>
            </a:r>
            <a:r>
              <a:rPr sz="2000" b="0" dirty="0">
                <a:solidFill>
                  <a:srgbClr val="FF00FF"/>
                </a:solidFill>
                <a:latin typeface="微软雅黑"/>
                <a:cs typeface="微软雅黑"/>
              </a:rPr>
              <a:t>=</a:t>
            </a:r>
            <a:r>
              <a:rPr sz="2000" b="0" spc="-10" dirty="0">
                <a:solidFill>
                  <a:srgbClr val="FF00FF"/>
                </a:solidFill>
                <a:latin typeface="微软雅黑"/>
                <a:cs typeface="微软雅黑"/>
              </a:rPr>
              <a:t>3</a:t>
            </a:r>
            <a:r>
              <a:rPr sz="2000" b="0" spc="-5" dirty="0">
                <a:latin typeface="微软雅黑"/>
                <a:cs typeface="微软雅黑"/>
              </a:rPr>
              <a:t>块</a:t>
            </a:r>
            <a:endParaRPr sz="2000" dirty="0">
              <a:latin typeface="微软雅黑"/>
              <a:cs typeface="微软雅黑"/>
            </a:endParaRPr>
          </a:p>
          <a:p>
            <a:pPr marL="12700" algn="just">
              <a:lnSpc>
                <a:spcPct val="100000"/>
              </a:lnSpc>
              <a:spcBef>
                <a:spcPts val="725"/>
              </a:spcBef>
            </a:pPr>
            <a:r>
              <a:rPr b="0" spc="-10" dirty="0">
                <a:latin typeface="Wingdings"/>
                <a:cs typeface="Wingdings"/>
              </a:rPr>
              <a:t></a:t>
            </a:r>
            <a:r>
              <a:rPr b="0" spc="-5" dirty="0">
                <a:latin typeface="微软雅黑"/>
                <a:cs typeface="微软雅黑"/>
              </a:rPr>
              <a:t>待排序数据:</a:t>
            </a:r>
            <a:r>
              <a:rPr b="0" dirty="0">
                <a:latin typeface="微软雅黑"/>
                <a:cs typeface="微软雅黑"/>
              </a:rPr>
              <a:t> </a:t>
            </a:r>
            <a:r>
              <a:rPr b="0" spc="-5" dirty="0">
                <a:latin typeface="微软雅黑"/>
                <a:cs typeface="微软雅黑"/>
              </a:rPr>
              <a:t>共占</a:t>
            </a:r>
            <a:r>
              <a:rPr b="0" dirty="0">
                <a:latin typeface="微软雅黑"/>
                <a:cs typeface="微软雅黑"/>
              </a:rPr>
              <a:t>用</a:t>
            </a:r>
            <a:r>
              <a:rPr b="0" spc="-10" dirty="0">
                <a:solidFill>
                  <a:srgbClr val="FF0000"/>
                </a:solidFill>
                <a:latin typeface="微软雅黑"/>
                <a:cs typeface="微软雅黑"/>
              </a:rPr>
              <a:t>B</a:t>
            </a:r>
            <a:r>
              <a:rPr sz="1950" b="0" baseline="-21367" dirty="0">
                <a:solidFill>
                  <a:srgbClr val="FF0000"/>
                </a:solidFill>
                <a:latin typeface="微软雅黑"/>
                <a:cs typeface="微软雅黑"/>
              </a:rPr>
              <a:t>pr</a:t>
            </a:r>
            <a:r>
              <a:rPr sz="1950" b="0" spc="-15" baseline="-21367" dirty="0">
                <a:solidFill>
                  <a:srgbClr val="FF0000"/>
                </a:solidFill>
                <a:latin typeface="微软雅黑"/>
                <a:cs typeface="微软雅黑"/>
              </a:rPr>
              <a:t>o</a:t>
            </a:r>
            <a:r>
              <a:rPr sz="1950" b="0" baseline="-21367" dirty="0">
                <a:solidFill>
                  <a:srgbClr val="FF0000"/>
                </a:solidFill>
                <a:latin typeface="微软雅黑"/>
                <a:cs typeface="微软雅黑"/>
              </a:rPr>
              <a:t>b</a:t>
            </a:r>
            <a:r>
              <a:rPr sz="1950" b="0" spc="-7" baseline="-21367" dirty="0">
                <a:solidFill>
                  <a:srgbClr val="FF0000"/>
                </a:solidFill>
                <a:latin typeface="微软雅黑"/>
                <a:cs typeface="微软雅黑"/>
              </a:rPr>
              <a:t>l</a:t>
            </a:r>
            <a:r>
              <a:rPr sz="1950" b="0" spc="-15" baseline="-21367" dirty="0">
                <a:solidFill>
                  <a:srgbClr val="FF0000"/>
                </a:solidFill>
                <a:latin typeface="微软雅黑"/>
                <a:cs typeface="微软雅黑"/>
              </a:rPr>
              <a:t>e</a:t>
            </a:r>
            <a:r>
              <a:rPr sz="1950" b="0" spc="-7" baseline="-21367" dirty="0">
                <a:solidFill>
                  <a:srgbClr val="FF0000"/>
                </a:solidFill>
                <a:latin typeface="微软雅黑"/>
                <a:cs typeface="微软雅黑"/>
              </a:rPr>
              <a:t>m</a:t>
            </a:r>
            <a:r>
              <a:rPr sz="2000" b="0" spc="-5" dirty="0">
                <a:solidFill>
                  <a:srgbClr val="FF00FF"/>
                </a:solidFill>
                <a:latin typeface="微软雅黑"/>
                <a:cs typeface="微软雅黑"/>
              </a:rPr>
              <a:t>=3</a:t>
            </a:r>
            <a:r>
              <a:rPr sz="2000" b="0" dirty="0">
                <a:solidFill>
                  <a:srgbClr val="FF00FF"/>
                </a:solidFill>
                <a:latin typeface="微软雅黑"/>
                <a:cs typeface="微软雅黑"/>
              </a:rPr>
              <a:t>0</a:t>
            </a:r>
            <a:r>
              <a:rPr sz="2000" b="0" spc="-5" dirty="0">
                <a:latin typeface="微软雅黑"/>
                <a:cs typeface="微软雅黑"/>
              </a:rPr>
              <a:t>块</a:t>
            </a:r>
            <a:endParaRPr sz="2000" dirty="0">
              <a:latin typeface="微软雅黑"/>
              <a:cs typeface="微软雅黑"/>
            </a:endParaRPr>
          </a:p>
          <a:p>
            <a:pPr marL="12700" algn="just">
              <a:lnSpc>
                <a:spcPct val="100000"/>
              </a:lnSpc>
              <a:spcBef>
                <a:spcPts val="725"/>
              </a:spcBef>
            </a:pPr>
            <a:r>
              <a:rPr spc="-5" dirty="0"/>
              <a:t>基本策略:</a:t>
            </a:r>
          </a:p>
          <a:p>
            <a:pPr marL="12700" algn="just">
              <a:lnSpc>
                <a:spcPct val="100000"/>
              </a:lnSpc>
              <a:spcBef>
                <a:spcPts val="725"/>
              </a:spcBef>
            </a:pPr>
            <a:r>
              <a:rPr b="0" spc="-10" dirty="0">
                <a:latin typeface="Wingdings"/>
                <a:cs typeface="Wingdings"/>
              </a:rPr>
              <a:t></a:t>
            </a:r>
            <a:r>
              <a:rPr b="0" spc="-5" dirty="0">
                <a:latin typeface="微软雅黑"/>
                <a:cs typeface="微软雅黑"/>
              </a:rPr>
              <a:t>30块的数据集</a:t>
            </a:r>
            <a:r>
              <a:rPr b="0" dirty="0">
                <a:latin typeface="微软雅黑"/>
                <a:cs typeface="微软雅黑"/>
              </a:rPr>
              <a:t> </a:t>
            </a:r>
            <a:r>
              <a:rPr b="0" spc="-5" dirty="0">
                <a:latin typeface="Wingdings"/>
                <a:cs typeface="Wingdings"/>
              </a:rPr>
              <a:t></a:t>
            </a:r>
            <a:r>
              <a:rPr b="0" spc="8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微软雅黑"/>
                <a:cs typeface="微软雅黑"/>
              </a:rPr>
              <a:t>10个子集合，每个子集合3块，排序并存储。</a:t>
            </a:r>
          </a:p>
          <a:p>
            <a:pPr marL="12700" marR="142875">
              <a:lnSpc>
                <a:spcPts val="3130"/>
              </a:lnSpc>
              <a:spcBef>
                <a:spcPts val="215"/>
              </a:spcBef>
            </a:pPr>
            <a:r>
              <a:rPr b="0" spc="-10" dirty="0">
                <a:latin typeface="Wingdings"/>
                <a:cs typeface="Wingdings"/>
              </a:rPr>
              <a:t></a:t>
            </a:r>
            <a:r>
              <a:rPr b="0" spc="-5" dirty="0">
                <a:latin typeface="微软雅黑"/>
                <a:cs typeface="微软雅黑"/>
              </a:rPr>
              <a:t>10个已排序子集合分成5个组：每个组2个子集合,</a:t>
            </a:r>
            <a:r>
              <a:rPr b="0" dirty="0">
                <a:latin typeface="微软雅黑"/>
                <a:cs typeface="微软雅黑"/>
              </a:rPr>
              <a:t> </a:t>
            </a:r>
            <a:r>
              <a:rPr b="0" spc="-5" dirty="0">
                <a:latin typeface="微软雅黑"/>
                <a:cs typeface="微软雅黑"/>
              </a:rPr>
              <a:t>分别进行二路归并，则可 得到5个排好序的集合；</a:t>
            </a:r>
          </a:p>
          <a:p>
            <a:pPr marL="12700" marR="5080" algn="just">
              <a:lnSpc>
                <a:spcPts val="3130"/>
              </a:lnSpc>
            </a:pPr>
            <a:r>
              <a:rPr b="0" spc="-10" dirty="0">
                <a:latin typeface="Wingdings"/>
                <a:cs typeface="Wingdings"/>
              </a:rPr>
              <a:t></a:t>
            </a:r>
            <a:r>
              <a:rPr b="0" spc="-5" dirty="0">
                <a:latin typeface="微软雅黑"/>
                <a:cs typeface="微软雅黑"/>
              </a:rPr>
              <a:t>5个集合再分成3个组：每个组</a:t>
            </a:r>
            <a:r>
              <a:rPr b="0" dirty="0">
                <a:latin typeface="微软雅黑"/>
                <a:cs typeface="微软雅黑"/>
              </a:rPr>
              <a:t>2</a:t>
            </a:r>
            <a:r>
              <a:rPr b="0" spc="-5" dirty="0">
                <a:latin typeface="微软雅黑"/>
                <a:cs typeface="微软雅黑"/>
              </a:rPr>
              <a:t>个子集，剩余一个单独1组，分别进行二路归 并，可得3个排好序的集合；再分组，</a:t>
            </a:r>
            <a:r>
              <a:rPr b="0" dirty="0">
                <a:latin typeface="微软雅黑"/>
                <a:cs typeface="微软雅黑"/>
              </a:rPr>
              <a:t>再</a:t>
            </a:r>
            <a:r>
              <a:rPr b="0" spc="-5" dirty="0">
                <a:latin typeface="微软雅黑"/>
                <a:cs typeface="微软雅黑"/>
              </a:rPr>
              <a:t>归并得到2个排好序的集合；再归并便 可完成最终的排序。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0103" y="229233"/>
            <a:ext cx="8612372" cy="920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20.2 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两阶段多路归并排序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TPMMS</a:t>
            </a: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br>
              <a:rPr lang="en-US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</a:b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(6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算法相关的讨论话</a:t>
            </a:r>
            <a:r>
              <a:rPr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题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6EE794CF-82F4-4875-861D-7134DB337D15}"/>
              </a:ext>
            </a:extLst>
          </p:cNvPr>
          <p:cNvSpPr/>
          <p:nvPr/>
        </p:nvSpPr>
        <p:spPr>
          <a:xfrm>
            <a:off x="1079500" y="7334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D430C86D-EE0C-4430-A332-CE21A15F0B9A}"/>
              </a:ext>
            </a:extLst>
          </p:cNvPr>
          <p:cNvSpPr/>
          <p:nvPr/>
        </p:nvSpPr>
        <p:spPr>
          <a:xfrm>
            <a:off x="1079500" y="7589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76769" y="1840992"/>
            <a:ext cx="8772525" cy="151638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 marR="149860" algn="just">
              <a:lnSpc>
                <a:spcPct val="129800"/>
              </a:lnSpc>
            </a:pPr>
            <a:r>
              <a:rPr sz="2400" b="1" spc="-5" dirty="0">
                <a:solidFill>
                  <a:srgbClr val="FFFFFF"/>
                </a:solidFill>
                <a:latin typeface="微软雅黑"/>
                <a:cs typeface="微软雅黑"/>
              </a:rPr>
              <a:t>假如内存共有8块，问其如何排序有70块的数据集呢？你是采用 </a:t>
            </a: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二路归并、三路归并、…、七路归并？你设计的具体算法，磁盘 读写次数是多少呢？磁盘读写次数最少的应是几路归并？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9313" y="1434581"/>
            <a:ext cx="939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思考题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0103" y="229233"/>
            <a:ext cx="8612372" cy="920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20.2 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两阶段多路归并排序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TPMMS</a:t>
            </a: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br>
              <a:rPr lang="en-US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</a:b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(6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算法相关的讨论话</a:t>
            </a:r>
            <a:r>
              <a:rPr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题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8DE7E77B-DD5E-4EF2-9264-52F114EB66F2}"/>
              </a:ext>
            </a:extLst>
          </p:cNvPr>
          <p:cNvSpPr/>
          <p:nvPr/>
        </p:nvSpPr>
        <p:spPr>
          <a:xfrm>
            <a:off x="1079500" y="7334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F99530D-1E4F-4249-B958-3C36B008BC10}"/>
              </a:ext>
            </a:extLst>
          </p:cNvPr>
          <p:cNvSpPr/>
          <p:nvPr/>
        </p:nvSpPr>
        <p:spPr>
          <a:xfrm>
            <a:off x="1079500" y="7589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30103" y="496001"/>
            <a:ext cx="8633193" cy="492443"/>
          </a:xfrm>
        </p:spPr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573" y="379136"/>
            <a:ext cx="7845927" cy="3090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1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US" altLang="zh-CN" sz="1800" dirty="0">
                <a:latin typeface="Times New Roman" panose="02020603050405020304"/>
                <a:cs typeface="Times New Roman" panose="02020603050405020304"/>
              </a:rPr>
              <a:t> 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88900">
              <a:lnSpc>
                <a:spcPct val="100000"/>
              </a:lnSpc>
              <a:tabLst>
                <a:tab pos="1341755" algn="l"/>
              </a:tabLst>
            </a:pPr>
            <a:r>
              <a:rPr lang="en-US" altLang="zh-CN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20</a:t>
            </a:r>
            <a:r>
              <a:rPr lang="zh-CN" altLang="en-US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 数据库查询实现算法</a:t>
            </a:r>
            <a:r>
              <a:rPr lang="en-US" altLang="zh-CN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-II</a:t>
            </a:r>
          </a:p>
          <a:p>
            <a:pPr marL="148590">
              <a:lnSpc>
                <a:spcPct val="100000"/>
              </a:lnSpc>
              <a:spcBef>
                <a:spcPts val="2360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20.1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为什么需要两趟算法</a:t>
            </a: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? </a:t>
            </a:r>
          </a:p>
          <a:p>
            <a:pPr marL="148590">
              <a:lnSpc>
                <a:spcPct val="100000"/>
              </a:lnSpc>
              <a:spcBef>
                <a:spcPts val="785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20.2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两阶段多路归并排序</a:t>
            </a: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TPMMS</a:t>
            </a:r>
          </a:p>
          <a:p>
            <a:pPr marL="148590">
              <a:lnSpc>
                <a:spcPct val="100000"/>
              </a:lnSpc>
              <a:spcBef>
                <a:spcPts val="785"/>
              </a:spcBef>
            </a:pPr>
            <a:r>
              <a:rPr lang="en-US" altLang="zh-CN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20.3 </a:t>
            </a:r>
            <a:r>
              <a:rPr lang="zh-CN" altLang="en-US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基于排序的两趟扫描算法</a:t>
            </a: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20.4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基于散列的两趟扫描算法</a:t>
            </a:r>
            <a:endParaRPr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 panose="020B060403050404020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200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19511" y="1498589"/>
            <a:ext cx="5863590" cy="168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33CC"/>
                </a:solidFill>
                <a:latin typeface="微软雅黑"/>
                <a:cs typeface="微软雅黑"/>
              </a:rPr>
              <a:t>数据库的三大类操作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000" dirty="0">
                <a:latin typeface="Wingdings"/>
                <a:cs typeface="Wingdings"/>
              </a:rPr>
              <a:t></a:t>
            </a:r>
            <a:r>
              <a:rPr sz="2000" b="1" spc="-5" dirty="0">
                <a:latin typeface="微软雅黑"/>
                <a:cs typeface="微软雅黑"/>
              </a:rPr>
              <a:t>一次单一元组的一元操作</a:t>
            </a:r>
            <a:endParaRPr sz="2000">
              <a:latin typeface="微软雅黑"/>
              <a:cs typeface="微软雅黑"/>
            </a:endParaRPr>
          </a:p>
          <a:p>
            <a:pPr marL="680085" indent="-210185">
              <a:lnSpc>
                <a:spcPct val="100000"/>
              </a:lnSpc>
              <a:spcBef>
                <a:spcPts val="1010"/>
              </a:spcBef>
              <a:buClr>
                <a:srgbClr val="000000"/>
              </a:buClr>
              <a:buSzPct val="57142"/>
              <a:buFont typeface="Wingdings"/>
              <a:buChar char=""/>
              <a:tabLst>
                <a:tab pos="680720" algn="l"/>
              </a:tabLst>
            </a:pPr>
            <a:r>
              <a:rPr sz="2800" b="1" spc="-5" dirty="0">
                <a:solidFill>
                  <a:srgbClr val="FF0065"/>
                </a:solidFill>
                <a:latin typeface="Symbol"/>
                <a:cs typeface="Symbol"/>
              </a:rPr>
              <a:t></a:t>
            </a:r>
            <a:r>
              <a:rPr sz="1950" b="1" spc="-7" baseline="-17094" dirty="0">
                <a:solidFill>
                  <a:srgbClr val="FF0065"/>
                </a:solidFill>
                <a:latin typeface="Tahoma"/>
                <a:cs typeface="Tahoma"/>
              </a:rPr>
              <a:t>F</a:t>
            </a:r>
            <a:r>
              <a:rPr sz="2000" b="1" spc="-5" dirty="0">
                <a:solidFill>
                  <a:srgbClr val="FF0065"/>
                </a:solidFill>
                <a:latin typeface="Tahoma"/>
                <a:cs typeface="Tahoma"/>
              </a:rPr>
              <a:t>(R</a:t>
            </a:r>
            <a:r>
              <a:rPr sz="2000" b="1" dirty="0">
                <a:solidFill>
                  <a:srgbClr val="FF0065"/>
                </a:solidFill>
                <a:latin typeface="Tahoma"/>
                <a:cs typeface="Tahoma"/>
              </a:rPr>
              <a:t>)</a:t>
            </a:r>
            <a:r>
              <a:rPr sz="2000" b="1" spc="-5" dirty="0">
                <a:latin typeface="Tahoma"/>
                <a:cs typeface="Tahoma"/>
              </a:rPr>
              <a:t>,</a:t>
            </a:r>
            <a:r>
              <a:rPr sz="2000" b="1" dirty="0"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FF0065"/>
                </a:solidFill>
                <a:latin typeface="Symbol"/>
                <a:cs typeface="Symbol"/>
              </a:rPr>
              <a:t></a:t>
            </a:r>
            <a:r>
              <a:rPr sz="1950" b="1" spc="7" baseline="-21367" dirty="0">
                <a:solidFill>
                  <a:srgbClr val="FF0065"/>
                </a:solidFill>
                <a:latin typeface="Symbol"/>
                <a:cs typeface="Symbol"/>
              </a:rPr>
              <a:t></a:t>
            </a:r>
            <a:r>
              <a:rPr sz="2000" b="1" spc="-10" dirty="0">
                <a:solidFill>
                  <a:srgbClr val="FF0065"/>
                </a:solidFill>
                <a:latin typeface="Tahoma"/>
                <a:cs typeface="Tahoma"/>
              </a:rPr>
              <a:t>(R</a:t>
            </a:r>
            <a:r>
              <a:rPr sz="2000" b="1" spc="-5" dirty="0">
                <a:solidFill>
                  <a:srgbClr val="FF0065"/>
                </a:solidFill>
                <a:latin typeface="Tahoma"/>
                <a:cs typeface="Tahoma"/>
              </a:rPr>
              <a:t>)</a:t>
            </a:r>
            <a:r>
              <a:rPr sz="2000" b="1" dirty="0">
                <a:solidFill>
                  <a:srgbClr val="FF0065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---SELECTION, PROJECTION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latin typeface="Wingdings"/>
                <a:cs typeface="Wingdings"/>
              </a:rPr>
              <a:t></a:t>
            </a:r>
            <a:r>
              <a:rPr sz="2000" b="1" spc="-5" dirty="0">
                <a:latin typeface="微软雅黑"/>
                <a:cs typeface="微软雅黑"/>
              </a:rPr>
              <a:t>整个关系的一元操作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9487" y="3371796"/>
            <a:ext cx="7118984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2800" spc="-5" dirty="0">
                <a:solidFill>
                  <a:srgbClr val="FF0065"/>
                </a:solidFill>
                <a:latin typeface="Wingdings"/>
                <a:cs typeface="Wingdings"/>
              </a:rPr>
              <a:t></a:t>
            </a:r>
            <a:r>
              <a:rPr sz="2800" b="1" dirty="0">
                <a:solidFill>
                  <a:srgbClr val="FF0065"/>
                </a:solidFill>
                <a:latin typeface="Symbol"/>
                <a:cs typeface="Symbol"/>
              </a:rPr>
              <a:t></a:t>
            </a:r>
            <a:r>
              <a:rPr sz="2000" b="1" spc="-10" dirty="0">
                <a:solidFill>
                  <a:srgbClr val="FF0065"/>
                </a:solidFill>
                <a:latin typeface="Arial"/>
                <a:cs typeface="Arial"/>
              </a:rPr>
              <a:t>(R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r>
              <a:rPr sz="2800" b="1" dirty="0">
                <a:latin typeface="Arial"/>
                <a:cs typeface="Arial"/>
              </a:rPr>
              <a:t>,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65"/>
                </a:solidFill>
                <a:latin typeface="Symbol"/>
                <a:cs typeface="Symbol"/>
              </a:rPr>
              <a:t></a:t>
            </a:r>
            <a:r>
              <a:rPr sz="2000" b="1" spc="-10" dirty="0">
                <a:solidFill>
                  <a:srgbClr val="FF0065"/>
                </a:solidFill>
                <a:latin typeface="Arial"/>
                <a:cs typeface="Arial"/>
              </a:rPr>
              <a:t>(R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r>
              <a:rPr sz="2800" b="1" dirty="0">
                <a:latin typeface="Arial"/>
                <a:cs typeface="Arial"/>
              </a:rPr>
              <a:t>,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0065"/>
                </a:solidFill>
                <a:latin typeface="Symbol"/>
                <a:cs typeface="Symbol"/>
              </a:rPr>
              <a:t></a:t>
            </a:r>
            <a:r>
              <a:rPr sz="2000" spc="-5" dirty="0">
                <a:solidFill>
                  <a:srgbClr val="FF0065"/>
                </a:solidFill>
                <a:latin typeface="Symbol"/>
                <a:cs typeface="Symbol"/>
              </a:rPr>
              <a:t></a:t>
            </a:r>
            <a:r>
              <a:rPr sz="2000" spc="-10" dirty="0">
                <a:solidFill>
                  <a:srgbClr val="FF0065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FF0065"/>
                </a:solidFill>
                <a:latin typeface="Symbol"/>
                <a:cs typeface="Symbol"/>
              </a:rPr>
              <a:t></a:t>
            </a:r>
            <a:r>
              <a:rPr sz="2000" spc="5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---DISTINCT,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GROUP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BY</a:t>
            </a:r>
            <a:r>
              <a:rPr sz="2000" b="1" dirty="0">
                <a:solidFill>
                  <a:srgbClr val="FF0065"/>
                </a:solidFill>
                <a:latin typeface="宋体"/>
                <a:cs typeface="宋体"/>
              </a:rPr>
              <a:t>，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SORTING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000" dirty="0">
                <a:latin typeface="Wingdings"/>
                <a:cs typeface="Wingdings"/>
              </a:rPr>
              <a:t></a:t>
            </a:r>
            <a:r>
              <a:rPr sz="2000" b="1" spc="-5" dirty="0">
                <a:latin typeface="微软雅黑"/>
                <a:cs typeface="微软雅黑"/>
              </a:rPr>
              <a:t>整个关系的二元操作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6687" y="4313815"/>
            <a:ext cx="3749675" cy="1088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Wingdings"/>
                <a:cs typeface="Wingdings"/>
              </a:rPr>
              <a:t>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集合上的操</a:t>
            </a:r>
            <a:r>
              <a:rPr sz="2000" b="1" dirty="0">
                <a:latin typeface="微软雅黑"/>
                <a:cs typeface="微软雅黑"/>
              </a:rPr>
              <a:t>作</a:t>
            </a:r>
            <a:r>
              <a:rPr sz="2000" b="1" spc="-5" dirty="0">
                <a:latin typeface="宋体"/>
                <a:cs typeface="宋体"/>
              </a:rPr>
              <a:t>：</a:t>
            </a:r>
            <a:r>
              <a:rPr sz="2000" b="1" spc="-5" dirty="0">
                <a:solidFill>
                  <a:srgbClr val="FF0065"/>
                </a:solidFill>
                <a:latin typeface="Symbol"/>
                <a:cs typeface="Symbol"/>
              </a:rPr>
              <a:t></a:t>
            </a:r>
            <a:r>
              <a:rPr sz="2000" b="1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950" b="1" baseline="-21367" dirty="0">
                <a:solidFill>
                  <a:srgbClr val="FF0065"/>
                </a:solidFill>
                <a:latin typeface="Times New Roman"/>
                <a:cs typeface="Times New Roman"/>
              </a:rPr>
              <a:t>S  </a:t>
            </a:r>
            <a:r>
              <a:rPr sz="1950" b="1" spc="30" baseline="-21367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, </a:t>
            </a:r>
            <a:r>
              <a:rPr sz="2000" b="1" spc="-5" dirty="0">
                <a:solidFill>
                  <a:srgbClr val="FF0065"/>
                </a:solidFill>
                <a:latin typeface="Symbol"/>
                <a:cs typeface="Symbol"/>
              </a:rPr>
              <a:t></a:t>
            </a:r>
            <a:r>
              <a:rPr sz="2000" b="1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950" b="1" baseline="-21367" dirty="0">
                <a:solidFill>
                  <a:srgbClr val="FF0065"/>
                </a:solidFill>
                <a:latin typeface="Times New Roman"/>
                <a:cs typeface="Times New Roman"/>
              </a:rPr>
              <a:t>S </a:t>
            </a:r>
            <a:r>
              <a:rPr sz="1950" b="1" spc="7" baseline="-21367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,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8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/>
                <a:cs typeface="Symbol"/>
              </a:rPr>
              <a:t></a:t>
            </a:r>
            <a:r>
              <a:rPr sz="2000" b="1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950" b="1" baseline="-21367" dirty="0">
                <a:solidFill>
                  <a:srgbClr val="FF0065"/>
                </a:solidFill>
                <a:latin typeface="Times New Roman"/>
                <a:cs typeface="Times New Roman"/>
              </a:rPr>
              <a:t>S</a:t>
            </a:r>
            <a:endParaRPr sz="1950" baseline="-21367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latin typeface="Wingdings"/>
                <a:cs typeface="Wingdings"/>
              </a:rPr>
              <a:t>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包上的操作：</a:t>
            </a:r>
            <a:r>
              <a:rPr sz="2000" b="1" spc="-5" dirty="0">
                <a:solidFill>
                  <a:srgbClr val="FF0065"/>
                </a:solidFill>
                <a:latin typeface="Symbol"/>
                <a:cs typeface="Symbol"/>
              </a:rPr>
              <a:t></a:t>
            </a:r>
            <a:r>
              <a:rPr sz="2000" b="1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950" b="1" baseline="-21367" dirty="0">
                <a:solidFill>
                  <a:srgbClr val="FF0065"/>
                </a:solidFill>
                <a:latin typeface="Times New Roman"/>
                <a:cs typeface="Times New Roman"/>
              </a:rPr>
              <a:t>B  </a:t>
            </a:r>
            <a:r>
              <a:rPr sz="1950" b="1" spc="22" baseline="-21367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, </a:t>
            </a:r>
            <a:r>
              <a:rPr sz="2000" b="1" spc="-5" dirty="0">
                <a:solidFill>
                  <a:srgbClr val="FF0065"/>
                </a:solidFill>
                <a:latin typeface="Symbol"/>
                <a:cs typeface="Symbol"/>
              </a:rPr>
              <a:t></a:t>
            </a:r>
            <a:r>
              <a:rPr sz="2000" b="1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950" b="1" baseline="-21367" dirty="0">
                <a:solidFill>
                  <a:srgbClr val="FF0065"/>
                </a:solidFill>
                <a:latin typeface="Times New Roman"/>
                <a:cs typeface="Times New Roman"/>
              </a:rPr>
              <a:t>B </a:t>
            </a:r>
            <a:r>
              <a:rPr sz="1950" b="1" spc="-7" baseline="-21367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,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8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/>
                <a:cs typeface="Symbol"/>
              </a:rPr>
              <a:t></a:t>
            </a:r>
            <a:r>
              <a:rPr sz="2000" b="1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950" b="1" baseline="-21367" dirty="0">
                <a:solidFill>
                  <a:srgbClr val="FF0065"/>
                </a:solidFill>
                <a:latin typeface="Times New Roman"/>
                <a:cs typeface="Times New Roman"/>
              </a:rPr>
              <a:t>B</a:t>
            </a:r>
            <a:endParaRPr sz="1950" baseline="-21367">
              <a:latin typeface="Times New Roman"/>
              <a:cs typeface="Times New Roman"/>
            </a:endParaRPr>
          </a:p>
          <a:p>
            <a:pPr marL="288290" indent="-275590">
              <a:lnSpc>
                <a:spcPct val="100000"/>
              </a:lnSpc>
              <a:spcBef>
                <a:spcPts val="725"/>
              </a:spcBef>
              <a:buFont typeface="Wingdings"/>
              <a:buChar char=""/>
              <a:tabLst>
                <a:tab pos="288925" algn="l"/>
              </a:tabLst>
            </a:pPr>
            <a:r>
              <a:rPr sz="2000" b="1" spc="-5" dirty="0">
                <a:latin typeface="微软雅黑"/>
                <a:cs typeface="微软雅黑"/>
              </a:rPr>
              <a:t>积，连接</a:t>
            </a:r>
            <a:r>
              <a:rPr sz="2000" b="1" dirty="0">
                <a:latin typeface="微软雅黑"/>
                <a:cs typeface="微软雅黑"/>
              </a:rPr>
              <a:t>：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PRODUC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T</a:t>
            </a:r>
            <a:r>
              <a:rPr sz="2000" b="1" spc="-10" dirty="0">
                <a:solidFill>
                  <a:srgbClr val="FF0065"/>
                </a:solidFill>
                <a:latin typeface="宋体"/>
                <a:cs typeface="宋体"/>
              </a:rPr>
              <a:t>，</a:t>
            </a:r>
            <a:r>
              <a:rPr sz="2000" b="1" spc="-434" dirty="0">
                <a:solidFill>
                  <a:srgbClr val="FF0065"/>
                </a:solidFill>
                <a:latin typeface="宋体"/>
                <a:cs typeface="宋体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Arial"/>
                <a:cs typeface="Arial"/>
              </a:rPr>
              <a:t>JOIN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1901" y="1966722"/>
            <a:ext cx="1386205" cy="1081405"/>
          </a:xfrm>
          <a:custGeom>
            <a:avLst/>
            <a:gdLst/>
            <a:ahLst/>
            <a:cxnLst/>
            <a:rect l="l" t="t" r="r" b="b"/>
            <a:pathLst>
              <a:path w="1386204" h="1081405">
                <a:moveTo>
                  <a:pt x="1386078" y="540258"/>
                </a:moveTo>
                <a:lnTo>
                  <a:pt x="1383781" y="495904"/>
                </a:lnTo>
                <a:lnTo>
                  <a:pt x="1377010" y="452545"/>
                </a:lnTo>
                <a:lnTo>
                  <a:pt x="1365943" y="410321"/>
                </a:lnTo>
                <a:lnTo>
                  <a:pt x="1350757" y="369368"/>
                </a:lnTo>
                <a:lnTo>
                  <a:pt x="1331630" y="329826"/>
                </a:lnTo>
                <a:lnTo>
                  <a:pt x="1308740" y="291833"/>
                </a:lnTo>
                <a:lnTo>
                  <a:pt x="1282264" y="255527"/>
                </a:lnTo>
                <a:lnTo>
                  <a:pt x="1252380" y="221047"/>
                </a:lnTo>
                <a:lnTo>
                  <a:pt x="1219266" y="188530"/>
                </a:lnTo>
                <a:lnTo>
                  <a:pt x="1183100" y="158115"/>
                </a:lnTo>
                <a:lnTo>
                  <a:pt x="1144059" y="129940"/>
                </a:lnTo>
                <a:lnTo>
                  <a:pt x="1102321" y="104144"/>
                </a:lnTo>
                <a:lnTo>
                  <a:pt x="1058064" y="80864"/>
                </a:lnTo>
                <a:lnTo>
                  <a:pt x="1011465" y="60240"/>
                </a:lnTo>
                <a:lnTo>
                  <a:pt x="962703" y="42410"/>
                </a:lnTo>
                <a:lnTo>
                  <a:pt x="911955" y="27511"/>
                </a:lnTo>
                <a:lnTo>
                  <a:pt x="859399" y="15682"/>
                </a:lnTo>
                <a:lnTo>
                  <a:pt x="805212" y="7062"/>
                </a:lnTo>
                <a:lnTo>
                  <a:pt x="749572" y="1788"/>
                </a:lnTo>
                <a:lnTo>
                  <a:pt x="692658" y="0"/>
                </a:lnTo>
                <a:lnTo>
                  <a:pt x="635852" y="1788"/>
                </a:lnTo>
                <a:lnTo>
                  <a:pt x="580310" y="7062"/>
                </a:lnTo>
                <a:lnTo>
                  <a:pt x="526210" y="15682"/>
                </a:lnTo>
                <a:lnTo>
                  <a:pt x="473732" y="27511"/>
                </a:lnTo>
                <a:lnTo>
                  <a:pt x="423052" y="42410"/>
                </a:lnTo>
                <a:lnTo>
                  <a:pt x="374350" y="60240"/>
                </a:lnTo>
                <a:lnTo>
                  <a:pt x="327804" y="80864"/>
                </a:lnTo>
                <a:lnTo>
                  <a:pt x="283592" y="104144"/>
                </a:lnTo>
                <a:lnTo>
                  <a:pt x="241891" y="129940"/>
                </a:lnTo>
                <a:lnTo>
                  <a:pt x="202882" y="158115"/>
                </a:lnTo>
                <a:lnTo>
                  <a:pt x="166741" y="188530"/>
                </a:lnTo>
                <a:lnTo>
                  <a:pt x="133648" y="221047"/>
                </a:lnTo>
                <a:lnTo>
                  <a:pt x="103780" y="255527"/>
                </a:lnTo>
                <a:lnTo>
                  <a:pt x="77317" y="291833"/>
                </a:lnTo>
                <a:lnTo>
                  <a:pt x="54435" y="329826"/>
                </a:lnTo>
                <a:lnTo>
                  <a:pt x="35314" y="369368"/>
                </a:lnTo>
                <a:lnTo>
                  <a:pt x="20131" y="410321"/>
                </a:lnTo>
                <a:lnTo>
                  <a:pt x="9066" y="452545"/>
                </a:lnTo>
                <a:lnTo>
                  <a:pt x="2296" y="495904"/>
                </a:lnTo>
                <a:lnTo>
                  <a:pt x="0" y="540258"/>
                </a:lnTo>
                <a:lnTo>
                  <a:pt x="2296" y="584617"/>
                </a:lnTo>
                <a:lnTo>
                  <a:pt x="9066" y="627991"/>
                </a:lnTo>
                <a:lnTo>
                  <a:pt x="20131" y="670241"/>
                </a:lnTo>
                <a:lnTo>
                  <a:pt x="35314" y="711226"/>
                </a:lnTo>
                <a:lnTo>
                  <a:pt x="54435" y="750808"/>
                </a:lnTo>
                <a:lnTo>
                  <a:pt x="77317" y="788846"/>
                </a:lnTo>
                <a:lnTo>
                  <a:pt x="103780" y="825202"/>
                </a:lnTo>
                <a:lnTo>
                  <a:pt x="122682" y="847057"/>
                </a:lnTo>
                <a:lnTo>
                  <a:pt x="122682" y="540258"/>
                </a:lnTo>
                <a:lnTo>
                  <a:pt x="124572" y="503821"/>
                </a:lnTo>
                <a:lnTo>
                  <a:pt x="139251" y="433496"/>
                </a:lnTo>
                <a:lnTo>
                  <a:pt x="167485" y="367331"/>
                </a:lnTo>
                <a:lnTo>
                  <a:pt x="208097" y="306242"/>
                </a:lnTo>
                <a:lnTo>
                  <a:pt x="259913" y="251141"/>
                </a:lnTo>
                <a:lnTo>
                  <a:pt x="289655" y="226123"/>
                </a:lnTo>
                <a:lnTo>
                  <a:pt x="321757" y="202945"/>
                </a:lnTo>
                <a:lnTo>
                  <a:pt x="356073" y="181721"/>
                </a:lnTo>
                <a:lnTo>
                  <a:pt x="392455" y="162566"/>
                </a:lnTo>
                <a:lnTo>
                  <a:pt x="430757" y="145595"/>
                </a:lnTo>
                <a:lnTo>
                  <a:pt x="470832" y="130921"/>
                </a:lnTo>
                <a:lnTo>
                  <a:pt x="512533" y="118658"/>
                </a:lnTo>
                <a:lnTo>
                  <a:pt x="555713" y="108922"/>
                </a:lnTo>
                <a:lnTo>
                  <a:pt x="600225" y="101826"/>
                </a:lnTo>
                <a:lnTo>
                  <a:pt x="645922" y="97484"/>
                </a:lnTo>
                <a:lnTo>
                  <a:pt x="692658" y="96012"/>
                </a:lnTo>
                <a:lnTo>
                  <a:pt x="739502" y="97484"/>
                </a:lnTo>
                <a:lnTo>
                  <a:pt x="785297" y="101826"/>
                </a:lnTo>
                <a:lnTo>
                  <a:pt x="829896" y="108922"/>
                </a:lnTo>
                <a:lnTo>
                  <a:pt x="873154" y="118658"/>
                </a:lnTo>
                <a:lnTo>
                  <a:pt x="914923" y="130921"/>
                </a:lnTo>
                <a:lnTo>
                  <a:pt x="955058" y="145595"/>
                </a:lnTo>
                <a:lnTo>
                  <a:pt x="993412" y="162566"/>
                </a:lnTo>
                <a:lnTo>
                  <a:pt x="1029839" y="181721"/>
                </a:lnTo>
                <a:lnTo>
                  <a:pt x="1064193" y="202945"/>
                </a:lnTo>
                <a:lnTo>
                  <a:pt x="1096327" y="226123"/>
                </a:lnTo>
                <a:lnTo>
                  <a:pt x="1126095" y="251141"/>
                </a:lnTo>
                <a:lnTo>
                  <a:pt x="1153351" y="277886"/>
                </a:lnTo>
                <a:lnTo>
                  <a:pt x="1199740" y="336095"/>
                </a:lnTo>
                <a:lnTo>
                  <a:pt x="1234324" y="399836"/>
                </a:lnTo>
                <a:lnTo>
                  <a:pt x="1255932" y="468195"/>
                </a:lnTo>
                <a:lnTo>
                  <a:pt x="1263396" y="540258"/>
                </a:lnTo>
                <a:lnTo>
                  <a:pt x="1263396" y="847007"/>
                </a:lnTo>
                <a:lnTo>
                  <a:pt x="1282264" y="825202"/>
                </a:lnTo>
                <a:lnTo>
                  <a:pt x="1308740" y="788846"/>
                </a:lnTo>
                <a:lnTo>
                  <a:pt x="1331630" y="750808"/>
                </a:lnTo>
                <a:lnTo>
                  <a:pt x="1350757" y="711226"/>
                </a:lnTo>
                <a:lnTo>
                  <a:pt x="1365943" y="670241"/>
                </a:lnTo>
                <a:lnTo>
                  <a:pt x="1377010" y="627991"/>
                </a:lnTo>
                <a:lnTo>
                  <a:pt x="1383781" y="584617"/>
                </a:lnTo>
                <a:lnTo>
                  <a:pt x="1386078" y="540258"/>
                </a:lnTo>
                <a:close/>
              </a:path>
              <a:path w="1386204" h="1081405">
                <a:moveTo>
                  <a:pt x="1263396" y="847007"/>
                </a:moveTo>
                <a:lnTo>
                  <a:pt x="1263396" y="540258"/>
                </a:lnTo>
                <a:lnTo>
                  <a:pt x="1261505" y="576803"/>
                </a:lnTo>
                <a:lnTo>
                  <a:pt x="1255932" y="612526"/>
                </a:lnTo>
                <a:lnTo>
                  <a:pt x="1234324" y="681051"/>
                </a:lnTo>
                <a:lnTo>
                  <a:pt x="1199740" y="744921"/>
                </a:lnTo>
                <a:lnTo>
                  <a:pt x="1153351" y="803227"/>
                </a:lnTo>
                <a:lnTo>
                  <a:pt x="1126095" y="830009"/>
                </a:lnTo>
                <a:lnTo>
                  <a:pt x="1096327" y="855059"/>
                </a:lnTo>
                <a:lnTo>
                  <a:pt x="1064193" y="878263"/>
                </a:lnTo>
                <a:lnTo>
                  <a:pt x="1029839" y="899507"/>
                </a:lnTo>
                <a:lnTo>
                  <a:pt x="993412" y="918678"/>
                </a:lnTo>
                <a:lnTo>
                  <a:pt x="955058" y="935662"/>
                </a:lnTo>
                <a:lnTo>
                  <a:pt x="914923" y="950344"/>
                </a:lnTo>
                <a:lnTo>
                  <a:pt x="873154" y="962613"/>
                </a:lnTo>
                <a:lnTo>
                  <a:pt x="829896" y="972353"/>
                </a:lnTo>
                <a:lnTo>
                  <a:pt x="785297" y="979451"/>
                </a:lnTo>
                <a:lnTo>
                  <a:pt x="739502" y="983793"/>
                </a:lnTo>
                <a:lnTo>
                  <a:pt x="692658" y="985266"/>
                </a:lnTo>
                <a:lnTo>
                  <a:pt x="645922" y="983793"/>
                </a:lnTo>
                <a:lnTo>
                  <a:pt x="600225" y="979451"/>
                </a:lnTo>
                <a:lnTo>
                  <a:pt x="555713" y="972353"/>
                </a:lnTo>
                <a:lnTo>
                  <a:pt x="512533" y="962613"/>
                </a:lnTo>
                <a:lnTo>
                  <a:pt x="470832" y="950344"/>
                </a:lnTo>
                <a:lnTo>
                  <a:pt x="430757" y="935662"/>
                </a:lnTo>
                <a:lnTo>
                  <a:pt x="392455" y="918678"/>
                </a:lnTo>
                <a:lnTo>
                  <a:pt x="356073" y="899507"/>
                </a:lnTo>
                <a:lnTo>
                  <a:pt x="321757" y="878263"/>
                </a:lnTo>
                <a:lnTo>
                  <a:pt x="289655" y="855059"/>
                </a:lnTo>
                <a:lnTo>
                  <a:pt x="259913" y="830009"/>
                </a:lnTo>
                <a:lnTo>
                  <a:pt x="232678" y="803227"/>
                </a:lnTo>
                <a:lnTo>
                  <a:pt x="186317" y="744921"/>
                </a:lnTo>
                <a:lnTo>
                  <a:pt x="151747" y="681051"/>
                </a:lnTo>
                <a:lnTo>
                  <a:pt x="130144" y="612526"/>
                </a:lnTo>
                <a:lnTo>
                  <a:pt x="122682" y="540258"/>
                </a:lnTo>
                <a:lnTo>
                  <a:pt x="122682" y="847057"/>
                </a:lnTo>
                <a:lnTo>
                  <a:pt x="166741" y="892310"/>
                </a:lnTo>
                <a:lnTo>
                  <a:pt x="202882" y="922782"/>
                </a:lnTo>
                <a:lnTo>
                  <a:pt x="241891" y="951013"/>
                </a:lnTo>
                <a:lnTo>
                  <a:pt x="283592" y="976865"/>
                </a:lnTo>
                <a:lnTo>
                  <a:pt x="327804" y="1000198"/>
                </a:lnTo>
                <a:lnTo>
                  <a:pt x="374350" y="1020872"/>
                </a:lnTo>
                <a:lnTo>
                  <a:pt x="423052" y="1038748"/>
                </a:lnTo>
                <a:lnTo>
                  <a:pt x="473732" y="1053687"/>
                </a:lnTo>
                <a:lnTo>
                  <a:pt x="526210" y="1065549"/>
                </a:lnTo>
                <a:lnTo>
                  <a:pt x="580310" y="1074194"/>
                </a:lnTo>
                <a:lnTo>
                  <a:pt x="635852" y="1079483"/>
                </a:lnTo>
                <a:lnTo>
                  <a:pt x="692658" y="1081278"/>
                </a:lnTo>
                <a:lnTo>
                  <a:pt x="749572" y="1079483"/>
                </a:lnTo>
                <a:lnTo>
                  <a:pt x="805212" y="1074194"/>
                </a:lnTo>
                <a:lnTo>
                  <a:pt x="859399" y="1065549"/>
                </a:lnTo>
                <a:lnTo>
                  <a:pt x="911955" y="1053687"/>
                </a:lnTo>
                <a:lnTo>
                  <a:pt x="962703" y="1038748"/>
                </a:lnTo>
                <a:lnTo>
                  <a:pt x="1011465" y="1020872"/>
                </a:lnTo>
                <a:lnTo>
                  <a:pt x="1058064" y="1000198"/>
                </a:lnTo>
                <a:lnTo>
                  <a:pt x="1102321" y="976865"/>
                </a:lnTo>
                <a:lnTo>
                  <a:pt x="1144059" y="951013"/>
                </a:lnTo>
                <a:lnTo>
                  <a:pt x="1183100" y="922782"/>
                </a:lnTo>
                <a:lnTo>
                  <a:pt x="1219266" y="892310"/>
                </a:lnTo>
                <a:lnTo>
                  <a:pt x="1252380" y="859737"/>
                </a:lnTo>
                <a:lnTo>
                  <a:pt x="1263396" y="84700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6213" y="2055876"/>
            <a:ext cx="1157605" cy="901700"/>
          </a:xfrm>
          <a:custGeom>
            <a:avLst/>
            <a:gdLst/>
            <a:ahLst/>
            <a:cxnLst/>
            <a:rect l="l" t="t" r="r" b="b"/>
            <a:pathLst>
              <a:path w="1157604" h="901700">
                <a:moveTo>
                  <a:pt x="1157477" y="450342"/>
                </a:moveTo>
                <a:lnTo>
                  <a:pt x="1149903" y="377183"/>
                </a:lnTo>
                <a:lnTo>
                  <a:pt x="1127973" y="307823"/>
                </a:lnTo>
                <a:lnTo>
                  <a:pt x="1092875" y="243182"/>
                </a:lnTo>
                <a:lnTo>
                  <a:pt x="1045799" y="184178"/>
                </a:lnTo>
                <a:lnTo>
                  <a:pt x="1018140" y="157077"/>
                </a:lnTo>
                <a:lnTo>
                  <a:pt x="987932" y="131730"/>
                </a:lnTo>
                <a:lnTo>
                  <a:pt x="955325" y="108252"/>
                </a:lnTo>
                <a:lnTo>
                  <a:pt x="920465" y="86758"/>
                </a:lnTo>
                <a:lnTo>
                  <a:pt x="883502" y="67362"/>
                </a:lnTo>
                <a:lnTo>
                  <a:pt x="844585" y="50179"/>
                </a:lnTo>
                <a:lnTo>
                  <a:pt x="803862" y="35325"/>
                </a:lnTo>
                <a:lnTo>
                  <a:pt x="761481" y="22914"/>
                </a:lnTo>
                <a:lnTo>
                  <a:pt x="717592" y="13061"/>
                </a:lnTo>
                <a:lnTo>
                  <a:pt x="672343" y="5881"/>
                </a:lnTo>
                <a:lnTo>
                  <a:pt x="625882" y="1489"/>
                </a:lnTo>
                <a:lnTo>
                  <a:pt x="578357" y="0"/>
                </a:lnTo>
                <a:lnTo>
                  <a:pt x="530942" y="1489"/>
                </a:lnTo>
                <a:lnTo>
                  <a:pt x="484579" y="5881"/>
                </a:lnTo>
                <a:lnTo>
                  <a:pt x="439417" y="13061"/>
                </a:lnTo>
                <a:lnTo>
                  <a:pt x="395606" y="22914"/>
                </a:lnTo>
                <a:lnTo>
                  <a:pt x="353294" y="35325"/>
                </a:lnTo>
                <a:lnTo>
                  <a:pt x="312631" y="50179"/>
                </a:lnTo>
                <a:lnTo>
                  <a:pt x="273765" y="67362"/>
                </a:lnTo>
                <a:lnTo>
                  <a:pt x="236847" y="86758"/>
                </a:lnTo>
                <a:lnTo>
                  <a:pt x="202026" y="108252"/>
                </a:lnTo>
                <a:lnTo>
                  <a:pt x="169449" y="131730"/>
                </a:lnTo>
                <a:lnTo>
                  <a:pt x="139267" y="157077"/>
                </a:lnTo>
                <a:lnTo>
                  <a:pt x="111629" y="184178"/>
                </a:lnTo>
                <a:lnTo>
                  <a:pt x="64581" y="243182"/>
                </a:lnTo>
                <a:lnTo>
                  <a:pt x="29498" y="307823"/>
                </a:lnTo>
                <a:lnTo>
                  <a:pt x="7573" y="377183"/>
                </a:lnTo>
                <a:lnTo>
                  <a:pt x="0" y="450342"/>
                </a:lnTo>
                <a:lnTo>
                  <a:pt x="1918" y="487344"/>
                </a:lnTo>
                <a:lnTo>
                  <a:pt x="16816" y="558759"/>
                </a:lnTo>
                <a:lnTo>
                  <a:pt x="45469" y="625947"/>
                </a:lnTo>
                <a:lnTo>
                  <a:pt x="86684" y="687980"/>
                </a:lnTo>
                <a:lnTo>
                  <a:pt x="139267" y="743930"/>
                </a:lnTo>
                <a:lnTo>
                  <a:pt x="169449" y="769334"/>
                </a:lnTo>
                <a:lnTo>
                  <a:pt x="202026" y="792869"/>
                </a:lnTo>
                <a:lnTo>
                  <a:pt x="236847" y="814419"/>
                </a:lnTo>
                <a:lnTo>
                  <a:pt x="273765" y="833868"/>
                </a:lnTo>
                <a:lnTo>
                  <a:pt x="312631" y="851101"/>
                </a:lnTo>
                <a:lnTo>
                  <a:pt x="353294" y="866001"/>
                </a:lnTo>
                <a:lnTo>
                  <a:pt x="395606" y="878451"/>
                </a:lnTo>
                <a:lnTo>
                  <a:pt x="439417" y="888337"/>
                </a:lnTo>
                <a:lnTo>
                  <a:pt x="484579" y="895542"/>
                </a:lnTo>
                <a:lnTo>
                  <a:pt x="530942" y="899950"/>
                </a:lnTo>
                <a:lnTo>
                  <a:pt x="578357" y="901446"/>
                </a:lnTo>
                <a:lnTo>
                  <a:pt x="625882" y="899950"/>
                </a:lnTo>
                <a:lnTo>
                  <a:pt x="672343" y="895542"/>
                </a:lnTo>
                <a:lnTo>
                  <a:pt x="717592" y="888337"/>
                </a:lnTo>
                <a:lnTo>
                  <a:pt x="761481" y="878451"/>
                </a:lnTo>
                <a:lnTo>
                  <a:pt x="803862" y="866001"/>
                </a:lnTo>
                <a:lnTo>
                  <a:pt x="844585" y="851101"/>
                </a:lnTo>
                <a:lnTo>
                  <a:pt x="883502" y="833868"/>
                </a:lnTo>
                <a:lnTo>
                  <a:pt x="920465" y="814419"/>
                </a:lnTo>
                <a:lnTo>
                  <a:pt x="955325" y="792869"/>
                </a:lnTo>
                <a:lnTo>
                  <a:pt x="987932" y="769334"/>
                </a:lnTo>
                <a:lnTo>
                  <a:pt x="1018140" y="743930"/>
                </a:lnTo>
                <a:lnTo>
                  <a:pt x="1045799" y="716773"/>
                </a:lnTo>
                <a:lnTo>
                  <a:pt x="1070760" y="687980"/>
                </a:lnTo>
                <a:lnTo>
                  <a:pt x="1111996" y="625947"/>
                </a:lnTo>
                <a:lnTo>
                  <a:pt x="1140658" y="558759"/>
                </a:lnTo>
                <a:lnTo>
                  <a:pt x="1155559" y="487344"/>
                </a:lnTo>
                <a:lnTo>
                  <a:pt x="1157477" y="450342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96213" y="2055876"/>
            <a:ext cx="1157605" cy="901700"/>
          </a:xfrm>
          <a:custGeom>
            <a:avLst/>
            <a:gdLst/>
            <a:ahLst/>
            <a:cxnLst/>
            <a:rect l="l" t="t" r="r" b="b"/>
            <a:pathLst>
              <a:path w="1157604" h="901700">
                <a:moveTo>
                  <a:pt x="578357" y="0"/>
                </a:moveTo>
                <a:lnTo>
                  <a:pt x="530942" y="1489"/>
                </a:lnTo>
                <a:lnTo>
                  <a:pt x="484579" y="5881"/>
                </a:lnTo>
                <a:lnTo>
                  <a:pt x="439417" y="13061"/>
                </a:lnTo>
                <a:lnTo>
                  <a:pt x="395606" y="22914"/>
                </a:lnTo>
                <a:lnTo>
                  <a:pt x="353294" y="35325"/>
                </a:lnTo>
                <a:lnTo>
                  <a:pt x="312631" y="50179"/>
                </a:lnTo>
                <a:lnTo>
                  <a:pt x="273765" y="67362"/>
                </a:lnTo>
                <a:lnTo>
                  <a:pt x="236847" y="86758"/>
                </a:lnTo>
                <a:lnTo>
                  <a:pt x="202026" y="108252"/>
                </a:lnTo>
                <a:lnTo>
                  <a:pt x="169449" y="131730"/>
                </a:lnTo>
                <a:lnTo>
                  <a:pt x="139267" y="157077"/>
                </a:lnTo>
                <a:lnTo>
                  <a:pt x="111629" y="184178"/>
                </a:lnTo>
                <a:lnTo>
                  <a:pt x="64581" y="243182"/>
                </a:lnTo>
                <a:lnTo>
                  <a:pt x="29498" y="307823"/>
                </a:lnTo>
                <a:lnTo>
                  <a:pt x="7573" y="377183"/>
                </a:lnTo>
                <a:lnTo>
                  <a:pt x="0" y="450342"/>
                </a:lnTo>
                <a:lnTo>
                  <a:pt x="1918" y="487344"/>
                </a:lnTo>
                <a:lnTo>
                  <a:pt x="16816" y="558759"/>
                </a:lnTo>
                <a:lnTo>
                  <a:pt x="45469" y="625947"/>
                </a:lnTo>
                <a:lnTo>
                  <a:pt x="86684" y="687980"/>
                </a:lnTo>
                <a:lnTo>
                  <a:pt x="139267" y="743930"/>
                </a:lnTo>
                <a:lnTo>
                  <a:pt x="169449" y="769334"/>
                </a:lnTo>
                <a:lnTo>
                  <a:pt x="202026" y="792869"/>
                </a:lnTo>
                <a:lnTo>
                  <a:pt x="236847" y="814419"/>
                </a:lnTo>
                <a:lnTo>
                  <a:pt x="273765" y="833868"/>
                </a:lnTo>
                <a:lnTo>
                  <a:pt x="312631" y="851101"/>
                </a:lnTo>
                <a:lnTo>
                  <a:pt x="353294" y="866001"/>
                </a:lnTo>
                <a:lnTo>
                  <a:pt x="395606" y="878451"/>
                </a:lnTo>
                <a:lnTo>
                  <a:pt x="439417" y="888337"/>
                </a:lnTo>
                <a:lnTo>
                  <a:pt x="484579" y="895542"/>
                </a:lnTo>
                <a:lnTo>
                  <a:pt x="530942" y="899950"/>
                </a:lnTo>
                <a:lnTo>
                  <a:pt x="578357" y="901446"/>
                </a:lnTo>
                <a:lnTo>
                  <a:pt x="625882" y="899950"/>
                </a:lnTo>
                <a:lnTo>
                  <a:pt x="672343" y="895542"/>
                </a:lnTo>
                <a:lnTo>
                  <a:pt x="717592" y="888337"/>
                </a:lnTo>
                <a:lnTo>
                  <a:pt x="761481" y="878451"/>
                </a:lnTo>
                <a:lnTo>
                  <a:pt x="803862" y="866001"/>
                </a:lnTo>
                <a:lnTo>
                  <a:pt x="844585" y="851101"/>
                </a:lnTo>
                <a:lnTo>
                  <a:pt x="883502" y="833868"/>
                </a:lnTo>
                <a:lnTo>
                  <a:pt x="920465" y="814419"/>
                </a:lnTo>
                <a:lnTo>
                  <a:pt x="955325" y="792869"/>
                </a:lnTo>
                <a:lnTo>
                  <a:pt x="987932" y="769334"/>
                </a:lnTo>
                <a:lnTo>
                  <a:pt x="1018140" y="743930"/>
                </a:lnTo>
                <a:lnTo>
                  <a:pt x="1045799" y="716773"/>
                </a:lnTo>
                <a:lnTo>
                  <a:pt x="1070760" y="687980"/>
                </a:lnTo>
                <a:lnTo>
                  <a:pt x="1111996" y="625947"/>
                </a:lnTo>
                <a:lnTo>
                  <a:pt x="1140658" y="558759"/>
                </a:lnTo>
                <a:lnTo>
                  <a:pt x="1155559" y="487344"/>
                </a:lnTo>
                <a:lnTo>
                  <a:pt x="1157477" y="450342"/>
                </a:lnTo>
                <a:lnTo>
                  <a:pt x="1155559" y="413345"/>
                </a:lnTo>
                <a:lnTo>
                  <a:pt x="1140658" y="341971"/>
                </a:lnTo>
                <a:lnTo>
                  <a:pt x="1111996" y="274855"/>
                </a:lnTo>
                <a:lnTo>
                  <a:pt x="1070760" y="212918"/>
                </a:lnTo>
                <a:lnTo>
                  <a:pt x="1018140" y="157077"/>
                </a:lnTo>
                <a:lnTo>
                  <a:pt x="987932" y="131730"/>
                </a:lnTo>
                <a:lnTo>
                  <a:pt x="955325" y="108252"/>
                </a:lnTo>
                <a:lnTo>
                  <a:pt x="920465" y="86758"/>
                </a:lnTo>
                <a:lnTo>
                  <a:pt x="883502" y="67362"/>
                </a:lnTo>
                <a:lnTo>
                  <a:pt x="844585" y="50179"/>
                </a:lnTo>
                <a:lnTo>
                  <a:pt x="803862" y="35325"/>
                </a:lnTo>
                <a:lnTo>
                  <a:pt x="761481" y="22914"/>
                </a:lnTo>
                <a:lnTo>
                  <a:pt x="717592" y="13061"/>
                </a:lnTo>
                <a:lnTo>
                  <a:pt x="672343" y="5881"/>
                </a:lnTo>
                <a:lnTo>
                  <a:pt x="625882" y="1489"/>
                </a:lnTo>
                <a:lnTo>
                  <a:pt x="578357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80103" y="2242845"/>
            <a:ext cx="78676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635">
              <a:lnSpc>
                <a:spcPct val="100000"/>
              </a:lnSpc>
            </a:pPr>
            <a:r>
              <a:rPr sz="2000" b="1" spc="-5" dirty="0">
                <a:solidFill>
                  <a:srgbClr val="B2B2B2"/>
                </a:solidFill>
                <a:latin typeface="微软雅黑"/>
                <a:cs typeface="微软雅黑"/>
              </a:rPr>
              <a:t>迭代器 算法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31131" y="2971609"/>
            <a:ext cx="5098719" cy="1969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24861" y="4124223"/>
            <a:ext cx="78676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B2B2B2"/>
                </a:solidFill>
                <a:latin typeface="微软雅黑"/>
                <a:cs typeface="微软雅黑"/>
              </a:rPr>
              <a:t>一趟扫 描算法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15511" y="4125747"/>
            <a:ext cx="78676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两趟扫 描算法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41975" y="4125747"/>
            <a:ext cx="78676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B2B2B2"/>
                </a:solidFill>
                <a:latin typeface="微软雅黑"/>
                <a:cs typeface="微软雅黑"/>
              </a:rPr>
              <a:t>多趟扫 描算法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84811" y="4953000"/>
            <a:ext cx="3657600" cy="347980"/>
          </a:xfrm>
          <a:custGeom>
            <a:avLst/>
            <a:gdLst/>
            <a:ahLst/>
            <a:cxnLst/>
            <a:rect l="l" t="t" r="r" b="b"/>
            <a:pathLst>
              <a:path w="3657600" h="347979">
                <a:moveTo>
                  <a:pt x="3657600" y="0"/>
                </a:moveTo>
                <a:lnTo>
                  <a:pt x="3648745" y="41770"/>
                </a:lnTo>
                <a:lnTo>
                  <a:pt x="3623591" y="79868"/>
                </a:lnTo>
                <a:lnTo>
                  <a:pt x="3584251" y="113090"/>
                </a:lnTo>
                <a:lnTo>
                  <a:pt x="3532839" y="140232"/>
                </a:lnTo>
                <a:lnTo>
                  <a:pt x="3492902" y="154355"/>
                </a:lnTo>
                <a:lnTo>
                  <a:pt x="3449165" y="164884"/>
                </a:lnTo>
                <a:lnTo>
                  <a:pt x="3402256" y="171463"/>
                </a:lnTo>
                <a:lnTo>
                  <a:pt x="3352800" y="173736"/>
                </a:lnTo>
                <a:lnTo>
                  <a:pt x="2133600" y="173736"/>
                </a:lnTo>
                <a:lnTo>
                  <a:pt x="2108592" y="174311"/>
                </a:lnTo>
                <a:lnTo>
                  <a:pt x="2060331" y="178781"/>
                </a:lnTo>
                <a:lnTo>
                  <a:pt x="2014930" y="187380"/>
                </a:lnTo>
                <a:lnTo>
                  <a:pt x="1973015" y="199751"/>
                </a:lnTo>
                <a:lnTo>
                  <a:pt x="1935212" y="215537"/>
                </a:lnTo>
                <a:lnTo>
                  <a:pt x="1887589" y="244839"/>
                </a:lnTo>
                <a:lnTo>
                  <a:pt x="1852743" y="279820"/>
                </a:lnTo>
                <a:lnTo>
                  <a:pt x="1832787" y="319276"/>
                </a:lnTo>
                <a:lnTo>
                  <a:pt x="1828800" y="347472"/>
                </a:lnTo>
                <a:lnTo>
                  <a:pt x="1827790" y="333214"/>
                </a:lnTo>
                <a:lnTo>
                  <a:pt x="1813267" y="292534"/>
                </a:lnTo>
                <a:lnTo>
                  <a:pt x="1783149" y="255928"/>
                </a:lnTo>
                <a:lnTo>
                  <a:pt x="1739550" y="224599"/>
                </a:lnTo>
                <a:lnTo>
                  <a:pt x="1704039" y="207239"/>
                </a:lnTo>
                <a:lnTo>
                  <a:pt x="1664102" y="193116"/>
                </a:lnTo>
                <a:lnTo>
                  <a:pt x="1620365" y="182587"/>
                </a:lnTo>
                <a:lnTo>
                  <a:pt x="1573456" y="176008"/>
                </a:lnTo>
                <a:lnTo>
                  <a:pt x="1524000" y="173736"/>
                </a:lnTo>
                <a:lnTo>
                  <a:pt x="304800" y="173736"/>
                </a:lnTo>
                <a:lnTo>
                  <a:pt x="279792" y="173160"/>
                </a:lnTo>
                <a:lnTo>
                  <a:pt x="231531" y="168690"/>
                </a:lnTo>
                <a:lnTo>
                  <a:pt x="186130" y="160091"/>
                </a:lnTo>
                <a:lnTo>
                  <a:pt x="144215" y="147720"/>
                </a:lnTo>
                <a:lnTo>
                  <a:pt x="106412" y="131934"/>
                </a:lnTo>
                <a:lnTo>
                  <a:pt x="58789" y="102632"/>
                </a:lnTo>
                <a:lnTo>
                  <a:pt x="23943" y="67651"/>
                </a:lnTo>
                <a:lnTo>
                  <a:pt x="3987" y="28195"/>
                </a:lnTo>
                <a:lnTo>
                  <a:pt x="1009" y="14257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75767" y="5671565"/>
            <a:ext cx="1511300" cy="1130935"/>
          </a:xfrm>
          <a:custGeom>
            <a:avLst/>
            <a:gdLst/>
            <a:ahLst/>
            <a:cxnLst/>
            <a:rect l="l" t="t" r="r" b="b"/>
            <a:pathLst>
              <a:path w="1511300" h="1130934">
                <a:moveTo>
                  <a:pt x="1511046" y="941832"/>
                </a:moveTo>
                <a:lnTo>
                  <a:pt x="1511046" y="188975"/>
                </a:lnTo>
                <a:lnTo>
                  <a:pt x="1510419" y="173473"/>
                </a:lnTo>
                <a:lnTo>
                  <a:pt x="1501420" y="129235"/>
                </a:lnTo>
                <a:lnTo>
                  <a:pt x="1482771" y="89420"/>
                </a:lnTo>
                <a:lnTo>
                  <a:pt x="1455801" y="55340"/>
                </a:lnTo>
                <a:lnTo>
                  <a:pt x="1421835" y="28306"/>
                </a:lnTo>
                <a:lnTo>
                  <a:pt x="1382200" y="9631"/>
                </a:lnTo>
                <a:lnTo>
                  <a:pt x="1338225" y="626"/>
                </a:lnTo>
                <a:lnTo>
                  <a:pt x="1322832" y="0"/>
                </a:lnTo>
                <a:lnTo>
                  <a:pt x="188214" y="0"/>
                </a:lnTo>
                <a:lnTo>
                  <a:pt x="142838" y="5490"/>
                </a:lnTo>
                <a:lnTo>
                  <a:pt x="101522" y="21088"/>
                </a:lnTo>
                <a:lnTo>
                  <a:pt x="65544" y="45481"/>
                </a:lnTo>
                <a:lnTo>
                  <a:pt x="36185" y="77358"/>
                </a:lnTo>
                <a:lnTo>
                  <a:pt x="14728" y="115407"/>
                </a:lnTo>
                <a:lnTo>
                  <a:pt x="2451" y="158316"/>
                </a:lnTo>
                <a:lnTo>
                  <a:pt x="0" y="188976"/>
                </a:lnTo>
                <a:lnTo>
                  <a:pt x="0" y="941832"/>
                </a:lnTo>
                <a:lnTo>
                  <a:pt x="5444" y="987253"/>
                </a:lnTo>
                <a:lnTo>
                  <a:pt x="20923" y="1028688"/>
                </a:lnTo>
                <a:lnTo>
                  <a:pt x="45157" y="1064825"/>
                </a:lnTo>
                <a:lnTo>
                  <a:pt x="76864" y="1094353"/>
                </a:lnTo>
                <a:lnTo>
                  <a:pt x="114764" y="1115960"/>
                </a:lnTo>
                <a:lnTo>
                  <a:pt x="157576" y="1128335"/>
                </a:lnTo>
                <a:lnTo>
                  <a:pt x="188214" y="1130808"/>
                </a:lnTo>
                <a:lnTo>
                  <a:pt x="1322832" y="1130808"/>
                </a:lnTo>
                <a:lnTo>
                  <a:pt x="1367959" y="1125317"/>
                </a:lnTo>
                <a:lnTo>
                  <a:pt x="1409187" y="1109719"/>
                </a:lnTo>
                <a:lnTo>
                  <a:pt x="1445190" y="1085326"/>
                </a:lnTo>
                <a:lnTo>
                  <a:pt x="1474640" y="1053449"/>
                </a:lnTo>
                <a:lnTo>
                  <a:pt x="1496210" y="1015400"/>
                </a:lnTo>
                <a:lnTo>
                  <a:pt x="1508574" y="972491"/>
                </a:lnTo>
                <a:lnTo>
                  <a:pt x="1511046" y="941832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99211" y="5765291"/>
            <a:ext cx="1264285" cy="944880"/>
          </a:xfrm>
          <a:custGeom>
            <a:avLst/>
            <a:gdLst/>
            <a:ahLst/>
            <a:cxnLst/>
            <a:rect l="l" t="t" r="r" b="b"/>
            <a:pathLst>
              <a:path w="1264284" h="944879">
                <a:moveTo>
                  <a:pt x="1264157" y="157733"/>
                </a:moveTo>
                <a:lnTo>
                  <a:pt x="1258229" y="114896"/>
                </a:lnTo>
                <a:lnTo>
                  <a:pt x="1241537" y="76501"/>
                </a:lnTo>
                <a:lnTo>
                  <a:pt x="1215721" y="44186"/>
                </a:lnTo>
                <a:lnTo>
                  <a:pt x="1182422" y="19593"/>
                </a:lnTo>
                <a:lnTo>
                  <a:pt x="1143279" y="4361"/>
                </a:lnTo>
                <a:lnTo>
                  <a:pt x="157733" y="0"/>
                </a:lnTo>
                <a:lnTo>
                  <a:pt x="143062" y="678"/>
                </a:lnTo>
                <a:lnTo>
                  <a:pt x="101523" y="10377"/>
                </a:lnTo>
                <a:lnTo>
                  <a:pt x="64972" y="30293"/>
                </a:lnTo>
                <a:lnTo>
                  <a:pt x="35049" y="58785"/>
                </a:lnTo>
                <a:lnTo>
                  <a:pt x="13394" y="94215"/>
                </a:lnTo>
                <a:lnTo>
                  <a:pt x="1647" y="134940"/>
                </a:lnTo>
                <a:lnTo>
                  <a:pt x="0" y="787146"/>
                </a:lnTo>
                <a:lnTo>
                  <a:pt x="678" y="801817"/>
                </a:lnTo>
                <a:lnTo>
                  <a:pt x="10377" y="843356"/>
                </a:lnTo>
                <a:lnTo>
                  <a:pt x="30293" y="879907"/>
                </a:lnTo>
                <a:lnTo>
                  <a:pt x="58785" y="909830"/>
                </a:lnTo>
                <a:lnTo>
                  <a:pt x="94215" y="931485"/>
                </a:lnTo>
                <a:lnTo>
                  <a:pt x="134940" y="943232"/>
                </a:lnTo>
                <a:lnTo>
                  <a:pt x="1106423" y="944880"/>
                </a:lnTo>
                <a:lnTo>
                  <a:pt x="1121095" y="944201"/>
                </a:lnTo>
                <a:lnTo>
                  <a:pt x="1162634" y="934502"/>
                </a:lnTo>
                <a:lnTo>
                  <a:pt x="1199185" y="914586"/>
                </a:lnTo>
                <a:lnTo>
                  <a:pt x="1229108" y="886094"/>
                </a:lnTo>
                <a:lnTo>
                  <a:pt x="1250763" y="850664"/>
                </a:lnTo>
                <a:lnTo>
                  <a:pt x="1262510" y="809939"/>
                </a:lnTo>
                <a:lnTo>
                  <a:pt x="1264157" y="157733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99211" y="5765291"/>
            <a:ext cx="1264285" cy="944880"/>
          </a:xfrm>
          <a:custGeom>
            <a:avLst/>
            <a:gdLst/>
            <a:ahLst/>
            <a:cxnLst/>
            <a:rect l="l" t="t" r="r" b="b"/>
            <a:pathLst>
              <a:path w="1264284" h="944879">
                <a:moveTo>
                  <a:pt x="157733" y="0"/>
                </a:moveTo>
                <a:lnTo>
                  <a:pt x="114896" y="5928"/>
                </a:lnTo>
                <a:lnTo>
                  <a:pt x="76501" y="22620"/>
                </a:lnTo>
                <a:lnTo>
                  <a:pt x="44186" y="48436"/>
                </a:lnTo>
                <a:lnTo>
                  <a:pt x="19593" y="81735"/>
                </a:lnTo>
                <a:lnTo>
                  <a:pt x="4361" y="120878"/>
                </a:lnTo>
                <a:lnTo>
                  <a:pt x="0" y="787146"/>
                </a:lnTo>
                <a:lnTo>
                  <a:pt x="678" y="801817"/>
                </a:lnTo>
                <a:lnTo>
                  <a:pt x="10377" y="843356"/>
                </a:lnTo>
                <a:lnTo>
                  <a:pt x="30293" y="879907"/>
                </a:lnTo>
                <a:lnTo>
                  <a:pt x="58785" y="909830"/>
                </a:lnTo>
                <a:lnTo>
                  <a:pt x="94215" y="931485"/>
                </a:lnTo>
                <a:lnTo>
                  <a:pt x="134940" y="943232"/>
                </a:lnTo>
                <a:lnTo>
                  <a:pt x="1106423" y="944880"/>
                </a:lnTo>
                <a:lnTo>
                  <a:pt x="1121095" y="944201"/>
                </a:lnTo>
                <a:lnTo>
                  <a:pt x="1162634" y="934502"/>
                </a:lnTo>
                <a:lnTo>
                  <a:pt x="1199185" y="914586"/>
                </a:lnTo>
                <a:lnTo>
                  <a:pt x="1229108" y="886094"/>
                </a:lnTo>
                <a:lnTo>
                  <a:pt x="1250763" y="850664"/>
                </a:lnTo>
                <a:lnTo>
                  <a:pt x="1262510" y="809939"/>
                </a:lnTo>
                <a:lnTo>
                  <a:pt x="1264157" y="157733"/>
                </a:lnTo>
                <a:lnTo>
                  <a:pt x="1263479" y="143062"/>
                </a:lnTo>
                <a:lnTo>
                  <a:pt x="1253780" y="101523"/>
                </a:lnTo>
                <a:lnTo>
                  <a:pt x="1233864" y="64972"/>
                </a:lnTo>
                <a:lnTo>
                  <a:pt x="1205372" y="35049"/>
                </a:lnTo>
                <a:lnTo>
                  <a:pt x="1169942" y="13394"/>
                </a:lnTo>
                <a:lnTo>
                  <a:pt x="1129217" y="1647"/>
                </a:lnTo>
                <a:lnTo>
                  <a:pt x="157733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909187" y="5962167"/>
            <a:ext cx="10414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635">
              <a:lnSpc>
                <a:spcPct val="100000"/>
              </a:lnSpc>
            </a:pPr>
            <a:r>
              <a:rPr sz="2000" b="1" spc="-5" dirty="0">
                <a:solidFill>
                  <a:srgbClr val="B2B2B2"/>
                </a:solidFill>
                <a:latin typeface="微软雅黑"/>
                <a:cs typeface="微软雅黑"/>
              </a:rPr>
              <a:t>基于散列 的算法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67769" y="5671565"/>
            <a:ext cx="1511300" cy="1130935"/>
          </a:xfrm>
          <a:custGeom>
            <a:avLst/>
            <a:gdLst/>
            <a:ahLst/>
            <a:cxnLst/>
            <a:rect l="l" t="t" r="r" b="b"/>
            <a:pathLst>
              <a:path w="1511300" h="1130934">
                <a:moveTo>
                  <a:pt x="1511045" y="941832"/>
                </a:moveTo>
                <a:lnTo>
                  <a:pt x="1511045" y="188975"/>
                </a:lnTo>
                <a:lnTo>
                  <a:pt x="1510419" y="173473"/>
                </a:lnTo>
                <a:lnTo>
                  <a:pt x="1501420" y="129235"/>
                </a:lnTo>
                <a:lnTo>
                  <a:pt x="1482771" y="89420"/>
                </a:lnTo>
                <a:lnTo>
                  <a:pt x="1455801" y="55340"/>
                </a:lnTo>
                <a:lnTo>
                  <a:pt x="1421835" y="28306"/>
                </a:lnTo>
                <a:lnTo>
                  <a:pt x="1382200" y="9631"/>
                </a:lnTo>
                <a:lnTo>
                  <a:pt x="1338225" y="626"/>
                </a:lnTo>
                <a:lnTo>
                  <a:pt x="1322832" y="0"/>
                </a:lnTo>
                <a:lnTo>
                  <a:pt x="188213" y="0"/>
                </a:lnTo>
                <a:lnTo>
                  <a:pt x="142838" y="5490"/>
                </a:lnTo>
                <a:lnTo>
                  <a:pt x="101522" y="21088"/>
                </a:lnTo>
                <a:lnTo>
                  <a:pt x="65544" y="45481"/>
                </a:lnTo>
                <a:lnTo>
                  <a:pt x="36185" y="77358"/>
                </a:lnTo>
                <a:lnTo>
                  <a:pt x="14728" y="115407"/>
                </a:lnTo>
                <a:lnTo>
                  <a:pt x="2451" y="158316"/>
                </a:lnTo>
                <a:lnTo>
                  <a:pt x="0" y="188976"/>
                </a:lnTo>
                <a:lnTo>
                  <a:pt x="0" y="941832"/>
                </a:lnTo>
                <a:lnTo>
                  <a:pt x="5444" y="987253"/>
                </a:lnTo>
                <a:lnTo>
                  <a:pt x="20923" y="1028688"/>
                </a:lnTo>
                <a:lnTo>
                  <a:pt x="45157" y="1064825"/>
                </a:lnTo>
                <a:lnTo>
                  <a:pt x="76864" y="1094353"/>
                </a:lnTo>
                <a:lnTo>
                  <a:pt x="114764" y="1115960"/>
                </a:lnTo>
                <a:lnTo>
                  <a:pt x="157576" y="1128335"/>
                </a:lnTo>
                <a:lnTo>
                  <a:pt x="188213" y="1130808"/>
                </a:lnTo>
                <a:lnTo>
                  <a:pt x="1322832" y="1130808"/>
                </a:lnTo>
                <a:lnTo>
                  <a:pt x="1367959" y="1125317"/>
                </a:lnTo>
                <a:lnTo>
                  <a:pt x="1409187" y="1109719"/>
                </a:lnTo>
                <a:lnTo>
                  <a:pt x="1445190" y="1085326"/>
                </a:lnTo>
                <a:lnTo>
                  <a:pt x="1474640" y="1053449"/>
                </a:lnTo>
                <a:lnTo>
                  <a:pt x="1496210" y="1015400"/>
                </a:lnTo>
                <a:lnTo>
                  <a:pt x="1508574" y="972491"/>
                </a:lnTo>
                <a:lnTo>
                  <a:pt x="1511045" y="941832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91213" y="5765291"/>
            <a:ext cx="1263650" cy="944880"/>
          </a:xfrm>
          <a:custGeom>
            <a:avLst/>
            <a:gdLst/>
            <a:ahLst/>
            <a:cxnLst/>
            <a:rect l="l" t="t" r="r" b="b"/>
            <a:pathLst>
              <a:path w="1263650" h="944879">
                <a:moveTo>
                  <a:pt x="1263396" y="157733"/>
                </a:moveTo>
                <a:lnTo>
                  <a:pt x="1257498" y="114798"/>
                </a:lnTo>
                <a:lnTo>
                  <a:pt x="1240877" y="76328"/>
                </a:lnTo>
                <a:lnTo>
                  <a:pt x="1215139" y="43978"/>
                </a:lnTo>
                <a:lnTo>
                  <a:pt x="1181889" y="19398"/>
                </a:lnTo>
                <a:lnTo>
                  <a:pt x="1142734" y="4241"/>
                </a:lnTo>
                <a:lnTo>
                  <a:pt x="157734" y="0"/>
                </a:lnTo>
                <a:lnTo>
                  <a:pt x="143062" y="678"/>
                </a:lnTo>
                <a:lnTo>
                  <a:pt x="101523" y="10377"/>
                </a:lnTo>
                <a:lnTo>
                  <a:pt x="64972" y="30293"/>
                </a:lnTo>
                <a:lnTo>
                  <a:pt x="35049" y="58785"/>
                </a:lnTo>
                <a:lnTo>
                  <a:pt x="13394" y="94215"/>
                </a:lnTo>
                <a:lnTo>
                  <a:pt x="1647" y="134940"/>
                </a:lnTo>
                <a:lnTo>
                  <a:pt x="0" y="787146"/>
                </a:lnTo>
                <a:lnTo>
                  <a:pt x="678" y="801817"/>
                </a:lnTo>
                <a:lnTo>
                  <a:pt x="10377" y="843356"/>
                </a:lnTo>
                <a:lnTo>
                  <a:pt x="30293" y="879907"/>
                </a:lnTo>
                <a:lnTo>
                  <a:pt x="58785" y="909830"/>
                </a:lnTo>
                <a:lnTo>
                  <a:pt x="94215" y="931485"/>
                </a:lnTo>
                <a:lnTo>
                  <a:pt x="134940" y="943232"/>
                </a:lnTo>
                <a:lnTo>
                  <a:pt x="1106424" y="944880"/>
                </a:lnTo>
                <a:lnTo>
                  <a:pt x="1121123" y="944197"/>
                </a:lnTo>
                <a:lnTo>
                  <a:pt x="1162659" y="934453"/>
                </a:lnTo>
                <a:lnTo>
                  <a:pt x="1199106" y="914448"/>
                </a:lnTo>
                <a:lnTo>
                  <a:pt x="1228856" y="885833"/>
                </a:lnTo>
                <a:lnTo>
                  <a:pt x="1250304" y="850262"/>
                </a:lnTo>
                <a:lnTo>
                  <a:pt x="1261843" y="809386"/>
                </a:lnTo>
                <a:lnTo>
                  <a:pt x="1263396" y="157733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91213" y="5765291"/>
            <a:ext cx="1263650" cy="944880"/>
          </a:xfrm>
          <a:custGeom>
            <a:avLst/>
            <a:gdLst/>
            <a:ahLst/>
            <a:cxnLst/>
            <a:rect l="l" t="t" r="r" b="b"/>
            <a:pathLst>
              <a:path w="1263650" h="944879">
                <a:moveTo>
                  <a:pt x="157734" y="0"/>
                </a:moveTo>
                <a:lnTo>
                  <a:pt x="114896" y="5928"/>
                </a:lnTo>
                <a:lnTo>
                  <a:pt x="76501" y="22620"/>
                </a:lnTo>
                <a:lnTo>
                  <a:pt x="44186" y="48436"/>
                </a:lnTo>
                <a:lnTo>
                  <a:pt x="19593" y="81735"/>
                </a:lnTo>
                <a:lnTo>
                  <a:pt x="4361" y="120878"/>
                </a:lnTo>
                <a:lnTo>
                  <a:pt x="0" y="787146"/>
                </a:lnTo>
                <a:lnTo>
                  <a:pt x="678" y="801817"/>
                </a:lnTo>
                <a:lnTo>
                  <a:pt x="10377" y="843356"/>
                </a:lnTo>
                <a:lnTo>
                  <a:pt x="30293" y="879907"/>
                </a:lnTo>
                <a:lnTo>
                  <a:pt x="58785" y="909830"/>
                </a:lnTo>
                <a:lnTo>
                  <a:pt x="94215" y="931485"/>
                </a:lnTo>
                <a:lnTo>
                  <a:pt x="134940" y="943232"/>
                </a:lnTo>
                <a:lnTo>
                  <a:pt x="1106424" y="944880"/>
                </a:lnTo>
                <a:lnTo>
                  <a:pt x="1121123" y="944197"/>
                </a:lnTo>
                <a:lnTo>
                  <a:pt x="1162659" y="934453"/>
                </a:lnTo>
                <a:lnTo>
                  <a:pt x="1199106" y="914448"/>
                </a:lnTo>
                <a:lnTo>
                  <a:pt x="1228856" y="885833"/>
                </a:lnTo>
                <a:lnTo>
                  <a:pt x="1250304" y="850262"/>
                </a:lnTo>
                <a:lnTo>
                  <a:pt x="1261843" y="809386"/>
                </a:lnTo>
                <a:lnTo>
                  <a:pt x="1263396" y="157733"/>
                </a:lnTo>
                <a:lnTo>
                  <a:pt x="1262720" y="143027"/>
                </a:lnTo>
                <a:lnTo>
                  <a:pt x="1253070" y="101397"/>
                </a:lnTo>
                <a:lnTo>
                  <a:pt x="1233231" y="64783"/>
                </a:lnTo>
                <a:lnTo>
                  <a:pt x="1204811" y="34839"/>
                </a:lnTo>
                <a:lnTo>
                  <a:pt x="1169414" y="13217"/>
                </a:lnTo>
                <a:lnTo>
                  <a:pt x="1128648" y="1568"/>
                </a:lnTo>
                <a:lnTo>
                  <a:pt x="15773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401189" y="5962167"/>
            <a:ext cx="10414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635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基于排序 的算法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31175" y="5682996"/>
            <a:ext cx="1511300" cy="1130300"/>
          </a:xfrm>
          <a:custGeom>
            <a:avLst/>
            <a:gdLst/>
            <a:ahLst/>
            <a:cxnLst/>
            <a:rect l="l" t="t" r="r" b="b"/>
            <a:pathLst>
              <a:path w="1511300" h="1130300">
                <a:moveTo>
                  <a:pt x="1511046" y="941832"/>
                </a:moveTo>
                <a:lnTo>
                  <a:pt x="1511046" y="188213"/>
                </a:lnTo>
                <a:lnTo>
                  <a:pt x="1510425" y="172820"/>
                </a:lnTo>
                <a:lnTo>
                  <a:pt x="1501493" y="128845"/>
                </a:lnTo>
                <a:lnTo>
                  <a:pt x="1482953" y="89210"/>
                </a:lnTo>
                <a:lnTo>
                  <a:pt x="1456086" y="55244"/>
                </a:lnTo>
                <a:lnTo>
                  <a:pt x="1422173" y="28274"/>
                </a:lnTo>
                <a:lnTo>
                  <a:pt x="1382493" y="9625"/>
                </a:lnTo>
                <a:lnTo>
                  <a:pt x="1338328" y="626"/>
                </a:lnTo>
                <a:lnTo>
                  <a:pt x="1322832" y="0"/>
                </a:lnTo>
                <a:lnTo>
                  <a:pt x="188214" y="0"/>
                </a:lnTo>
                <a:lnTo>
                  <a:pt x="143086" y="5488"/>
                </a:lnTo>
                <a:lnTo>
                  <a:pt x="101858" y="21067"/>
                </a:lnTo>
                <a:lnTo>
                  <a:pt x="65855" y="45411"/>
                </a:lnTo>
                <a:lnTo>
                  <a:pt x="36405" y="77193"/>
                </a:lnTo>
                <a:lnTo>
                  <a:pt x="14835" y="115085"/>
                </a:lnTo>
                <a:lnTo>
                  <a:pt x="2471" y="157761"/>
                </a:lnTo>
                <a:lnTo>
                  <a:pt x="0" y="188214"/>
                </a:lnTo>
                <a:lnTo>
                  <a:pt x="0" y="941832"/>
                </a:lnTo>
                <a:lnTo>
                  <a:pt x="5488" y="987207"/>
                </a:lnTo>
                <a:lnTo>
                  <a:pt x="21067" y="1028523"/>
                </a:lnTo>
                <a:lnTo>
                  <a:pt x="45411" y="1064501"/>
                </a:lnTo>
                <a:lnTo>
                  <a:pt x="77193" y="1093860"/>
                </a:lnTo>
                <a:lnTo>
                  <a:pt x="115085" y="1115317"/>
                </a:lnTo>
                <a:lnTo>
                  <a:pt x="157761" y="1127594"/>
                </a:lnTo>
                <a:lnTo>
                  <a:pt x="188214" y="1130046"/>
                </a:lnTo>
                <a:lnTo>
                  <a:pt x="1322832" y="1130046"/>
                </a:lnTo>
                <a:lnTo>
                  <a:pt x="1368207" y="1124601"/>
                </a:lnTo>
                <a:lnTo>
                  <a:pt x="1409523" y="1109122"/>
                </a:lnTo>
                <a:lnTo>
                  <a:pt x="1445501" y="1084888"/>
                </a:lnTo>
                <a:lnTo>
                  <a:pt x="1474860" y="1053181"/>
                </a:lnTo>
                <a:lnTo>
                  <a:pt x="1496317" y="1015281"/>
                </a:lnTo>
                <a:lnTo>
                  <a:pt x="1508594" y="972469"/>
                </a:lnTo>
                <a:lnTo>
                  <a:pt x="1511046" y="941832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55393" y="5775197"/>
            <a:ext cx="1263650" cy="944244"/>
          </a:xfrm>
          <a:custGeom>
            <a:avLst/>
            <a:gdLst/>
            <a:ahLst/>
            <a:cxnLst/>
            <a:rect l="l" t="t" r="r" b="b"/>
            <a:pathLst>
              <a:path w="1263650" h="944245">
                <a:moveTo>
                  <a:pt x="1263396" y="156971"/>
                </a:moveTo>
                <a:lnTo>
                  <a:pt x="1257439" y="114095"/>
                </a:lnTo>
                <a:lnTo>
                  <a:pt x="1240670" y="75773"/>
                </a:lnTo>
                <a:lnTo>
                  <a:pt x="1214742" y="43612"/>
                </a:lnTo>
                <a:lnTo>
                  <a:pt x="1181306" y="19218"/>
                </a:lnTo>
                <a:lnTo>
                  <a:pt x="1142015" y="4198"/>
                </a:lnTo>
                <a:lnTo>
                  <a:pt x="156972" y="0"/>
                </a:lnTo>
                <a:lnTo>
                  <a:pt x="142237" y="678"/>
                </a:lnTo>
                <a:lnTo>
                  <a:pt x="100608" y="10374"/>
                </a:lnTo>
                <a:lnTo>
                  <a:pt x="64100" y="30302"/>
                </a:lnTo>
                <a:lnTo>
                  <a:pt x="34329" y="58845"/>
                </a:lnTo>
                <a:lnTo>
                  <a:pt x="12915" y="94385"/>
                </a:lnTo>
                <a:lnTo>
                  <a:pt x="1474" y="135304"/>
                </a:lnTo>
                <a:lnTo>
                  <a:pt x="0" y="787146"/>
                </a:lnTo>
                <a:lnTo>
                  <a:pt x="678" y="801880"/>
                </a:lnTo>
                <a:lnTo>
                  <a:pt x="10374" y="843509"/>
                </a:lnTo>
                <a:lnTo>
                  <a:pt x="30302" y="880017"/>
                </a:lnTo>
                <a:lnTo>
                  <a:pt x="58845" y="909788"/>
                </a:lnTo>
                <a:lnTo>
                  <a:pt x="94385" y="931202"/>
                </a:lnTo>
                <a:lnTo>
                  <a:pt x="135304" y="942643"/>
                </a:lnTo>
                <a:lnTo>
                  <a:pt x="1105662" y="944118"/>
                </a:lnTo>
                <a:lnTo>
                  <a:pt x="1120368" y="943442"/>
                </a:lnTo>
                <a:lnTo>
                  <a:pt x="1161998" y="933792"/>
                </a:lnTo>
                <a:lnTo>
                  <a:pt x="1198612" y="913953"/>
                </a:lnTo>
                <a:lnTo>
                  <a:pt x="1228556" y="885533"/>
                </a:lnTo>
                <a:lnTo>
                  <a:pt x="1250178" y="850136"/>
                </a:lnTo>
                <a:lnTo>
                  <a:pt x="1261827" y="809370"/>
                </a:lnTo>
                <a:lnTo>
                  <a:pt x="1263396" y="156971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55393" y="5775197"/>
            <a:ext cx="1263650" cy="944244"/>
          </a:xfrm>
          <a:custGeom>
            <a:avLst/>
            <a:gdLst/>
            <a:ahLst/>
            <a:cxnLst/>
            <a:rect l="l" t="t" r="r" b="b"/>
            <a:pathLst>
              <a:path w="1263650" h="944245">
                <a:moveTo>
                  <a:pt x="156972" y="0"/>
                </a:moveTo>
                <a:lnTo>
                  <a:pt x="113996" y="5925"/>
                </a:lnTo>
                <a:lnTo>
                  <a:pt x="75601" y="22622"/>
                </a:lnTo>
                <a:lnTo>
                  <a:pt x="43404" y="48473"/>
                </a:lnTo>
                <a:lnTo>
                  <a:pt x="19025" y="81861"/>
                </a:lnTo>
                <a:lnTo>
                  <a:pt x="4080" y="121166"/>
                </a:lnTo>
                <a:lnTo>
                  <a:pt x="0" y="787146"/>
                </a:lnTo>
                <a:lnTo>
                  <a:pt x="678" y="801880"/>
                </a:lnTo>
                <a:lnTo>
                  <a:pt x="10374" y="843509"/>
                </a:lnTo>
                <a:lnTo>
                  <a:pt x="30302" y="880017"/>
                </a:lnTo>
                <a:lnTo>
                  <a:pt x="58845" y="909788"/>
                </a:lnTo>
                <a:lnTo>
                  <a:pt x="94385" y="931202"/>
                </a:lnTo>
                <a:lnTo>
                  <a:pt x="135304" y="942643"/>
                </a:lnTo>
                <a:lnTo>
                  <a:pt x="1105662" y="944118"/>
                </a:lnTo>
                <a:lnTo>
                  <a:pt x="1120368" y="943442"/>
                </a:lnTo>
                <a:lnTo>
                  <a:pt x="1161998" y="933792"/>
                </a:lnTo>
                <a:lnTo>
                  <a:pt x="1198612" y="913953"/>
                </a:lnTo>
                <a:lnTo>
                  <a:pt x="1228556" y="885533"/>
                </a:lnTo>
                <a:lnTo>
                  <a:pt x="1250178" y="850136"/>
                </a:lnTo>
                <a:lnTo>
                  <a:pt x="1261827" y="809370"/>
                </a:lnTo>
                <a:lnTo>
                  <a:pt x="1263396" y="156971"/>
                </a:lnTo>
                <a:lnTo>
                  <a:pt x="1262713" y="142272"/>
                </a:lnTo>
                <a:lnTo>
                  <a:pt x="1252969" y="100736"/>
                </a:lnTo>
                <a:lnTo>
                  <a:pt x="1232964" y="64289"/>
                </a:lnTo>
                <a:lnTo>
                  <a:pt x="1204349" y="34539"/>
                </a:lnTo>
                <a:lnTo>
                  <a:pt x="1168778" y="13091"/>
                </a:lnTo>
                <a:lnTo>
                  <a:pt x="1127902" y="1552"/>
                </a:lnTo>
                <a:lnTo>
                  <a:pt x="156972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365369" y="5972073"/>
            <a:ext cx="10414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635">
              <a:lnSpc>
                <a:spcPct val="100000"/>
              </a:lnSpc>
            </a:pPr>
            <a:r>
              <a:rPr sz="2000" b="1" spc="-5" dirty="0">
                <a:solidFill>
                  <a:srgbClr val="B2B2B2"/>
                </a:solidFill>
                <a:latin typeface="微软雅黑"/>
                <a:cs typeface="微软雅黑"/>
              </a:rPr>
              <a:t>基于索引 的算法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553591" y="5252465"/>
            <a:ext cx="349250" cy="262255"/>
          </a:xfrm>
          <a:custGeom>
            <a:avLst/>
            <a:gdLst/>
            <a:ahLst/>
            <a:cxnLst/>
            <a:rect l="l" t="t" r="r" b="b"/>
            <a:pathLst>
              <a:path w="349250" h="262254">
                <a:moveTo>
                  <a:pt x="348996" y="196596"/>
                </a:moveTo>
                <a:lnTo>
                  <a:pt x="262128" y="196596"/>
                </a:lnTo>
                <a:lnTo>
                  <a:pt x="262128" y="0"/>
                </a:lnTo>
                <a:lnTo>
                  <a:pt x="86867" y="0"/>
                </a:lnTo>
                <a:lnTo>
                  <a:pt x="86868" y="196596"/>
                </a:lnTo>
                <a:lnTo>
                  <a:pt x="0" y="196596"/>
                </a:lnTo>
                <a:lnTo>
                  <a:pt x="174498" y="262128"/>
                </a:lnTo>
                <a:lnTo>
                  <a:pt x="348996" y="196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53591" y="5252465"/>
            <a:ext cx="349250" cy="262255"/>
          </a:xfrm>
          <a:custGeom>
            <a:avLst/>
            <a:gdLst/>
            <a:ahLst/>
            <a:cxnLst/>
            <a:rect l="l" t="t" r="r" b="b"/>
            <a:pathLst>
              <a:path w="349250" h="262254">
                <a:moveTo>
                  <a:pt x="0" y="196596"/>
                </a:moveTo>
                <a:lnTo>
                  <a:pt x="86868" y="196596"/>
                </a:lnTo>
                <a:lnTo>
                  <a:pt x="86867" y="0"/>
                </a:lnTo>
                <a:lnTo>
                  <a:pt x="262128" y="0"/>
                </a:lnTo>
                <a:lnTo>
                  <a:pt x="262128" y="196596"/>
                </a:lnTo>
                <a:lnTo>
                  <a:pt x="348996" y="196596"/>
                </a:lnTo>
                <a:lnTo>
                  <a:pt x="174498" y="262128"/>
                </a:lnTo>
                <a:lnTo>
                  <a:pt x="0" y="1965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79833" y="5529071"/>
            <a:ext cx="3891915" cy="0"/>
          </a:xfrm>
          <a:custGeom>
            <a:avLst/>
            <a:gdLst/>
            <a:ahLst/>
            <a:cxnLst/>
            <a:rect l="l" t="t" r="r" b="b"/>
            <a:pathLst>
              <a:path w="3891915">
                <a:moveTo>
                  <a:pt x="0" y="0"/>
                </a:moveTo>
                <a:lnTo>
                  <a:pt x="38915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30103" y="229233"/>
            <a:ext cx="8612372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20.3 </a:t>
            </a:r>
            <a:r>
              <a:rPr sz="280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基于排序的两趟扫描算法</a:t>
            </a:r>
            <a:endParaRPr sz="280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sz="2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(1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拟解决的问</a:t>
            </a:r>
            <a:r>
              <a:rPr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题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24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33" name="object 2">
            <a:extLst>
              <a:ext uri="{FF2B5EF4-FFF2-40B4-BE49-F238E27FC236}">
                <a16:creationId xmlns:a16="http://schemas.microsoft.com/office/drawing/2014/main" id="{3EE468AA-56E0-4C21-9D48-BF49B7364BC9}"/>
              </a:ext>
            </a:extLst>
          </p:cNvPr>
          <p:cNvSpPr/>
          <p:nvPr/>
        </p:nvSpPr>
        <p:spPr>
          <a:xfrm>
            <a:off x="1079500" y="7840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50E0288F-F937-46DD-8204-86D2055DDB24}"/>
              </a:ext>
            </a:extLst>
          </p:cNvPr>
          <p:cNvSpPr/>
          <p:nvPr/>
        </p:nvSpPr>
        <p:spPr>
          <a:xfrm>
            <a:off x="1079500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45777" y="4263390"/>
            <a:ext cx="6736842" cy="2683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49408" y="1431867"/>
            <a:ext cx="8345170" cy="169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5">
              <a:lnSpc>
                <a:spcPct val="100000"/>
              </a:lnSpc>
            </a:pPr>
            <a:r>
              <a:rPr sz="2800" b="1" dirty="0">
                <a:solidFill>
                  <a:srgbClr val="FF0065"/>
                </a:solidFill>
                <a:latin typeface="Symbol"/>
                <a:cs typeface="Symbol"/>
              </a:rPr>
              <a:t></a:t>
            </a:r>
            <a:r>
              <a:rPr sz="2000" b="1" spc="-10" dirty="0">
                <a:solidFill>
                  <a:srgbClr val="FF0065"/>
                </a:solidFill>
                <a:latin typeface="Arial"/>
                <a:cs typeface="Arial"/>
              </a:rPr>
              <a:t>(R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r>
              <a:rPr sz="2000" b="1" spc="22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-</a:t>
            </a:r>
            <a:r>
              <a:rPr sz="2800" b="1" spc="5" dirty="0">
                <a:latin typeface="Arial"/>
                <a:cs typeface="Arial"/>
              </a:rPr>
              <a:t>-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DISTIN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C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T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b="1" spc="-5" dirty="0">
                <a:latin typeface="微软雅黑"/>
                <a:cs typeface="微软雅黑"/>
              </a:rPr>
              <a:t>第一趟：划分子表，并进行子表排序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b="1" spc="-5" dirty="0">
                <a:latin typeface="微软雅黑"/>
                <a:cs typeface="微软雅黑"/>
              </a:rPr>
              <a:t>第二趟：归并阶段，在排序的基础上，直接将重复的记录剔出掉-不输出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3458210" algn="l"/>
              </a:tabLst>
            </a:pPr>
            <a:r>
              <a:rPr sz="2000" spc="-10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算法的复杂性，同TPMMS:</a:t>
            </a:r>
            <a:r>
              <a:rPr sz="2000" b="1" dirty="0">
                <a:solidFill>
                  <a:srgbClr val="3333CC"/>
                </a:solidFill>
                <a:latin typeface="微软雅黑"/>
                <a:cs typeface="微软雅黑"/>
              </a:rPr>
              <a:t>	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3B(R)---不考虑输出；4B(R)---考虑输出。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0103" y="229233"/>
            <a:ext cx="8612372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20.3 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基于排序的两趟扫描算法</a:t>
            </a:r>
            <a:endParaRPr sz="2800" b="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(2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去重复操</a:t>
            </a:r>
            <a:r>
              <a:rPr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作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06CD7EA4-5F10-4310-96C1-88646798BFEF}"/>
              </a:ext>
            </a:extLst>
          </p:cNvPr>
          <p:cNvSpPr/>
          <p:nvPr/>
        </p:nvSpPr>
        <p:spPr>
          <a:xfrm>
            <a:off x="1079500" y="7840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D0111C73-B35C-4699-954E-C8258D6FE8D3}"/>
              </a:ext>
            </a:extLst>
          </p:cNvPr>
          <p:cNvSpPr/>
          <p:nvPr/>
        </p:nvSpPr>
        <p:spPr>
          <a:xfrm>
            <a:off x="1079500" y="8096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9404" y="1431867"/>
            <a:ext cx="8606790" cy="2182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5">
              <a:lnSpc>
                <a:spcPct val="100000"/>
              </a:lnSpc>
            </a:pPr>
            <a:r>
              <a:rPr sz="2800" b="1" spc="-5" dirty="0">
                <a:solidFill>
                  <a:srgbClr val="FF0065"/>
                </a:solidFill>
                <a:latin typeface="Symbol"/>
                <a:cs typeface="Symbol"/>
              </a:rPr>
              <a:t></a:t>
            </a:r>
            <a:r>
              <a:rPr sz="2000" b="1" spc="-10" dirty="0">
                <a:solidFill>
                  <a:srgbClr val="FF0065"/>
                </a:solidFill>
                <a:latin typeface="Arial"/>
                <a:cs typeface="Arial"/>
              </a:rPr>
              <a:t>(R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r>
              <a:rPr sz="2000" b="1" spc="22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---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GROUP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BY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5"/>
              </a:spcBef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b="1" spc="-5" dirty="0">
                <a:latin typeface="微软雅黑"/>
                <a:cs typeface="微软雅黑"/>
              </a:rPr>
              <a:t>第一趟：划分子表，并进行子表排序</a:t>
            </a:r>
            <a:endParaRPr sz="2000" dirty="0">
              <a:latin typeface="微软雅黑"/>
              <a:cs typeface="微软雅黑"/>
            </a:endParaRPr>
          </a:p>
          <a:p>
            <a:pPr marL="12700" marR="5080">
              <a:lnSpc>
                <a:spcPct val="130000"/>
              </a:lnSpc>
              <a:spcBef>
                <a:spcPts val="5"/>
              </a:spcBef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b="1" spc="0" dirty="0">
                <a:latin typeface="微软雅黑"/>
                <a:cs typeface="微软雅黑"/>
              </a:rPr>
              <a:t>第二</a:t>
            </a:r>
            <a:r>
              <a:rPr sz="2000" b="1" spc="5" dirty="0">
                <a:latin typeface="微软雅黑"/>
                <a:cs typeface="微软雅黑"/>
              </a:rPr>
              <a:t>趟</a:t>
            </a:r>
            <a:r>
              <a:rPr sz="2000" b="1" spc="0" dirty="0">
                <a:latin typeface="微软雅黑"/>
                <a:cs typeface="微软雅黑"/>
              </a:rPr>
              <a:t>：归</a:t>
            </a:r>
            <a:r>
              <a:rPr sz="2000" b="1" spc="5" dirty="0">
                <a:latin typeface="微软雅黑"/>
                <a:cs typeface="微软雅黑"/>
              </a:rPr>
              <a:t>并</a:t>
            </a:r>
            <a:r>
              <a:rPr sz="2000" b="1" spc="0" dirty="0">
                <a:latin typeface="微软雅黑"/>
                <a:cs typeface="微软雅黑"/>
              </a:rPr>
              <a:t>阶</a:t>
            </a:r>
            <a:r>
              <a:rPr sz="2000" b="1" spc="-5" dirty="0">
                <a:latin typeface="微软雅黑"/>
                <a:cs typeface="微软雅黑"/>
              </a:rPr>
              <a:t>段，在排序基础上，将不重复的记录，作为新分组输出；将 重复的记录进行分组聚集计算。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3458210" algn="l"/>
              </a:tabLst>
            </a:pPr>
            <a:r>
              <a:rPr sz="2000" spc="-10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算法的复杂性，同TPMMS:</a:t>
            </a:r>
            <a:r>
              <a:rPr sz="2000" b="1" dirty="0">
                <a:solidFill>
                  <a:srgbClr val="3333CC"/>
                </a:solidFill>
                <a:latin typeface="微软雅黑"/>
                <a:cs typeface="微软雅黑"/>
              </a:rPr>
              <a:t>	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3B(R)---不考虑输出；4B(R)---考虑输出。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0103" y="229233"/>
            <a:ext cx="8612372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20.3 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基于排序的两趟扫描算法</a:t>
            </a:r>
            <a:endParaRPr sz="2800" b="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 marL="0">
              <a:lnSpc>
                <a:spcPct val="100000"/>
              </a:lnSpc>
              <a:spcBef>
                <a:spcPts val="2300"/>
              </a:spcBef>
            </a:pP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(3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分组聚集操</a:t>
            </a:r>
            <a:r>
              <a:rPr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作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24441" y="4263390"/>
            <a:ext cx="6742176" cy="2683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2E99EF1E-5422-4EF6-9C67-97B49A9FF034}"/>
              </a:ext>
            </a:extLst>
          </p:cNvPr>
          <p:cNvSpPr/>
          <p:nvPr/>
        </p:nvSpPr>
        <p:spPr>
          <a:xfrm>
            <a:off x="1003300" y="7334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DC45AC69-A3F8-40C2-8164-2B6ECE6FAA96}"/>
              </a:ext>
            </a:extLst>
          </p:cNvPr>
          <p:cNvSpPr/>
          <p:nvPr/>
        </p:nvSpPr>
        <p:spPr>
          <a:xfrm>
            <a:off x="1003300" y="7589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30103" y="496001"/>
            <a:ext cx="8633193" cy="492443"/>
          </a:xfrm>
        </p:spPr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573" y="379136"/>
            <a:ext cx="6779127" cy="3090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1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US" altLang="zh-CN" sz="1800" dirty="0">
                <a:latin typeface="Times New Roman" panose="02020603050405020304"/>
                <a:cs typeface="Times New Roman" panose="02020603050405020304"/>
              </a:rPr>
              <a:t> 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88900">
              <a:lnSpc>
                <a:spcPct val="100000"/>
              </a:lnSpc>
              <a:tabLst>
                <a:tab pos="1341755" algn="l"/>
              </a:tabLst>
            </a:pPr>
            <a:r>
              <a:rPr lang="en-US" altLang="zh-CN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20</a:t>
            </a:r>
            <a:r>
              <a:rPr lang="zh-CN" altLang="en-US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 数据库查询实现算法</a:t>
            </a:r>
            <a:r>
              <a:rPr lang="en-US" altLang="zh-CN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-II</a:t>
            </a:r>
          </a:p>
          <a:p>
            <a:pPr marL="148590">
              <a:lnSpc>
                <a:spcPct val="100000"/>
              </a:lnSpc>
              <a:spcBef>
                <a:spcPts val="2360"/>
              </a:spcBef>
            </a:pPr>
            <a:r>
              <a:rPr lang="en-US" altLang="zh-CN" sz="2400" b="1" u="heavy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20.1 </a:t>
            </a:r>
            <a:r>
              <a:rPr lang="zh-CN" altLang="en-US" sz="2400" b="1" u="heavy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为什么需要两趟算法</a:t>
            </a:r>
            <a:r>
              <a:rPr lang="en-US" altLang="zh-CN" sz="2400" b="1" u="heavy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? </a:t>
            </a:r>
          </a:p>
          <a:p>
            <a:pPr marL="148590">
              <a:lnSpc>
                <a:spcPct val="100000"/>
              </a:lnSpc>
              <a:spcBef>
                <a:spcPts val="785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20.2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两阶段多路归并排序</a:t>
            </a: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TPMMS </a:t>
            </a:r>
          </a:p>
          <a:p>
            <a:pPr marL="148590">
              <a:lnSpc>
                <a:spcPct val="100000"/>
              </a:lnSpc>
              <a:spcBef>
                <a:spcPts val="785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20.3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基于排序的两趟扫描算法</a:t>
            </a: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20.4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基于散列的两趟扫描算法</a:t>
            </a:r>
            <a:endParaRPr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0103" y="229233"/>
            <a:ext cx="8612372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20.3 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基于排序的两趟扫描算法</a:t>
            </a:r>
            <a:endParaRPr sz="2800" b="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(4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基于排序的并、交和差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9296" y="1390418"/>
            <a:ext cx="323278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38375" algn="l"/>
              </a:tabLst>
            </a:pPr>
            <a:r>
              <a:rPr sz="2000" b="1" spc="-5" dirty="0">
                <a:latin typeface="微软雅黑"/>
                <a:cs typeface="微软雅黑"/>
              </a:rPr>
              <a:t>集合上的操作：</a:t>
            </a:r>
            <a:r>
              <a:rPr sz="2000" b="1" dirty="0">
                <a:solidFill>
                  <a:srgbClr val="FF0065"/>
                </a:solidFill>
                <a:latin typeface="Symbol"/>
                <a:cs typeface="Symbol"/>
              </a:rPr>
              <a:t></a:t>
            </a:r>
            <a:r>
              <a:rPr sz="1950" b="1" baseline="-21367" dirty="0">
                <a:solidFill>
                  <a:srgbClr val="FF0065"/>
                </a:solidFill>
                <a:latin typeface="微软雅黑"/>
                <a:cs typeface="微软雅黑"/>
              </a:rPr>
              <a:t>S	</a:t>
            </a:r>
            <a:r>
              <a:rPr sz="2000" b="1" spc="-5" dirty="0">
                <a:latin typeface="微软雅黑"/>
                <a:cs typeface="微软雅黑"/>
              </a:rPr>
              <a:t>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dirty="0">
                <a:solidFill>
                  <a:srgbClr val="FF0065"/>
                </a:solidFill>
                <a:latin typeface="Symbol"/>
                <a:cs typeface="Symbol"/>
              </a:rPr>
              <a:t></a:t>
            </a:r>
            <a:r>
              <a:rPr sz="1950" b="1" baseline="-21367" dirty="0">
                <a:solidFill>
                  <a:srgbClr val="FF0065"/>
                </a:solidFill>
                <a:latin typeface="微软雅黑"/>
                <a:cs typeface="微软雅黑"/>
              </a:rPr>
              <a:t>S </a:t>
            </a:r>
            <a:r>
              <a:rPr sz="1950" b="1" spc="7" baseline="-21367" dirty="0">
                <a:solidFill>
                  <a:srgbClr val="FF0065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204" dirty="0">
                <a:latin typeface="微软雅黑"/>
                <a:cs typeface="微软雅黑"/>
              </a:rPr>
              <a:t> </a:t>
            </a:r>
            <a:r>
              <a:rPr sz="2000" b="1" dirty="0">
                <a:solidFill>
                  <a:srgbClr val="FF0065"/>
                </a:solidFill>
                <a:latin typeface="Symbol"/>
                <a:cs typeface="Symbol"/>
              </a:rPr>
              <a:t></a:t>
            </a:r>
            <a:r>
              <a:rPr sz="1950" b="1" baseline="-21367" dirty="0">
                <a:solidFill>
                  <a:srgbClr val="FF0065"/>
                </a:solidFill>
                <a:latin typeface="微软雅黑"/>
                <a:cs typeface="微软雅黑"/>
              </a:rPr>
              <a:t>S</a:t>
            </a:r>
            <a:endParaRPr sz="1950" baseline="-21367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1371" y="1377740"/>
            <a:ext cx="30168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96439" algn="l"/>
              </a:tabLst>
            </a:pPr>
            <a:r>
              <a:rPr sz="2000" b="1" spc="-5" dirty="0">
                <a:latin typeface="微软雅黑"/>
                <a:cs typeface="微软雅黑"/>
              </a:rPr>
              <a:t>包上的操作</a:t>
            </a:r>
            <a:r>
              <a:rPr sz="2000" b="1" dirty="0">
                <a:latin typeface="微软雅黑"/>
                <a:cs typeface="微软雅黑"/>
              </a:rPr>
              <a:t>：</a:t>
            </a:r>
            <a:r>
              <a:rPr sz="2000" b="1" dirty="0">
                <a:solidFill>
                  <a:srgbClr val="FF0065"/>
                </a:solidFill>
                <a:latin typeface="Symbol"/>
                <a:cs typeface="Symbol"/>
              </a:rPr>
              <a:t></a:t>
            </a:r>
            <a:r>
              <a:rPr sz="1950" b="1" baseline="-21367" dirty="0">
                <a:solidFill>
                  <a:srgbClr val="FF0065"/>
                </a:solidFill>
                <a:latin typeface="微软雅黑"/>
                <a:cs typeface="微软雅黑"/>
              </a:rPr>
              <a:t>B	</a:t>
            </a:r>
            <a:r>
              <a:rPr sz="2000" b="1" spc="-5" dirty="0">
                <a:latin typeface="微软雅黑"/>
                <a:cs typeface="微软雅黑"/>
              </a:rPr>
              <a:t>,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dirty="0">
                <a:solidFill>
                  <a:srgbClr val="FF0065"/>
                </a:solidFill>
                <a:latin typeface="Symbol"/>
                <a:cs typeface="Symbol"/>
              </a:rPr>
              <a:t></a:t>
            </a:r>
            <a:r>
              <a:rPr sz="1950" b="1" baseline="-21367" dirty="0">
                <a:solidFill>
                  <a:srgbClr val="FF0065"/>
                </a:solidFill>
                <a:latin typeface="微软雅黑"/>
                <a:cs typeface="微软雅黑"/>
              </a:rPr>
              <a:t>B </a:t>
            </a:r>
            <a:r>
              <a:rPr sz="1950" b="1" spc="-7" baseline="-21367" dirty="0">
                <a:solidFill>
                  <a:srgbClr val="FF0065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210" dirty="0">
                <a:latin typeface="微软雅黑"/>
                <a:cs typeface="微软雅黑"/>
              </a:rPr>
              <a:t> </a:t>
            </a:r>
            <a:r>
              <a:rPr sz="2000" b="1" dirty="0">
                <a:solidFill>
                  <a:srgbClr val="FF0065"/>
                </a:solidFill>
                <a:latin typeface="Symbol"/>
                <a:cs typeface="Symbol"/>
              </a:rPr>
              <a:t></a:t>
            </a:r>
            <a:r>
              <a:rPr sz="1950" b="1" baseline="-21367" dirty="0">
                <a:solidFill>
                  <a:srgbClr val="FF0065"/>
                </a:solidFill>
                <a:latin typeface="微软雅黑"/>
                <a:cs typeface="微软雅黑"/>
              </a:rPr>
              <a:t>B</a:t>
            </a:r>
            <a:endParaRPr sz="1950" baseline="-21367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9396" y="1915712"/>
            <a:ext cx="8607425" cy="1379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FF0065"/>
                </a:solidFill>
                <a:latin typeface="Wingdings"/>
                <a:cs typeface="Wingdings"/>
              </a:rPr>
              <a:t></a:t>
            </a:r>
            <a:r>
              <a:rPr sz="2000" b="1" dirty="0">
                <a:solidFill>
                  <a:srgbClr val="FF0065"/>
                </a:solidFill>
                <a:latin typeface="Symbol"/>
                <a:cs typeface="Symbol"/>
              </a:rPr>
              <a:t></a:t>
            </a:r>
            <a:r>
              <a:rPr sz="1950" b="1" baseline="-21367" dirty="0">
                <a:solidFill>
                  <a:srgbClr val="FF0065"/>
                </a:solidFill>
                <a:latin typeface="微软雅黑"/>
                <a:cs typeface="微软雅黑"/>
              </a:rPr>
              <a:t>B </a:t>
            </a:r>
            <a:r>
              <a:rPr sz="2000" b="1" spc="-5" dirty="0">
                <a:latin typeface="微软雅黑"/>
                <a:cs typeface="微软雅黑"/>
              </a:rPr>
              <a:t>无需两趟，直接两个关系合并即可。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0065"/>
                </a:solidFill>
                <a:latin typeface="Wingdings"/>
                <a:cs typeface="Wingdings"/>
              </a:rPr>
              <a:t></a:t>
            </a:r>
            <a:r>
              <a:rPr sz="2000" b="1" dirty="0">
                <a:solidFill>
                  <a:srgbClr val="FF0065"/>
                </a:solidFill>
                <a:latin typeface="Symbol"/>
                <a:cs typeface="Symbol"/>
              </a:rPr>
              <a:t></a:t>
            </a:r>
            <a:r>
              <a:rPr sz="1950" b="1" baseline="-21367" dirty="0">
                <a:solidFill>
                  <a:srgbClr val="FF0065"/>
                </a:solidFill>
                <a:latin typeface="微软雅黑"/>
                <a:cs typeface="微软雅黑"/>
              </a:rPr>
              <a:t>S </a:t>
            </a:r>
            <a:r>
              <a:rPr sz="2000" b="1" spc="-5" dirty="0">
                <a:latin typeface="微软雅黑"/>
                <a:cs typeface="微软雅黑"/>
              </a:rPr>
              <a:t>需两趟,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需要去重复。</a:t>
            </a:r>
            <a:endParaRPr sz="2000" dirty="0">
              <a:latin typeface="微软雅黑"/>
              <a:cs typeface="微软雅黑"/>
            </a:endParaRPr>
          </a:p>
          <a:p>
            <a:pPr marL="12700" marR="5080">
              <a:lnSpc>
                <a:spcPct val="119700"/>
              </a:lnSpc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b="1" spc="0" dirty="0">
                <a:latin typeface="微软雅黑"/>
                <a:cs typeface="微软雅黑"/>
              </a:rPr>
              <a:t>第一</a:t>
            </a:r>
            <a:r>
              <a:rPr sz="2000" b="1" spc="5" dirty="0">
                <a:latin typeface="微软雅黑"/>
                <a:cs typeface="微软雅黑"/>
              </a:rPr>
              <a:t>趟</a:t>
            </a:r>
            <a:r>
              <a:rPr sz="2000" b="1" spc="0" dirty="0">
                <a:latin typeface="微软雅黑"/>
                <a:cs typeface="微软雅黑"/>
              </a:rPr>
              <a:t>：划</a:t>
            </a:r>
            <a:r>
              <a:rPr sz="2000" b="1" spc="5" dirty="0">
                <a:latin typeface="微软雅黑"/>
                <a:cs typeface="微软雅黑"/>
              </a:rPr>
              <a:t>分R</a:t>
            </a:r>
            <a:r>
              <a:rPr sz="2000" b="1" spc="-5" dirty="0">
                <a:latin typeface="微软雅黑"/>
                <a:cs typeface="微软雅黑"/>
              </a:rPr>
              <a:t>和S的子表并子表排序；第二趟：归并时注意是R的输入还是 S的输入。R和S两路输入之间去重复性合并输出。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62163" y="3873246"/>
            <a:ext cx="7955280" cy="3165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69961" y="4076700"/>
            <a:ext cx="3876040" cy="784225"/>
          </a:xfrm>
          <a:custGeom>
            <a:avLst/>
            <a:gdLst/>
            <a:ahLst/>
            <a:cxnLst/>
            <a:rect l="l" t="t" r="r" b="b"/>
            <a:pathLst>
              <a:path w="3876040" h="784225">
                <a:moveTo>
                  <a:pt x="0" y="0"/>
                </a:moveTo>
                <a:lnTo>
                  <a:pt x="0" y="784098"/>
                </a:lnTo>
                <a:lnTo>
                  <a:pt x="3875531" y="784098"/>
                </a:lnTo>
                <a:lnTo>
                  <a:pt x="3875531" y="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66913" y="4857750"/>
            <a:ext cx="3874770" cy="784225"/>
          </a:xfrm>
          <a:custGeom>
            <a:avLst/>
            <a:gdLst/>
            <a:ahLst/>
            <a:cxnLst/>
            <a:rect l="l" t="t" r="r" b="b"/>
            <a:pathLst>
              <a:path w="3874770" h="784225">
                <a:moveTo>
                  <a:pt x="0" y="0"/>
                </a:moveTo>
                <a:lnTo>
                  <a:pt x="0" y="784098"/>
                </a:lnTo>
                <a:lnTo>
                  <a:pt x="3874769" y="784098"/>
                </a:lnTo>
                <a:lnTo>
                  <a:pt x="3874769" y="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57255" y="3702075"/>
            <a:ext cx="1980564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R的已排序子集合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8412" y="5762518"/>
            <a:ext cx="1955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S的已排序子集合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89511" y="4062221"/>
            <a:ext cx="1148080" cy="782955"/>
          </a:xfrm>
          <a:custGeom>
            <a:avLst/>
            <a:gdLst/>
            <a:ahLst/>
            <a:cxnLst/>
            <a:rect l="l" t="t" r="r" b="b"/>
            <a:pathLst>
              <a:path w="1148079" h="782954">
                <a:moveTo>
                  <a:pt x="0" y="0"/>
                </a:moveTo>
                <a:lnTo>
                  <a:pt x="0" y="782574"/>
                </a:lnTo>
                <a:lnTo>
                  <a:pt x="1147572" y="782574"/>
                </a:lnTo>
                <a:lnTo>
                  <a:pt x="1147572" y="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56300" y="3715791"/>
            <a:ext cx="12192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R的子集合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94163" y="5670320"/>
            <a:ext cx="1193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S的子集合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91035" y="4849367"/>
            <a:ext cx="1148715" cy="782955"/>
          </a:xfrm>
          <a:custGeom>
            <a:avLst/>
            <a:gdLst/>
            <a:ahLst/>
            <a:cxnLst/>
            <a:rect l="l" t="t" r="r" b="b"/>
            <a:pathLst>
              <a:path w="1148715" h="782954">
                <a:moveTo>
                  <a:pt x="0" y="0"/>
                </a:moveTo>
                <a:lnTo>
                  <a:pt x="0" y="782574"/>
                </a:lnTo>
                <a:lnTo>
                  <a:pt x="1148333" y="782574"/>
                </a:lnTo>
                <a:lnTo>
                  <a:pt x="1148333" y="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2EAEC026-4FCA-46A4-BD19-3BC76E290877}"/>
              </a:ext>
            </a:extLst>
          </p:cNvPr>
          <p:cNvSpPr/>
          <p:nvPr/>
        </p:nvSpPr>
        <p:spPr>
          <a:xfrm>
            <a:off x="1079500" y="7334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120DB3B6-714F-44DD-9406-229413B7A5D3}"/>
              </a:ext>
            </a:extLst>
          </p:cNvPr>
          <p:cNvSpPr/>
          <p:nvPr/>
        </p:nvSpPr>
        <p:spPr>
          <a:xfrm>
            <a:off x="1079500" y="7589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3" grpId="0"/>
      <p:bldP spid="14" grpId="0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0103" y="229233"/>
            <a:ext cx="8612372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20.3 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基于排序的两趟扫描算法</a:t>
            </a:r>
            <a:endParaRPr sz="2800" b="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(4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基于排序的并、交和差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9296" y="1390418"/>
            <a:ext cx="323278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38375" algn="l"/>
              </a:tabLst>
            </a:pPr>
            <a:r>
              <a:rPr sz="2000" b="1" spc="-5" dirty="0">
                <a:latin typeface="微软雅黑"/>
                <a:cs typeface="微软雅黑"/>
              </a:rPr>
              <a:t>集合上的操作：</a:t>
            </a:r>
            <a:r>
              <a:rPr sz="2000" b="1" dirty="0">
                <a:solidFill>
                  <a:srgbClr val="FF0065"/>
                </a:solidFill>
                <a:latin typeface="Symbol"/>
                <a:cs typeface="Symbol"/>
              </a:rPr>
              <a:t></a:t>
            </a:r>
            <a:r>
              <a:rPr sz="1950" b="1" baseline="-21367" dirty="0">
                <a:solidFill>
                  <a:srgbClr val="FF0065"/>
                </a:solidFill>
                <a:latin typeface="微软雅黑"/>
                <a:cs typeface="微软雅黑"/>
              </a:rPr>
              <a:t>S	</a:t>
            </a:r>
            <a:r>
              <a:rPr sz="2000" b="1" spc="-5" dirty="0">
                <a:latin typeface="微软雅黑"/>
                <a:cs typeface="微软雅黑"/>
              </a:rPr>
              <a:t>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dirty="0">
                <a:solidFill>
                  <a:srgbClr val="FF0065"/>
                </a:solidFill>
                <a:latin typeface="Symbol"/>
                <a:cs typeface="Symbol"/>
              </a:rPr>
              <a:t></a:t>
            </a:r>
            <a:r>
              <a:rPr sz="1950" b="1" baseline="-21367" dirty="0">
                <a:solidFill>
                  <a:srgbClr val="FF0065"/>
                </a:solidFill>
                <a:latin typeface="微软雅黑"/>
                <a:cs typeface="微软雅黑"/>
              </a:rPr>
              <a:t>S </a:t>
            </a:r>
            <a:r>
              <a:rPr sz="1950" b="1" spc="7" baseline="-21367" dirty="0">
                <a:solidFill>
                  <a:srgbClr val="FF0065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204" dirty="0">
                <a:latin typeface="微软雅黑"/>
                <a:cs typeface="微软雅黑"/>
              </a:rPr>
              <a:t> </a:t>
            </a:r>
            <a:r>
              <a:rPr sz="2000" b="1" dirty="0">
                <a:solidFill>
                  <a:srgbClr val="FF0065"/>
                </a:solidFill>
                <a:latin typeface="Symbol"/>
                <a:cs typeface="Symbol"/>
              </a:rPr>
              <a:t></a:t>
            </a:r>
            <a:r>
              <a:rPr sz="1950" b="1" baseline="-21367" dirty="0">
                <a:solidFill>
                  <a:srgbClr val="FF0065"/>
                </a:solidFill>
                <a:latin typeface="微软雅黑"/>
                <a:cs typeface="微软雅黑"/>
              </a:rPr>
              <a:t>S</a:t>
            </a:r>
            <a:endParaRPr sz="1950" baseline="-21367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1371" y="1377740"/>
            <a:ext cx="30168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96439" algn="l"/>
              </a:tabLst>
            </a:pPr>
            <a:r>
              <a:rPr sz="2000" b="1" spc="-5" dirty="0">
                <a:latin typeface="微软雅黑"/>
                <a:cs typeface="微软雅黑"/>
              </a:rPr>
              <a:t>包上的操作</a:t>
            </a:r>
            <a:r>
              <a:rPr sz="2000" b="1" dirty="0">
                <a:latin typeface="微软雅黑"/>
                <a:cs typeface="微软雅黑"/>
              </a:rPr>
              <a:t>：</a:t>
            </a:r>
            <a:r>
              <a:rPr sz="2000" b="1" dirty="0">
                <a:solidFill>
                  <a:srgbClr val="FF0065"/>
                </a:solidFill>
                <a:latin typeface="Symbol"/>
                <a:cs typeface="Symbol"/>
              </a:rPr>
              <a:t></a:t>
            </a:r>
            <a:r>
              <a:rPr sz="1950" b="1" baseline="-21367" dirty="0">
                <a:solidFill>
                  <a:srgbClr val="FF0065"/>
                </a:solidFill>
                <a:latin typeface="微软雅黑"/>
                <a:cs typeface="微软雅黑"/>
              </a:rPr>
              <a:t>B	</a:t>
            </a:r>
            <a:r>
              <a:rPr sz="2000" b="1" spc="-5" dirty="0">
                <a:latin typeface="微软雅黑"/>
                <a:cs typeface="微软雅黑"/>
              </a:rPr>
              <a:t>,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dirty="0">
                <a:solidFill>
                  <a:srgbClr val="FF0065"/>
                </a:solidFill>
                <a:latin typeface="Symbol"/>
                <a:cs typeface="Symbol"/>
              </a:rPr>
              <a:t></a:t>
            </a:r>
            <a:r>
              <a:rPr sz="1950" b="1" baseline="-21367" dirty="0">
                <a:solidFill>
                  <a:srgbClr val="FF0065"/>
                </a:solidFill>
                <a:latin typeface="微软雅黑"/>
                <a:cs typeface="微软雅黑"/>
              </a:rPr>
              <a:t>B </a:t>
            </a:r>
            <a:r>
              <a:rPr sz="1950" b="1" spc="-7" baseline="-21367" dirty="0">
                <a:solidFill>
                  <a:srgbClr val="FF0065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210" dirty="0">
                <a:latin typeface="微软雅黑"/>
                <a:cs typeface="微软雅黑"/>
              </a:rPr>
              <a:t> </a:t>
            </a:r>
            <a:r>
              <a:rPr sz="2000" b="1" dirty="0">
                <a:solidFill>
                  <a:srgbClr val="FF0065"/>
                </a:solidFill>
                <a:latin typeface="Symbol"/>
                <a:cs typeface="Symbol"/>
              </a:rPr>
              <a:t></a:t>
            </a:r>
            <a:r>
              <a:rPr sz="1950" b="1" baseline="-21367" dirty="0">
                <a:solidFill>
                  <a:srgbClr val="FF0065"/>
                </a:solidFill>
                <a:latin typeface="微软雅黑"/>
                <a:cs typeface="微软雅黑"/>
              </a:rPr>
              <a:t>B</a:t>
            </a:r>
            <a:endParaRPr sz="1950" baseline="-21367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131" rIns="0" bIns="0" rtlCol="0">
            <a:spAutoFit/>
          </a:bodyPr>
          <a:lstStyle/>
          <a:p>
            <a:pPr marL="86995">
              <a:lnSpc>
                <a:spcPct val="100000"/>
              </a:lnSpc>
            </a:pPr>
            <a:r>
              <a:rPr b="0" spc="-10" dirty="0">
                <a:solidFill>
                  <a:srgbClr val="FF0065"/>
                </a:solidFill>
                <a:latin typeface="Wingdings"/>
                <a:cs typeface="Wingdings"/>
              </a:rPr>
              <a:t></a:t>
            </a:r>
            <a:r>
              <a:rPr dirty="0">
                <a:solidFill>
                  <a:srgbClr val="FF0065"/>
                </a:solidFill>
                <a:latin typeface="Symbol"/>
                <a:cs typeface="Symbol"/>
              </a:rPr>
              <a:t></a:t>
            </a:r>
            <a:r>
              <a:rPr sz="1950" baseline="-21367" dirty="0">
                <a:solidFill>
                  <a:srgbClr val="FF0065"/>
                </a:solidFill>
              </a:rPr>
              <a:t>S</a:t>
            </a:r>
            <a:r>
              <a:rPr sz="2000" spc="-5" dirty="0"/>
              <a:t>和</a:t>
            </a:r>
            <a:r>
              <a:rPr sz="2000" dirty="0"/>
              <a:t> </a:t>
            </a:r>
            <a:r>
              <a:rPr sz="2000" dirty="0">
                <a:solidFill>
                  <a:srgbClr val="FF0065"/>
                </a:solidFill>
                <a:latin typeface="Symbol"/>
                <a:cs typeface="Symbol"/>
              </a:rPr>
              <a:t></a:t>
            </a:r>
            <a:r>
              <a:rPr sz="1950" spc="-7" baseline="-21367" dirty="0">
                <a:solidFill>
                  <a:srgbClr val="FF0065"/>
                </a:solidFill>
              </a:rPr>
              <a:t>B</a:t>
            </a:r>
            <a:r>
              <a:rPr sz="2000" spc="-5" dirty="0"/>
              <a:t>都需要两趟,</a:t>
            </a:r>
            <a:r>
              <a:rPr sz="2000" dirty="0"/>
              <a:t> </a:t>
            </a:r>
            <a:r>
              <a:rPr sz="2000" spc="-5" dirty="0"/>
              <a:t>需要处理出现次数或者去重复。</a:t>
            </a:r>
            <a:endParaRPr sz="2000" dirty="0">
              <a:latin typeface="Symbol"/>
              <a:cs typeface="Symbol"/>
            </a:endParaRPr>
          </a:p>
          <a:p>
            <a:pPr marL="86995" marR="5080">
              <a:lnSpc>
                <a:spcPct val="119700"/>
              </a:lnSpc>
            </a:pPr>
            <a:r>
              <a:rPr b="0" spc="-10" dirty="0">
                <a:latin typeface="Wingdings"/>
                <a:cs typeface="Wingdings"/>
              </a:rPr>
              <a:t></a:t>
            </a:r>
            <a:r>
              <a:rPr spc="0" dirty="0"/>
              <a:t>第一</a:t>
            </a:r>
            <a:r>
              <a:rPr spc="5" dirty="0"/>
              <a:t>趟</a:t>
            </a:r>
            <a:r>
              <a:rPr spc="0" dirty="0"/>
              <a:t>：划</a:t>
            </a:r>
            <a:r>
              <a:rPr spc="5" dirty="0"/>
              <a:t>分R</a:t>
            </a:r>
            <a:r>
              <a:rPr spc="-5" dirty="0"/>
              <a:t>和S的子表并子表排序；第二趟：归并时注意是R的输入还是 S的输入。R和S的两路输入之间按要求进行输出</a:t>
            </a:r>
          </a:p>
          <a:p>
            <a:pPr marL="544195">
              <a:lnSpc>
                <a:spcPct val="100000"/>
              </a:lnSpc>
              <a:spcBef>
                <a:spcPts val="409"/>
              </a:spcBef>
            </a:pPr>
            <a:r>
              <a:rPr sz="1600" b="0" dirty="0">
                <a:solidFill>
                  <a:srgbClr val="3333CC"/>
                </a:solidFill>
                <a:latin typeface="Wingdings"/>
                <a:cs typeface="Wingdings"/>
              </a:rPr>
              <a:t></a:t>
            </a:r>
            <a:r>
              <a:rPr sz="1600" spc="-5" dirty="0">
                <a:solidFill>
                  <a:srgbClr val="3333CC"/>
                </a:solidFill>
              </a:rPr>
              <a:t>对于集合交：如果t在R和S中都出现就输出</a:t>
            </a:r>
            <a:endParaRPr sz="1600" dirty="0">
              <a:latin typeface="Wingdings"/>
              <a:cs typeface="Wingdings"/>
            </a:endParaRPr>
          </a:p>
          <a:p>
            <a:pPr marL="544195">
              <a:lnSpc>
                <a:spcPct val="100000"/>
              </a:lnSpc>
              <a:spcBef>
                <a:spcPts val="395"/>
              </a:spcBef>
            </a:pPr>
            <a:r>
              <a:rPr sz="1600" b="0" dirty="0">
                <a:solidFill>
                  <a:srgbClr val="3333CC"/>
                </a:solidFill>
                <a:latin typeface="Wingdings"/>
                <a:cs typeface="Wingdings"/>
              </a:rPr>
              <a:t></a:t>
            </a:r>
            <a:r>
              <a:rPr sz="1600" spc="-5" dirty="0">
                <a:solidFill>
                  <a:srgbClr val="3333CC"/>
                </a:solidFill>
              </a:rPr>
              <a:t>对于包交：输出t的次数是它在R和S中出现的最小次数</a:t>
            </a:r>
            <a:endParaRPr sz="1600" dirty="0">
              <a:latin typeface="Wingdings"/>
              <a:cs typeface="Wingding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00391" y="5984747"/>
            <a:ext cx="2214880" cy="989330"/>
          </a:xfrm>
          <a:custGeom>
            <a:avLst/>
            <a:gdLst/>
            <a:ahLst/>
            <a:cxnLst/>
            <a:rect l="l" t="t" r="r" b="b"/>
            <a:pathLst>
              <a:path w="2214880" h="989329">
                <a:moveTo>
                  <a:pt x="2214372" y="494537"/>
                </a:moveTo>
                <a:lnTo>
                  <a:pt x="2210704" y="453919"/>
                </a:lnTo>
                <a:lnTo>
                  <a:pt x="2199891" y="414216"/>
                </a:lnTo>
                <a:lnTo>
                  <a:pt x="2182217" y="375554"/>
                </a:lnTo>
                <a:lnTo>
                  <a:pt x="2157965" y="338059"/>
                </a:lnTo>
                <a:lnTo>
                  <a:pt x="2127420" y="301859"/>
                </a:lnTo>
                <a:lnTo>
                  <a:pt x="2090866" y="267078"/>
                </a:lnTo>
                <a:lnTo>
                  <a:pt x="2048586" y="233844"/>
                </a:lnTo>
                <a:lnTo>
                  <a:pt x="2000865" y="202283"/>
                </a:lnTo>
                <a:lnTo>
                  <a:pt x="1947987" y="172521"/>
                </a:lnTo>
                <a:lnTo>
                  <a:pt x="1890236" y="144684"/>
                </a:lnTo>
                <a:lnTo>
                  <a:pt x="1827895" y="118899"/>
                </a:lnTo>
                <a:lnTo>
                  <a:pt x="1761250" y="95292"/>
                </a:lnTo>
                <a:lnTo>
                  <a:pt x="1690583" y="73989"/>
                </a:lnTo>
                <a:lnTo>
                  <a:pt x="1616179" y="55117"/>
                </a:lnTo>
                <a:lnTo>
                  <a:pt x="1538323" y="38802"/>
                </a:lnTo>
                <a:lnTo>
                  <a:pt x="1457297" y="25170"/>
                </a:lnTo>
                <a:lnTo>
                  <a:pt x="1373386" y="14347"/>
                </a:lnTo>
                <a:lnTo>
                  <a:pt x="1286875" y="6460"/>
                </a:lnTo>
                <a:lnTo>
                  <a:pt x="1198047" y="1636"/>
                </a:lnTo>
                <a:lnTo>
                  <a:pt x="1107186" y="0"/>
                </a:lnTo>
                <a:lnTo>
                  <a:pt x="1016324" y="1636"/>
                </a:lnTo>
                <a:lnTo>
                  <a:pt x="927496" y="6460"/>
                </a:lnTo>
                <a:lnTo>
                  <a:pt x="840985" y="14347"/>
                </a:lnTo>
                <a:lnTo>
                  <a:pt x="757074" y="25170"/>
                </a:lnTo>
                <a:lnTo>
                  <a:pt x="676048" y="38802"/>
                </a:lnTo>
                <a:lnTo>
                  <a:pt x="598192" y="55117"/>
                </a:lnTo>
                <a:lnTo>
                  <a:pt x="523788" y="73989"/>
                </a:lnTo>
                <a:lnTo>
                  <a:pt x="453121" y="95292"/>
                </a:lnTo>
                <a:lnTo>
                  <a:pt x="386476" y="118899"/>
                </a:lnTo>
                <a:lnTo>
                  <a:pt x="324135" y="144684"/>
                </a:lnTo>
                <a:lnTo>
                  <a:pt x="266384" y="172521"/>
                </a:lnTo>
                <a:lnTo>
                  <a:pt x="213506" y="202283"/>
                </a:lnTo>
                <a:lnTo>
                  <a:pt x="165785" y="233844"/>
                </a:lnTo>
                <a:lnTo>
                  <a:pt x="123505" y="267078"/>
                </a:lnTo>
                <a:lnTo>
                  <a:pt x="86951" y="301859"/>
                </a:lnTo>
                <a:lnTo>
                  <a:pt x="56406" y="338059"/>
                </a:lnTo>
                <a:lnTo>
                  <a:pt x="32154" y="375554"/>
                </a:lnTo>
                <a:lnTo>
                  <a:pt x="14480" y="414216"/>
                </a:lnTo>
                <a:lnTo>
                  <a:pt x="3667" y="453919"/>
                </a:lnTo>
                <a:lnTo>
                  <a:pt x="0" y="494538"/>
                </a:lnTo>
                <a:lnTo>
                  <a:pt x="3667" y="535053"/>
                </a:lnTo>
                <a:lnTo>
                  <a:pt x="14480" y="574674"/>
                </a:lnTo>
                <a:lnTo>
                  <a:pt x="32154" y="613273"/>
                </a:lnTo>
                <a:lnTo>
                  <a:pt x="56406" y="650723"/>
                </a:lnTo>
                <a:lnTo>
                  <a:pt x="86951" y="686895"/>
                </a:lnTo>
                <a:lnTo>
                  <a:pt x="123505" y="721661"/>
                </a:lnTo>
                <a:lnTo>
                  <a:pt x="165785" y="754893"/>
                </a:lnTo>
                <a:lnTo>
                  <a:pt x="195834" y="774772"/>
                </a:lnTo>
                <a:lnTo>
                  <a:pt x="195834" y="494538"/>
                </a:lnTo>
                <a:lnTo>
                  <a:pt x="198857" y="461156"/>
                </a:lnTo>
                <a:lnTo>
                  <a:pt x="222343" y="396733"/>
                </a:lnTo>
                <a:lnTo>
                  <a:pt x="267509" y="336125"/>
                </a:lnTo>
                <a:lnTo>
                  <a:pt x="297634" y="307513"/>
                </a:lnTo>
                <a:lnTo>
                  <a:pt x="332472" y="280169"/>
                </a:lnTo>
                <a:lnTo>
                  <a:pt x="371788" y="254197"/>
                </a:lnTo>
                <a:lnTo>
                  <a:pt x="415348" y="229701"/>
                </a:lnTo>
                <a:lnTo>
                  <a:pt x="462915" y="206787"/>
                </a:lnTo>
                <a:lnTo>
                  <a:pt x="514253" y="185559"/>
                </a:lnTo>
                <a:lnTo>
                  <a:pt x="569128" y="166122"/>
                </a:lnTo>
                <a:lnTo>
                  <a:pt x="627304" y="148579"/>
                </a:lnTo>
                <a:lnTo>
                  <a:pt x="688546" y="133036"/>
                </a:lnTo>
                <a:lnTo>
                  <a:pt x="752617" y="119598"/>
                </a:lnTo>
                <a:lnTo>
                  <a:pt x="819284" y="108368"/>
                </a:lnTo>
                <a:lnTo>
                  <a:pt x="888309" y="99452"/>
                </a:lnTo>
                <a:lnTo>
                  <a:pt x="959458" y="92954"/>
                </a:lnTo>
                <a:lnTo>
                  <a:pt x="1032495" y="88978"/>
                </a:lnTo>
                <a:lnTo>
                  <a:pt x="1107186" y="87629"/>
                </a:lnTo>
                <a:lnTo>
                  <a:pt x="1181876" y="88978"/>
                </a:lnTo>
                <a:lnTo>
                  <a:pt x="1254913" y="92954"/>
                </a:lnTo>
                <a:lnTo>
                  <a:pt x="1326062" y="99452"/>
                </a:lnTo>
                <a:lnTo>
                  <a:pt x="1395087" y="108368"/>
                </a:lnTo>
                <a:lnTo>
                  <a:pt x="1461754" y="119598"/>
                </a:lnTo>
                <a:lnTo>
                  <a:pt x="1525825" y="133036"/>
                </a:lnTo>
                <a:lnTo>
                  <a:pt x="1587067" y="148579"/>
                </a:lnTo>
                <a:lnTo>
                  <a:pt x="1645243" y="166122"/>
                </a:lnTo>
                <a:lnTo>
                  <a:pt x="1700118" y="185559"/>
                </a:lnTo>
                <a:lnTo>
                  <a:pt x="1751457" y="206787"/>
                </a:lnTo>
                <a:lnTo>
                  <a:pt x="1799023" y="229701"/>
                </a:lnTo>
                <a:lnTo>
                  <a:pt x="1842583" y="254197"/>
                </a:lnTo>
                <a:lnTo>
                  <a:pt x="1881899" y="280169"/>
                </a:lnTo>
                <a:lnTo>
                  <a:pt x="1916737" y="307513"/>
                </a:lnTo>
                <a:lnTo>
                  <a:pt x="1946862" y="336125"/>
                </a:lnTo>
                <a:lnTo>
                  <a:pt x="1972037" y="365900"/>
                </a:lnTo>
                <a:lnTo>
                  <a:pt x="2006598" y="428520"/>
                </a:lnTo>
                <a:lnTo>
                  <a:pt x="2018538" y="494537"/>
                </a:lnTo>
                <a:lnTo>
                  <a:pt x="2018538" y="774772"/>
                </a:lnTo>
                <a:lnTo>
                  <a:pt x="2048586" y="754893"/>
                </a:lnTo>
                <a:lnTo>
                  <a:pt x="2090866" y="721661"/>
                </a:lnTo>
                <a:lnTo>
                  <a:pt x="2127420" y="686895"/>
                </a:lnTo>
                <a:lnTo>
                  <a:pt x="2157965" y="650723"/>
                </a:lnTo>
                <a:lnTo>
                  <a:pt x="2182217" y="613273"/>
                </a:lnTo>
                <a:lnTo>
                  <a:pt x="2199891" y="574674"/>
                </a:lnTo>
                <a:lnTo>
                  <a:pt x="2210704" y="535053"/>
                </a:lnTo>
                <a:lnTo>
                  <a:pt x="2214372" y="494537"/>
                </a:lnTo>
                <a:close/>
              </a:path>
              <a:path w="2214880" h="989329">
                <a:moveTo>
                  <a:pt x="2018538" y="774772"/>
                </a:moveTo>
                <a:lnTo>
                  <a:pt x="2018538" y="494537"/>
                </a:lnTo>
                <a:lnTo>
                  <a:pt x="2015514" y="527919"/>
                </a:lnTo>
                <a:lnTo>
                  <a:pt x="2006598" y="560555"/>
                </a:lnTo>
                <a:lnTo>
                  <a:pt x="1972037" y="623175"/>
                </a:lnTo>
                <a:lnTo>
                  <a:pt x="1946862" y="652950"/>
                </a:lnTo>
                <a:lnTo>
                  <a:pt x="1916737" y="681562"/>
                </a:lnTo>
                <a:lnTo>
                  <a:pt x="1881899" y="708906"/>
                </a:lnTo>
                <a:lnTo>
                  <a:pt x="1842583" y="734878"/>
                </a:lnTo>
                <a:lnTo>
                  <a:pt x="1799023" y="759374"/>
                </a:lnTo>
                <a:lnTo>
                  <a:pt x="1751457" y="782288"/>
                </a:lnTo>
                <a:lnTo>
                  <a:pt x="1700118" y="803516"/>
                </a:lnTo>
                <a:lnTo>
                  <a:pt x="1645243" y="822953"/>
                </a:lnTo>
                <a:lnTo>
                  <a:pt x="1587067" y="840496"/>
                </a:lnTo>
                <a:lnTo>
                  <a:pt x="1525825" y="856039"/>
                </a:lnTo>
                <a:lnTo>
                  <a:pt x="1461754" y="869477"/>
                </a:lnTo>
                <a:lnTo>
                  <a:pt x="1395087" y="880707"/>
                </a:lnTo>
                <a:lnTo>
                  <a:pt x="1326062" y="889623"/>
                </a:lnTo>
                <a:lnTo>
                  <a:pt x="1254913" y="896121"/>
                </a:lnTo>
                <a:lnTo>
                  <a:pt x="1181876" y="900097"/>
                </a:lnTo>
                <a:lnTo>
                  <a:pt x="1107186" y="901445"/>
                </a:lnTo>
                <a:lnTo>
                  <a:pt x="1032495" y="900097"/>
                </a:lnTo>
                <a:lnTo>
                  <a:pt x="959458" y="896121"/>
                </a:lnTo>
                <a:lnTo>
                  <a:pt x="888309" y="889623"/>
                </a:lnTo>
                <a:lnTo>
                  <a:pt x="819284" y="880707"/>
                </a:lnTo>
                <a:lnTo>
                  <a:pt x="752617" y="869477"/>
                </a:lnTo>
                <a:lnTo>
                  <a:pt x="688546" y="856039"/>
                </a:lnTo>
                <a:lnTo>
                  <a:pt x="627304" y="840496"/>
                </a:lnTo>
                <a:lnTo>
                  <a:pt x="569128" y="822953"/>
                </a:lnTo>
                <a:lnTo>
                  <a:pt x="514253" y="803516"/>
                </a:lnTo>
                <a:lnTo>
                  <a:pt x="462915" y="782288"/>
                </a:lnTo>
                <a:lnTo>
                  <a:pt x="415348" y="759374"/>
                </a:lnTo>
                <a:lnTo>
                  <a:pt x="371788" y="734878"/>
                </a:lnTo>
                <a:lnTo>
                  <a:pt x="332472" y="708906"/>
                </a:lnTo>
                <a:lnTo>
                  <a:pt x="297634" y="681562"/>
                </a:lnTo>
                <a:lnTo>
                  <a:pt x="267509" y="652950"/>
                </a:lnTo>
                <a:lnTo>
                  <a:pt x="242334" y="623175"/>
                </a:lnTo>
                <a:lnTo>
                  <a:pt x="207773" y="560555"/>
                </a:lnTo>
                <a:lnTo>
                  <a:pt x="195834" y="494538"/>
                </a:lnTo>
                <a:lnTo>
                  <a:pt x="195834" y="774772"/>
                </a:lnTo>
                <a:lnTo>
                  <a:pt x="266384" y="816243"/>
                </a:lnTo>
                <a:lnTo>
                  <a:pt x="324135" y="844105"/>
                </a:lnTo>
                <a:lnTo>
                  <a:pt x="386476" y="869921"/>
                </a:lnTo>
                <a:lnTo>
                  <a:pt x="453121" y="893563"/>
                </a:lnTo>
                <a:lnTo>
                  <a:pt x="523788" y="914904"/>
                </a:lnTo>
                <a:lnTo>
                  <a:pt x="598192" y="933814"/>
                </a:lnTo>
                <a:lnTo>
                  <a:pt x="676048" y="950166"/>
                </a:lnTo>
                <a:lnTo>
                  <a:pt x="757074" y="963832"/>
                </a:lnTo>
                <a:lnTo>
                  <a:pt x="840985" y="974684"/>
                </a:lnTo>
                <a:lnTo>
                  <a:pt x="927496" y="982594"/>
                </a:lnTo>
                <a:lnTo>
                  <a:pt x="1016324" y="987434"/>
                </a:lnTo>
                <a:lnTo>
                  <a:pt x="1107186" y="989076"/>
                </a:lnTo>
                <a:lnTo>
                  <a:pt x="1198047" y="987434"/>
                </a:lnTo>
                <a:lnTo>
                  <a:pt x="1286875" y="982594"/>
                </a:lnTo>
                <a:lnTo>
                  <a:pt x="1373386" y="974684"/>
                </a:lnTo>
                <a:lnTo>
                  <a:pt x="1457297" y="963832"/>
                </a:lnTo>
                <a:lnTo>
                  <a:pt x="1538323" y="950166"/>
                </a:lnTo>
                <a:lnTo>
                  <a:pt x="1616179" y="933814"/>
                </a:lnTo>
                <a:lnTo>
                  <a:pt x="1690583" y="914904"/>
                </a:lnTo>
                <a:lnTo>
                  <a:pt x="1761250" y="893563"/>
                </a:lnTo>
                <a:lnTo>
                  <a:pt x="1827895" y="869921"/>
                </a:lnTo>
                <a:lnTo>
                  <a:pt x="1890236" y="844105"/>
                </a:lnTo>
                <a:lnTo>
                  <a:pt x="1947987" y="816243"/>
                </a:lnTo>
                <a:lnTo>
                  <a:pt x="2000865" y="786463"/>
                </a:lnTo>
                <a:lnTo>
                  <a:pt x="2018538" y="774772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2509" y="6065520"/>
            <a:ext cx="1849755" cy="825500"/>
          </a:xfrm>
          <a:custGeom>
            <a:avLst/>
            <a:gdLst/>
            <a:ahLst/>
            <a:cxnLst/>
            <a:rect l="l" t="t" r="r" b="b"/>
            <a:pathLst>
              <a:path w="1849755" h="825500">
                <a:moveTo>
                  <a:pt x="1849374" y="413003"/>
                </a:moveTo>
                <a:lnTo>
                  <a:pt x="1837278" y="346075"/>
                </a:lnTo>
                <a:lnTo>
                  <a:pt x="1802258" y="282561"/>
                </a:lnTo>
                <a:lnTo>
                  <a:pt x="1776745" y="252352"/>
                </a:lnTo>
                <a:lnTo>
                  <a:pt x="1746215" y="223318"/>
                </a:lnTo>
                <a:lnTo>
                  <a:pt x="1710906" y="195565"/>
                </a:lnTo>
                <a:lnTo>
                  <a:pt x="1671053" y="169200"/>
                </a:lnTo>
                <a:lnTo>
                  <a:pt x="1626897" y="144330"/>
                </a:lnTo>
                <a:lnTo>
                  <a:pt x="1578673" y="121062"/>
                </a:lnTo>
                <a:lnTo>
                  <a:pt x="1526620" y="99503"/>
                </a:lnTo>
                <a:lnTo>
                  <a:pt x="1470976" y="79760"/>
                </a:lnTo>
                <a:lnTo>
                  <a:pt x="1411979" y="61939"/>
                </a:lnTo>
                <a:lnTo>
                  <a:pt x="1349866" y="46147"/>
                </a:lnTo>
                <a:lnTo>
                  <a:pt x="1284874" y="32492"/>
                </a:lnTo>
                <a:lnTo>
                  <a:pt x="1217243" y="21079"/>
                </a:lnTo>
                <a:lnTo>
                  <a:pt x="1147208" y="12017"/>
                </a:lnTo>
                <a:lnTo>
                  <a:pt x="1075009" y="5412"/>
                </a:lnTo>
                <a:lnTo>
                  <a:pt x="1000883" y="1370"/>
                </a:lnTo>
                <a:lnTo>
                  <a:pt x="925068" y="0"/>
                </a:lnTo>
                <a:lnTo>
                  <a:pt x="849246" y="1370"/>
                </a:lnTo>
                <a:lnTo>
                  <a:pt x="775104" y="5412"/>
                </a:lnTo>
                <a:lnTo>
                  <a:pt x="702880" y="12017"/>
                </a:lnTo>
                <a:lnTo>
                  <a:pt x="632813" y="21079"/>
                </a:lnTo>
                <a:lnTo>
                  <a:pt x="565142" y="32492"/>
                </a:lnTo>
                <a:lnTo>
                  <a:pt x="500105" y="46147"/>
                </a:lnTo>
                <a:lnTo>
                  <a:pt x="437941" y="61939"/>
                </a:lnTo>
                <a:lnTo>
                  <a:pt x="378890" y="79760"/>
                </a:lnTo>
                <a:lnTo>
                  <a:pt x="323191" y="99503"/>
                </a:lnTo>
                <a:lnTo>
                  <a:pt x="271081" y="121062"/>
                </a:lnTo>
                <a:lnTo>
                  <a:pt x="222800" y="144330"/>
                </a:lnTo>
                <a:lnTo>
                  <a:pt x="178588" y="169200"/>
                </a:lnTo>
                <a:lnTo>
                  <a:pt x="138682" y="195565"/>
                </a:lnTo>
                <a:lnTo>
                  <a:pt x="103322" y="223318"/>
                </a:lnTo>
                <a:lnTo>
                  <a:pt x="72747" y="252352"/>
                </a:lnTo>
                <a:lnTo>
                  <a:pt x="47195" y="282561"/>
                </a:lnTo>
                <a:lnTo>
                  <a:pt x="12117" y="346075"/>
                </a:lnTo>
                <a:lnTo>
                  <a:pt x="0" y="413004"/>
                </a:lnTo>
                <a:lnTo>
                  <a:pt x="3069" y="446836"/>
                </a:lnTo>
                <a:lnTo>
                  <a:pt x="26905" y="512123"/>
                </a:lnTo>
                <a:lnTo>
                  <a:pt x="72747" y="573535"/>
                </a:lnTo>
                <a:lnTo>
                  <a:pt x="103322" y="602524"/>
                </a:lnTo>
                <a:lnTo>
                  <a:pt x="138682" y="630227"/>
                </a:lnTo>
                <a:lnTo>
                  <a:pt x="178588" y="656539"/>
                </a:lnTo>
                <a:lnTo>
                  <a:pt x="222800" y="681353"/>
                </a:lnTo>
                <a:lnTo>
                  <a:pt x="271081" y="704564"/>
                </a:lnTo>
                <a:lnTo>
                  <a:pt x="323191" y="726066"/>
                </a:lnTo>
                <a:lnTo>
                  <a:pt x="378890" y="745754"/>
                </a:lnTo>
                <a:lnTo>
                  <a:pt x="437941" y="763521"/>
                </a:lnTo>
                <a:lnTo>
                  <a:pt x="500105" y="779263"/>
                </a:lnTo>
                <a:lnTo>
                  <a:pt x="565142" y="792872"/>
                </a:lnTo>
                <a:lnTo>
                  <a:pt x="632813" y="804245"/>
                </a:lnTo>
                <a:lnTo>
                  <a:pt x="702880" y="813274"/>
                </a:lnTo>
                <a:lnTo>
                  <a:pt x="775104" y="819854"/>
                </a:lnTo>
                <a:lnTo>
                  <a:pt x="849246" y="823880"/>
                </a:lnTo>
                <a:lnTo>
                  <a:pt x="925068" y="825246"/>
                </a:lnTo>
                <a:lnTo>
                  <a:pt x="1000883" y="823880"/>
                </a:lnTo>
                <a:lnTo>
                  <a:pt x="1075009" y="819854"/>
                </a:lnTo>
                <a:lnTo>
                  <a:pt x="1147208" y="813274"/>
                </a:lnTo>
                <a:lnTo>
                  <a:pt x="1217243" y="804245"/>
                </a:lnTo>
                <a:lnTo>
                  <a:pt x="1284874" y="792872"/>
                </a:lnTo>
                <a:lnTo>
                  <a:pt x="1349866" y="779263"/>
                </a:lnTo>
                <a:lnTo>
                  <a:pt x="1411979" y="763521"/>
                </a:lnTo>
                <a:lnTo>
                  <a:pt x="1470976" y="745754"/>
                </a:lnTo>
                <a:lnTo>
                  <a:pt x="1526620" y="726066"/>
                </a:lnTo>
                <a:lnTo>
                  <a:pt x="1578673" y="704564"/>
                </a:lnTo>
                <a:lnTo>
                  <a:pt x="1626897" y="681353"/>
                </a:lnTo>
                <a:lnTo>
                  <a:pt x="1671053" y="656539"/>
                </a:lnTo>
                <a:lnTo>
                  <a:pt x="1710906" y="630227"/>
                </a:lnTo>
                <a:lnTo>
                  <a:pt x="1746215" y="602524"/>
                </a:lnTo>
                <a:lnTo>
                  <a:pt x="1776745" y="573535"/>
                </a:lnTo>
                <a:lnTo>
                  <a:pt x="1802258" y="543366"/>
                </a:lnTo>
                <a:lnTo>
                  <a:pt x="1837278" y="479911"/>
                </a:lnTo>
                <a:lnTo>
                  <a:pt x="1849374" y="413003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2509" y="6065520"/>
            <a:ext cx="1849755" cy="825500"/>
          </a:xfrm>
          <a:custGeom>
            <a:avLst/>
            <a:gdLst/>
            <a:ahLst/>
            <a:cxnLst/>
            <a:rect l="l" t="t" r="r" b="b"/>
            <a:pathLst>
              <a:path w="1849755" h="825500">
                <a:moveTo>
                  <a:pt x="925068" y="0"/>
                </a:moveTo>
                <a:lnTo>
                  <a:pt x="849246" y="1370"/>
                </a:lnTo>
                <a:lnTo>
                  <a:pt x="775104" y="5412"/>
                </a:lnTo>
                <a:lnTo>
                  <a:pt x="702880" y="12017"/>
                </a:lnTo>
                <a:lnTo>
                  <a:pt x="632813" y="21079"/>
                </a:lnTo>
                <a:lnTo>
                  <a:pt x="565142" y="32492"/>
                </a:lnTo>
                <a:lnTo>
                  <a:pt x="500105" y="46147"/>
                </a:lnTo>
                <a:lnTo>
                  <a:pt x="437941" y="61939"/>
                </a:lnTo>
                <a:lnTo>
                  <a:pt x="378890" y="79760"/>
                </a:lnTo>
                <a:lnTo>
                  <a:pt x="323191" y="99503"/>
                </a:lnTo>
                <a:lnTo>
                  <a:pt x="271081" y="121062"/>
                </a:lnTo>
                <a:lnTo>
                  <a:pt x="222800" y="144330"/>
                </a:lnTo>
                <a:lnTo>
                  <a:pt x="178588" y="169200"/>
                </a:lnTo>
                <a:lnTo>
                  <a:pt x="138682" y="195565"/>
                </a:lnTo>
                <a:lnTo>
                  <a:pt x="103322" y="223318"/>
                </a:lnTo>
                <a:lnTo>
                  <a:pt x="72747" y="252352"/>
                </a:lnTo>
                <a:lnTo>
                  <a:pt x="47195" y="282561"/>
                </a:lnTo>
                <a:lnTo>
                  <a:pt x="12117" y="346075"/>
                </a:lnTo>
                <a:lnTo>
                  <a:pt x="0" y="413004"/>
                </a:lnTo>
                <a:lnTo>
                  <a:pt x="3069" y="446836"/>
                </a:lnTo>
                <a:lnTo>
                  <a:pt x="26905" y="512123"/>
                </a:lnTo>
                <a:lnTo>
                  <a:pt x="72747" y="573535"/>
                </a:lnTo>
                <a:lnTo>
                  <a:pt x="103322" y="602524"/>
                </a:lnTo>
                <a:lnTo>
                  <a:pt x="138682" y="630227"/>
                </a:lnTo>
                <a:lnTo>
                  <a:pt x="178588" y="656539"/>
                </a:lnTo>
                <a:lnTo>
                  <a:pt x="222800" y="681353"/>
                </a:lnTo>
                <a:lnTo>
                  <a:pt x="271081" y="704564"/>
                </a:lnTo>
                <a:lnTo>
                  <a:pt x="323191" y="726066"/>
                </a:lnTo>
                <a:lnTo>
                  <a:pt x="378890" y="745754"/>
                </a:lnTo>
                <a:lnTo>
                  <a:pt x="437941" y="763521"/>
                </a:lnTo>
                <a:lnTo>
                  <a:pt x="500105" y="779263"/>
                </a:lnTo>
                <a:lnTo>
                  <a:pt x="565142" y="792872"/>
                </a:lnTo>
                <a:lnTo>
                  <a:pt x="632813" y="804245"/>
                </a:lnTo>
                <a:lnTo>
                  <a:pt x="702880" y="813274"/>
                </a:lnTo>
                <a:lnTo>
                  <a:pt x="775104" y="819854"/>
                </a:lnTo>
                <a:lnTo>
                  <a:pt x="849246" y="823880"/>
                </a:lnTo>
                <a:lnTo>
                  <a:pt x="925068" y="825246"/>
                </a:lnTo>
                <a:lnTo>
                  <a:pt x="1000883" y="823880"/>
                </a:lnTo>
                <a:lnTo>
                  <a:pt x="1075009" y="819854"/>
                </a:lnTo>
                <a:lnTo>
                  <a:pt x="1147208" y="813274"/>
                </a:lnTo>
                <a:lnTo>
                  <a:pt x="1217243" y="804245"/>
                </a:lnTo>
                <a:lnTo>
                  <a:pt x="1284874" y="792872"/>
                </a:lnTo>
                <a:lnTo>
                  <a:pt x="1349866" y="779263"/>
                </a:lnTo>
                <a:lnTo>
                  <a:pt x="1411979" y="763521"/>
                </a:lnTo>
                <a:lnTo>
                  <a:pt x="1470976" y="745754"/>
                </a:lnTo>
                <a:lnTo>
                  <a:pt x="1526620" y="726066"/>
                </a:lnTo>
                <a:lnTo>
                  <a:pt x="1578673" y="704564"/>
                </a:lnTo>
                <a:lnTo>
                  <a:pt x="1626897" y="681353"/>
                </a:lnTo>
                <a:lnTo>
                  <a:pt x="1671053" y="656539"/>
                </a:lnTo>
                <a:lnTo>
                  <a:pt x="1710906" y="630227"/>
                </a:lnTo>
                <a:lnTo>
                  <a:pt x="1746215" y="602524"/>
                </a:lnTo>
                <a:lnTo>
                  <a:pt x="1776745" y="573535"/>
                </a:lnTo>
                <a:lnTo>
                  <a:pt x="1802258" y="543366"/>
                </a:lnTo>
                <a:lnTo>
                  <a:pt x="1837278" y="479911"/>
                </a:lnTo>
                <a:lnTo>
                  <a:pt x="1849374" y="413003"/>
                </a:lnTo>
                <a:lnTo>
                  <a:pt x="1846310" y="379166"/>
                </a:lnTo>
                <a:lnTo>
                  <a:pt x="1822514" y="313838"/>
                </a:lnTo>
                <a:lnTo>
                  <a:pt x="1776745" y="252352"/>
                </a:lnTo>
                <a:lnTo>
                  <a:pt x="1746215" y="223318"/>
                </a:lnTo>
                <a:lnTo>
                  <a:pt x="1710906" y="195565"/>
                </a:lnTo>
                <a:lnTo>
                  <a:pt x="1671053" y="169200"/>
                </a:lnTo>
                <a:lnTo>
                  <a:pt x="1626897" y="144330"/>
                </a:lnTo>
                <a:lnTo>
                  <a:pt x="1578673" y="121062"/>
                </a:lnTo>
                <a:lnTo>
                  <a:pt x="1526620" y="99503"/>
                </a:lnTo>
                <a:lnTo>
                  <a:pt x="1470976" y="79760"/>
                </a:lnTo>
                <a:lnTo>
                  <a:pt x="1411979" y="61939"/>
                </a:lnTo>
                <a:lnTo>
                  <a:pt x="1349866" y="46147"/>
                </a:lnTo>
                <a:lnTo>
                  <a:pt x="1284874" y="32492"/>
                </a:lnTo>
                <a:lnTo>
                  <a:pt x="1217243" y="21079"/>
                </a:lnTo>
                <a:lnTo>
                  <a:pt x="1147208" y="12017"/>
                </a:lnTo>
                <a:lnTo>
                  <a:pt x="1075009" y="5412"/>
                </a:lnTo>
                <a:lnTo>
                  <a:pt x="1000883" y="1370"/>
                </a:lnTo>
                <a:lnTo>
                  <a:pt x="925068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30069" y="3209544"/>
            <a:ext cx="1385570" cy="961390"/>
          </a:xfrm>
          <a:custGeom>
            <a:avLst/>
            <a:gdLst/>
            <a:ahLst/>
            <a:cxnLst/>
            <a:rect l="l" t="t" r="r" b="b"/>
            <a:pathLst>
              <a:path w="1385570" h="961389">
                <a:moveTo>
                  <a:pt x="1385316" y="480060"/>
                </a:moveTo>
                <a:lnTo>
                  <a:pt x="1383019" y="440681"/>
                </a:lnTo>
                <a:lnTo>
                  <a:pt x="1376249" y="402180"/>
                </a:lnTo>
                <a:lnTo>
                  <a:pt x="1365184" y="364681"/>
                </a:lnTo>
                <a:lnTo>
                  <a:pt x="1350001" y="328306"/>
                </a:lnTo>
                <a:lnTo>
                  <a:pt x="1330880" y="293179"/>
                </a:lnTo>
                <a:lnTo>
                  <a:pt x="1307998" y="259424"/>
                </a:lnTo>
                <a:lnTo>
                  <a:pt x="1281535" y="227164"/>
                </a:lnTo>
                <a:lnTo>
                  <a:pt x="1251667" y="196522"/>
                </a:lnTo>
                <a:lnTo>
                  <a:pt x="1218574" y="167623"/>
                </a:lnTo>
                <a:lnTo>
                  <a:pt x="1182433" y="140589"/>
                </a:lnTo>
                <a:lnTo>
                  <a:pt x="1143424" y="115543"/>
                </a:lnTo>
                <a:lnTo>
                  <a:pt x="1101723" y="92610"/>
                </a:lnTo>
                <a:lnTo>
                  <a:pt x="1057511" y="71912"/>
                </a:lnTo>
                <a:lnTo>
                  <a:pt x="1010965" y="53574"/>
                </a:lnTo>
                <a:lnTo>
                  <a:pt x="962263" y="37719"/>
                </a:lnTo>
                <a:lnTo>
                  <a:pt x="911583" y="24469"/>
                </a:lnTo>
                <a:lnTo>
                  <a:pt x="859105" y="13949"/>
                </a:lnTo>
                <a:lnTo>
                  <a:pt x="805005" y="6281"/>
                </a:lnTo>
                <a:lnTo>
                  <a:pt x="749463" y="1591"/>
                </a:lnTo>
                <a:lnTo>
                  <a:pt x="692658" y="0"/>
                </a:lnTo>
                <a:lnTo>
                  <a:pt x="635852" y="1591"/>
                </a:lnTo>
                <a:lnTo>
                  <a:pt x="580310" y="6281"/>
                </a:lnTo>
                <a:lnTo>
                  <a:pt x="526210" y="13949"/>
                </a:lnTo>
                <a:lnTo>
                  <a:pt x="473732" y="24469"/>
                </a:lnTo>
                <a:lnTo>
                  <a:pt x="423052" y="37719"/>
                </a:lnTo>
                <a:lnTo>
                  <a:pt x="374350" y="53574"/>
                </a:lnTo>
                <a:lnTo>
                  <a:pt x="327804" y="71912"/>
                </a:lnTo>
                <a:lnTo>
                  <a:pt x="283592" y="92610"/>
                </a:lnTo>
                <a:lnTo>
                  <a:pt x="241891" y="115543"/>
                </a:lnTo>
                <a:lnTo>
                  <a:pt x="202882" y="140589"/>
                </a:lnTo>
                <a:lnTo>
                  <a:pt x="166741" y="167623"/>
                </a:lnTo>
                <a:lnTo>
                  <a:pt x="133648" y="196522"/>
                </a:lnTo>
                <a:lnTo>
                  <a:pt x="103780" y="227164"/>
                </a:lnTo>
                <a:lnTo>
                  <a:pt x="77317" y="259424"/>
                </a:lnTo>
                <a:lnTo>
                  <a:pt x="54435" y="293179"/>
                </a:lnTo>
                <a:lnTo>
                  <a:pt x="35314" y="328306"/>
                </a:lnTo>
                <a:lnTo>
                  <a:pt x="20131" y="364681"/>
                </a:lnTo>
                <a:lnTo>
                  <a:pt x="9066" y="402180"/>
                </a:lnTo>
                <a:lnTo>
                  <a:pt x="2296" y="440681"/>
                </a:lnTo>
                <a:lnTo>
                  <a:pt x="0" y="480060"/>
                </a:lnTo>
                <a:lnTo>
                  <a:pt x="2296" y="519444"/>
                </a:lnTo>
                <a:lnTo>
                  <a:pt x="9066" y="557960"/>
                </a:lnTo>
                <a:lnTo>
                  <a:pt x="20131" y="595485"/>
                </a:lnTo>
                <a:lnTo>
                  <a:pt x="35314" y="631893"/>
                </a:lnTo>
                <a:lnTo>
                  <a:pt x="54435" y="667059"/>
                </a:lnTo>
                <a:lnTo>
                  <a:pt x="77317" y="700860"/>
                </a:lnTo>
                <a:lnTo>
                  <a:pt x="103780" y="733170"/>
                </a:lnTo>
                <a:lnTo>
                  <a:pt x="122682" y="752594"/>
                </a:lnTo>
                <a:lnTo>
                  <a:pt x="122682" y="480060"/>
                </a:lnTo>
                <a:lnTo>
                  <a:pt x="124572" y="447695"/>
                </a:lnTo>
                <a:lnTo>
                  <a:pt x="139251" y="385225"/>
                </a:lnTo>
                <a:lnTo>
                  <a:pt x="167485" y="326445"/>
                </a:lnTo>
                <a:lnTo>
                  <a:pt x="208097" y="272168"/>
                </a:lnTo>
                <a:lnTo>
                  <a:pt x="259913" y="223209"/>
                </a:lnTo>
                <a:lnTo>
                  <a:pt x="321757" y="180380"/>
                </a:lnTo>
                <a:lnTo>
                  <a:pt x="356073" y="161519"/>
                </a:lnTo>
                <a:lnTo>
                  <a:pt x="392455" y="144496"/>
                </a:lnTo>
                <a:lnTo>
                  <a:pt x="430757" y="129413"/>
                </a:lnTo>
                <a:lnTo>
                  <a:pt x="470832" y="116371"/>
                </a:lnTo>
                <a:lnTo>
                  <a:pt x="512533" y="105472"/>
                </a:lnTo>
                <a:lnTo>
                  <a:pt x="555713" y="96819"/>
                </a:lnTo>
                <a:lnTo>
                  <a:pt x="600225" y="90511"/>
                </a:lnTo>
                <a:lnTo>
                  <a:pt x="645922" y="86652"/>
                </a:lnTo>
                <a:lnTo>
                  <a:pt x="692658" y="85344"/>
                </a:lnTo>
                <a:lnTo>
                  <a:pt x="739393" y="86652"/>
                </a:lnTo>
                <a:lnTo>
                  <a:pt x="785090" y="90511"/>
                </a:lnTo>
                <a:lnTo>
                  <a:pt x="829602" y="96819"/>
                </a:lnTo>
                <a:lnTo>
                  <a:pt x="872782" y="105472"/>
                </a:lnTo>
                <a:lnTo>
                  <a:pt x="914483" y="116371"/>
                </a:lnTo>
                <a:lnTo>
                  <a:pt x="954558" y="129413"/>
                </a:lnTo>
                <a:lnTo>
                  <a:pt x="992860" y="144496"/>
                </a:lnTo>
                <a:lnTo>
                  <a:pt x="1029242" y="161519"/>
                </a:lnTo>
                <a:lnTo>
                  <a:pt x="1063558" y="180380"/>
                </a:lnTo>
                <a:lnTo>
                  <a:pt x="1095660" y="200977"/>
                </a:lnTo>
                <a:lnTo>
                  <a:pt x="1152637" y="246973"/>
                </a:lnTo>
                <a:lnTo>
                  <a:pt x="1198998" y="298693"/>
                </a:lnTo>
                <a:lnTo>
                  <a:pt x="1233568" y="355323"/>
                </a:lnTo>
                <a:lnTo>
                  <a:pt x="1255171" y="416050"/>
                </a:lnTo>
                <a:lnTo>
                  <a:pt x="1262634" y="480060"/>
                </a:lnTo>
                <a:lnTo>
                  <a:pt x="1262634" y="752594"/>
                </a:lnTo>
                <a:lnTo>
                  <a:pt x="1281535" y="733170"/>
                </a:lnTo>
                <a:lnTo>
                  <a:pt x="1307998" y="700860"/>
                </a:lnTo>
                <a:lnTo>
                  <a:pt x="1330880" y="667059"/>
                </a:lnTo>
                <a:lnTo>
                  <a:pt x="1350001" y="631893"/>
                </a:lnTo>
                <a:lnTo>
                  <a:pt x="1365184" y="595485"/>
                </a:lnTo>
                <a:lnTo>
                  <a:pt x="1376249" y="557960"/>
                </a:lnTo>
                <a:lnTo>
                  <a:pt x="1383019" y="519444"/>
                </a:lnTo>
                <a:lnTo>
                  <a:pt x="1385316" y="480060"/>
                </a:lnTo>
                <a:close/>
              </a:path>
              <a:path w="1385570" h="961389">
                <a:moveTo>
                  <a:pt x="1262634" y="752594"/>
                </a:moveTo>
                <a:lnTo>
                  <a:pt x="1262634" y="480060"/>
                </a:lnTo>
                <a:lnTo>
                  <a:pt x="1260743" y="512532"/>
                </a:lnTo>
                <a:lnTo>
                  <a:pt x="1255171" y="544276"/>
                </a:lnTo>
                <a:lnTo>
                  <a:pt x="1233568" y="605168"/>
                </a:lnTo>
                <a:lnTo>
                  <a:pt x="1198998" y="661927"/>
                </a:lnTo>
                <a:lnTo>
                  <a:pt x="1152637" y="713744"/>
                </a:lnTo>
                <a:lnTo>
                  <a:pt x="1095660" y="759809"/>
                </a:lnTo>
                <a:lnTo>
                  <a:pt x="1063558" y="780432"/>
                </a:lnTo>
                <a:lnTo>
                  <a:pt x="1029242" y="799313"/>
                </a:lnTo>
                <a:lnTo>
                  <a:pt x="992860" y="816352"/>
                </a:lnTo>
                <a:lnTo>
                  <a:pt x="954558" y="831447"/>
                </a:lnTo>
                <a:lnTo>
                  <a:pt x="914483" y="844498"/>
                </a:lnTo>
                <a:lnTo>
                  <a:pt x="872782" y="855402"/>
                </a:lnTo>
                <a:lnTo>
                  <a:pt x="829602" y="864060"/>
                </a:lnTo>
                <a:lnTo>
                  <a:pt x="785090" y="870369"/>
                </a:lnTo>
                <a:lnTo>
                  <a:pt x="739393" y="874228"/>
                </a:lnTo>
                <a:lnTo>
                  <a:pt x="692658" y="875538"/>
                </a:lnTo>
                <a:lnTo>
                  <a:pt x="645922" y="874228"/>
                </a:lnTo>
                <a:lnTo>
                  <a:pt x="600225" y="870369"/>
                </a:lnTo>
                <a:lnTo>
                  <a:pt x="555713" y="864060"/>
                </a:lnTo>
                <a:lnTo>
                  <a:pt x="512533" y="855402"/>
                </a:lnTo>
                <a:lnTo>
                  <a:pt x="470832" y="844498"/>
                </a:lnTo>
                <a:lnTo>
                  <a:pt x="430757" y="831447"/>
                </a:lnTo>
                <a:lnTo>
                  <a:pt x="392455" y="816352"/>
                </a:lnTo>
                <a:lnTo>
                  <a:pt x="356073" y="799313"/>
                </a:lnTo>
                <a:lnTo>
                  <a:pt x="321757" y="780432"/>
                </a:lnTo>
                <a:lnTo>
                  <a:pt x="289655" y="759809"/>
                </a:lnTo>
                <a:lnTo>
                  <a:pt x="232678" y="713744"/>
                </a:lnTo>
                <a:lnTo>
                  <a:pt x="186317" y="661927"/>
                </a:lnTo>
                <a:lnTo>
                  <a:pt x="151747" y="605168"/>
                </a:lnTo>
                <a:lnTo>
                  <a:pt x="130144" y="544276"/>
                </a:lnTo>
                <a:lnTo>
                  <a:pt x="122682" y="480060"/>
                </a:lnTo>
                <a:lnTo>
                  <a:pt x="122682" y="752594"/>
                </a:lnTo>
                <a:lnTo>
                  <a:pt x="166741" y="792820"/>
                </a:lnTo>
                <a:lnTo>
                  <a:pt x="202882" y="819912"/>
                </a:lnTo>
                <a:lnTo>
                  <a:pt x="241891" y="845014"/>
                </a:lnTo>
                <a:lnTo>
                  <a:pt x="283592" y="868003"/>
                </a:lnTo>
                <a:lnTo>
                  <a:pt x="327804" y="888754"/>
                </a:lnTo>
                <a:lnTo>
                  <a:pt x="374350" y="907142"/>
                </a:lnTo>
                <a:lnTo>
                  <a:pt x="423052" y="923043"/>
                </a:lnTo>
                <a:lnTo>
                  <a:pt x="473732" y="936333"/>
                </a:lnTo>
                <a:lnTo>
                  <a:pt x="526210" y="946886"/>
                </a:lnTo>
                <a:lnTo>
                  <a:pt x="580310" y="954578"/>
                </a:lnTo>
                <a:lnTo>
                  <a:pt x="635852" y="959285"/>
                </a:lnTo>
                <a:lnTo>
                  <a:pt x="692658" y="960882"/>
                </a:lnTo>
                <a:lnTo>
                  <a:pt x="749463" y="959285"/>
                </a:lnTo>
                <a:lnTo>
                  <a:pt x="805005" y="954578"/>
                </a:lnTo>
                <a:lnTo>
                  <a:pt x="859105" y="946886"/>
                </a:lnTo>
                <a:lnTo>
                  <a:pt x="911583" y="936333"/>
                </a:lnTo>
                <a:lnTo>
                  <a:pt x="962263" y="923043"/>
                </a:lnTo>
                <a:lnTo>
                  <a:pt x="1010965" y="907142"/>
                </a:lnTo>
                <a:lnTo>
                  <a:pt x="1057511" y="888754"/>
                </a:lnTo>
                <a:lnTo>
                  <a:pt x="1101723" y="868003"/>
                </a:lnTo>
                <a:lnTo>
                  <a:pt x="1143424" y="845014"/>
                </a:lnTo>
                <a:lnTo>
                  <a:pt x="1182433" y="819912"/>
                </a:lnTo>
                <a:lnTo>
                  <a:pt x="1218574" y="792820"/>
                </a:lnTo>
                <a:lnTo>
                  <a:pt x="1251667" y="763865"/>
                </a:lnTo>
                <a:lnTo>
                  <a:pt x="1262634" y="752594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44369" y="3288791"/>
            <a:ext cx="1156970" cy="800100"/>
          </a:xfrm>
          <a:custGeom>
            <a:avLst/>
            <a:gdLst/>
            <a:ahLst/>
            <a:cxnLst/>
            <a:rect l="l" t="t" r="r" b="b"/>
            <a:pathLst>
              <a:path w="1156970" h="800100">
                <a:moveTo>
                  <a:pt x="1156715" y="400049"/>
                </a:moveTo>
                <a:lnTo>
                  <a:pt x="1149142" y="335150"/>
                </a:lnTo>
                <a:lnTo>
                  <a:pt x="1127217" y="273588"/>
                </a:lnTo>
                <a:lnTo>
                  <a:pt x="1092134" y="216187"/>
                </a:lnTo>
                <a:lnTo>
                  <a:pt x="1045086" y="163769"/>
                </a:lnTo>
                <a:lnTo>
                  <a:pt x="987266" y="117157"/>
                </a:lnTo>
                <a:lnTo>
                  <a:pt x="954689" y="96286"/>
                </a:lnTo>
                <a:lnTo>
                  <a:pt x="919868" y="77175"/>
                </a:lnTo>
                <a:lnTo>
                  <a:pt x="882950" y="59927"/>
                </a:lnTo>
                <a:lnTo>
                  <a:pt x="844084" y="44645"/>
                </a:lnTo>
                <a:lnTo>
                  <a:pt x="803421" y="31432"/>
                </a:lnTo>
                <a:lnTo>
                  <a:pt x="761109" y="20391"/>
                </a:lnTo>
                <a:lnTo>
                  <a:pt x="717298" y="11624"/>
                </a:lnTo>
                <a:lnTo>
                  <a:pt x="672136" y="5234"/>
                </a:lnTo>
                <a:lnTo>
                  <a:pt x="625773" y="1325"/>
                </a:lnTo>
                <a:lnTo>
                  <a:pt x="578357" y="0"/>
                </a:lnTo>
                <a:lnTo>
                  <a:pt x="530942" y="1325"/>
                </a:lnTo>
                <a:lnTo>
                  <a:pt x="484579" y="5234"/>
                </a:lnTo>
                <a:lnTo>
                  <a:pt x="439417" y="11624"/>
                </a:lnTo>
                <a:lnTo>
                  <a:pt x="395606" y="20391"/>
                </a:lnTo>
                <a:lnTo>
                  <a:pt x="353294" y="31432"/>
                </a:lnTo>
                <a:lnTo>
                  <a:pt x="312631" y="44645"/>
                </a:lnTo>
                <a:lnTo>
                  <a:pt x="273765" y="59927"/>
                </a:lnTo>
                <a:lnTo>
                  <a:pt x="236847" y="77175"/>
                </a:lnTo>
                <a:lnTo>
                  <a:pt x="202026" y="96286"/>
                </a:lnTo>
                <a:lnTo>
                  <a:pt x="169449" y="117157"/>
                </a:lnTo>
                <a:lnTo>
                  <a:pt x="111629" y="163769"/>
                </a:lnTo>
                <a:lnTo>
                  <a:pt x="64581" y="216187"/>
                </a:lnTo>
                <a:lnTo>
                  <a:pt x="29498" y="273588"/>
                </a:lnTo>
                <a:lnTo>
                  <a:pt x="7573" y="335150"/>
                </a:lnTo>
                <a:lnTo>
                  <a:pt x="0" y="400050"/>
                </a:lnTo>
                <a:lnTo>
                  <a:pt x="1918" y="432865"/>
                </a:lnTo>
                <a:lnTo>
                  <a:pt x="16816" y="496199"/>
                </a:lnTo>
                <a:lnTo>
                  <a:pt x="45469" y="555783"/>
                </a:lnTo>
                <a:lnTo>
                  <a:pt x="86684" y="610796"/>
                </a:lnTo>
                <a:lnTo>
                  <a:pt x="139267" y="660413"/>
                </a:lnTo>
                <a:lnTo>
                  <a:pt x="202026" y="703813"/>
                </a:lnTo>
                <a:lnTo>
                  <a:pt x="236847" y="722924"/>
                </a:lnTo>
                <a:lnTo>
                  <a:pt x="273765" y="740172"/>
                </a:lnTo>
                <a:lnTo>
                  <a:pt x="312631" y="755454"/>
                </a:lnTo>
                <a:lnTo>
                  <a:pt x="353294" y="768667"/>
                </a:lnTo>
                <a:lnTo>
                  <a:pt x="395606" y="779708"/>
                </a:lnTo>
                <a:lnTo>
                  <a:pt x="439417" y="788475"/>
                </a:lnTo>
                <a:lnTo>
                  <a:pt x="484579" y="794865"/>
                </a:lnTo>
                <a:lnTo>
                  <a:pt x="530942" y="798774"/>
                </a:lnTo>
                <a:lnTo>
                  <a:pt x="578357" y="800100"/>
                </a:lnTo>
                <a:lnTo>
                  <a:pt x="625773" y="798774"/>
                </a:lnTo>
                <a:lnTo>
                  <a:pt x="672136" y="794865"/>
                </a:lnTo>
                <a:lnTo>
                  <a:pt x="717298" y="788475"/>
                </a:lnTo>
                <a:lnTo>
                  <a:pt x="761109" y="779708"/>
                </a:lnTo>
                <a:lnTo>
                  <a:pt x="803421" y="768667"/>
                </a:lnTo>
                <a:lnTo>
                  <a:pt x="844084" y="755454"/>
                </a:lnTo>
                <a:lnTo>
                  <a:pt x="882950" y="740172"/>
                </a:lnTo>
                <a:lnTo>
                  <a:pt x="919868" y="722924"/>
                </a:lnTo>
                <a:lnTo>
                  <a:pt x="954689" y="703813"/>
                </a:lnTo>
                <a:lnTo>
                  <a:pt x="987266" y="682942"/>
                </a:lnTo>
                <a:lnTo>
                  <a:pt x="1045086" y="636330"/>
                </a:lnTo>
                <a:lnTo>
                  <a:pt x="1092134" y="583912"/>
                </a:lnTo>
                <a:lnTo>
                  <a:pt x="1127217" y="526511"/>
                </a:lnTo>
                <a:lnTo>
                  <a:pt x="1149142" y="464949"/>
                </a:lnTo>
                <a:lnTo>
                  <a:pt x="1156715" y="400049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44369" y="3288791"/>
            <a:ext cx="1156970" cy="800100"/>
          </a:xfrm>
          <a:custGeom>
            <a:avLst/>
            <a:gdLst/>
            <a:ahLst/>
            <a:cxnLst/>
            <a:rect l="l" t="t" r="r" b="b"/>
            <a:pathLst>
              <a:path w="1156970" h="800100">
                <a:moveTo>
                  <a:pt x="578357" y="0"/>
                </a:moveTo>
                <a:lnTo>
                  <a:pt x="530942" y="1325"/>
                </a:lnTo>
                <a:lnTo>
                  <a:pt x="484579" y="5234"/>
                </a:lnTo>
                <a:lnTo>
                  <a:pt x="439417" y="11624"/>
                </a:lnTo>
                <a:lnTo>
                  <a:pt x="395606" y="20391"/>
                </a:lnTo>
                <a:lnTo>
                  <a:pt x="353294" y="31432"/>
                </a:lnTo>
                <a:lnTo>
                  <a:pt x="312631" y="44645"/>
                </a:lnTo>
                <a:lnTo>
                  <a:pt x="273765" y="59927"/>
                </a:lnTo>
                <a:lnTo>
                  <a:pt x="236847" y="77175"/>
                </a:lnTo>
                <a:lnTo>
                  <a:pt x="202026" y="96286"/>
                </a:lnTo>
                <a:lnTo>
                  <a:pt x="169449" y="117157"/>
                </a:lnTo>
                <a:lnTo>
                  <a:pt x="111629" y="163769"/>
                </a:lnTo>
                <a:lnTo>
                  <a:pt x="64581" y="216187"/>
                </a:lnTo>
                <a:lnTo>
                  <a:pt x="29498" y="273588"/>
                </a:lnTo>
                <a:lnTo>
                  <a:pt x="7573" y="335150"/>
                </a:lnTo>
                <a:lnTo>
                  <a:pt x="0" y="400050"/>
                </a:lnTo>
                <a:lnTo>
                  <a:pt x="1918" y="432865"/>
                </a:lnTo>
                <a:lnTo>
                  <a:pt x="16816" y="496199"/>
                </a:lnTo>
                <a:lnTo>
                  <a:pt x="45469" y="555783"/>
                </a:lnTo>
                <a:lnTo>
                  <a:pt x="86684" y="610796"/>
                </a:lnTo>
                <a:lnTo>
                  <a:pt x="139267" y="660413"/>
                </a:lnTo>
                <a:lnTo>
                  <a:pt x="202026" y="703813"/>
                </a:lnTo>
                <a:lnTo>
                  <a:pt x="236847" y="722924"/>
                </a:lnTo>
                <a:lnTo>
                  <a:pt x="273765" y="740172"/>
                </a:lnTo>
                <a:lnTo>
                  <a:pt x="312631" y="755454"/>
                </a:lnTo>
                <a:lnTo>
                  <a:pt x="353294" y="768667"/>
                </a:lnTo>
                <a:lnTo>
                  <a:pt x="395606" y="779708"/>
                </a:lnTo>
                <a:lnTo>
                  <a:pt x="439417" y="788475"/>
                </a:lnTo>
                <a:lnTo>
                  <a:pt x="484579" y="794865"/>
                </a:lnTo>
                <a:lnTo>
                  <a:pt x="530942" y="798774"/>
                </a:lnTo>
                <a:lnTo>
                  <a:pt x="578357" y="800100"/>
                </a:lnTo>
                <a:lnTo>
                  <a:pt x="625773" y="798774"/>
                </a:lnTo>
                <a:lnTo>
                  <a:pt x="672136" y="794865"/>
                </a:lnTo>
                <a:lnTo>
                  <a:pt x="717298" y="788475"/>
                </a:lnTo>
                <a:lnTo>
                  <a:pt x="761109" y="779708"/>
                </a:lnTo>
                <a:lnTo>
                  <a:pt x="803421" y="768667"/>
                </a:lnTo>
                <a:lnTo>
                  <a:pt x="844084" y="755454"/>
                </a:lnTo>
                <a:lnTo>
                  <a:pt x="882950" y="740172"/>
                </a:lnTo>
                <a:lnTo>
                  <a:pt x="919868" y="722924"/>
                </a:lnTo>
                <a:lnTo>
                  <a:pt x="954689" y="703813"/>
                </a:lnTo>
                <a:lnTo>
                  <a:pt x="987266" y="682942"/>
                </a:lnTo>
                <a:lnTo>
                  <a:pt x="1045086" y="636330"/>
                </a:lnTo>
                <a:lnTo>
                  <a:pt x="1092134" y="583912"/>
                </a:lnTo>
                <a:lnTo>
                  <a:pt x="1127217" y="526511"/>
                </a:lnTo>
                <a:lnTo>
                  <a:pt x="1149142" y="464949"/>
                </a:lnTo>
                <a:lnTo>
                  <a:pt x="1156715" y="400049"/>
                </a:lnTo>
                <a:lnTo>
                  <a:pt x="1154797" y="367234"/>
                </a:lnTo>
                <a:lnTo>
                  <a:pt x="1139899" y="303900"/>
                </a:lnTo>
                <a:lnTo>
                  <a:pt x="1111246" y="244316"/>
                </a:lnTo>
                <a:lnTo>
                  <a:pt x="1070031" y="189303"/>
                </a:lnTo>
                <a:lnTo>
                  <a:pt x="1017448" y="139686"/>
                </a:lnTo>
                <a:lnTo>
                  <a:pt x="954689" y="96286"/>
                </a:lnTo>
                <a:lnTo>
                  <a:pt x="919868" y="77175"/>
                </a:lnTo>
                <a:lnTo>
                  <a:pt x="882950" y="59927"/>
                </a:lnTo>
                <a:lnTo>
                  <a:pt x="844084" y="44645"/>
                </a:lnTo>
                <a:lnTo>
                  <a:pt x="803421" y="31432"/>
                </a:lnTo>
                <a:lnTo>
                  <a:pt x="761109" y="20391"/>
                </a:lnTo>
                <a:lnTo>
                  <a:pt x="717298" y="11624"/>
                </a:lnTo>
                <a:lnTo>
                  <a:pt x="672136" y="5234"/>
                </a:lnTo>
                <a:lnTo>
                  <a:pt x="625773" y="1325"/>
                </a:lnTo>
                <a:lnTo>
                  <a:pt x="578357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532247" y="3457406"/>
            <a:ext cx="979805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(2)R和S同</a:t>
            </a:r>
            <a:endParaRPr sz="16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时在归并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77569" y="4021073"/>
            <a:ext cx="1945005" cy="942975"/>
          </a:xfrm>
          <a:custGeom>
            <a:avLst/>
            <a:gdLst/>
            <a:ahLst/>
            <a:cxnLst/>
            <a:rect l="l" t="t" r="r" b="b"/>
            <a:pathLst>
              <a:path w="1945004" h="942975">
                <a:moveTo>
                  <a:pt x="972311" y="0"/>
                </a:moveTo>
                <a:lnTo>
                  <a:pt x="892537" y="1562"/>
                </a:lnTo>
                <a:lnTo>
                  <a:pt x="814545" y="6169"/>
                </a:lnTo>
                <a:lnTo>
                  <a:pt x="738583" y="13699"/>
                </a:lnTo>
                <a:lnTo>
                  <a:pt x="664902" y="24030"/>
                </a:lnTo>
                <a:lnTo>
                  <a:pt x="593752" y="37040"/>
                </a:lnTo>
                <a:lnTo>
                  <a:pt x="525382" y="52607"/>
                </a:lnTo>
                <a:lnTo>
                  <a:pt x="460043" y="70610"/>
                </a:lnTo>
                <a:lnTo>
                  <a:pt x="397983" y="90927"/>
                </a:lnTo>
                <a:lnTo>
                  <a:pt x="339453" y="113437"/>
                </a:lnTo>
                <a:lnTo>
                  <a:pt x="284702" y="138017"/>
                </a:lnTo>
                <a:lnTo>
                  <a:pt x="233980" y="164545"/>
                </a:lnTo>
                <a:lnTo>
                  <a:pt x="187537" y="192901"/>
                </a:lnTo>
                <a:lnTo>
                  <a:pt x="145622" y="222963"/>
                </a:lnTo>
                <a:lnTo>
                  <a:pt x="108486" y="254607"/>
                </a:lnTo>
                <a:lnTo>
                  <a:pt x="76378" y="287714"/>
                </a:lnTo>
                <a:lnTo>
                  <a:pt x="49548" y="322161"/>
                </a:lnTo>
                <a:lnTo>
                  <a:pt x="28245" y="357826"/>
                </a:lnTo>
                <a:lnTo>
                  <a:pt x="12720" y="394588"/>
                </a:lnTo>
                <a:lnTo>
                  <a:pt x="3221" y="432325"/>
                </a:lnTo>
                <a:lnTo>
                  <a:pt x="0" y="470916"/>
                </a:lnTo>
                <a:lnTo>
                  <a:pt x="3221" y="509614"/>
                </a:lnTo>
                <a:lnTo>
                  <a:pt x="12720" y="547449"/>
                </a:lnTo>
                <a:lnTo>
                  <a:pt x="28245" y="584299"/>
                </a:lnTo>
                <a:lnTo>
                  <a:pt x="49548" y="620042"/>
                </a:lnTo>
                <a:lnTo>
                  <a:pt x="76378" y="654558"/>
                </a:lnTo>
                <a:lnTo>
                  <a:pt x="108486" y="687724"/>
                </a:lnTo>
                <a:lnTo>
                  <a:pt x="145622" y="719421"/>
                </a:lnTo>
                <a:lnTo>
                  <a:pt x="187537" y="749527"/>
                </a:lnTo>
                <a:lnTo>
                  <a:pt x="233980" y="777921"/>
                </a:lnTo>
                <a:lnTo>
                  <a:pt x="284702" y="804481"/>
                </a:lnTo>
                <a:lnTo>
                  <a:pt x="339453" y="829087"/>
                </a:lnTo>
                <a:lnTo>
                  <a:pt x="397983" y="851617"/>
                </a:lnTo>
                <a:lnTo>
                  <a:pt x="460043" y="871950"/>
                </a:lnTo>
                <a:lnTo>
                  <a:pt x="525382" y="889965"/>
                </a:lnTo>
                <a:lnTo>
                  <a:pt x="593752" y="905541"/>
                </a:lnTo>
                <a:lnTo>
                  <a:pt x="664902" y="918557"/>
                </a:lnTo>
                <a:lnTo>
                  <a:pt x="738583" y="928891"/>
                </a:lnTo>
                <a:lnTo>
                  <a:pt x="814545" y="936423"/>
                </a:lnTo>
                <a:lnTo>
                  <a:pt x="892537" y="941031"/>
                </a:lnTo>
                <a:lnTo>
                  <a:pt x="972311" y="942594"/>
                </a:lnTo>
                <a:lnTo>
                  <a:pt x="1051982" y="941031"/>
                </a:lnTo>
                <a:lnTo>
                  <a:pt x="1129893" y="936423"/>
                </a:lnTo>
                <a:lnTo>
                  <a:pt x="1205792" y="928891"/>
                </a:lnTo>
                <a:lnTo>
                  <a:pt x="1279428" y="918557"/>
                </a:lnTo>
                <a:lnTo>
                  <a:pt x="1350549" y="905541"/>
                </a:lnTo>
                <a:lnTo>
                  <a:pt x="1418904" y="889965"/>
                </a:lnTo>
                <a:lnTo>
                  <a:pt x="1484242" y="871950"/>
                </a:lnTo>
                <a:lnTo>
                  <a:pt x="1546311" y="851617"/>
                </a:lnTo>
                <a:lnTo>
                  <a:pt x="1604859" y="829087"/>
                </a:lnTo>
                <a:lnTo>
                  <a:pt x="1659635" y="804481"/>
                </a:lnTo>
                <a:lnTo>
                  <a:pt x="1710389" y="777921"/>
                </a:lnTo>
                <a:lnTo>
                  <a:pt x="1756867" y="749527"/>
                </a:lnTo>
                <a:lnTo>
                  <a:pt x="1798819" y="719421"/>
                </a:lnTo>
                <a:lnTo>
                  <a:pt x="1835993" y="687724"/>
                </a:lnTo>
                <a:lnTo>
                  <a:pt x="1868138" y="654557"/>
                </a:lnTo>
                <a:lnTo>
                  <a:pt x="1895002" y="620042"/>
                </a:lnTo>
                <a:lnTo>
                  <a:pt x="1916334" y="584299"/>
                </a:lnTo>
                <a:lnTo>
                  <a:pt x="1931883" y="547449"/>
                </a:lnTo>
                <a:lnTo>
                  <a:pt x="1941396" y="509614"/>
                </a:lnTo>
                <a:lnTo>
                  <a:pt x="1944623" y="470915"/>
                </a:lnTo>
                <a:lnTo>
                  <a:pt x="1941396" y="432325"/>
                </a:lnTo>
                <a:lnTo>
                  <a:pt x="1931883" y="394588"/>
                </a:lnTo>
                <a:lnTo>
                  <a:pt x="1916334" y="357826"/>
                </a:lnTo>
                <a:lnTo>
                  <a:pt x="1895002" y="322161"/>
                </a:lnTo>
                <a:lnTo>
                  <a:pt x="1868138" y="287714"/>
                </a:lnTo>
                <a:lnTo>
                  <a:pt x="1835993" y="254607"/>
                </a:lnTo>
                <a:lnTo>
                  <a:pt x="1798819" y="222963"/>
                </a:lnTo>
                <a:lnTo>
                  <a:pt x="1756867" y="192901"/>
                </a:lnTo>
                <a:lnTo>
                  <a:pt x="1710389" y="164545"/>
                </a:lnTo>
                <a:lnTo>
                  <a:pt x="1659635" y="138017"/>
                </a:lnTo>
                <a:lnTo>
                  <a:pt x="1604859" y="113437"/>
                </a:lnTo>
                <a:lnTo>
                  <a:pt x="1546311" y="90927"/>
                </a:lnTo>
                <a:lnTo>
                  <a:pt x="1484242" y="70610"/>
                </a:lnTo>
                <a:lnTo>
                  <a:pt x="1418904" y="52607"/>
                </a:lnTo>
                <a:lnTo>
                  <a:pt x="1350549" y="37040"/>
                </a:lnTo>
                <a:lnTo>
                  <a:pt x="1279428" y="24030"/>
                </a:lnTo>
                <a:lnTo>
                  <a:pt x="1205792" y="13699"/>
                </a:lnTo>
                <a:lnTo>
                  <a:pt x="1129893" y="6169"/>
                </a:lnTo>
                <a:lnTo>
                  <a:pt x="1051982" y="1562"/>
                </a:lnTo>
                <a:lnTo>
                  <a:pt x="97231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02715" y="4846320"/>
            <a:ext cx="1945005" cy="943610"/>
          </a:xfrm>
          <a:custGeom>
            <a:avLst/>
            <a:gdLst/>
            <a:ahLst/>
            <a:cxnLst/>
            <a:rect l="l" t="t" r="r" b="b"/>
            <a:pathLst>
              <a:path w="1945004" h="943610">
                <a:moveTo>
                  <a:pt x="972311" y="0"/>
                </a:moveTo>
                <a:lnTo>
                  <a:pt x="892537" y="1562"/>
                </a:lnTo>
                <a:lnTo>
                  <a:pt x="814545" y="6170"/>
                </a:lnTo>
                <a:lnTo>
                  <a:pt x="738583" y="13702"/>
                </a:lnTo>
                <a:lnTo>
                  <a:pt x="664902" y="24036"/>
                </a:lnTo>
                <a:lnTo>
                  <a:pt x="593752" y="37052"/>
                </a:lnTo>
                <a:lnTo>
                  <a:pt x="525382" y="52628"/>
                </a:lnTo>
                <a:lnTo>
                  <a:pt x="460043" y="70643"/>
                </a:lnTo>
                <a:lnTo>
                  <a:pt x="397983" y="90976"/>
                </a:lnTo>
                <a:lnTo>
                  <a:pt x="339453" y="113506"/>
                </a:lnTo>
                <a:lnTo>
                  <a:pt x="284702" y="138112"/>
                </a:lnTo>
                <a:lnTo>
                  <a:pt x="233980" y="164672"/>
                </a:lnTo>
                <a:lnTo>
                  <a:pt x="187537" y="193066"/>
                </a:lnTo>
                <a:lnTo>
                  <a:pt x="145622" y="223172"/>
                </a:lnTo>
                <a:lnTo>
                  <a:pt x="108486" y="254869"/>
                </a:lnTo>
                <a:lnTo>
                  <a:pt x="76378" y="288036"/>
                </a:lnTo>
                <a:lnTo>
                  <a:pt x="49548" y="322551"/>
                </a:lnTo>
                <a:lnTo>
                  <a:pt x="28245" y="358294"/>
                </a:lnTo>
                <a:lnTo>
                  <a:pt x="12720" y="395144"/>
                </a:lnTo>
                <a:lnTo>
                  <a:pt x="3221" y="432979"/>
                </a:lnTo>
                <a:lnTo>
                  <a:pt x="0" y="471678"/>
                </a:lnTo>
                <a:lnTo>
                  <a:pt x="3221" y="510376"/>
                </a:lnTo>
                <a:lnTo>
                  <a:pt x="12720" y="548211"/>
                </a:lnTo>
                <a:lnTo>
                  <a:pt x="28245" y="585061"/>
                </a:lnTo>
                <a:lnTo>
                  <a:pt x="49548" y="620804"/>
                </a:lnTo>
                <a:lnTo>
                  <a:pt x="76378" y="655320"/>
                </a:lnTo>
                <a:lnTo>
                  <a:pt x="108486" y="688486"/>
                </a:lnTo>
                <a:lnTo>
                  <a:pt x="145622" y="720183"/>
                </a:lnTo>
                <a:lnTo>
                  <a:pt x="187537" y="750289"/>
                </a:lnTo>
                <a:lnTo>
                  <a:pt x="233980" y="778683"/>
                </a:lnTo>
                <a:lnTo>
                  <a:pt x="284702" y="805243"/>
                </a:lnTo>
                <a:lnTo>
                  <a:pt x="339453" y="829849"/>
                </a:lnTo>
                <a:lnTo>
                  <a:pt x="397983" y="852379"/>
                </a:lnTo>
                <a:lnTo>
                  <a:pt x="460043" y="872712"/>
                </a:lnTo>
                <a:lnTo>
                  <a:pt x="525382" y="890727"/>
                </a:lnTo>
                <a:lnTo>
                  <a:pt x="593752" y="906303"/>
                </a:lnTo>
                <a:lnTo>
                  <a:pt x="664902" y="919319"/>
                </a:lnTo>
                <a:lnTo>
                  <a:pt x="738583" y="929653"/>
                </a:lnTo>
                <a:lnTo>
                  <a:pt x="814545" y="937185"/>
                </a:lnTo>
                <a:lnTo>
                  <a:pt x="892537" y="941793"/>
                </a:lnTo>
                <a:lnTo>
                  <a:pt x="972311" y="943356"/>
                </a:lnTo>
                <a:lnTo>
                  <a:pt x="1052086" y="941793"/>
                </a:lnTo>
                <a:lnTo>
                  <a:pt x="1130078" y="937185"/>
                </a:lnTo>
                <a:lnTo>
                  <a:pt x="1206040" y="929653"/>
                </a:lnTo>
                <a:lnTo>
                  <a:pt x="1279721" y="919319"/>
                </a:lnTo>
                <a:lnTo>
                  <a:pt x="1350871" y="906303"/>
                </a:lnTo>
                <a:lnTo>
                  <a:pt x="1419241" y="890727"/>
                </a:lnTo>
                <a:lnTo>
                  <a:pt x="1484580" y="872712"/>
                </a:lnTo>
                <a:lnTo>
                  <a:pt x="1546640" y="852379"/>
                </a:lnTo>
                <a:lnTo>
                  <a:pt x="1605170" y="829849"/>
                </a:lnTo>
                <a:lnTo>
                  <a:pt x="1659921" y="805243"/>
                </a:lnTo>
                <a:lnTo>
                  <a:pt x="1710643" y="778683"/>
                </a:lnTo>
                <a:lnTo>
                  <a:pt x="1757086" y="750289"/>
                </a:lnTo>
                <a:lnTo>
                  <a:pt x="1799001" y="720183"/>
                </a:lnTo>
                <a:lnTo>
                  <a:pt x="1836137" y="688486"/>
                </a:lnTo>
                <a:lnTo>
                  <a:pt x="1868245" y="655319"/>
                </a:lnTo>
                <a:lnTo>
                  <a:pt x="1895075" y="620804"/>
                </a:lnTo>
                <a:lnTo>
                  <a:pt x="1916378" y="585061"/>
                </a:lnTo>
                <a:lnTo>
                  <a:pt x="1931903" y="548211"/>
                </a:lnTo>
                <a:lnTo>
                  <a:pt x="1941402" y="510376"/>
                </a:lnTo>
                <a:lnTo>
                  <a:pt x="1944623" y="471677"/>
                </a:lnTo>
                <a:lnTo>
                  <a:pt x="1941402" y="432979"/>
                </a:lnTo>
                <a:lnTo>
                  <a:pt x="1931903" y="395144"/>
                </a:lnTo>
                <a:lnTo>
                  <a:pt x="1916378" y="358294"/>
                </a:lnTo>
                <a:lnTo>
                  <a:pt x="1895075" y="322551"/>
                </a:lnTo>
                <a:lnTo>
                  <a:pt x="1868245" y="288035"/>
                </a:lnTo>
                <a:lnTo>
                  <a:pt x="1836137" y="254869"/>
                </a:lnTo>
                <a:lnTo>
                  <a:pt x="1799001" y="223172"/>
                </a:lnTo>
                <a:lnTo>
                  <a:pt x="1757086" y="193066"/>
                </a:lnTo>
                <a:lnTo>
                  <a:pt x="1710643" y="164672"/>
                </a:lnTo>
                <a:lnTo>
                  <a:pt x="1659921" y="138112"/>
                </a:lnTo>
                <a:lnTo>
                  <a:pt x="1605170" y="113506"/>
                </a:lnTo>
                <a:lnTo>
                  <a:pt x="1546640" y="90976"/>
                </a:lnTo>
                <a:lnTo>
                  <a:pt x="1484580" y="70643"/>
                </a:lnTo>
                <a:lnTo>
                  <a:pt x="1419241" y="52628"/>
                </a:lnTo>
                <a:lnTo>
                  <a:pt x="1350871" y="37052"/>
                </a:lnTo>
                <a:lnTo>
                  <a:pt x="1279721" y="24036"/>
                </a:lnTo>
                <a:lnTo>
                  <a:pt x="1206040" y="13702"/>
                </a:lnTo>
                <a:lnTo>
                  <a:pt x="1130078" y="6170"/>
                </a:lnTo>
                <a:lnTo>
                  <a:pt x="1052086" y="1562"/>
                </a:lnTo>
                <a:lnTo>
                  <a:pt x="97231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00822" y="5689091"/>
            <a:ext cx="2026285" cy="859155"/>
          </a:xfrm>
          <a:custGeom>
            <a:avLst/>
            <a:gdLst/>
            <a:ahLst/>
            <a:cxnLst/>
            <a:rect l="l" t="t" r="r" b="b"/>
            <a:pathLst>
              <a:path w="2026284" h="859154">
                <a:moveTo>
                  <a:pt x="2026158" y="429768"/>
                </a:moveTo>
                <a:lnTo>
                  <a:pt x="2012903" y="360147"/>
                </a:lnTo>
                <a:lnTo>
                  <a:pt x="1974524" y="294071"/>
                </a:lnTo>
                <a:lnTo>
                  <a:pt x="1946564" y="262639"/>
                </a:lnTo>
                <a:lnTo>
                  <a:pt x="1913103" y="232429"/>
                </a:lnTo>
                <a:lnTo>
                  <a:pt x="1874402" y="203549"/>
                </a:lnTo>
                <a:lnTo>
                  <a:pt x="1830720" y="176113"/>
                </a:lnTo>
                <a:lnTo>
                  <a:pt x="1782317" y="150231"/>
                </a:lnTo>
                <a:lnTo>
                  <a:pt x="1729454" y="126015"/>
                </a:lnTo>
                <a:lnTo>
                  <a:pt x="1672390" y="103577"/>
                </a:lnTo>
                <a:lnTo>
                  <a:pt x="1611386" y="83027"/>
                </a:lnTo>
                <a:lnTo>
                  <a:pt x="1546701" y="64478"/>
                </a:lnTo>
                <a:lnTo>
                  <a:pt x="1478596" y="48040"/>
                </a:lnTo>
                <a:lnTo>
                  <a:pt x="1407330" y="33825"/>
                </a:lnTo>
                <a:lnTo>
                  <a:pt x="1333164" y="21945"/>
                </a:lnTo>
                <a:lnTo>
                  <a:pt x="1256358" y="12511"/>
                </a:lnTo>
                <a:lnTo>
                  <a:pt x="1177171" y="5634"/>
                </a:lnTo>
                <a:lnTo>
                  <a:pt x="1095865" y="1427"/>
                </a:lnTo>
                <a:lnTo>
                  <a:pt x="1012697" y="0"/>
                </a:lnTo>
                <a:lnTo>
                  <a:pt x="929639" y="1427"/>
                </a:lnTo>
                <a:lnTo>
                  <a:pt x="848430" y="5634"/>
                </a:lnTo>
                <a:lnTo>
                  <a:pt x="769331" y="12511"/>
                </a:lnTo>
                <a:lnTo>
                  <a:pt x="692603" y="21945"/>
                </a:lnTo>
                <a:lnTo>
                  <a:pt x="618505" y="33825"/>
                </a:lnTo>
                <a:lnTo>
                  <a:pt x="547300" y="48040"/>
                </a:lnTo>
                <a:lnTo>
                  <a:pt x="479247" y="64478"/>
                </a:lnTo>
                <a:lnTo>
                  <a:pt x="414607" y="83027"/>
                </a:lnTo>
                <a:lnTo>
                  <a:pt x="353640" y="103577"/>
                </a:lnTo>
                <a:lnTo>
                  <a:pt x="296608" y="126015"/>
                </a:lnTo>
                <a:lnTo>
                  <a:pt x="243771" y="150231"/>
                </a:lnTo>
                <a:lnTo>
                  <a:pt x="195388" y="176113"/>
                </a:lnTo>
                <a:lnTo>
                  <a:pt x="151722" y="203549"/>
                </a:lnTo>
                <a:lnTo>
                  <a:pt x="113033" y="232429"/>
                </a:lnTo>
                <a:lnTo>
                  <a:pt x="79581" y="262639"/>
                </a:lnTo>
                <a:lnTo>
                  <a:pt x="51627" y="294071"/>
                </a:lnTo>
                <a:lnTo>
                  <a:pt x="29431" y="326610"/>
                </a:lnTo>
                <a:lnTo>
                  <a:pt x="3356" y="394570"/>
                </a:lnTo>
                <a:lnTo>
                  <a:pt x="0" y="429768"/>
                </a:lnTo>
                <a:lnTo>
                  <a:pt x="3356" y="464959"/>
                </a:lnTo>
                <a:lnTo>
                  <a:pt x="29431" y="532878"/>
                </a:lnTo>
                <a:lnTo>
                  <a:pt x="51627" y="565385"/>
                </a:lnTo>
                <a:lnTo>
                  <a:pt x="79581" y="596776"/>
                </a:lnTo>
                <a:lnTo>
                  <a:pt x="113033" y="626942"/>
                </a:lnTo>
                <a:lnTo>
                  <a:pt x="151722" y="655771"/>
                </a:lnTo>
                <a:lnTo>
                  <a:pt x="179832" y="673398"/>
                </a:lnTo>
                <a:lnTo>
                  <a:pt x="179832" y="429768"/>
                </a:lnTo>
                <a:lnTo>
                  <a:pt x="182591" y="400796"/>
                </a:lnTo>
                <a:lnTo>
                  <a:pt x="204021" y="344865"/>
                </a:lnTo>
                <a:lnTo>
                  <a:pt x="245244" y="292227"/>
                </a:lnTo>
                <a:lnTo>
                  <a:pt x="304550" y="243611"/>
                </a:lnTo>
                <a:lnTo>
                  <a:pt x="340449" y="221040"/>
                </a:lnTo>
                <a:lnTo>
                  <a:pt x="380227" y="199750"/>
                </a:lnTo>
                <a:lnTo>
                  <a:pt x="423672" y="179832"/>
                </a:lnTo>
                <a:lnTo>
                  <a:pt x="470567" y="161376"/>
                </a:lnTo>
                <a:lnTo>
                  <a:pt x="520702" y="144475"/>
                </a:lnTo>
                <a:lnTo>
                  <a:pt x="573860" y="129219"/>
                </a:lnTo>
                <a:lnTo>
                  <a:pt x="629829" y="115702"/>
                </a:lnTo>
                <a:lnTo>
                  <a:pt x="688395" y="104013"/>
                </a:lnTo>
                <a:lnTo>
                  <a:pt x="749344" y="94244"/>
                </a:lnTo>
                <a:lnTo>
                  <a:pt x="812463" y="86487"/>
                </a:lnTo>
                <a:lnTo>
                  <a:pt x="877537" y="80832"/>
                </a:lnTo>
                <a:lnTo>
                  <a:pt x="944353" y="77373"/>
                </a:lnTo>
                <a:lnTo>
                  <a:pt x="1012697" y="76200"/>
                </a:lnTo>
                <a:lnTo>
                  <a:pt x="1081151" y="77373"/>
                </a:lnTo>
                <a:lnTo>
                  <a:pt x="1148065" y="80832"/>
                </a:lnTo>
                <a:lnTo>
                  <a:pt x="1213226" y="86487"/>
                </a:lnTo>
                <a:lnTo>
                  <a:pt x="1276423" y="94244"/>
                </a:lnTo>
                <a:lnTo>
                  <a:pt x="1337440" y="104013"/>
                </a:lnTo>
                <a:lnTo>
                  <a:pt x="1396067" y="115702"/>
                </a:lnTo>
                <a:lnTo>
                  <a:pt x="1452088" y="129219"/>
                </a:lnTo>
                <a:lnTo>
                  <a:pt x="1505291" y="144475"/>
                </a:lnTo>
                <a:lnTo>
                  <a:pt x="1555463" y="161376"/>
                </a:lnTo>
                <a:lnTo>
                  <a:pt x="1602390" y="179832"/>
                </a:lnTo>
                <a:lnTo>
                  <a:pt x="1645860" y="199750"/>
                </a:lnTo>
                <a:lnTo>
                  <a:pt x="1685659" y="221040"/>
                </a:lnTo>
                <a:lnTo>
                  <a:pt x="1721575" y="243611"/>
                </a:lnTo>
                <a:lnTo>
                  <a:pt x="1753393" y="267370"/>
                </a:lnTo>
                <a:lnTo>
                  <a:pt x="1803885" y="318089"/>
                </a:lnTo>
                <a:lnTo>
                  <a:pt x="1835431" y="372465"/>
                </a:lnTo>
                <a:lnTo>
                  <a:pt x="1846326" y="429768"/>
                </a:lnTo>
                <a:lnTo>
                  <a:pt x="1846326" y="673371"/>
                </a:lnTo>
                <a:lnTo>
                  <a:pt x="1874402" y="655771"/>
                </a:lnTo>
                <a:lnTo>
                  <a:pt x="1913103" y="626942"/>
                </a:lnTo>
                <a:lnTo>
                  <a:pt x="1946564" y="596776"/>
                </a:lnTo>
                <a:lnTo>
                  <a:pt x="1974524" y="565385"/>
                </a:lnTo>
                <a:lnTo>
                  <a:pt x="1996724" y="532878"/>
                </a:lnTo>
                <a:lnTo>
                  <a:pt x="2022800" y="464959"/>
                </a:lnTo>
                <a:lnTo>
                  <a:pt x="2026158" y="429768"/>
                </a:lnTo>
                <a:close/>
              </a:path>
              <a:path w="2026284" h="859154">
                <a:moveTo>
                  <a:pt x="1846326" y="673371"/>
                </a:moveTo>
                <a:lnTo>
                  <a:pt x="1846326" y="429768"/>
                </a:lnTo>
                <a:lnTo>
                  <a:pt x="1843566" y="458739"/>
                </a:lnTo>
                <a:lnTo>
                  <a:pt x="1835431" y="487070"/>
                </a:lnTo>
                <a:lnTo>
                  <a:pt x="1803885" y="541446"/>
                </a:lnTo>
                <a:lnTo>
                  <a:pt x="1753393" y="592165"/>
                </a:lnTo>
                <a:lnTo>
                  <a:pt x="1721575" y="615924"/>
                </a:lnTo>
                <a:lnTo>
                  <a:pt x="1685659" y="638495"/>
                </a:lnTo>
                <a:lnTo>
                  <a:pt x="1645860" y="659785"/>
                </a:lnTo>
                <a:lnTo>
                  <a:pt x="1602390" y="679704"/>
                </a:lnTo>
                <a:lnTo>
                  <a:pt x="1555463" y="698159"/>
                </a:lnTo>
                <a:lnTo>
                  <a:pt x="1505291" y="715060"/>
                </a:lnTo>
                <a:lnTo>
                  <a:pt x="1452088" y="730316"/>
                </a:lnTo>
                <a:lnTo>
                  <a:pt x="1396067" y="743833"/>
                </a:lnTo>
                <a:lnTo>
                  <a:pt x="1337440" y="755523"/>
                </a:lnTo>
                <a:lnTo>
                  <a:pt x="1276423" y="765291"/>
                </a:lnTo>
                <a:lnTo>
                  <a:pt x="1213226" y="773049"/>
                </a:lnTo>
                <a:lnTo>
                  <a:pt x="1148065" y="778703"/>
                </a:lnTo>
                <a:lnTo>
                  <a:pt x="1081151" y="782162"/>
                </a:lnTo>
                <a:lnTo>
                  <a:pt x="1012697" y="783336"/>
                </a:lnTo>
                <a:lnTo>
                  <a:pt x="944353" y="782162"/>
                </a:lnTo>
                <a:lnTo>
                  <a:pt x="877537" y="778703"/>
                </a:lnTo>
                <a:lnTo>
                  <a:pt x="812463" y="773049"/>
                </a:lnTo>
                <a:lnTo>
                  <a:pt x="749344" y="765291"/>
                </a:lnTo>
                <a:lnTo>
                  <a:pt x="688395" y="755523"/>
                </a:lnTo>
                <a:lnTo>
                  <a:pt x="629829" y="743833"/>
                </a:lnTo>
                <a:lnTo>
                  <a:pt x="573860" y="730316"/>
                </a:lnTo>
                <a:lnTo>
                  <a:pt x="520702" y="715060"/>
                </a:lnTo>
                <a:lnTo>
                  <a:pt x="470567" y="698159"/>
                </a:lnTo>
                <a:lnTo>
                  <a:pt x="423672" y="679704"/>
                </a:lnTo>
                <a:lnTo>
                  <a:pt x="380227" y="659785"/>
                </a:lnTo>
                <a:lnTo>
                  <a:pt x="340449" y="638495"/>
                </a:lnTo>
                <a:lnTo>
                  <a:pt x="304550" y="615924"/>
                </a:lnTo>
                <a:lnTo>
                  <a:pt x="272744" y="592165"/>
                </a:lnTo>
                <a:lnTo>
                  <a:pt x="222266" y="541446"/>
                </a:lnTo>
                <a:lnTo>
                  <a:pt x="190725" y="487070"/>
                </a:lnTo>
                <a:lnTo>
                  <a:pt x="179832" y="429768"/>
                </a:lnTo>
                <a:lnTo>
                  <a:pt x="179832" y="673398"/>
                </a:lnTo>
                <a:lnTo>
                  <a:pt x="243771" y="708980"/>
                </a:lnTo>
                <a:lnTo>
                  <a:pt x="296608" y="733139"/>
                </a:lnTo>
                <a:lnTo>
                  <a:pt x="353640" y="755520"/>
                </a:lnTo>
                <a:lnTo>
                  <a:pt x="414607" y="776014"/>
                </a:lnTo>
                <a:lnTo>
                  <a:pt x="479247" y="794510"/>
                </a:lnTo>
                <a:lnTo>
                  <a:pt x="547300" y="810898"/>
                </a:lnTo>
                <a:lnTo>
                  <a:pt x="618505" y="825067"/>
                </a:lnTo>
                <a:lnTo>
                  <a:pt x="692603" y="836907"/>
                </a:lnTo>
                <a:lnTo>
                  <a:pt x="769331" y="846308"/>
                </a:lnTo>
                <a:lnTo>
                  <a:pt x="848430" y="853160"/>
                </a:lnTo>
                <a:lnTo>
                  <a:pt x="929639" y="857352"/>
                </a:lnTo>
                <a:lnTo>
                  <a:pt x="1012697" y="858774"/>
                </a:lnTo>
                <a:lnTo>
                  <a:pt x="1095865" y="857352"/>
                </a:lnTo>
                <a:lnTo>
                  <a:pt x="1177171" y="853160"/>
                </a:lnTo>
                <a:lnTo>
                  <a:pt x="1256358" y="846308"/>
                </a:lnTo>
                <a:lnTo>
                  <a:pt x="1333164" y="836907"/>
                </a:lnTo>
                <a:lnTo>
                  <a:pt x="1407330" y="825067"/>
                </a:lnTo>
                <a:lnTo>
                  <a:pt x="1478596" y="810898"/>
                </a:lnTo>
                <a:lnTo>
                  <a:pt x="1546701" y="794510"/>
                </a:lnTo>
                <a:lnTo>
                  <a:pt x="1611386" y="776014"/>
                </a:lnTo>
                <a:lnTo>
                  <a:pt x="1672390" y="755520"/>
                </a:lnTo>
                <a:lnTo>
                  <a:pt x="1729454" y="733139"/>
                </a:lnTo>
                <a:lnTo>
                  <a:pt x="1782317" y="708980"/>
                </a:lnTo>
                <a:lnTo>
                  <a:pt x="1830720" y="683154"/>
                </a:lnTo>
                <a:lnTo>
                  <a:pt x="1846326" y="673371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67701" y="5760720"/>
            <a:ext cx="1692910" cy="716280"/>
          </a:xfrm>
          <a:custGeom>
            <a:avLst/>
            <a:gdLst/>
            <a:ahLst/>
            <a:cxnLst/>
            <a:rect l="l" t="t" r="r" b="b"/>
            <a:pathLst>
              <a:path w="1692909" h="716279">
                <a:moveTo>
                  <a:pt x="1692402" y="358139"/>
                </a:moveTo>
                <a:lnTo>
                  <a:pt x="1681330" y="299968"/>
                </a:lnTo>
                <a:lnTo>
                  <a:pt x="1649272" y="244815"/>
                </a:lnTo>
                <a:lnTo>
                  <a:pt x="1597967" y="193410"/>
                </a:lnTo>
                <a:lnTo>
                  <a:pt x="1565639" y="169343"/>
                </a:lnTo>
                <a:lnTo>
                  <a:pt x="1529151" y="146486"/>
                </a:lnTo>
                <a:lnTo>
                  <a:pt x="1488719" y="124933"/>
                </a:lnTo>
                <a:lnTo>
                  <a:pt x="1444561" y="104774"/>
                </a:lnTo>
                <a:lnTo>
                  <a:pt x="1396894" y="86102"/>
                </a:lnTo>
                <a:lnTo>
                  <a:pt x="1345935" y="69006"/>
                </a:lnTo>
                <a:lnTo>
                  <a:pt x="1291902" y="53580"/>
                </a:lnTo>
                <a:lnTo>
                  <a:pt x="1235011" y="39913"/>
                </a:lnTo>
                <a:lnTo>
                  <a:pt x="1175480" y="28098"/>
                </a:lnTo>
                <a:lnTo>
                  <a:pt x="1113525" y="18227"/>
                </a:lnTo>
                <a:lnTo>
                  <a:pt x="1049365" y="10389"/>
                </a:lnTo>
                <a:lnTo>
                  <a:pt x="983216" y="4678"/>
                </a:lnTo>
                <a:lnTo>
                  <a:pt x="915295" y="1184"/>
                </a:lnTo>
                <a:lnTo>
                  <a:pt x="845820" y="0"/>
                </a:lnTo>
                <a:lnTo>
                  <a:pt x="776453" y="1184"/>
                </a:lnTo>
                <a:lnTo>
                  <a:pt x="708630" y="4678"/>
                </a:lnTo>
                <a:lnTo>
                  <a:pt x="642568" y="10389"/>
                </a:lnTo>
                <a:lnTo>
                  <a:pt x="578486" y="18227"/>
                </a:lnTo>
                <a:lnTo>
                  <a:pt x="516600" y="28098"/>
                </a:lnTo>
                <a:lnTo>
                  <a:pt x="457129" y="39913"/>
                </a:lnTo>
                <a:lnTo>
                  <a:pt x="400290" y="53580"/>
                </a:lnTo>
                <a:lnTo>
                  <a:pt x="346301" y="69006"/>
                </a:lnTo>
                <a:lnTo>
                  <a:pt x="295380" y="86102"/>
                </a:lnTo>
                <a:lnTo>
                  <a:pt x="247745" y="104775"/>
                </a:lnTo>
                <a:lnTo>
                  <a:pt x="203613" y="124933"/>
                </a:lnTo>
                <a:lnTo>
                  <a:pt x="163202" y="146486"/>
                </a:lnTo>
                <a:lnTo>
                  <a:pt x="126729" y="169343"/>
                </a:lnTo>
                <a:lnTo>
                  <a:pt x="94414" y="193410"/>
                </a:lnTo>
                <a:lnTo>
                  <a:pt x="43123" y="244815"/>
                </a:lnTo>
                <a:lnTo>
                  <a:pt x="11071" y="299968"/>
                </a:lnTo>
                <a:lnTo>
                  <a:pt x="0" y="358140"/>
                </a:lnTo>
                <a:lnTo>
                  <a:pt x="2804" y="387453"/>
                </a:lnTo>
                <a:lnTo>
                  <a:pt x="24583" y="444063"/>
                </a:lnTo>
                <a:lnTo>
                  <a:pt x="66472" y="497359"/>
                </a:lnTo>
                <a:lnTo>
                  <a:pt x="126729" y="546598"/>
                </a:lnTo>
                <a:lnTo>
                  <a:pt x="163202" y="569463"/>
                </a:lnTo>
                <a:lnTo>
                  <a:pt x="203613" y="591035"/>
                </a:lnTo>
                <a:lnTo>
                  <a:pt x="247745" y="611219"/>
                </a:lnTo>
                <a:lnTo>
                  <a:pt x="295380" y="629923"/>
                </a:lnTo>
                <a:lnTo>
                  <a:pt x="346301" y="647053"/>
                </a:lnTo>
                <a:lnTo>
                  <a:pt x="400290" y="662517"/>
                </a:lnTo>
                <a:lnTo>
                  <a:pt x="457129" y="676222"/>
                </a:lnTo>
                <a:lnTo>
                  <a:pt x="516600" y="688074"/>
                </a:lnTo>
                <a:lnTo>
                  <a:pt x="578486" y="697979"/>
                </a:lnTo>
                <a:lnTo>
                  <a:pt x="642568" y="705846"/>
                </a:lnTo>
                <a:lnTo>
                  <a:pt x="708630" y="711580"/>
                </a:lnTo>
                <a:lnTo>
                  <a:pt x="776453" y="715089"/>
                </a:lnTo>
                <a:lnTo>
                  <a:pt x="845820" y="716280"/>
                </a:lnTo>
                <a:lnTo>
                  <a:pt x="915295" y="715089"/>
                </a:lnTo>
                <a:lnTo>
                  <a:pt x="983216" y="711580"/>
                </a:lnTo>
                <a:lnTo>
                  <a:pt x="1049365" y="705846"/>
                </a:lnTo>
                <a:lnTo>
                  <a:pt x="1113525" y="697979"/>
                </a:lnTo>
                <a:lnTo>
                  <a:pt x="1175480" y="688074"/>
                </a:lnTo>
                <a:lnTo>
                  <a:pt x="1235011" y="676222"/>
                </a:lnTo>
                <a:lnTo>
                  <a:pt x="1291902" y="662517"/>
                </a:lnTo>
                <a:lnTo>
                  <a:pt x="1345935" y="647053"/>
                </a:lnTo>
                <a:lnTo>
                  <a:pt x="1396894" y="629923"/>
                </a:lnTo>
                <a:lnTo>
                  <a:pt x="1444561" y="611219"/>
                </a:lnTo>
                <a:lnTo>
                  <a:pt x="1488719" y="591035"/>
                </a:lnTo>
                <a:lnTo>
                  <a:pt x="1529151" y="569463"/>
                </a:lnTo>
                <a:lnTo>
                  <a:pt x="1565639" y="546598"/>
                </a:lnTo>
                <a:lnTo>
                  <a:pt x="1597967" y="522533"/>
                </a:lnTo>
                <a:lnTo>
                  <a:pt x="1649272" y="471172"/>
                </a:lnTo>
                <a:lnTo>
                  <a:pt x="1681330" y="416125"/>
                </a:lnTo>
                <a:lnTo>
                  <a:pt x="1692402" y="358139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67701" y="5760720"/>
            <a:ext cx="1692910" cy="716280"/>
          </a:xfrm>
          <a:custGeom>
            <a:avLst/>
            <a:gdLst/>
            <a:ahLst/>
            <a:cxnLst/>
            <a:rect l="l" t="t" r="r" b="b"/>
            <a:pathLst>
              <a:path w="1692909" h="716279">
                <a:moveTo>
                  <a:pt x="845820" y="0"/>
                </a:moveTo>
                <a:lnTo>
                  <a:pt x="776453" y="1184"/>
                </a:lnTo>
                <a:lnTo>
                  <a:pt x="708630" y="4678"/>
                </a:lnTo>
                <a:lnTo>
                  <a:pt x="642568" y="10389"/>
                </a:lnTo>
                <a:lnTo>
                  <a:pt x="578486" y="18227"/>
                </a:lnTo>
                <a:lnTo>
                  <a:pt x="516600" y="28098"/>
                </a:lnTo>
                <a:lnTo>
                  <a:pt x="457129" y="39913"/>
                </a:lnTo>
                <a:lnTo>
                  <a:pt x="400290" y="53580"/>
                </a:lnTo>
                <a:lnTo>
                  <a:pt x="346301" y="69006"/>
                </a:lnTo>
                <a:lnTo>
                  <a:pt x="295380" y="86102"/>
                </a:lnTo>
                <a:lnTo>
                  <a:pt x="247745" y="104775"/>
                </a:lnTo>
                <a:lnTo>
                  <a:pt x="203613" y="124933"/>
                </a:lnTo>
                <a:lnTo>
                  <a:pt x="163202" y="146486"/>
                </a:lnTo>
                <a:lnTo>
                  <a:pt x="126729" y="169343"/>
                </a:lnTo>
                <a:lnTo>
                  <a:pt x="94414" y="193410"/>
                </a:lnTo>
                <a:lnTo>
                  <a:pt x="43123" y="244815"/>
                </a:lnTo>
                <a:lnTo>
                  <a:pt x="11071" y="299968"/>
                </a:lnTo>
                <a:lnTo>
                  <a:pt x="0" y="358140"/>
                </a:lnTo>
                <a:lnTo>
                  <a:pt x="2804" y="387453"/>
                </a:lnTo>
                <a:lnTo>
                  <a:pt x="24583" y="444063"/>
                </a:lnTo>
                <a:lnTo>
                  <a:pt x="66472" y="497359"/>
                </a:lnTo>
                <a:lnTo>
                  <a:pt x="126729" y="546598"/>
                </a:lnTo>
                <a:lnTo>
                  <a:pt x="163202" y="569463"/>
                </a:lnTo>
                <a:lnTo>
                  <a:pt x="203613" y="591035"/>
                </a:lnTo>
                <a:lnTo>
                  <a:pt x="247745" y="611219"/>
                </a:lnTo>
                <a:lnTo>
                  <a:pt x="295380" y="629923"/>
                </a:lnTo>
                <a:lnTo>
                  <a:pt x="346301" y="647053"/>
                </a:lnTo>
                <a:lnTo>
                  <a:pt x="400290" y="662517"/>
                </a:lnTo>
                <a:lnTo>
                  <a:pt x="457129" y="676222"/>
                </a:lnTo>
                <a:lnTo>
                  <a:pt x="516600" y="688074"/>
                </a:lnTo>
                <a:lnTo>
                  <a:pt x="578486" y="697979"/>
                </a:lnTo>
                <a:lnTo>
                  <a:pt x="642568" y="705846"/>
                </a:lnTo>
                <a:lnTo>
                  <a:pt x="708630" y="711580"/>
                </a:lnTo>
                <a:lnTo>
                  <a:pt x="776453" y="715089"/>
                </a:lnTo>
                <a:lnTo>
                  <a:pt x="845820" y="716280"/>
                </a:lnTo>
                <a:lnTo>
                  <a:pt x="915295" y="715089"/>
                </a:lnTo>
                <a:lnTo>
                  <a:pt x="983216" y="711580"/>
                </a:lnTo>
                <a:lnTo>
                  <a:pt x="1049365" y="705846"/>
                </a:lnTo>
                <a:lnTo>
                  <a:pt x="1113525" y="697979"/>
                </a:lnTo>
                <a:lnTo>
                  <a:pt x="1175480" y="688074"/>
                </a:lnTo>
                <a:lnTo>
                  <a:pt x="1235011" y="676222"/>
                </a:lnTo>
                <a:lnTo>
                  <a:pt x="1291902" y="662517"/>
                </a:lnTo>
                <a:lnTo>
                  <a:pt x="1345935" y="647053"/>
                </a:lnTo>
                <a:lnTo>
                  <a:pt x="1396894" y="629923"/>
                </a:lnTo>
                <a:lnTo>
                  <a:pt x="1444561" y="611219"/>
                </a:lnTo>
                <a:lnTo>
                  <a:pt x="1488719" y="591035"/>
                </a:lnTo>
                <a:lnTo>
                  <a:pt x="1529151" y="569463"/>
                </a:lnTo>
                <a:lnTo>
                  <a:pt x="1565639" y="546598"/>
                </a:lnTo>
                <a:lnTo>
                  <a:pt x="1597967" y="522533"/>
                </a:lnTo>
                <a:lnTo>
                  <a:pt x="1649272" y="471172"/>
                </a:lnTo>
                <a:lnTo>
                  <a:pt x="1681330" y="416125"/>
                </a:lnTo>
                <a:lnTo>
                  <a:pt x="1692402" y="358139"/>
                </a:lnTo>
                <a:lnTo>
                  <a:pt x="1689597" y="328722"/>
                </a:lnTo>
                <a:lnTo>
                  <a:pt x="1667816" y="271969"/>
                </a:lnTo>
                <a:lnTo>
                  <a:pt x="1625917" y="218598"/>
                </a:lnTo>
                <a:lnTo>
                  <a:pt x="1565639" y="169343"/>
                </a:lnTo>
                <a:lnTo>
                  <a:pt x="1529151" y="146486"/>
                </a:lnTo>
                <a:lnTo>
                  <a:pt x="1488719" y="124933"/>
                </a:lnTo>
                <a:lnTo>
                  <a:pt x="1444561" y="104774"/>
                </a:lnTo>
                <a:lnTo>
                  <a:pt x="1396894" y="86102"/>
                </a:lnTo>
                <a:lnTo>
                  <a:pt x="1345935" y="69006"/>
                </a:lnTo>
                <a:lnTo>
                  <a:pt x="1291902" y="53580"/>
                </a:lnTo>
                <a:lnTo>
                  <a:pt x="1235011" y="39913"/>
                </a:lnTo>
                <a:lnTo>
                  <a:pt x="1175480" y="28098"/>
                </a:lnTo>
                <a:lnTo>
                  <a:pt x="1113525" y="18227"/>
                </a:lnTo>
                <a:lnTo>
                  <a:pt x="1049365" y="10389"/>
                </a:lnTo>
                <a:lnTo>
                  <a:pt x="983216" y="4678"/>
                </a:lnTo>
                <a:lnTo>
                  <a:pt x="915295" y="1184"/>
                </a:lnTo>
                <a:lnTo>
                  <a:pt x="84582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01787" y="3906011"/>
            <a:ext cx="7826502" cy="3151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76414" y="7032497"/>
            <a:ext cx="0" cy="174625"/>
          </a:xfrm>
          <a:custGeom>
            <a:avLst/>
            <a:gdLst/>
            <a:ahLst/>
            <a:cxnLst/>
            <a:rect l="l" t="t" r="r" b="b"/>
            <a:pathLst>
              <a:path h="174625">
                <a:moveTo>
                  <a:pt x="0" y="174497"/>
                </a:moveTo>
                <a:lnTo>
                  <a:pt x="0" y="0"/>
                </a:lnTo>
              </a:path>
            </a:pathLst>
          </a:custGeom>
          <a:ln w="9905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71460" y="7032497"/>
            <a:ext cx="9905" cy="1744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888351" y="5919428"/>
            <a:ext cx="1448435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1594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(3)归并过程中 计算结果并输出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80284" y="6237182"/>
            <a:ext cx="1651635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1115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(1)R和S划分子集 且子集合均已排序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718F9E0E-BC3B-494E-9DFE-417636026764}"/>
              </a:ext>
            </a:extLst>
          </p:cNvPr>
          <p:cNvSpPr/>
          <p:nvPr/>
        </p:nvSpPr>
        <p:spPr>
          <a:xfrm>
            <a:off x="1079500" y="7334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id="{B537EBF7-374E-4AD6-8017-B5C2F2BF44F5}"/>
              </a:ext>
            </a:extLst>
          </p:cNvPr>
          <p:cNvSpPr/>
          <p:nvPr/>
        </p:nvSpPr>
        <p:spPr>
          <a:xfrm>
            <a:off x="1079500" y="7589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0103" y="229233"/>
            <a:ext cx="8612372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20.3 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基于排序的两趟扫描算法</a:t>
            </a:r>
            <a:endParaRPr sz="2800" b="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(4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基于排序的并、交和差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9296" y="1390418"/>
            <a:ext cx="323278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38375" algn="l"/>
              </a:tabLst>
            </a:pPr>
            <a:r>
              <a:rPr sz="2000" b="1" spc="-5" dirty="0">
                <a:latin typeface="微软雅黑"/>
                <a:cs typeface="微软雅黑"/>
              </a:rPr>
              <a:t>集合上的操作：</a:t>
            </a:r>
            <a:r>
              <a:rPr sz="2000" b="1" dirty="0">
                <a:solidFill>
                  <a:srgbClr val="FF0065"/>
                </a:solidFill>
                <a:latin typeface="Symbol"/>
                <a:cs typeface="Symbol"/>
              </a:rPr>
              <a:t></a:t>
            </a:r>
            <a:r>
              <a:rPr sz="1950" b="1" baseline="-21367" dirty="0">
                <a:solidFill>
                  <a:srgbClr val="FF0065"/>
                </a:solidFill>
                <a:latin typeface="微软雅黑"/>
                <a:cs typeface="微软雅黑"/>
              </a:rPr>
              <a:t>S	</a:t>
            </a:r>
            <a:r>
              <a:rPr sz="2000" b="1" spc="-5" dirty="0">
                <a:latin typeface="微软雅黑"/>
                <a:cs typeface="微软雅黑"/>
              </a:rPr>
              <a:t>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dirty="0">
                <a:solidFill>
                  <a:srgbClr val="FF0065"/>
                </a:solidFill>
                <a:latin typeface="Symbol"/>
                <a:cs typeface="Symbol"/>
              </a:rPr>
              <a:t></a:t>
            </a:r>
            <a:r>
              <a:rPr sz="1950" b="1" baseline="-21367" dirty="0">
                <a:solidFill>
                  <a:srgbClr val="FF0065"/>
                </a:solidFill>
                <a:latin typeface="微软雅黑"/>
                <a:cs typeface="微软雅黑"/>
              </a:rPr>
              <a:t>S </a:t>
            </a:r>
            <a:r>
              <a:rPr sz="1950" b="1" spc="7" baseline="-21367" dirty="0">
                <a:solidFill>
                  <a:srgbClr val="FF0065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204" dirty="0">
                <a:latin typeface="微软雅黑"/>
                <a:cs typeface="微软雅黑"/>
              </a:rPr>
              <a:t> </a:t>
            </a:r>
            <a:r>
              <a:rPr sz="2000" b="1" dirty="0">
                <a:solidFill>
                  <a:srgbClr val="FF0065"/>
                </a:solidFill>
                <a:latin typeface="Symbol"/>
                <a:cs typeface="Symbol"/>
              </a:rPr>
              <a:t></a:t>
            </a:r>
            <a:r>
              <a:rPr sz="1950" b="1" baseline="-21367" dirty="0">
                <a:solidFill>
                  <a:srgbClr val="FF0065"/>
                </a:solidFill>
                <a:latin typeface="微软雅黑"/>
                <a:cs typeface="微软雅黑"/>
              </a:rPr>
              <a:t>S</a:t>
            </a:r>
            <a:endParaRPr sz="1950" baseline="-21367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1371" y="1377740"/>
            <a:ext cx="30168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96439" algn="l"/>
              </a:tabLst>
            </a:pPr>
            <a:r>
              <a:rPr sz="2000" b="1" spc="-5" dirty="0">
                <a:latin typeface="微软雅黑"/>
                <a:cs typeface="微软雅黑"/>
              </a:rPr>
              <a:t>包上的操作</a:t>
            </a:r>
            <a:r>
              <a:rPr sz="2000" b="1" dirty="0">
                <a:latin typeface="微软雅黑"/>
                <a:cs typeface="微软雅黑"/>
              </a:rPr>
              <a:t>：</a:t>
            </a:r>
            <a:r>
              <a:rPr sz="2000" b="1" dirty="0">
                <a:solidFill>
                  <a:srgbClr val="FF0065"/>
                </a:solidFill>
                <a:latin typeface="Symbol"/>
                <a:cs typeface="Symbol"/>
              </a:rPr>
              <a:t></a:t>
            </a:r>
            <a:r>
              <a:rPr sz="1950" b="1" baseline="-21367" dirty="0">
                <a:solidFill>
                  <a:srgbClr val="FF0065"/>
                </a:solidFill>
                <a:latin typeface="微软雅黑"/>
                <a:cs typeface="微软雅黑"/>
              </a:rPr>
              <a:t>B	</a:t>
            </a:r>
            <a:r>
              <a:rPr sz="2000" b="1" spc="-5" dirty="0">
                <a:latin typeface="微软雅黑"/>
                <a:cs typeface="微软雅黑"/>
              </a:rPr>
              <a:t>,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dirty="0">
                <a:solidFill>
                  <a:srgbClr val="FF0065"/>
                </a:solidFill>
                <a:latin typeface="Symbol"/>
                <a:cs typeface="Symbol"/>
              </a:rPr>
              <a:t></a:t>
            </a:r>
            <a:r>
              <a:rPr sz="1950" b="1" baseline="-21367" dirty="0">
                <a:solidFill>
                  <a:srgbClr val="FF0065"/>
                </a:solidFill>
                <a:latin typeface="微软雅黑"/>
                <a:cs typeface="微软雅黑"/>
              </a:rPr>
              <a:t>B </a:t>
            </a:r>
            <a:r>
              <a:rPr sz="1950" b="1" spc="-7" baseline="-21367" dirty="0">
                <a:solidFill>
                  <a:srgbClr val="FF0065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210" dirty="0">
                <a:latin typeface="微软雅黑"/>
                <a:cs typeface="微软雅黑"/>
              </a:rPr>
              <a:t> </a:t>
            </a:r>
            <a:r>
              <a:rPr sz="2000" b="1" dirty="0">
                <a:solidFill>
                  <a:srgbClr val="FF0065"/>
                </a:solidFill>
                <a:latin typeface="Symbol"/>
                <a:cs typeface="Symbol"/>
              </a:rPr>
              <a:t></a:t>
            </a:r>
            <a:r>
              <a:rPr sz="1950" b="1" baseline="-21367" dirty="0">
                <a:solidFill>
                  <a:srgbClr val="FF0065"/>
                </a:solidFill>
                <a:latin typeface="微软雅黑"/>
                <a:cs typeface="微软雅黑"/>
              </a:rPr>
              <a:t>B</a:t>
            </a:r>
            <a:endParaRPr sz="1950" baseline="-21367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131" rIns="0" bIns="0" rtlCol="0">
            <a:spAutoFit/>
          </a:bodyPr>
          <a:lstStyle/>
          <a:p>
            <a:pPr marL="86995">
              <a:lnSpc>
                <a:spcPct val="100000"/>
              </a:lnSpc>
            </a:pPr>
            <a:r>
              <a:rPr b="0" spc="-10" dirty="0">
                <a:solidFill>
                  <a:srgbClr val="FF0065"/>
                </a:solidFill>
                <a:latin typeface="Wingdings"/>
                <a:cs typeface="Wingdings"/>
              </a:rPr>
              <a:t></a:t>
            </a:r>
            <a:r>
              <a:rPr dirty="0">
                <a:solidFill>
                  <a:srgbClr val="FF0065"/>
                </a:solidFill>
                <a:latin typeface="Symbol"/>
                <a:cs typeface="Symbol"/>
              </a:rPr>
              <a:t></a:t>
            </a:r>
            <a:r>
              <a:rPr sz="1950" baseline="-21367" dirty="0">
                <a:solidFill>
                  <a:srgbClr val="FF0065"/>
                </a:solidFill>
              </a:rPr>
              <a:t>S</a:t>
            </a:r>
            <a:r>
              <a:rPr sz="2000" spc="-5" dirty="0"/>
              <a:t>和 </a:t>
            </a:r>
            <a:r>
              <a:rPr sz="2000" dirty="0">
                <a:solidFill>
                  <a:srgbClr val="FF0065"/>
                </a:solidFill>
                <a:latin typeface="Symbol"/>
                <a:cs typeface="Symbol"/>
              </a:rPr>
              <a:t></a:t>
            </a:r>
            <a:r>
              <a:rPr sz="1950" spc="-7" baseline="-21367" dirty="0">
                <a:solidFill>
                  <a:srgbClr val="FF0065"/>
                </a:solidFill>
              </a:rPr>
              <a:t>B</a:t>
            </a:r>
            <a:r>
              <a:rPr sz="2000" spc="-5" dirty="0"/>
              <a:t>都需要两趟,</a:t>
            </a:r>
            <a:r>
              <a:rPr sz="2000" dirty="0"/>
              <a:t> </a:t>
            </a:r>
            <a:r>
              <a:rPr sz="2000" spc="-5" dirty="0"/>
              <a:t>需要处理出现次数或者去重复。</a:t>
            </a:r>
            <a:endParaRPr sz="2000" dirty="0">
              <a:latin typeface="Symbol"/>
              <a:cs typeface="Symbol"/>
            </a:endParaRPr>
          </a:p>
          <a:p>
            <a:pPr marL="86995" marR="5080">
              <a:lnSpc>
                <a:spcPct val="119700"/>
              </a:lnSpc>
            </a:pPr>
            <a:r>
              <a:rPr b="0" spc="-10" dirty="0">
                <a:latin typeface="Wingdings"/>
                <a:cs typeface="Wingdings"/>
              </a:rPr>
              <a:t></a:t>
            </a:r>
            <a:r>
              <a:rPr spc="0" dirty="0"/>
              <a:t>第一</a:t>
            </a:r>
            <a:r>
              <a:rPr spc="5" dirty="0"/>
              <a:t>趟</a:t>
            </a:r>
            <a:r>
              <a:rPr spc="0" dirty="0"/>
              <a:t>：划</a:t>
            </a:r>
            <a:r>
              <a:rPr spc="5" dirty="0"/>
              <a:t>分R</a:t>
            </a:r>
            <a:r>
              <a:rPr spc="-5" dirty="0"/>
              <a:t>和S的子表并子表排序；第二趟：归并时注意是R的输入还是 S的输入。R和S的两路输入之间按要求进行输出</a:t>
            </a:r>
          </a:p>
          <a:p>
            <a:pPr marL="544195">
              <a:lnSpc>
                <a:spcPct val="100000"/>
              </a:lnSpc>
              <a:spcBef>
                <a:spcPts val="409"/>
              </a:spcBef>
            </a:pPr>
            <a:r>
              <a:rPr sz="1600" b="0" dirty="0">
                <a:solidFill>
                  <a:srgbClr val="3333CC"/>
                </a:solidFill>
                <a:latin typeface="Wingdings"/>
                <a:cs typeface="Wingdings"/>
              </a:rPr>
              <a:t></a:t>
            </a:r>
            <a:r>
              <a:rPr sz="1600" spc="-5" dirty="0">
                <a:solidFill>
                  <a:srgbClr val="3333CC"/>
                </a:solidFill>
              </a:rPr>
              <a:t>对于集合差：</a:t>
            </a:r>
            <a:r>
              <a:rPr sz="1600" dirty="0">
                <a:solidFill>
                  <a:srgbClr val="3333CC"/>
                </a:solidFill>
              </a:rPr>
              <a:t>R</a:t>
            </a:r>
            <a:r>
              <a:rPr sz="1600" spc="-15" dirty="0">
                <a:solidFill>
                  <a:srgbClr val="3333CC"/>
                </a:solidFill>
              </a:rPr>
              <a:t> </a:t>
            </a:r>
            <a:r>
              <a:rPr sz="1600" dirty="0">
                <a:solidFill>
                  <a:srgbClr val="3333CC"/>
                </a:solidFill>
                <a:latin typeface="Symbol"/>
                <a:cs typeface="Symbol"/>
              </a:rPr>
              <a:t></a:t>
            </a:r>
            <a:r>
              <a:rPr sz="1650" spc="-7" baseline="-20202" dirty="0">
                <a:solidFill>
                  <a:srgbClr val="3333CC"/>
                </a:solidFill>
              </a:rPr>
              <a:t>S</a:t>
            </a:r>
            <a:r>
              <a:rPr sz="1650" baseline="-20202" dirty="0">
                <a:solidFill>
                  <a:srgbClr val="3333CC"/>
                </a:solidFill>
              </a:rPr>
              <a:t> </a:t>
            </a:r>
            <a:r>
              <a:rPr sz="1650" spc="-15" baseline="-20202" dirty="0">
                <a:solidFill>
                  <a:srgbClr val="3333CC"/>
                </a:solidFill>
              </a:rPr>
              <a:t> </a:t>
            </a:r>
            <a:r>
              <a:rPr sz="1600" spc="-5" dirty="0">
                <a:solidFill>
                  <a:srgbClr val="3333CC"/>
                </a:solidFill>
              </a:rPr>
              <a:t>S，当且仅当t出现在R中但不出现在S中时输出</a:t>
            </a:r>
            <a:endParaRPr sz="1600" dirty="0">
              <a:latin typeface="Symbol"/>
              <a:cs typeface="Symbol"/>
            </a:endParaRPr>
          </a:p>
          <a:p>
            <a:pPr marL="544195">
              <a:lnSpc>
                <a:spcPct val="100000"/>
              </a:lnSpc>
              <a:spcBef>
                <a:spcPts val="395"/>
              </a:spcBef>
            </a:pPr>
            <a:r>
              <a:rPr sz="1600" b="0" dirty="0">
                <a:solidFill>
                  <a:srgbClr val="3333CC"/>
                </a:solidFill>
                <a:latin typeface="Wingdings"/>
                <a:cs typeface="Wingdings"/>
              </a:rPr>
              <a:t></a:t>
            </a:r>
            <a:r>
              <a:rPr sz="1600" spc="-5" dirty="0">
                <a:solidFill>
                  <a:srgbClr val="3333CC"/>
                </a:solidFill>
              </a:rPr>
              <a:t>对于包差</a:t>
            </a:r>
            <a:r>
              <a:rPr sz="1600" dirty="0">
                <a:solidFill>
                  <a:srgbClr val="3333CC"/>
                </a:solidFill>
              </a:rPr>
              <a:t>：</a:t>
            </a:r>
            <a:r>
              <a:rPr sz="1600" spc="-5" dirty="0">
                <a:solidFill>
                  <a:srgbClr val="3333CC"/>
                </a:solidFill>
              </a:rPr>
              <a:t> </a:t>
            </a:r>
            <a:r>
              <a:rPr sz="1600" dirty="0">
                <a:solidFill>
                  <a:srgbClr val="3333CC"/>
                </a:solidFill>
              </a:rPr>
              <a:t>R</a:t>
            </a:r>
            <a:r>
              <a:rPr sz="1600" spc="-15" dirty="0">
                <a:solidFill>
                  <a:srgbClr val="3333CC"/>
                </a:solidFill>
              </a:rPr>
              <a:t> </a:t>
            </a:r>
            <a:r>
              <a:rPr sz="1600" spc="-5" dirty="0">
                <a:solidFill>
                  <a:srgbClr val="3333CC"/>
                </a:solidFill>
                <a:latin typeface="Symbol"/>
                <a:cs typeface="Symbol"/>
              </a:rPr>
              <a:t></a:t>
            </a:r>
            <a:r>
              <a:rPr sz="1650" spc="-7" baseline="-20202" dirty="0">
                <a:solidFill>
                  <a:srgbClr val="3333CC"/>
                </a:solidFill>
              </a:rPr>
              <a:t>B</a:t>
            </a:r>
            <a:r>
              <a:rPr sz="1650" baseline="-20202" dirty="0">
                <a:solidFill>
                  <a:srgbClr val="3333CC"/>
                </a:solidFill>
              </a:rPr>
              <a:t> </a:t>
            </a:r>
            <a:r>
              <a:rPr sz="1650" spc="-7" baseline="-20202" dirty="0">
                <a:solidFill>
                  <a:srgbClr val="3333CC"/>
                </a:solidFill>
              </a:rPr>
              <a:t> </a:t>
            </a:r>
            <a:r>
              <a:rPr sz="1600" spc="-5" dirty="0">
                <a:solidFill>
                  <a:srgbClr val="3333CC"/>
                </a:solidFill>
              </a:rPr>
              <a:t>S，输出t的次数是它在R中的次数减去其在S中出现的次数。</a:t>
            </a:r>
            <a:endParaRPr sz="1600" dirty="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16393" y="5942076"/>
            <a:ext cx="2214880" cy="988694"/>
          </a:xfrm>
          <a:custGeom>
            <a:avLst/>
            <a:gdLst/>
            <a:ahLst/>
            <a:cxnLst/>
            <a:rect l="l" t="t" r="r" b="b"/>
            <a:pathLst>
              <a:path w="2214880" h="988695">
                <a:moveTo>
                  <a:pt x="2214372" y="494537"/>
                </a:moveTo>
                <a:lnTo>
                  <a:pt x="2210699" y="453919"/>
                </a:lnTo>
                <a:lnTo>
                  <a:pt x="2199871" y="414216"/>
                </a:lnTo>
                <a:lnTo>
                  <a:pt x="2182173" y="375554"/>
                </a:lnTo>
                <a:lnTo>
                  <a:pt x="2157892" y="338059"/>
                </a:lnTo>
                <a:lnTo>
                  <a:pt x="2127313" y="301859"/>
                </a:lnTo>
                <a:lnTo>
                  <a:pt x="2090722" y="267078"/>
                </a:lnTo>
                <a:lnTo>
                  <a:pt x="2048404" y="233844"/>
                </a:lnTo>
                <a:lnTo>
                  <a:pt x="2000646" y="202283"/>
                </a:lnTo>
                <a:lnTo>
                  <a:pt x="1947732" y="172521"/>
                </a:lnTo>
                <a:lnTo>
                  <a:pt x="1889950" y="144684"/>
                </a:lnTo>
                <a:lnTo>
                  <a:pt x="1827584" y="118899"/>
                </a:lnTo>
                <a:lnTo>
                  <a:pt x="1760921" y="95292"/>
                </a:lnTo>
                <a:lnTo>
                  <a:pt x="1690245" y="73989"/>
                </a:lnTo>
                <a:lnTo>
                  <a:pt x="1615843" y="55117"/>
                </a:lnTo>
                <a:lnTo>
                  <a:pt x="1538001" y="38802"/>
                </a:lnTo>
                <a:lnTo>
                  <a:pt x="1457004" y="25170"/>
                </a:lnTo>
                <a:lnTo>
                  <a:pt x="1373139" y="14347"/>
                </a:lnTo>
                <a:lnTo>
                  <a:pt x="1286690" y="6460"/>
                </a:lnTo>
                <a:lnTo>
                  <a:pt x="1197944" y="1636"/>
                </a:lnTo>
                <a:lnTo>
                  <a:pt x="1107186" y="0"/>
                </a:lnTo>
                <a:lnTo>
                  <a:pt x="1016324" y="1636"/>
                </a:lnTo>
                <a:lnTo>
                  <a:pt x="927496" y="6460"/>
                </a:lnTo>
                <a:lnTo>
                  <a:pt x="840985" y="14347"/>
                </a:lnTo>
                <a:lnTo>
                  <a:pt x="757074" y="25170"/>
                </a:lnTo>
                <a:lnTo>
                  <a:pt x="676048" y="38802"/>
                </a:lnTo>
                <a:lnTo>
                  <a:pt x="598192" y="55117"/>
                </a:lnTo>
                <a:lnTo>
                  <a:pt x="523788" y="73989"/>
                </a:lnTo>
                <a:lnTo>
                  <a:pt x="453121" y="95292"/>
                </a:lnTo>
                <a:lnTo>
                  <a:pt x="386476" y="118899"/>
                </a:lnTo>
                <a:lnTo>
                  <a:pt x="324135" y="144684"/>
                </a:lnTo>
                <a:lnTo>
                  <a:pt x="266384" y="172521"/>
                </a:lnTo>
                <a:lnTo>
                  <a:pt x="213506" y="202283"/>
                </a:lnTo>
                <a:lnTo>
                  <a:pt x="165785" y="233844"/>
                </a:lnTo>
                <a:lnTo>
                  <a:pt x="123505" y="267078"/>
                </a:lnTo>
                <a:lnTo>
                  <a:pt x="86951" y="301859"/>
                </a:lnTo>
                <a:lnTo>
                  <a:pt x="56406" y="338059"/>
                </a:lnTo>
                <a:lnTo>
                  <a:pt x="32154" y="375554"/>
                </a:lnTo>
                <a:lnTo>
                  <a:pt x="14480" y="414216"/>
                </a:lnTo>
                <a:lnTo>
                  <a:pt x="3667" y="453919"/>
                </a:lnTo>
                <a:lnTo>
                  <a:pt x="0" y="494538"/>
                </a:lnTo>
                <a:lnTo>
                  <a:pt x="3667" y="535047"/>
                </a:lnTo>
                <a:lnTo>
                  <a:pt x="14480" y="574653"/>
                </a:lnTo>
                <a:lnTo>
                  <a:pt x="32154" y="613227"/>
                </a:lnTo>
                <a:lnTo>
                  <a:pt x="56406" y="650644"/>
                </a:lnTo>
                <a:lnTo>
                  <a:pt x="86951" y="686776"/>
                </a:lnTo>
                <a:lnTo>
                  <a:pt x="123505" y="721496"/>
                </a:lnTo>
                <a:lnTo>
                  <a:pt x="165785" y="754678"/>
                </a:lnTo>
                <a:lnTo>
                  <a:pt x="195834" y="774523"/>
                </a:lnTo>
                <a:lnTo>
                  <a:pt x="195834" y="494538"/>
                </a:lnTo>
                <a:lnTo>
                  <a:pt x="198852" y="461156"/>
                </a:lnTo>
                <a:lnTo>
                  <a:pt x="222299" y="396733"/>
                </a:lnTo>
                <a:lnTo>
                  <a:pt x="267402" y="336125"/>
                </a:lnTo>
                <a:lnTo>
                  <a:pt x="297490" y="307513"/>
                </a:lnTo>
                <a:lnTo>
                  <a:pt x="332290" y="280169"/>
                </a:lnTo>
                <a:lnTo>
                  <a:pt x="371569" y="254197"/>
                </a:lnTo>
                <a:lnTo>
                  <a:pt x="415093" y="229701"/>
                </a:lnTo>
                <a:lnTo>
                  <a:pt x="462629" y="206787"/>
                </a:lnTo>
                <a:lnTo>
                  <a:pt x="513942" y="185559"/>
                </a:lnTo>
                <a:lnTo>
                  <a:pt x="568799" y="166122"/>
                </a:lnTo>
                <a:lnTo>
                  <a:pt x="626966" y="148579"/>
                </a:lnTo>
                <a:lnTo>
                  <a:pt x="688210" y="133036"/>
                </a:lnTo>
                <a:lnTo>
                  <a:pt x="752296" y="119598"/>
                </a:lnTo>
                <a:lnTo>
                  <a:pt x="818991" y="108368"/>
                </a:lnTo>
                <a:lnTo>
                  <a:pt x="888061" y="99452"/>
                </a:lnTo>
                <a:lnTo>
                  <a:pt x="959273" y="92954"/>
                </a:lnTo>
                <a:lnTo>
                  <a:pt x="1032392" y="88978"/>
                </a:lnTo>
                <a:lnTo>
                  <a:pt x="1107186" y="87629"/>
                </a:lnTo>
                <a:lnTo>
                  <a:pt x="1181870" y="88978"/>
                </a:lnTo>
                <a:lnTo>
                  <a:pt x="1254892" y="92954"/>
                </a:lnTo>
                <a:lnTo>
                  <a:pt x="1326016" y="99452"/>
                </a:lnTo>
                <a:lnTo>
                  <a:pt x="1395008" y="108368"/>
                </a:lnTo>
                <a:lnTo>
                  <a:pt x="1461635" y="119598"/>
                </a:lnTo>
                <a:lnTo>
                  <a:pt x="1525661" y="133036"/>
                </a:lnTo>
                <a:lnTo>
                  <a:pt x="1586852" y="148579"/>
                </a:lnTo>
                <a:lnTo>
                  <a:pt x="1644975" y="166122"/>
                </a:lnTo>
                <a:lnTo>
                  <a:pt x="1699794" y="185559"/>
                </a:lnTo>
                <a:lnTo>
                  <a:pt x="1751076" y="206787"/>
                </a:lnTo>
                <a:lnTo>
                  <a:pt x="1798585" y="229701"/>
                </a:lnTo>
                <a:lnTo>
                  <a:pt x="1842089" y="254197"/>
                </a:lnTo>
                <a:lnTo>
                  <a:pt x="1881352" y="280169"/>
                </a:lnTo>
                <a:lnTo>
                  <a:pt x="1916140" y="307513"/>
                </a:lnTo>
                <a:lnTo>
                  <a:pt x="1946219" y="336125"/>
                </a:lnTo>
                <a:lnTo>
                  <a:pt x="1971354" y="365900"/>
                </a:lnTo>
                <a:lnTo>
                  <a:pt x="2005858" y="428520"/>
                </a:lnTo>
                <a:lnTo>
                  <a:pt x="2017776" y="494537"/>
                </a:lnTo>
                <a:lnTo>
                  <a:pt x="2017776" y="774890"/>
                </a:lnTo>
                <a:lnTo>
                  <a:pt x="2048404" y="754678"/>
                </a:lnTo>
                <a:lnTo>
                  <a:pt x="2090722" y="721496"/>
                </a:lnTo>
                <a:lnTo>
                  <a:pt x="2127313" y="686776"/>
                </a:lnTo>
                <a:lnTo>
                  <a:pt x="2157892" y="650644"/>
                </a:lnTo>
                <a:lnTo>
                  <a:pt x="2182173" y="613227"/>
                </a:lnTo>
                <a:lnTo>
                  <a:pt x="2199871" y="574653"/>
                </a:lnTo>
                <a:lnTo>
                  <a:pt x="2210699" y="535047"/>
                </a:lnTo>
                <a:lnTo>
                  <a:pt x="2214372" y="494537"/>
                </a:lnTo>
                <a:close/>
              </a:path>
              <a:path w="2214880" h="988695">
                <a:moveTo>
                  <a:pt x="2017776" y="774890"/>
                </a:moveTo>
                <a:lnTo>
                  <a:pt x="2017776" y="494537"/>
                </a:lnTo>
                <a:lnTo>
                  <a:pt x="2014757" y="527810"/>
                </a:lnTo>
                <a:lnTo>
                  <a:pt x="2005858" y="560348"/>
                </a:lnTo>
                <a:lnTo>
                  <a:pt x="1971354" y="622803"/>
                </a:lnTo>
                <a:lnTo>
                  <a:pt x="1946219" y="652510"/>
                </a:lnTo>
                <a:lnTo>
                  <a:pt x="1916140" y="681061"/>
                </a:lnTo>
                <a:lnTo>
                  <a:pt x="1881352" y="708354"/>
                </a:lnTo>
                <a:lnTo>
                  <a:pt x="1842089" y="734281"/>
                </a:lnTo>
                <a:lnTo>
                  <a:pt x="1798585" y="758739"/>
                </a:lnTo>
                <a:lnTo>
                  <a:pt x="1751076" y="781621"/>
                </a:lnTo>
                <a:lnTo>
                  <a:pt x="1699794" y="802823"/>
                </a:lnTo>
                <a:lnTo>
                  <a:pt x="1644975" y="822240"/>
                </a:lnTo>
                <a:lnTo>
                  <a:pt x="1586852" y="839767"/>
                </a:lnTo>
                <a:lnTo>
                  <a:pt x="1525661" y="855297"/>
                </a:lnTo>
                <a:lnTo>
                  <a:pt x="1461635" y="868727"/>
                </a:lnTo>
                <a:lnTo>
                  <a:pt x="1395008" y="879951"/>
                </a:lnTo>
                <a:lnTo>
                  <a:pt x="1326016" y="888864"/>
                </a:lnTo>
                <a:lnTo>
                  <a:pt x="1254892" y="895360"/>
                </a:lnTo>
                <a:lnTo>
                  <a:pt x="1181870" y="899335"/>
                </a:lnTo>
                <a:lnTo>
                  <a:pt x="1107186" y="900683"/>
                </a:lnTo>
                <a:lnTo>
                  <a:pt x="1032392" y="899335"/>
                </a:lnTo>
                <a:lnTo>
                  <a:pt x="959273" y="895360"/>
                </a:lnTo>
                <a:lnTo>
                  <a:pt x="888061" y="888864"/>
                </a:lnTo>
                <a:lnTo>
                  <a:pt x="818991" y="879951"/>
                </a:lnTo>
                <a:lnTo>
                  <a:pt x="752296" y="868727"/>
                </a:lnTo>
                <a:lnTo>
                  <a:pt x="688210" y="855297"/>
                </a:lnTo>
                <a:lnTo>
                  <a:pt x="626966" y="839767"/>
                </a:lnTo>
                <a:lnTo>
                  <a:pt x="568799" y="822240"/>
                </a:lnTo>
                <a:lnTo>
                  <a:pt x="513942" y="802823"/>
                </a:lnTo>
                <a:lnTo>
                  <a:pt x="462629" y="781621"/>
                </a:lnTo>
                <a:lnTo>
                  <a:pt x="415093" y="758739"/>
                </a:lnTo>
                <a:lnTo>
                  <a:pt x="371569" y="734281"/>
                </a:lnTo>
                <a:lnTo>
                  <a:pt x="332290" y="708354"/>
                </a:lnTo>
                <a:lnTo>
                  <a:pt x="297490" y="681061"/>
                </a:lnTo>
                <a:lnTo>
                  <a:pt x="267402" y="652510"/>
                </a:lnTo>
                <a:lnTo>
                  <a:pt x="242261" y="622803"/>
                </a:lnTo>
                <a:lnTo>
                  <a:pt x="207752" y="560348"/>
                </a:lnTo>
                <a:lnTo>
                  <a:pt x="195834" y="494538"/>
                </a:lnTo>
                <a:lnTo>
                  <a:pt x="195834" y="774523"/>
                </a:lnTo>
                <a:lnTo>
                  <a:pt x="266384" y="815919"/>
                </a:lnTo>
                <a:lnTo>
                  <a:pt x="324135" y="843724"/>
                </a:lnTo>
                <a:lnTo>
                  <a:pt x="386476" y="869483"/>
                </a:lnTo>
                <a:lnTo>
                  <a:pt x="453121" y="893070"/>
                </a:lnTo>
                <a:lnTo>
                  <a:pt x="523788" y="914356"/>
                </a:lnTo>
                <a:lnTo>
                  <a:pt x="598192" y="933216"/>
                </a:lnTo>
                <a:lnTo>
                  <a:pt x="676048" y="949523"/>
                </a:lnTo>
                <a:lnTo>
                  <a:pt x="757074" y="963149"/>
                </a:lnTo>
                <a:lnTo>
                  <a:pt x="840985" y="973968"/>
                </a:lnTo>
                <a:lnTo>
                  <a:pt x="927496" y="981853"/>
                </a:lnTo>
                <a:lnTo>
                  <a:pt x="1016324" y="986677"/>
                </a:lnTo>
                <a:lnTo>
                  <a:pt x="1107186" y="988313"/>
                </a:lnTo>
                <a:lnTo>
                  <a:pt x="1197944" y="986677"/>
                </a:lnTo>
                <a:lnTo>
                  <a:pt x="1286690" y="981853"/>
                </a:lnTo>
                <a:lnTo>
                  <a:pt x="1373139" y="973968"/>
                </a:lnTo>
                <a:lnTo>
                  <a:pt x="1457004" y="963149"/>
                </a:lnTo>
                <a:lnTo>
                  <a:pt x="1538001" y="949523"/>
                </a:lnTo>
                <a:lnTo>
                  <a:pt x="1615843" y="933216"/>
                </a:lnTo>
                <a:lnTo>
                  <a:pt x="1690245" y="914356"/>
                </a:lnTo>
                <a:lnTo>
                  <a:pt x="1760921" y="893070"/>
                </a:lnTo>
                <a:lnTo>
                  <a:pt x="1827584" y="869483"/>
                </a:lnTo>
                <a:lnTo>
                  <a:pt x="1889950" y="843724"/>
                </a:lnTo>
                <a:lnTo>
                  <a:pt x="1947732" y="815919"/>
                </a:lnTo>
                <a:lnTo>
                  <a:pt x="2000646" y="786195"/>
                </a:lnTo>
                <a:lnTo>
                  <a:pt x="2017776" y="774890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98511" y="6022847"/>
            <a:ext cx="1849755" cy="825500"/>
          </a:xfrm>
          <a:custGeom>
            <a:avLst/>
            <a:gdLst/>
            <a:ahLst/>
            <a:cxnLst/>
            <a:rect l="l" t="t" r="r" b="b"/>
            <a:pathLst>
              <a:path w="1849755" h="825500">
                <a:moveTo>
                  <a:pt x="1849374" y="412241"/>
                </a:moveTo>
                <a:lnTo>
                  <a:pt x="1837278" y="345334"/>
                </a:lnTo>
                <a:lnTo>
                  <a:pt x="1802258" y="281879"/>
                </a:lnTo>
                <a:lnTo>
                  <a:pt x="1776745" y="251710"/>
                </a:lnTo>
                <a:lnTo>
                  <a:pt x="1746215" y="222721"/>
                </a:lnTo>
                <a:lnTo>
                  <a:pt x="1710906" y="195018"/>
                </a:lnTo>
                <a:lnTo>
                  <a:pt x="1671053" y="168706"/>
                </a:lnTo>
                <a:lnTo>
                  <a:pt x="1626897" y="143892"/>
                </a:lnTo>
                <a:lnTo>
                  <a:pt x="1578673" y="120681"/>
                </a:lnTo>
                <a:lnTo>
                  <a:pt x="1526620" y="99179"/>
                </a:lnTo>
                <a:lnTo>
                  <a:pt x="1470976" y="79491"/>
                </a:lnTo>
                <a:lnTo>
                  <a:pt x="1411979" y="61724"/>
                </a:lnTo>
                <a:lnTo>
                  <a:pt x="1349866" y="45982"/>
                </a:lnTo>
                <a:lnTo>
                  <a:pt x="1284874" y="32373"/>
                </a:lnTo>
                <a:lnTo>
                  <a:pt x="1217243" y="21000"/>
                </a:lnTo>
                <a:lnTo>
                  <a:pt x="1147208" y="11971"/>
                </a:lnTo>
                <a:lnTo>
                  <a:pt x="1075009" y="5391"/>
                </a:lnTo>
                <a:lnTo>
                  <a:pt x="1000883" y="1365"/>
                </a:lnTo>
                <a:lnTo>
                  <a:pt x="925068" y="0"/>
                </a:lnTo>
                <a:lnTo>
                  <a:pt x="849246" y="1365"/>
                </a:lnTo>
                <a:lnTo>
                  <a:pt x="775104" y="5391"/>
                </a:lnTo>
                <a:lnTo>
                  <a:pt x="702880" y="11971"/>
                </a:lnTo>
                <a:lnTo>
                  <a:pt x="632813" y="21000"/>
                </a:lnTo>
                <a:lnTo>
                  <a:pt x="565142" y="32373"/>
                </a:lnTo>
                <a:lnTo>
                  <a:pt x="500105" y="45982"/>
                </a:lnTo>
                <a:lnTo>
                  <a:pt x="437941" y="61724"/>
                </a:lnTo>
                <a:lnTo>
                  <a:pt x="378890" y="79491"/>
                </a:lnTo>
                <a:lnTo>
                  <a:pt x="323191" y="99179"/>
                </a:lnTo>
                <a:lnTo>
                  <a:pt x="271081" y="120681"/>
                </a:lnTo>
                <a:lnTo>
                  <a:pt x="222800" y="143892"/>
                </a:lnTo>
                <a:lnTo>
                  <a:pt x="178588" y="168706"/>
                </a:lnTo>
                <a:lnTo>
                  <a:pt x="138682" y="195018"/>
                </a:lnTo>
                <a:lnTo>
                  <a:pt x="103322" y="222721"/>
                </a:lnTo>
                <a:lnTo>
                  <a:pt x="72747" y="251710"/>
                </a:lnTo>
                <a:lnTo>
                  <a:pt x="47195" y="281879"/>
                </a:lnTo>
                <a:lnTo>
                  <a:pt x="12117" y="345334"/>
                </a:lnTo>
                <a:lnTo>
                  <a:pt x="0" y="412242"/>
                </a:lnTo>
                <a:lnTo>
                  <a:pt x="3069" y="446183"/>
                </a:lnTo>
                <a:lnTo>
                  <a:pt x="26905" y="511655"/>
                </a:lnTo>
                <a:lnTo>
                  <a:pt x="72747" y="573214"/>
                </a:lnTo>
                <a:lnTo>
                  <a:pt x="103322" y="602263"/>
                </a:lnTo>
                <a:lnTo>
                  <a:pt x="138682" y="630018"/>
                </a:lnTo>
                <a:lnTo>
                  <a:pt x="178588" y="656374"/>
                </a:lnTo>
                <a:lnTo>
                  <a:pt x="222800" y="681226"/>
                </a:lnTo>
                <a:lnTo>
                  <a:pt x="271081" y="704469"/>
                </a:lnTo>
                <a:lnTo>
                  <a:pt x="323191" y="725997"/>
                </a:lnTo>
                <a:lnTo>
                  <a:pt x="378890" y="745705"/>
                </a:lnTo>
                <a:lnTo>
                  <a:pt x="437941" y="763488"/>
                </a:lnTo>
                <a:lnTo>
                  <a:pt x="500105" y="779242"/>
                </a:lnTo>
                <a:lnTo>
                  <a:pt x="565142" y="792861"/>
                </a:lnTo>
                <a:lnTo>
                  <a:pt x="632813" y="804239"/>
                </a:lnTo>
                <a:lnTo>
                  <a:pt x="702880" y="813271"/>
                </a:lnTo>
                <a:lnTo>
                  <a:pt x="775104" y="819854"/>
                </a:lnTo>
                <a:lnTo>
                  <a:pt x="849246" y="823880"/>
                </a:lnTo>
                <a:lnTo>
                  <a:pt x="925068" y="825246"/>
                </a:lnTo>
                <a:lnTo>
                  <a:pt x="1000883" y="823880"/>
                </a:lnTo>
                <a:lnTo>
                  <a:pt x="1075009" y="819854"/>
                </a:lnTo>
                <a:lnTo>
                  <a:pt x="1147208" y="813271"/>
                </a:lnTo>
                <a:lnTo>
                  <a:pt x="1217243" y="804239"/>
                </a:lnTo>
                <a:lnTo>
                  <a:pt x="1284874" y="792861"/>
                </a:lnTo>
                <a:lnTo>
                  <a:pt x="1349866" y="779242"/>
                </a:lnTo>
                <a:lnTo>
                  <a:pt x="1411979" y="763488"/>
                </a:lnTo>
                <a:lnTo>
                  <a:pt x="1470976" y="745705"/>
                </a:lnTo>
                <a:lnTo>
                  <a:pt x="1526620" y="725997"/>
                </a:lnTo>
                <a:lnTo>
                  <a:pt x="1578673" y="704469"/>
                </a:lnTo>
                <a:lnTo>
                  <a:pt x="1626897" y="681226"/>
                </a:lnTo>
                <a:lnTo>
                  <a:pt x="1671053" y="656374"/>
                </a:lnTo>
                <a:lnTo>
                  <a:pt x="1710906" y="630018"/>
                </a:lnTo>
                <a:lnTo>
                  <a:pt x="1746215" y="602263"/>
                </a:lnTo>
                <a:lnTo>
                  <a:pt x="1776745" y="573214"/>
                </a:lnTo>
                <a:lnTo>
                  <a:pt x="1802258" y="542976"/>
                </a:lnTo>
                <a:lnTo>
                  <a:pt x="1837278" y="479355"/>
                </a:lnTo>
                <a:lnTo>
                  <a:pt x="1849374" y="412241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98511" y="6022847"/>
            <a:ext cx="1849755" cy="825500"/>
          </a:xfrm>
          <a:custGeom>
            <a:avLst/>
            <a:gdLst/>
            <a:ahLst/>
            <a:cxnLst/>
            <a:rect l="l" t="t" r="r" b="b"/>
            <a:pathLst>
              <a:path w="1849755" h="825500">
                <a:moveTo>
                  <a:pt x="925068" y="0"/>
                </a:moveTo>
                <a:lnTo>
                  <a:pt x="849246" y="1365"/>
                </a:lnTo>
                <a:lnTo>
                  <a:pt x="775104" y="5391"/>
                </a:lnTo>
                <a:lnTo>
                  <a:pt x="702880" y="11971"/>
                </a:lnTo>
                <a:lnTo>
                  <a:pt x="632813" y="21000"/>
                </a:lnTo>
                <a:lnTo>
                  <a:pt x="565142" y="32373"/>
                </a:lnTo>
                <a:lnTo>
                  <a:pt x="500105" y="45982"/>
                </a:lnTo>
                <a:lnTo>
                  <a:pt x="437941" y="61724"/>
                </a:lnTo>
                <a:lnTo>
                  <a:pt x="378890" y="79491"/>
                </a:lnTo>
                <a:lnTo>
                  <a:pt x="323191" y="99179"/>
                </a:lnTo>
                <a:lnTo>
                  <a:pt x="271081" y="120681"/>
                </a:lnTo>
                <a:lnTo>
                  <a:pt x="222800" y="143892"/>
                </a:lnTo>
                <a:lnTo>
                  <a:pt x="178588" y="168706"/>
                </a:lnTo>
                <a:lnTo>
                  <a:pt x="138682" y="195018"/>
                </a:lnTo>
                <a:lnTo>
                  <a:pt x="103322" y="222721"/>
                </a:lnTo>
                <a:lnTo>
                  <a:pt x="72747" y="251710"/>
                </a:lnTo>
                <a:lnTo>
                  <a:pt x="47195" y="281879"/>
                </a:lnTo>
                <a:lnTo>
                  <a:pt x="12117" y="345334"/>
                </a:lnTo>
                <a:lnTo>
                  <a:pt x="0" y="412242"/>
                </a:lnTo>
                <a:lnTo>
                  <a:pt x="3069" y="446183"/>
                </a:lnTo>
                <a:lnTo>
                  <a:pt x="26905" y="511655"/>
                </a:lnTo>
                <a:lnTo>
                  <a:pt x="72747" y="573214"/>
                </a:lnTo>
                <a:lnTo>
                  <a:pt x="103322" y="602263"/>
                </a:lnTo>
                <a:lnTo>
                  <a:pt x="138682" y="630018"/>
                </a:lnTo>
                <a:lnTo>
                  <a:pt x="178588" y="656374"/>
                </a:lnTo>
                <a:lnTo>
                  <a:pt x="222800" y="681226"/>
                </a:lnTo>
                <a:lnTo>
                  <a:pt x="271081" y="704469"/>
                </a:lnTo>
                <a:lnTo>
                  <a:pt x="323191" y="725997"/>
                </a:lnTo>
                <a:lnTo>
                  <a:pt x="378890" y="745705"/>
                </a:lnTo>
                <a:lnTo>
                  <a:pt x="437941" y="763488"/>
                </a:lnTo>
                <a:lnTo>
                  <a:pt x="500105" y="779242"/>
                </a:lnTo>
                <a:lnTo>
                  <a:pt x="565142" y="792861"/>
                </a:lnTo>
                <a:lnTo>
                  <a:pt x="632813" y="804239"/>
                </a:lnTo>
                <a:lnTo>
                  <a:pt x="702880" y="813271"/>
                </a:lnTo>
                <a:lnTo>
                  <a:pt x="775104" y="819854"/>
                </a:lnTo>
                <a:lnTo>
                  <a:pt x="849246" y="823880"/>
                </a:lnTo>
                <a:lnTo>
                  <a:pt x="925068" y="825246"/>
                </a:lnTo>
                <a:lnTo>
                  <a:pt x="1000883" y="823880"/>
                </a:lnTo>
                <a:lnTo>
                  <a:pt x="1075009" y="819854"/>
                </a:lnTo>
                <a:lnTo>
                  <a:pt x="1147208" y="813271"/>
                </a:lnTo>
                <a:lnTo>
                  <a:pt x="1217243" y="804239"/>
                </a:lnTo>
                <a:lnTo>
                  <a:pt x="1284874" y="792861"/>
                </a:lnTo>
                <a:lnTo>
                  <a:pt x="1349866" y="779242"/>
                </a:lnTo>
                <a:lnTo>
                  <a:pt x="1411979" y="763488"/>
                </a:lnTo>
                <a:lnTo>
                  <a:pt x="1470976" y="745705"/>
                </a:lnTo>
                <a:lnTo>
                  <a:pt x="1526620" y="725997"/>
                </a:lnTo>
                <a:lnTo>
                  <a:pt x="1578673" y="704469"/>
                </a:lnTo>
                <a:lnTo>
                  <a:pt x="1626897" y="681226"/>
                </a:lnTo>
                <a:lnTo>
                  <a:pt x="1671053" y="656374"/>
                </a:lnTo>
                <a:lnTo>
                  <a:pt x="1710906" y="630018"/>
                </a:lnTo>
                <a:lnTo>
                  <a:pt x="1746215" y="602263"/>
                </a:lnTo>
                <a:lnTo>
                  <a:pt x="1776745" y="573214"/>
                </a:lnTo>
                <a:lnTo>
                  <a:pt x="1802258" y="542976"/>
                </a:lnTo>
                <a:lnTo>
                  <a:pt x="1837278" y="479355"/>
                </a:lnTo>
                <a:lnTo>
                  <a:pt x="1849374" y="412241"/>
                </a:lnTo>
                <a:lnTo>
                  <a:pt x="1846310" y="378409"/>
                </a:lnTo>
                <a:lnTo>
                  <a:pt x="1822514" y="313122"/>
                </a:lnTo>
                <a:lnTo>
                  <a:pt x="1776745" y="251710"/>
                </a:lnTo>
                <a:lnTo>
                  <a:pt x="1746215" y="222721"/>
                </a:lnTo>
                <a:lnTo>
                  <a:pt x="1710906" y="195018"/>
                </a:lnTo>
                <a:lnTo>
                  <a:pt x="1671053" y="168706"/>
                </a:lnTo>
                <a:lnTo>
                  <a:pt x="1626897" y="143892"/>
                </a:lnTo>
                <a:lnTo>
                  <a:pt x="1578673" y="120681"/>
                </a:lnTo>
                <a:lnTo>
                  <a:pt x="1526620" y="99179"/>
                </a:lnTo>
                <a:lnTo>
                  <a:pt x="1470976" y="79491"/>
                </a:lnTo>
                <a:lnTo>
                  <a:pt x="1411979" y="61724"/>
                </a:lnTo>
                <a:lnTo>
                  <a:pt x="1349866" y="45982"/>
                </a:lnTo>
                <a:lnTo>
                  <a:pt x="1284874" y="32373"/>
                </a:lnTo>
                <a:lnTo>
                  <a:pt x="1217243" y="21000"/>
                </a:lnTo>
                <a:lnTo>
                  <a:pt x="1147208" y="11971"/>
                </a:lnTo>
                <a:lnTo>
                  <a:pt x="1075009" y="5391"/>
                </a:lnTo>
                <a:lnTo>
                  <a:pt x="1000883" y="1365"/>
                </a:lnTo>
                <a:lnTo>
                  <a:pt x="925068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45296" y="3166872"/>
            <a:ext cx="1386205" cy="960119"/>
          </a:xfrm>
          <a:custGeom>
            <a:avLst/>
            <a:gdLst/>
            <a:ahLst/>
            <a:cxnLst/>
            <a:rect l="l" t="t" r="r" b="b"/>
            <a:pathLst>
              <a:path w="1386204" h="960120">
                <a:moveTo>
                  <a:pt x="1386078" y="480060"/>
                </a:moveTo>
                <a:lnTo>
                  <a:pt x="1383781" y="440681"/>
                </a:lnTo>
                <a:lnTo>
                  <a:pt x="1377011" y="402180"/>
                </a:lnTo>
                <a:lnTo>
                  <a:pt x="1365946" y="364681"/>
                </a:lnTo>
                <a:lnTo>
                  <a:pt x="1350763" y="328306"/>
                </a:lnTo>
                <a:lnTo>
                  <a:pt x="1331642" y="293179"/>
                </a:lnTo>
                <a:lnTo>
                  <a:pt x="1308760" y="259424"/>
                </a:lnTo>
                <a:lnTo>
                  <a:pt x="1282297" y="227164"/>
                </a:lnTo>
                <a:lnTo>
                  <a:pt x="1252429" y="196522"/>
                </a:lnTo>
                <a:lnTo>
                  <a:pt x="1219336" y="167623"/>
                </a:lnTo>
                <a:lnTo>
                  <a:pt x="1183195" y="140589"/>
                </a:lnTo>
                <a:lnTo>
                  <a:pt x="1144186" y="115543"/>
                </a:lnTo>
                <a:lnTo>
                  <a:pt x="1102485" y="92610"/>
                </a:lnTo>
                <a:lnTo>
                  <a:pt x="1058273" y="71912"/>
                </a:lnTo>
                <a:lnTo>
                  <a:pt x="1011727" y="53574"/>
                </a:lnTo>
                <a:lnTo>
                  <a:pt x="963025" y="37719"/>
                </a:lnTo>
                <a:lnTo>
                  <a:pt x="912345" y="24469"/>
                </a:lnTo>
                <a:lnTo>
                  <a:pt x="859867" y="13949"/>
                </a:lnTo>
                <a:lnTo>
                  <a:pt x="805767" y="6281"/>
                </a:lnTo>
                <a:lnTo>
                  <a:pt x="750225" y="1591"/>
                </a:lnTo>
                <a:lnTo>
                  <a:pt x="693420" y="0"/>
                </a:lnTo>
                <a:lnTo>
                  <a:pt x="636505" y="1591"/>
                </a:lnTo>
                <a:lnTo>
                  <a:pt x="580865" y="6281"/>
                </a:lnTo>
                <a:lnTo>
                  <a:pt x="526678" y="13949"/>
                </a:lnTo>
                <a:lnTo>
                  <a:pt x="474122" y="24469"/>
                </a:lnTo>
                <a:lnTo>
                  <a:pt x="423374" y="37719"/>
                </a:lnTo>
                <a:lnTo>
                  <a:pt x="374612" y="53574"/>
                </a:lnTo>
                <a:lnTo>
                  <a:pt x="328013" y="71912"/>
                </a:lnTo>
                <a:lnTo>
                  <a:pt x="283756" y="92610"/>
                </a:lnTo>
                <a:lnTo>
                  <a:pt x="242018" y="115543"/>
                </a:lnTo>
                <a:lnTo>
                  <a:pt x="202977" y="140589"/>
                </a:lnTo>
                <a:lnTo>
                  <a:pt x="166811" y="167623"/>
                </a:lnTo>
                <a:lnTo>
                  <a:pt x="133697" y="196522"/>
                </a:lnTo>
                <a:lnTo>
                  <a:pt x="103813" y="227164"/>
                </a:lnTo>
                <a:lnTo>
                  <a:pt x="77337" y="259424"/>
                </a:lnTo>
                <a:lnTo>
                  <a:pt x="54447" y="293179"/>
                </a:lnTo>
                <a:lnTo>
                  <a:pt x="35320" y="328306"/>
                </a:lnTo>
                <a:lnTo>
                  <a:pt x="20134" y="364681"/>
                </a:lnTo>
                <a:lnTo>
                  <a:pt x="9067" y="402180"/>
                </a:lnTo>
                <a:lnTo>
                  <a:pt x="2296" y="440681"/>
                </a:lnTo>
                <a:lnTo>
                  <a:pt x="0" y="480060"/>
                </a:lnTo>
                <a:lnTo>
                  <a:pt x="2296" y="519438"/>
                </a:lnTo>
                <a:lnTo>
                  <a:pt x="9067" y="557939"/>
                </a:lnTo>
                <a:lnTo>
                  <a:pt x="20134" y="595438"/>
                </a:lnTo>
                <a:lnTo>
                  <a:pt x="35320" y="631813"/>
                </a:lnTo>
                <a:lnTo>
                  <a:pt x="54447" y="666940"/>
                </a:lnTo>
                <a:lnTo>
                  <a:pt x="77337" y="700695"/>
                </a:lnTo>
                <a:lnTo>
                  <a:pt x="103813" y="732955"/>
                </a:lnTo>
                <a:lnTo>
                  <a:pt x="123444" y="753083"/>
                </a:lnTo>
                <a:lnTo>
                  <a:pt x="123444" y="480060"/>
                </a:lnTo>
                <a:lnTo>
                  <a:pt x="125334" y="447695"/>
                </a:lnTo>
                <a:lnTo>
                  <a:pt x="140013" y="385225"/>
                </a:lnTo>
                <a:lnTo>
                  <a:pt x="168247" y="326445"/>
                </a:lnTo>
                <a:lnTo>
                  <a:pt x="208859" y="272168"/>
                </a:lnTo>
                <a:lnTo>
                  <a:pt x="260675" y="223209"/>
                </a:lnTo>
                <a:lnTo>
                  <a:pt x="322519" y="180380"/>
                </a:lnTo>
                <a:lnTo>
                  <a:pt x="356835" y="161519"/>
                </a:lnTo>
                <a:lnTo>
                  <a:pt x="393217" y="144496"/>
                </a:lnTo>
                <a:lnTo>
                  <a:pt x="431519" y="129413"/>
                </a:lnTo>
                <a:lnTo>
                  <a:pt x="471594" y="116371"/>
                </a:lnTo>
                <a:lnTo>
                  <a:pt x="513295" y="105472"/>
                </a:lnTo>
                <a:lnTo>
                  <a:pt x="556475" y="96819"/>
                </a:lnTo>
                <a:lnTo>
                  <a:pt x="600987" y="90511"/>
                </a:lnTo>
                <a:lnTo>
                  <a:pt x="646684" y="86652"/>
                </a:lnTo>
                <a:lnTo>
                  <a:pt x="693420" y="85344"/>
                </a:lnTo>
                <a:lnTo>
                  <a:pt x="740155" y="86652"/>
                </a:lnTo>
                <a:lnTo>
                  <a:pt x="785852" y="90511"/>
                </a:lnTo>
                <a:lnTo>
                  <a:pt x="830364" y="96819"/>
                </a:lnTo>
                <a:lnTo>
                  <a:pt x="873544" y="105472"/>
                </a:lnTo>
                <a:lnTo>
                  <a:pt x="915245" y="116371"/>
                </a:lnTo>
                <a:lnTo>
                  <a:pt x="955320" y="129413"/>
                </a:lnTo>
                <a:lnTo>
                  <a:pt x="993622" y="144496"/>
                </a:lnTo>
                <a:lnTo>
                  <a:pt x="1030004" y="161519"/>
                </a:lnTo>
                <a:lnTo>
                  <a:pt x="1064320" y="180380"/>
                </a:lnTo>
                <a:lnTo>
                  <a:pt x="1096422" y="200977"/>
                </a:lnTo>
                <a:lnTo>
                  <a:pt x="1153399" y="246973"/>
                </a:lnTo>
                <a:lnTo>
                  <a:pt x="1199760" y="298693"/>
                </a:lnTo>
                <a:lnTo>
                  <a:pt x="1234330" y="355323"/>
                </a:lnTo>
                <a:lnTo>
                  <a:pt x="1255933" y="416050"/>
                </a:lnTo>
                <a:lnTo>
                  <a:pt x="1263396" y="480060"/>
                </a:lnTo>
                <a:lnTo>
                  <a:pt x="1263396" y="752346"/>
                </a:lnTo>
                <a:lnTo>
                  <a:pt x="1282297" y="732955"/>
                </a:lnTo>
                <a:lnTo>
                  <a:pt x="1308760" y="700695"/>
                </a:lnTo>
                <a:lnTo>
                  <a:pt x="1331642" y="666940"/>
                </a:lnTo>
                <a:lnTo>
                  <a:pt x="1350763" y="631813"/>
                </a:lnTo>
                <a:lnTo>
                  <a:pt x="1365946" y="595438"/>
                </a:lnTo>
                <a:lnTo>
                  <a:pt x="1377011" y="557939"/>
                </a:lnTo>
                <a:lnTo>
                  <a:pt x="1383781" y="519438"/>
                </a:lnTo>
                <a:lnTo>
                  <a:pt x="1386078" y="480060"/>
                </a:lnTo>
                <a:close/>
              </a:path>
              <a:path w="1386204" h="960120">
                <a:moveTo>
                  <a:pt x="1263396" y="752346"/>
                </a:moveTo>
                <a:lnTo>
                  <a:pt x="1263396" y="480060"/>
                </a:lnTo>
                <a:lnTo>
                  <a:pt x="1261505" y="512429"/>
                </a:lnTo>
                <a:lnTo>
                  <a:pt x="1255933" y="544090"/>
                </a:lnTo>
                <a:lnTo>
                  <a:pt x="1234330" y="604875"/>
                </a:lnTo>
                <a:lnTo>
                  <a:pt x="1199760" y="661591"/>
                </a:lnTo>
                <a:lnTo>
                  <a:pt x="1153399" y="713414"/>
                </a:lnTo>
                <a:lnTo>
                  <a:pt x="1096422" y="759523"/>
                </a:lnTo>
                <a:lnTo>
                  <a:pt x="1064320" y="780177"/>
                </a:lnTo>
                <a:lnTo>
                  <a:pt x="1030004" y="799094"/>
                </a:lnTo>
                <a:lnTo>
                  <a:pt x="993622" y="816170"/>
                </a:lnTo>
                <a:lnTo>
                  <a:pt x="955320" y="831303"/>
                </a:lnTo>
                <a:lnTo>
                  <a:pt x="915245" y="844391"/>
                </a:lnTo>
                <a:lnTo>
                  <a:pt x="873544" y="855329"/>
                </a:lnTo>
                <a:lnTo>
                  <a:pt x="830364" y="864016"/>
                </a:lnTo>
                <a:lnTo>
                  <a:pt x="785852" y="870348"/>
                </a:lnTo>
                <a:lnTo>
                  <a:pt x="740155" y="874223"/>
                </a:lnTo>
                <a:lnTo>
                  <a:pt x="693420" y="875538"/>
                </a:lnTo>
                <a:lnTo>
                  <a:pt x="646684" y="874223"/>
                </a:lnTo>
                <a:lnTo>
                  <a:pt x="600987" y="870348"/>
                </a:lnTo>
                <a:lnTo>
                  <a:pt x="556475" y="864016"/>
                </a:lnTo>
                <a:lnTo>
                  <a:pt x="513295" y="855329"/>
                </a:lnTo>
                <a:lnTo>
                  <a:pt x="471594" y="844391"/>
                </a:lnTo>
                <a:lnTo>
                  <a:pt x="431519" y="831303"/>
                </a:lnTo>
                <a:lnTo>
                  <a:pt x="393217" y="816170"/>
                </a:lnTo>
                <a:lnTo>
                  <a:pt x="356835" y="799094"/>
                </a:lnTo>
                <a:lnTo>
                  <a:pt x="322519" y="780177"/>
                </a:lnTo>
                <a:lnTo>
                  <a:pt x="290417" y="759523"/>
                </a:lnTo>
                <a:lnTo>
                  <a:pt x="233440" y="713414"/>
                </a:lnTo>
                <a:lnTo>
                  <a:pt x="187079" y="661591"/>
                </a:lnTo>
                <a:lnTo>
                  <a:pt x="152509" y="604875"/>
                </a:lnTo>
                <a:lnTo>
                  <a:pt x="130906" y="544090"/>
                </a:lnTo>
                <a:lnTo>
                  <a:pt x="123444" y="480060"/>
                </a:lnTo>
                <a:lnTo>
                  <a:pt x="123444" y="753083"/>
                </a:lnTo>
                <a:lnTo>
                  <a:pt x="166811" y="792496"/>
                </a:lnTo>
                <a:lnTo>
                  <a:pt x="202977" y="819531"/>
                </a:lnTo>
                <a:lnTo>
                  <a:pt x="242018" y="844576"/>
                </a:lnTo>
                <a:lnTo>
                  <a:pt x="283756" y="867509"/>
                </a:lnTo>
                <a:lnTo>
                  <a:pt x="328013" y="888207"/>
                </a:lnTo>
                <a:lnTo>
                  <a:pt x="374612" y="906545"/>
                </a:lnTo>
                <a:lnTo>
                  <a:pt x="423374" y="922401"/>
                </a:lnTo>
                <a:lnTo>
                  <a:pt x="474122" y="935650"/>
                </a:lnTo>
                <a:lnTo>
                  <a:pt x="526678" y="946170"/>
                </a:lnTo>
                <a:lnTo>
                  <a:pt x="580865" y="953838"/>
                </a:lnTo>
                <a:lnTo>
                  <a:pt x="636505" y="958528"/>
                </a:lnTo>
                <a:lnTo>
                  <a:pt x="693420" y="960120"/>
                </a:lnTo>
                <a:lnTo>
                  <a:pt x="750225" y="958528"/>
                </a:lnTo>
                <a:lnTo>
                  <a:pt x="805767" y="953838"/>
                </a:lnTo>
                <a:lnTo>
                  <a:pt x="859867" y="946170"/>
                </a:lnTo>
                <a:lnTo>
                  <a:pt x="912345" y="935650"/>
                </a:lnTo>
                <a:lnTo>
                  <a:pt x="963025" y="922401"/>
                </a:lnTo>
                <a:lnTo>
                  <a:pt x="1011727" y="906545"/>
                </a:lnTo>
                <a:lnTo>
                  <a:pt x="1058273" y="888207"/>
                </a:lnTo>
                <a:lnTo>
                  <a:pt x="1102485" y="867509"/>
                </a:lnTo>
                <a:lnTo>
                  <a:pt x="1144186" y="844576"/>
                </a:lnTo>
                <a:lnTo>
                  <a:pt x="1183195" y="819531"/>
                </a:lnTo>
                <a:lnTo>
                  <a:pt x="1219336" y="792496"/>
                </a:lnTo>
                <a:lnTo>
                  <a:pt x="1252429" y="763597"/>
                </a:lnTo>
                <a:lnTo>
                  <a:pt x="1263396" y="752346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59609" y="3246120"/>
            <a:ext cx="1157605" cy="800100"/>
          </a:xfrm>
          <a:custGeom>
            <a:avLst/>
            <a:gdLst/>
            <a:ahLst/>
            <a:cxnLst/>
            <a:rect l="l" t="t" r="r" b="b"/>
            <a:pathLst>
              <a:path w="1157604" h="800100">
                <a:moveTo>
                  <a:pt x="1157478" y="400049"/>
                </a:moveTo>
                <a:lnTo>
                  <a:pt x="1149904" y="335150"/>
                </a:lnTo>
                <a:lnTo>
                  <a:pt x="1127979" y="273588"/>
                </a:lnTo>
                <a:lnTo>
                  <a:pt x="1092896" y="216187"/>
                </a:lnTo>
                <a:lnTo>
                  <a:pt x="1045848" y="163769"/>
                </a:lnTo>
                <a:lnTo>
                  <a:pt x="988028" y="117157"/>
                </a:lnTo>
                <a:lnTo>
                  <a:pt x="955451" y="96286"/>
                </a:lnTo>
                <a:lnTo>
                  <a:pt x="920630" y="77175"/>
                </a:lnTo>
                <a:lnTo>
                  <a:pt x="883712" y="59927"/>
                </a:lnTo>
                <a:lnTo>
                  <a:pt x="844846" y="44645"/>
                </a:lnTo>
                <a:lnTo>
                  <a:pt x="804183" y="31432"/>
                </a:lnTo>
                <a:lnTo>
                  <a:pt x="761871" y="20391"/>
                </a:lnTo>
                <a:lnTo>
                  <a:pt x="718060" y="11624"/>
                </a:lnTo>
                <a:lnTo>
                  <a:pt x="672898" y="5234"/>
                </a:lnTo>
                <a:lnTo>
                  <a:pt x="626535" y="1325"/>
                </a:lnTo>
                <a:lnTo>
                  <a:pt x="579120" y="0"/>
                </a:lnTo>
                <a:lnTo>
                  <a:pt x="531595" y="1325"/>
                </a:lnTo>
                <a:lnTo>
                  <a:pt x="485134" y="5234"/>
                </a:lnTo>
                <a:lnTo>
                  <a:pt x="439885" y="11624"/>
                </a:lnTo>
                <a:lnTo>
                  <a:pt x="395996" y="20391"/>
                </a:lnTo>
                <a:lnTo>
                  <a:pt x="353615" y="31432"/>
                </a:lnTo>
                <a:lnTo>
                  <a:pt x="312892" y="44645"/>
                </a:lnTo>
                <a:lnTo>
                  <a:pt x="273975" y="59927"/>
                </a:lnTo>
                <a:lnTo>
                  <a:pt x="237012" y="77175"/>
                </a:lnTo>
                <a:lnTo>
                  <a:pt x="202152" y="96286"/>
                </a:lnTo>
                <a:lnTo>
                  <a:pt x="169545" y="117157"/>
                </a:lnTo>
                <a:lnTo>
                  <a:pt x="111678" y="163769"/>
                </a:lnTo>
                <a:lnTo>
                  <a:pt x="64602" y="216187"/>
                </a:lnTo>
                <a:lnTo>
                  <a:pt x="29504" y="273588"/>
                </a:lnTo>
                <a:lnTo>
                  <a:pt x="7574" y="335150"/>
                </a:lnTo>
                <a:lnTo>
                  <a:pt x="0" y="400050"/>
                </a:lnTo>
                <a:lnTo>
                  <a:pt x="1918" y="432865"/>
                </a:lnTo>
                <a:lnTo>
                  <a:pt x="16819" y="496199"/>
                </a:lnTo>
                <a:lnTo>
                  <a:pt x="45481" y="555783"/>
                </a:lnTo>
                <a:lnTo>
                  <a:pt x="86717" y="610796"/>
                </a:lnTo>
                <a:lnTo>
                  <a:pt x="139337" y="660413"/>
                </a:lnTo>
                <a:lnTo>
                  <a:pt x="202152" y="703813"/>
                </a:lnTo>
                <a:lnTo>
                  <a:pt x="237012" y="722924"/>
                </a:lnTo>
                <a:lnTo>
                  <a:pt x="273975" y="740172"/>
                </a:lnTo>
                <a:lnTo>
                  <a:pt x="312892" y="755454"/>
                </a:lnTo>
                <a:lnTo>
                  <a:pt x="353615" y="768667"/>
                </a:lnTo>
                <a:lnTo>
                  <a:pt x="395996" y="779708"/>
                </a:lnTo>
                <a:lnTo>
                  <a:pt x="439885" y="788475"/>
                </a:lnTo>
                <a:lnTo>
                  <a:pt x="485134" y="794865"/>
                </a:lnTo>
                <a:lnTo>
                  <a:pt x="531595" y="798774"/>
                </a:lnTo>
                <a:lnTo>
                  <a:pt x="579120" y="800100"/>
                </a:lnTo>
                <a:lnTo>
                  <a:pt x="626535" y="798774"/>
                </a:lnTo>
                <a:lnTo>
                  <a:pt x="672898" y="794865"/>
                </a:lnTo>
                <a:lnTo>
                  <a:pt x="718060" y="788475"/>
                </a:lnTo>
                <a:lnTo>
                  <a:pt x="761871" y="779708"/>
                </a:lnTo>
                <a:lnTo>
                  <a:pt x="804183" y="768667"/>
                </a:lnTo>
                <a:lnTo>
                  <a:pt x="844846" y="755454"/>
                </a:lnTo>
                <a:lnTo>
                  <a:pt x="883712" y="740172"/>
                </a:lnTo>
                <a:lnTo>
                  <a:pt x="920630" y="722924"/>
                </a:lnTo>
                <a:lnTo>
                  <a:pt x="955451" y="703813"/>
                </a:lnTo>
                <a:lnTo>
                  <a:pt x="988028" y="682942"/>
                </a:lnTo>
                <a:lnTo>
                  <a:pt x="1045848" y="636330"/>
                </a:lnTo>
                <a:lnTo>
                  <a:pt x="1092896" y="583912"/>
                </a:lnTo>
                <a:lnTo>
                  <a:pt x="1127979" y="526511"/>
                </a:lnTo>
                <a:lnTo>
                  <a:pt x="1149904" y="464949"/>
                </a:lnTo>
                <a:lnTo>
                  <a:pt x="1157478" y="400049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59609" y="3246120"/>
            <a:ext cx="1157605" cy="800100"/>
          </a:xfrm>
          <a:custGeom>
            <a:avLst/>
            <a:gdLst/>
            <a:ahLst/>
            <a:cxnLst/>
            <a:rect l="l" t="t" r="r" b="b"/>
            <a:pathLst>
              <a:path w="1157604" h="800100">
                <a:moveTo>
                  <a:pt x="579120" y="0"/>
                </a:moveTo>
                <a:lnTo>
                  <a:pt x="531595" y="1325"/>
                </a:lnTo>
                <a:lnTo>
                  <a:pt x="485134" y="5234"/>
                </a:lnTo>
                <a:lnTo>
                  <a:pt x="439885" y="11624"/>
                </a:lnTo>
                <a:lnTo>
                  <a:pt x="395996" y="20391"/>
                </a:lnTo>
                <a:lnTo>
                  <a:pt x="353615" y="31432"/>
                </a:lnTo>
                <a:lnTo>
                  <a:pt x="312892" y="44645"/>
                </a:lnTo>
                <a:lnTo>
                  <a:pt x="273975" y="59927"/>
                </a:lnTo>
                <a:lnTo>
                  <a:pt x="237012" y="77175"/>
                </a:lnTo>
                <a:lnTo>
                  <a:pt x="202152" y="96286"/>
                </a:lnTo>
                <a:lnTo>
                  <a:pt x="169545" y="117157"/>
                </a:lnTo>
                <a:lnTo>
                  <a:pt x="111678" y="163769"/>
                </a:lnTo>
                <a:lnTo>
                  <a:pt x="64602" y="216187"/>
                </a:lnTo>
                <a:lnTo>
                  <a:pt x="29504" y="273588"/>
                </a:lnTo>
                <a:lnTo>
                  <a:pt x="7574" y="335150"/>
                </a:lnTo>
                <a:lnTo>
                  <a:pt x="0" y="400050"/>
                </a:lnTo>
                <a:lnTo>
                  <a:pt x="1918" y="432865"/>
                </a:lnTo>
                <a:lnTo>
                  <a:pt x="16819" y="496199"/>
                </a:lnTo>
                <a:lnTo>
                  <a:pt x="45481" y="555783"/>
                </a:lnTo>
                <a:lnTo>
                  <a:pt x="86717" y="610796"/>
                </a:lnTo>
                <a:lnTo>
                  <a:pt x="139337" y="660413"/>
                </a:lnTo>
                <a:lnTo>
                  <a:pt x="202152" y="703813"/>
                </a:lnTo>
                <a:lnTo>
                  <a:pt x="237012" y="722924"/>
                </a:lnTo>
                <a:lnTo>
                  <a:pt x="273975" y="740172"/>
                </a:lnTo>
                <a:lnTo>
                  <a:pt x="312892" y="755454"/>
                </a:lnTo>
                <a:lnTo>
                  <a:pt x="353615" y="768667"/>
                </a:lnTo>
                <a:lnTo>
                  <a:pt x="395996" y="779708"/>
                </a:lnTo>
                <a:lnTo>
                  <a:pt x="439885" y="788475"/>
                </a:lnTo>
                <a:lnTo>
                  <a:pt x="485134" y="794865"/>
                </a:lnTo>
                <a:lnTo>
                  <a:pt x="531595" y="798774"/>
                </a:lnTo>
                <a:lnTo>
                  <a:pt x="579120" y="800100"/>
                </a:lnTo>
                <a:lnTo>
                  <a:pt x="626535" y="798774"/>
                </a:lnTo>
                <a:lnTo>
                  <a:pt x="672898" y="794865"/>
                </a:lnTo>
                <a:lnTo>
                  <a:pt x="718060" y="788475"/>
                </a:lnTo>
                <a:lnTo>
                  <a:pt x="761871" y="779708"/>
                </a:lnTo>
                <a:lnTo>
                  <a:pt x="804183" y="768667"/>
                </a:lnTo>
                <a:lnTo>
                  <a:pt x="844846" y="755454"/>
                </a:lnTo>
                <a:lnTo>
                  <a:pt x="883712" y="740172"/>
                </a:lnTo>
                <a:lnTo>
                  <a:pt x="920630" y="722924"/>
                </a:lnTo>
                <a:lnTo>
                  <a:pt x="955451" y="703813"/>
                </a:lnTo>
                <a:lnTo>
                  <a:pt x="988028" y="682942"/>
                </a:lnTo>
                <a:lnTo>
                  <a:pt x="1045848" y="636330"/>
                </a:lnTo>
                <a:lnTo>
                  <a:pt x="1092896" y="583912"/>
                </a:lnTo>
                <a:lnTo>
                  <a:pt x="1127979" y="526511"/>
                </a:lnTo>
                <a:lnTo>
                  <a:pt x="1149904" y="464949"/>
                </a:lnTo>
                <a:lnTo>
                  <a:pt x="1157478" y="400049"/>
                </a:lnTo>
                <a:lnTo>
                  <a:pt x="1155559" y="367234"/>
                </a:lnTo>
                <a:lnTo>
                  <a:pt x="1140661" y="303900"/>
                </a:lnTo>
                <a:lnTo>
                  <a:pt x="1112008" y="244316"/>
                </a:lnTo>
                <a:lnTo>
                  <a:pt x="1070793" y="189303"/>
                </a:lnTo>
                <a:lnTo>
                  <a:pt x="1018210" y="139686"/>
                </a:lnTo>
                <a:lnTo>
                  <a:pt x="955451" y="96286"/>
                </a:lnTo>
                <a:lnTo>
                  <a:pt x="920630" y="77175"/>
                </a:lnTo>
                <a:lnTo>
                  <a:pt x="883712" y="59927"/>
                </a:lnTo>
                <a:lnTo>
                  <a:pt x="844846" y="44645"/>
                </a:lnTo>
                <a:lnTo>
                  <a:pt x="804183" y="31432"/>
                </a:lnTo>
                <a:lnTo>
                  <a:pt x="761871" y="20391"/>
                </a:lnTo>
                <a:lnTo>
                  <a:pt x="718060" y="11624"/>
                </a:lnTo>
                <a:lnTo>
                  <a:pt x="672898" y="5234"/>
                </a:lnTo>
                <a:lnTo>
                  <a:pt x="626535" y="1325"/>
                </a:lnTo>
                <a:lnTo>
                  <a:pt x="57912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548249" y="3414734"/>
            <a:ext cx="979805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(2)R和S同</a:t>
            </a:r>
            <a:endParaRPr sz="16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时在归并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92809" y="3977640"/>
            <a:ext cx="1945005" cy="943610"/>
          </a:xfrm>
          <a:custGeom>
            <a:avLst/>
            <a:gdLst/>
            <a:ahLst/>
            <a:cxnLst/>
            <a:rect l="l" t="t" r="r" b="b"/>
            <a:pathLst>
              <a:path w="1945004" h="943610">
                <a:moveTo>
                  <a:pt x="972311" y="0"/>
                </a:moveTo>
                <a:lnTo>
                  <a:pt x="892641" y="1562"/>
                </a:lnTo>
                <a:lnTo>
                  <a:pt x="814730" y="6170"/>
                </a:lnTo>
                <a:lnTo>
                  <a:pt x="738831" y="13702"/>
                </a:lnTo>
                <a:lnTo>
                  <a:pt x="665195" y="24036"/>
                </a:lnTo>
                <a:lnTo>
                  <a:pt x="594074" y="37052"/>
                </a:lnTo>
                <a:lnTo>
                  <a:pt x="525719" y="52628"/>
                </a:lnTo>
                <a:lnTo>
                  <a:pt x="460381" y="70643"/>
                </a:lnTo>
                <a:lnTo>
                  <a:pt x="398312" y="90976"/>
                </a:lnTo>
                <a:lnTo>
                  <a:pt x="339764" y="113506"/>
                </a:lnTo>
                <a:lnTo>
                  <a:pt x="284987" y="138112"/>
                </a:lnTo>
                <a:lnTo>
                  <a:pt x="234234" y="164672"/>
                </a:lnTo>
                <a:lnTo>
                  <a:pt x="187756" y="193066"/>
                </a:lnTo>
                <a:lnTo>
                  <a:pt x="145804" y="223172"/>
                </a:lnTo>
                <a:lnTo>
                  <a:pt x="108630" y="254869"/>
                </a:lnTo>
                <a:lnTo>
                  <a:pt x="76485" y="288036"/>
                </a:lnTo>
                <a:lnTo>
                  <a:pt x="49621" y="322551"/>
                </a:lnTo>
                <a:lnTo>
                  <a:pt x="28289" y="358294"/>
                </a:lnTo>
                <a:lnTo>
                  <a:pt x="12740" y="395144"/>
                </a:lnTo>
                <a:lnTo>
                  <a:pt x="3227" y="432979"/>
                </a:lnTo>
                <a:lnTo>
                  <a:pt x="0" y="471678"/>
                </a:lnTo>
                <a:lnTo>
                  <a:pt x="3227" y="510376"/>
                </a:lnTo>
                <a:lnTo>
                  <a:pt x="12740" y="548211"/>
                </a:lnTo>
                <a:lnTo>
                  <a:pt x="28289" y="585061"/>
                </a:lnTo>
                <a:lnTo>
                  <a:pt x="49621" y="620804"/>
                </a:lnTo>
                <a:lnTo>
                  <a:pt x="76485" y="655320"/>
                </a:lnTo>
                <a:lnTo>
                  <a:pt x="108630" y="688486"/>
                </a:lnTo>
                <a:lnTo>
                  <a:pt x="145804" y="720183"/>
                </a:lnTo>
                <a:lnTo>
                  <a:pt x="187756" y="750289"/>
                </a:lnTo>
                <a:lnTo>
                  <a:pt x="234234" y="778683"/>
                </a:lnTo>
                <a:lnTo>
                  <a:pt x="284987" y="805243"/>
                </a:lnTo>
                <a:lnTo>
                  <a:pt x="339764" y="829849"/>
                </a:lnTo>
                <a:lnTo>
                  <a:pt x="398312" y="852379"/>
                </a:lnTo>
                <a:lnTo>
                  <a:pt x="460381" y="872712"/>
                </a:lnTo>
                <a:lnTo>
                  <a:pt x="525719" y="890727"/>
                </a:lnTo>
                <a:lnTo>
                  <a:pt x="594074" y="906303"/>
                </a:lnTo>
                <a:lnTo>
                  <a:pt x="665195" y="919319"/>
                </a:lnTo>
                <a:lnTo>
                  <a:pt x="738831" y="929653"/>
                </a:lnTo>
                <a:lnTo>
                  <a:pt x="814730" y="937185"/>
                </a:lnTo>
                <a:lnTo>
                  <a:pt x="892641" y="941793"/>
                </a:lnTo>
                <a:lnTo>
                  <a:pt x="972311" y="943356"/>
                </a:lnTo>
                <a:lnTo>
                  <a:pt x="1052086" y="941793"/>
                </a:lnTo>
                <a:lnTo>
                  <a:pt x="1130078" y="937185"/>
                </a:lnTo>
                <a:lnTo>
                  <a:pt x="1206040" y="929653"/>
                </a:lnTo>
                <a:lnTo>
                  <a:pt x="1279721" y="919319"/>
                </a:lnTo>
                <a:lnTo>
                  <a:pt x="1350871" y="906303"/>
                </a:lnTo>
                <a:lnTo>
                  <a:pt x="1419241" y="890727"/>
                </a:lnTo>
                <a:lnTo>
                  <a:pt x="1484580" y="872712"/>
                </a:lnTo>
                <a:lnTo>
                  <a:pt x="1546640" y="852379"/>
                </a:lnTo>
                <a:lnTo>
                  <a:pt x="1605170" y="829849"/>
                </a:lnTo>
                <a:lnTo>
                  <a:pt x="1659921" y="805243"/>
                </a:lnTo>
                <a:lnTo>
                  <a:pt x="1710643" y="778683"/>
                </a:lnTo>
                <a:lnTo>
                  <a:pt x="1757086" y="750289"/>
                </a:lnTo>
                <a:lnTo>
                  <a:pt x="1799001" y="720183"/>
                </a:lnTo>
                <a:lnTo>
                  <a:pt x="1836137" y="688486"/>
                </a:lnTo>
                <a:lnTo>
                  <a:pt x="1868245" y="655319"/>
                </a:lnTo>
                <a:lnTo>
                  <a:pt x="1895075" y="620804"/>
                </a:lnTo>
                <a:lnTo>
                  <a:pt x="1916378" y="585061"/>
                </a:lnTo>
                <a:lnTo>
                  <a:pt x="1931903" y="548211"/>
                </a:lnTo>
                <a:lnTo>
                  <a:pt x="1941402" y="510376"/>
                </a:lnTo>
                <a:lnTo>
                  <a:pt x="1944623" y="471677"/>
                </a:lnTo>
                <a:lnTo>
                  <a:pt x="1941402" y="432979"/>
                </a:lnTo>
                <a:lnTo>
                  <a:pt x="1931903" y="395144"/>
                </a:lnTo>
                <a:lnTo>
                  <a:pt x="1916378" y="358294"/>
                </a:lnTo>
                <a:lnTo>
                  <a:pt x="1895075" y="322551"/>
                </a:lnTo>
                <a:lnTo>
                  <a:pt x="1868245" y="288035"/>
                </a:lnTo>
                <a:lnTo>
                  <a:pt x="1836137" y="254869"/>
                </a:lnTo>
                <a:lnTo>
                  <a:pt x="1799001" y="223172"/>
                </a:lnTo>
                <a:lnTo>
                  <a:pt x="1757086" y="193066"/>
                </a:lnTo>
                <a:lnTo>
                  <a:pt x="1710643" y="164672"/>
                </a:lnTo>
                <a:lnTo>
                  <a:pt x="1659921" y="138112"/>
                </a:lnTo>
                <a:lnTo>
                  <a:pt x="1605170" y="113506"/>
                </a:lnTo>
                <a:lnTo>
                  <a:pt x="1546640" y="90976"/>
                </a:lnTo>
                <a:lnTo>
                  <a:pt x="1484580" y="70643"/>
                </a:lnTo>
                <a:lnTo>
                  <a:pt x="1419241" y="52628"/>
                </a:lnTo>
                <a:lnTo>
                  <a:pt x="1350871" y="37052"/>
                </a:lnTo>
                <a:lnTo>
                  <a:pt x="1279721" y="24036"/>
                </a:lnTo>
                <a:lnTo>
                  <a:pt x="1206040" y="13702"/>
                </a:lnTo>
                <a:lnTo>
                  <a:pt x="1130078" y="6170"/>
                </a:lnTo>
                <a:lnTo>
                  <a:pt x="1052086" y="1562"/>
                </a:lnTo>
                <a:lnTo>
                  <a:pt x="97231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18717" y="4803647"/>
            <a:ext cx="1945005" cy="942975"/>
          </a:xfrm>
          <a:custGeom>
            <a:avLst/>
            <a:gdLst/>
            <a:ahLst/>
            <a:cxnLst/>
            <a:rect l="l" t="t" r="r" b="b"/>
            <a:pathLst>
              <a:path w="1945004" h="942975">
                <a:moveTo>
                  <a:pt x="972311" y="0"/>
                </a:moveTo>
                <a:lnTo>
                  <a:pt x="892537" y="1562"/>
                </a:lnTo>
                <a:lnTo>
                  <a:pt x="814545" y="6170"/>
                </a:lnTo>
                <a:lnTo>
                  <a:pt x="738583" y="13702"/>
                </a:lnTo>
                <a:lnTo>
                  <a:pt x="664902" y="24036"/>
                </a:lnTo>
                <a:lnTo>
                  <a:pt x="593752" y="37052"/>
                </a:lnTo>
                <a:lnTo>
                  <a:pt x="525382" y="52628"/>
                </a:lnTo>
                <a:lnTo>
                  <a:pt x="460043" y="70643"/>
                </a:lnTo>
                <a:lnTo>
                  <a:pt x="397983" y="90976"/>
                </a:lnTo>
                <a:lnTo>
                  <a:pt x="339453" y="113506"/>
                </a:lnTo>
                <a:lnTo>
                  <a:pt x="284702" y="138112"/>
                </a:lnTo>
                <a:lnTo>
                  <a:pt x="233980" y="164672"/>
                </a:lnTo>
                <a:lnTo>
                  <a:pt x="187537" y="193066"/>
                </a:lnTo>
                <a:lnTo>
                  <a:pt x="145622" y="223172"/>
                </a:lnTo>
                <a:lnTo>
                  <a:pt x="108486" y="254869"/>
                </a:lnTo>
                <a:lnTo>
                  <a:pt x="76378" y="288036"/>
                </a:lnTo>
                <a:lnTo>
                  <a:pt x="49548" y="322551"/>
                </a:lnTo>
                <a:lnTo>
                  <a:pt x="28245" y="358294"/>
                </a:lnTo>
                <a:lnTo>
                  <a:pt x="12720" y="395144"/>
                </a:lnTo>
                <a:lnTo>
                  <a:pt x="3221" y="432979"/>
                </a:lnTo>
                <a:lnTo>
                  <a:pt x="0" y="471678"/>
                </a:lnTo>
                <a:lnTo>
                  <a:pt x="3221" y="510268"/>
                </a:lnTo>
                <a:lnTo>
                  <a:pt x="12720" y="548005"/>
                </a:lnTo>
                <a:lnTo>
                  <a:pt x="28245" y="584767"/>
                </a:lnTo>
                <a:lnTo>
                  <a:pt x="49548" y="620432"/>
                </a:lnTo>
                <a:lnTo>
                  <a:pt x="76378" y="654879"/>
                </a:lnTo>
                <a:lnTo>
                  <a:pt x="108486" y="687986"/>
                </a:lnTo>
                <a:lnTo>
                  <a:pt x="145622" y="719630"/>
                </a:lnTo>
                <a:lnTo>
                  <a:pt x="187537" y="749692"/>
                </a:lnTo>
                <a:lnTo>
                  <a:pt x="233980" y="778048"/>
                </a:lnTo>
                <a:lnTo>
                  <a:pt x="284702" y="804576"/>
                </a:lnTo>
                <a:lnTo>
                  <a:pt x="339453" y="829156"/>
                </a:lnTo>
                <a:lnTo>
                  <a:pt x="397983" y="851666"/>
                </a:lnTo>
                <a:lnTo>
                  <a:pt x="460043" y="871983"/>
                </a:lnTo>
                <a:lnTo>
                  <a:pt x="525382" y="889986"/>
                </a:lnTo>
                <a:lnTo>
                  <a:pt x="593752" y="905553"/>
                </a:lnTo>
                <a:lnTo>
                  <a:pt x="664902" y="918563"/>
                </a:lnTo>
                <a:lnTo>
                  <a:pt x="738583" y="928894"/>
                </a:lnTo>
                <a:lnTo>
                  <a:pt x="814545" y="936424"/>
                </a:lnTo>
                <a:lnTo>
                  <a:pt x="892537" y="941031"/>
                </a:lnTo>
                <a:lnTo>
                  <a:pt x="972311" y="942594"/>
                </a:lnTo>
                <a:lnTo>
                  <a:pt x="1052086" y="941031"/>
                </a:lnTo>
                <a:lnTo>
                  <a:pt x="1130078" y="936424"/>
                </a:lnTo>
                <a:lnTo>
                  <a:pt x="1206040" y="928894"/>
                </a:lnTo>
                <a:lnTo>
                  <a:pt x="1279721" y="918563"/>
                </a:lnTo>
                <a:lnTo>
                  <a:pt x="1350871" y="905553"/>
                </a:lnTo>
                <a:lnTo>
                  <a:pt x="1419241" y="889986"/>
                </a:lnTo>
                <a:lnTo>
                  <a:pt x="1484580" y="871983"/>
                </a:lnTo>
                <a:lnTo>
                  <a:pt x="1546640" y="851666"/>
                </a:lnTo>
                <a:lnTo>
                  <a:pt x="1605170" y="829156"/>
                </a:lnTo>
                <a:lnTo>
                  <a:pt x="1659921" y="804576"/>
                </a:lnTo>
                <a:lnTo>
                  <a:pt x="1710643" y="778048"/>
                </a:lnTo>
                <a:lnTo>
                  <a:pt x="1757086" y="749692"/>
                </a:lnTo>
                <a:lnTo>
                  <a:pt x="1799001" y="719630"/>
                </a:lnTo>
                <a:lnTo>
                  <a:pt x="1836137" y="687986"/>
                </a:lnTo>
                <a:lnTo>
                  <a:pt x="1868245" y="654879"/>
                </a:lnTo>
                <a:lnTo>
                  <a:pt x="1895075" y="620432"/>
                </a:lnTo>
                <a:lnTo>
                  <a:pt x="1916378" y="584767"/>
                </a:lnTo>
                <a:lnTo>
                  <a:pt x="1931903" y="548005"/>
                </a:lnTo>
                <a:lnTo>
                  <a:pt x="1941402" y="510268"/>
                </a:lnTo>
                <a:lnTo>
                  <a:pt x="1944623" y="471677"/>
                </a:lnTo>
                <a:lnTo>
                  <a:pt x="1941402" y="432979"/>
                </a:lnTo>
                <a:lnTo>
                  <a:pt x="1931903" y="395144"/>
                </a:lnTo>
                <a:lnTo>
                  <a:pt x="1916378" y="358294"/>
                </a:lnTo>
                <a:lnTo>
                  <a:pt x="1895075" y="322551"/>
                </a:lnTo>
                <a:lnTo>
                  <a:pt x="1868245" y="288035"/>
                </a:lnTo>
                <a:lnTo>
                  <a:pt x="1836137" y="254869"/>
                </a:lnTo>
                <a:lnTo>
                  <a:pt x="1799001" y="223172"/>
                </a:lnTo>
                <a:lnTo>
                  <a:pt x="1757086" y="193066"/>
                </a:lnTo>
                <a:lnTo>
                  <a:pt x="1710643" y="164672"/>
                </a:lnTo>
                <a:lnTo>
                  <a:pt x="1659921" y="138112"/>
                </a:lnTo>
                <a:lnTo>
                  <a:pt x="1605170" y="113506"/>
                </a:lnTo>
                <a:lnTo>
                  <a:pt x="1546640" y="90976"/>
                </a:lnTo>
                <a:lnTo>
                  <a:pt x="1484580" y="70643"/>
                </a:lnTo>
                <a:lnTo>
                  <a:pt x="1419241" y="52628"/>
                </a:lnTo>
                <a:lnTo>
                  <a:pt x="1350871" y="37052"/>
                </a:lnTo>
                <a:lnTo>
                  <a:pt x="1279721" y="24036"/>
                </a:lnTo>
                <a:lnTo>
                  <a:pt x="1206040" y="13702"/>
                </a:lnTo>
                <a:lnTo>
                  <a:pt x="1130078" y="6170"/>
                </a:lnTo>
                <a:lnTo>
                  <a:pt x="1052086" y="1562"/>
                </a:lnTo>
                <a:lnTo>
                  <a:pt x="97231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16825" y="5646420"/>
            <a:ext cx="2025650" cy="859155"/>
          </a:xfrm>
          <a:custGeom>
            <a:avLst/>
            <a:gdLst/>
            <a:ahLst/>
            <a:cxnLst/>
            <a:rect l="l" t="t" r="r" b="b"/>
            <a:pathLst>
              <a:path w="2025650" h="859154">
                <a:moveTo>
                  <a:pt x="2025395" y="429768"/>
                </a:moveTo>
                <a:lnTo>
                  <a:pt x="2012141" y="359962"/>
                </a:lnTo>
                <a:lnTo>
                  <a:pt x="1973768" y="293778"/>
                </a:lnTo>
                <a:lnTo>
                  <a:pt x="1945814" y="262318"/>
                </a:lnTo>
                <a:lnTo>
                  <a:pt x="1912362" y="232093"/>
                </a:lnTo>
                <a:lnTo>
                  <a:pt x="1873673" y="203211"/>
                </a:lnTo>
                <a:lnTo>
                  <a:pt x="1830007" y="175784"/>
                </a:lnTo>
                <a:lnTo>
                  <a:pt x="1781624" y="149920"/>
                </a:lnTo>
                <a:lnTo>
                  <a:pt x="1728787" y="125730"/>
                </a:lnTo>
                <a:lnTo>
                  <a:pt x="1671755" y="103322"/>
                </a:lnTo>
                <a:lnTo>
                  <a:pt x="1610788" y="82808"/>
                </a:lnTo>
                <a:lnTo>
                  <a:pt x="1546148" y="64296"/>
                </a:lnTo>
                <a:lnTo>
                  <a:pt x="1478095" y="47896"/>
                </a:lnTo>
                <a:lnTo>
                  <a:pt x="1406890" y="33718"/>
                </a:lnTo>
                <a:lnTo>
                  <a:pt x="1332792" y="21872"/>
                </a:lnTo>
                <a:lnTo>
                  <a:pt x="1256064" y="12467"/>
                </a:lnTo>
                <a:lnTo>
                  <a:pt x="1176965" y="5614"/>
                </a:lnTo>
                <a:lnTo>
                  <a:pt x="1095756" y="1421"/>
                </a:lnTo>
                <a:lnTo>
                  <a:pt x="1012697" y="0"/>
                </a:lnTo>
                <a:lnTo>
                  <a:pt x="929639" y="1421"/>
                </a:lnTo>
                <a:lnTo>
                  <a:pt x="848430" y="5614"/>
                </a:lnTo>
                <a:lnTo>
                  <a:pt x="769331" y="12467"/>
                </a:lnTo>
                <a:lnTo>
                  <a:pt x="692603" y="21872"/>
                </a:lnTo>
                <a:lnTo>
                  <a:pt x="618505" y="33718"/>
                </a:lnTo>
                <a:lnTo>
                  <a:pt x="547300" y="47896"/>
                </a:lnTo>
                <a:lnTo>
                  <a:pt x="479247" y="64296"/>
                </a:lnTo>
                <a:lnTo>
                  <a:pt x="414607" y="82808"/>
                </a:lnTo>
                <a:lnTo>
                  <a:pt x="353640" y="103322"/>
                </a:lnTo>
                <a:lnTo>
                  <a:pt x="296608" y="125730"/>
                </a:lnTo>
                <a:lnTo>
                  <a:pt x="243771" y="149920"/>
                </a:lnTo>
                <a:lnTo>
                  <a:pt x="195388" y="175784"/>
                </a:lnTo>
                <a:lnTo>
                  <a:pt x="151722" y="203211"/>
                </a:lnTo>
                <a:lnTo>
                  <a:pt x="113033" y="232093"/>
                </a:lnTo>
                <a:lnTo>
                  <a:pt x="79581" y="262318"/>
                </a:lnTo>
                <a:lnTo>
                  <a:pt x="51627" y="293778"/>
                </a:lnTo>
                <a:lnTo>
                  <a:pt x="29431" y="326363"/>
                </a:lnTo>
                <a:lnTo>
                  <a:pt x="3356" y="394467"/>
                </a:lnTo>
                <a:lnTo>
                  <a:pt x="0" y="429768"/>
                </a:lnTo>
                <a:lnTo>
                  <a:pt x="3356" y="464959"/>
                </a:lnTo>
                <a:lnTo>
                  <a:pt x="29431" y="532878"/>
                </a:lnTo>
                <a:lnTo>
                  <a:pt x="51627" y="565385"/>
                </a:lnTo>
                <a:lnTo>
                  <a:pt x="79581" y="596776"/>
                </a:lnTo>
                <a:lnTo>
                  <a:pt x="113033" y="626942"/>
                </a:lnTo>
                <a:lnTo>
                  <a:pt x="151722" y="655771"/>
                </a:lnTo>
                <a:lnTo>
                  <a:pt x="179832" y="673398"/>
                </a:lnTo>
                <a:lnTo>
                  <a:pt x="179832" y="429768"/>
                </a:lnTo>
                <a:lnTo>
                  <a:pt x="182591" y="400693"/>
                </a:lnTo>
                <a:lnTo>
                  <a:pt x="204021" y="344618"/>
                </a:lnTo>
                <a:lnTo>
                  <a:pt x="245244" y="291905"/>
                </a:lnTo>
                <a:lnTo>
                  <a:pt x="304550" y="243273"/>
                </a:lnTo>
                <a:lnTo>
                  <a:pt x="340449" y="220711"/>
                </a:lnTo>
                <a:lnTo>
                  <a:pt x="380227" y="199439"/>
                </a:lnTo>
                <a:lnTo>
                  <a:pt x="423672" y="179546"/>
                </a:lnTo>
                <a:lnTo>
                  <a:pt x="470567" y="161121"/>
                </a:lnTo>
                <a:lnTo>
                  <a:pt x="520702" y="144255"/>
                </a:lnTo>
                <a:lnTo>
                  <a:pt x="573860" y="129037"/>
                </a:lnTo>
                <a:lnTo>
                  <a:pt x="629829" y="115558"/>
                </a:lnTo>
                <a:lnTo>
                  <a:pt x="688395" y="103905"/>
                </a:lnTo>
                <a:lnTo>
                  <a:pt x="749344" y="94171"/>
                </a:lnTo>
                <a:lnTo>
                  <a:pt x="812463" y="86443"/>
                </a:lnTo>
                <a:lnTo>
                  <a:pt x="877537" y="80812"/>
                </a:lnTo>
                <a:lnTo>
                  <a:pt x="944353" y="77368"/>
                </a:lnTo>
                <a:lnTo>
                  <a:pt x="1012697" y="76200"/>
                </a:lnTo>
                <a:lnTo>
                  <a:pt x="1081047" y="77368"/>
                </a:lnTo>
                <a:lnTo>
                  <a:pt x="1147879" y="80812"/>
                </a:lnTo>
                <a:lnTo>
                  <a:pt x="1212979" y="86443"/>
                </a:lnTo>
                <a:lnTo>
                  <a:pt x="1276130" y="94171"/>
                </a:lnTo>
                <a:lnTo>
                  <a:pt x="1337119" y="103905"/>
                </a:lnTo>
                <a:lnTo>
                  <a:pt x="1395731" y="115558"/>
                </a:lnTo>
                <a:lnTo>
                  <a:pt x="1451750" y="129037"/>
                </a:lnTo>
                <a:lnTo>
                  <a:pt x="1504962" y="144255"/>
                </a:lnTo>
                <a:lnTo>
                  <a:pt x="1555152" y="161121"/>
                </a:lnTo>
                <a:lnTo>
                  <a:pt x="1602105" y="179546"/>
                </a:lnTo>
                <a:lnTo>
                  <a:pt x="1645606" y="199439"/>
                </a:lnTo>
                <a:lnTo>
                  <a:pt x="1685440" y="220711"/>
                </a:lnTo>
                <a:lnTo>
                  <a:pt x="1721393" y="243273"/>
                </a:lnTo>
                <a:lnTo>
                  <a:pt x="1753249" y="267034"/>
                </a:lnTo>
                <a:lnTo>
                  <a:pt x="1803812" y="317796"/>
                </a:lnTo>
                <a:lnTo>
                  <a:pt x="1835411" y="372280"/>
                </a:lnTo>
                <a:lnTo>
                  <a:pt x="1846326" y="429768"/>
                </a:lnTo>
                <a:lnTo>
                  <a:pt x="1846326" y="672920"/>
                </a:lnTo>
                <a:lnTo>
                  <a:pt x="1873673" y="655771"/>
                </a:lnTo>
                <a:lnTo>
                  <a:pt x="1912362" y="626942"/>
                </a:lnTo>
                <a:lnTo>
                  <a:pt x="1945814" y="596776"/>
                </a:lnTo>
                <a:lnTo>
                  <a:pt x="1973768" y="565385"/>
                </a:lnTo>
                <a:lnTo>
                  <a:pt x="1995964" y="532878"/>
                </a:lnTo>
                <a:lnTo>
                  <a:pt x="2022039" y="464959"/>
                </a:lnTo>
                <a:lnTo>
                  <a:pt x="2025395" y="429768"/>
                </a:lnTo>
                <a:close/>
              </a:path>
              <a:path w="2025650" h="859154">
                <a:moveTo>
                  <a:pt x="1846326" y="672920"/>
                </a:moveTo>
                <a:lnTo>
                  <a:pt x="1846326" y="429768"/>
                </a:lnTo>
                <a:lnTo>
                  <a:pt x="1843561" y="458733"/>
                </a:lnTo>
                <a:lnTo>
                  <a:pt x="1835411" y="487049"/>
                </a:lnTo>
                <a:lnTo>
                  <a:pt x="1803812" y="541367"/>
                </a:lnTo>
                <a:lnTo>
                  <a:pt x="1753249" y="592000"/>
                </a:lnTo>
                <a:lnTo>
                  <a:pt x="1721393" y="615709"/>
                </a:lnTo>
                <a:lnTo>
                  <a:pt x="1685440" y="638226"/>
                </a:lnTo>
                <a:lnTo>
                  <a:pt x="1645606" y="659461"/>
                </a:lnTo>
                <a:lnTo>
                  <a:pt x="1602105" y="679323"/>
                </a:lnTo>
                <a:lnTo>
                  <a:pt x="1555152" y="697721"/>
                </a:lnTo>
                <a:lnTo>
                  <a:pt x="1504962" y="714567"/>
                </a:lnTo>
                <a:lnTo>
                  <a:pt x="1451750" y="729768"/>
                </a:lnTo>
                <a:lnTo>
                  <a:pt x="1395731" y="743236"/>
                </a:lnTo>
                <a:lnTo>
                  <a:pt x="1337119" y="754880"/>
                </a:lnTo>
                <a:lnTo>
                  <a:pt x="1276130" y="764609"/>
                </a:lnTo>
                <a:lnTo>
                  <a:pt x="1212979" y="772333"/>
                </a:lnTo>
                <a:lnTo>
                  <a:pt x="1147879" y="777962"/>
                </a:lnTo>
                <a:lnTo>
                  <a:pt x="1081047" y="781406"/>
                </a:lnTo>
                <a:lnTo>
                  <a:pt x="1012697" y="782574"/>
                </a:lnTo>
                <a:lnTo>
                  <a:pt x="944353" y="781406"/>
                </a:lnTo>
                <a:lnTo>
                  <a:pt x="877537" y="777962"/>
                </a:lnTo>
                <a:lnTo>
                  <a:pt x="812463" y="772333"/>
                </a:lnTo>
                <a:lnTo>
                  <a:pt x="749344" y="764609"/>
                </a:lnTo>
                <a:lnTo>
                  <a:pt x="688395" y="754880"/>
                </a:lnTo>
                <a:lnTo>
                  <a:pt x="629829" y="743236"/>
                </a:lnTo>
                <a:lnTo>
                  <a:pt x="573860" y="729768"/>
                </a:lnTo>
                <a:lnTo>
                  <a:pt x="520702" y="714567"/>
                </a:lnTo>
                <a:lnTo>
                  <a:pt x="470567" y="697721"/>
                </a:lnTo>
                <a:lnTo>
                  <a:pt x="423672" y="679323"/>
                </a:lnTo>
                <a:lnTo>
                  <a:pt x="380227" y="659461"/>
                </a:lnTo>
                <a:lnTo>
                  <a:pt x="340449" y="638226"/>
                </a:lnTo>
                <a:lnTo>
                  <a:pt x="304550" y="615709"/>
                </a:lnTo>
                <a:lnTo>
                  <a:pt x="272744" y="592000"/>
                </a:lnTo>
                <a:lnTo>
                  <a:pt x="222266" y="541367"/>
                </a:lnTo>
                <a:lnTo>
                  <a:pt x="190725" y="487049"/>
                </a:lnTo>
                <a:lnTo>
                  <a:pt x="179832" y="429768"/>
                </a:lnTo>
                <a:lnTo>
                  <a:pt x="179832" y="673398"/>
                </a:lnTo>
                <a:lnTo>
                  <a:pt x="243771" y="708980"/>
                </a:lnTo>
                <a:lnTo>
                  <a:pt x="296608" y="733139"/>
                </a:lnTo>
                <a:lnTo>
                  <a:pt x="353640" y="755520"/>
                </a:lnTo>
                <a:lnTo>
                  <a:pt x="414607" y="776014"/>
                </a:lnTo>
                <a:lnTo>
                  <a:pt x="479247" y="794510"/>
                </a:lnTo>
                <a:lnTo>
                  <a:pt x="547300" y="810898"/>
                </a:lnTo>
                <a:lnTo>
                  <a:pt x="618505" y="825067"/>
                </a:lnTo>
                <a:lnTo>
                  <a:pt x="692603" y="836907"/>
                </a:lnTo>
                <a:lnTo>
                  <a:pt x="769331" y="846308"/>
                </a:lnTo>
                <a:lnTo>
                  <a:pt x="848430" y="853160"/>
                </a:lnTo>
                <a:lnTo>
                  <a:pt x="929639" y="857352"/>
                </a:lnTo>
                <a:lnTo>
                  <a:pt x="1012697" y="858774"/>
                </a:lnTo>
                <a:lnTo>
                  <a:pt x="1095756" y="857352"/>
                </a:lnTo>
                <a:lnTo>
                  <a:pt x="1176965" y="853160"/>
                </a:lnTo>
                <a:lnTo>
                  <a:pt x="1256064" y="846308"/>
                </a:lnTo>
                <a:lnTo>
                  <a:pt x="1332792" y="836907"/>
                </a:lnTo>
                <a:lnTo>
                  <a:pt x="1406890" y="825067"/>
                </a:lnTo>
                <a:lnTo>
                  <a:pt x="1478095" y="810898"/>
                </a:lnTo>
                <a:lnTo>
                  <a:pt x="1546148" y="794510"/>
                </a:lnTo>
                <a:lnTo>
                  <a:pt x="1610788" y="776014"/>
                </a:lnTo>
                <a:lnTo>
                  <a:pt x="1671755" y="755520"/>
                </a:lnTo>
                <a:lnTo>
                  <a:pt x="1728787" y="733139"/>
                </a:lnTo>
                <a:lnTo>
                  <a:pt x="1781624" y="708980"/>
                </a:lnTo>
                <a:lnTo>
                  <a:pt x="1830007" y="683154"/>
                </a:lnTo>
                <a:lnTo>
                  <a:pt x="1846326" y="672920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83703" y="5718047"/>
            <a:ext cx="1692910" cy="715645"/>
          </a:xfrm>
          <a:custGeom>
            <a:avLst/>
            <a:gdLst/>
            <a:ahLst/>
            <a:cxnLst/>
            <a:rect l="l" t="t" r="r" b="b"/>
            <a:pathLst>
              <a:path w="1692909" h="715645">
                <a:moveTo>
                  <a:pt x="1692402" y="358139"/>
                </a:moveTo>
                <a:lnTo>
                  <a:pt x="1681330" y="299968"/>
                </a:lnTo>
                <a:lnTo>
                  <a:pt x="1649272" y="244815"/>
                </a:lnTo>
                <a:lnTo>
                  <a:pt x="1597967" y="193410"/>
                </a:lnTo>
                <a:lnTo>
                  <a:pt x="1565639" y="169343"/>
                </a:lnTo>
                <a:lnTo>
                  <a:pt x="1529151" y="146486"/>
                </a:lnTo>
                <a:lnTo>
                  <a:pt x="1488719" y="124933"/>
                </a:lnTo>
                <a:lnTo>
                  <a:pt x="1444561" y="104774"/>
                </a:lnTo>
                <a:lnTo>
                  <a:pt x="1396894" y="86102"/>
                </a:lnTo>
                <a:lnTo>
                  <a:pt x="1345935" y="69006"/>
                </a:lnTo>
                <a:lnTo>
                  <a:pt x="1291902" y="53580"/>
                </a:lnTo>
                <a:lnTo>
                  <a:pt x="1235011" y="39913"/>
                </a:lnTo>
                <a:lnTo>
                  <a:pt x="1175480" y="28098"/>
                </a:lnTo>
                <a:lnTo>
                  <a:pt x="1113525" y="18227"/>
                </a:lnTo>
                <a:lnTo>
                  <a:pt x="1049365" y="10389"/>
                </a:lnTo>
                <a:lnTo>
                  <a:pt x="983216" y="4678"/>
                </a:lnTo>
                <a:lnTo>
                  <a:pt x="915295" y="1184"/>
                </a:lnTo>
                <a:lnTo>
                  <a:pt x="845820" y="0"/>
                </a:lnTo>
                <a:lnTo>
                  <a:pt x="776453" y="1184"/>
                </a:lnTo>
                <a:lnTo>
                  <a:pt x="708630" y="4678"/>
                </a:lnTo>
                <a:lnTo>
                  <a:pt x="642568" y="10389"/>
                </a:lnTo>
                <a:lnTo>
                  <a:pt x="578486" y="18227"/>
                </a:lnTo>
                <a:lnTo>
                  <a:pt x="516600" y="28098"/>
                </a:lnTo>
                <a:lnTo>
                  <a:pt x="457129" y="39913"/>
                </a:lnTo>
                <a:lnTo>
                  <a:pt x="400290" y="53580"/>
                </a:lnTo>
                <a:lnTo>
                  <a:pt x="346301" y="69006"/>
                </a:lnTo>
                <a:lnTo>
                  <a:pt x="295380" y="86102"/>
                </a:lnTo>
                <a:lnTo>
                  <a:pt x="247745" y="104775"/>
                </a:lnTo>
                <a:lnTo>
                  <a:pt x="203613" y="124933"/>
                </a:lnTo>
                <a:lnTo>
                  <a:pt x="163202" y="146486"/>
                </a:lnTo>
                <a:lnTo>
                  <a:pt x="126729" y="169343"/>
                </a:lnTo>
                <a:lnTo>
                  <a:pt x="94414" y="193410"/>
                </a:lnTo>
                <a:lnTo>
                  <a:pt x="43123" y="244815"/>
                </a:lnTo>
                <a:lnTo>
                  <a:pt x="11071" y="299968"/>
                </a:lnTo>
                <a:lnTo>
                  <a:pt x="0" y="358140"/>
                </a:lnTo>
                <a:lnTo>
                  <a:pt x="2804" y="387448"/>
                </a:lnTo>
                <a:lnTo>
                  <a:pt x="24583" y="444016"/>
                </a:lnTo>
                <a:lnTo>
                  <a:pt x="66472" y="497240"/>
                </a:lnTo>
                <a:lnTo>
                  <a:pt x="126729" y="546384"/>
                </a:lnTo>
                <a:lnTo>
                  <a:pt x="163202" y="569195"/>
                </a:lnTo>
                <a:lnTo>
                  <a:pt x="203613" y="590711"/>
                </a:lnTo>
                <a:lnTo>
                  <a:pt x="247745" y="610838"/>
                </a:lnTo>
                <a:lnTo>
                  <a:pt x="295380" y="629485"/>
                </a:lnTo>
                <a:lnTo>
                  <a:pt x="346301" y="646560"/>
                </a:lnTo>
                <a:lnTo>
                  <a:pt x="400290" y="661970"/>
                </a:lnTo>
                <a:lnTo>
                  <a:pt x="457129" y="675625"/>
                </a:lnTo>
                <a:lnTo>
                  <a:pt x="516600" y="687431"/>
                </a:lnTo>
                <a:lnTo>
                  <a:pt x="578486" y="697297"/>
                </a:lnTo>
                <a:lnTo>
                  <a:pt x="642568" y="705130"/>
                </a:lnTo>
                <a:lnTo>
                  <a:pt x="708630" y="710840"/>
                </a:lnTo>
                <a:lnTo>
                  <a:pt x="776453" y="714333"/>
                </a:lnTo>
                <a:lnTo>
                  <a:pt x="845820" y="715518"/>
                </a:lnTo>
                <a:lnTo>
                  <a:pt x="915295" y="714333"/>
                </a:lnTo>
                <a:lnTo>
                  <a:pt x="983216" y="710840"/>
                </a:lnTo>
                <a:lnTo>
                  <a:pt x="1049365" y="705130"/>
                </a:lnTo>
                <a:lnTo>
                  <a:pt x="1113525" y="697297"/>
                </a:lnTo>
                <a:lnTo>
                  <a:pt x="1175480" y="687431"/>
                </a:lnTo>
                <a:lnTo>
                  <a:pt x="1235011" y="675625"/>
                </a:lnTo>
                <a:lnTo>
                  <a:pt x="1291902" y="661970"/>
                </a:lnTo>
                <a:lnTo>
                  <a:pt x="1345935" y="646560"/>
                </a:lnTo>
                <a:lnTo>
                  <a:pt x="1396894" y="629485"/>
                </a:lnTo>
                <a:lnTo>
                  <a:pt x="1444561" y="610838"/>
                </a:lnTo>
                <a:lnTo>
                  <a:pt x="1488719" y="590711"/>
                </a:lnTo>
                <a:lnTo>
                  <a:pt x="1529151" y="569195"/>
                </a:lnTo>
                <a:lnTo>
                  <a:pt x="1565639" y="546384"/>
                </a:lnTo>
                <a:lnTo>
                  <a:pt x="1597967" y="522368"/>
                </a:lnTo>
                <a:lnTo>
                  <a:pt x="1649272" y="471092"/>
                </a:lnTo>
                <a:lnTo>
                  <a:pt x="1681330" y="416104"/>
                </a:lnTo>
                <a:lnTo>
                  <a:pt x="1692402" y="358139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83703" y="5718047"/>
            <a:ext cx="1692910" cy="715645"/>
          </a:xfrm>
          <a:custGeom>
            <a:avLst/>
            <a:gdLst/>
            <a:ahLst/>
            <a:cxnLst/>
            <a:rect l="l" t="t" r="r" b="b"/>
            <a:pathLst>
              <a:path w="1692909" h="715645">
                <a:moveTo>
                  <a:pt x="845820" y="0"/>
                </a:moveTo>
                <a:lnTo>
                  <a:pt x="776453" y="1184"/>
                </a:lnTo>
                <a:lnTo>
                  <a:pt x="708630" y="4678"/>
                </a:lnTo>
                <a:lnTo>
                  <a:pt x="642568" y="10389"/>
                </a:lnTo>
                <a:lnTo>
                  <a:pt x="578486" y="18227"/>
                </a:lnTo>
                <a:lnTo>
                  <a:pt x="516600" y="28098"/>
                </a:lnTo>
                <a:lnTo>
                  <a:pt x="457129" y="39913"/>
                </a:lnTo>
                <a:lnTo>
                  <a:pt x="400290" y="53580"/>
                </a:lnTo>
                <a:lnTo>
                  <a:pt x="346301" y="69006"/>
                </a:lnTo>
                <a:lnTo>
                  <a:pt x="295380" y="86102"/>
                </a:lnTo>
                <a:lnTo>
                  <a:pt x="247745" y="104775"/>
                </a:lnTo>
                <a:lnTo>
                  <a:pt x="203613" y="124933"/>
                </a:lnTo>
                <a:lnTo>
                  <a:pt x="163202" y="146486"/>
                </a:lnTo>
                <a:lnTo>
                  <a:pt x="126729" y="169343"/>
                </a:lnTo>
                <a:lnTo>
                  <a:pt x="94414" y="193410"/>
                </a:lnTo>
                <a:lnTo>
                  <a:pt x="43123" y="244815"/>
                </a:lnTo>
                <a:lnTo>
                  <a:pt x="11071" y="299968"/>
                </a:lnTo>
                <a:lnTo>
                  <a:pt x="0" y="358140"/>
                </a:lnTo>
                <a:lnTo>
                  <a:pt x="2804" y="387448"/>
                </a:lnTo>
                <a:lnTo>
                  <a:pt x="24583" y="444016"/>
                </a:lnTo>
                <a:lnTo>
                  <a:pt x="66472" y="497240"/>
                </a:lnTo>
                <a:lnTo>
                  <a:pt x="126729" y="546384"/>
                </a:lnTo>
                <a:lnTo>
                  <a:pt x="163202" y="569195"/>
                </a:lnTo>
                <a:lnTo>
                  <a:pt x="203613" y="590711"/>
                </a:lnTo>
                <a:lnTo>
                  <a:pt x="247745" y="610838"/>
                </a:lnTo>
                <a:lnTo>
                  <a:pt x="295380" y="629485"/>
                </a:lnTo>
                <a:lnTo>
                  <a:pt x="346301" y="646560"/>
                </a:lnTo>
                <a:lnTo>
                  <a:pt x="400290" y="661970"/>
                </a:lnTo>
                <a:lnTo>
                  <a:pt x="457129" y="675625"/>
                </a:lnTo>
                <a:lnTo>
                  <a:pt x="516600" y="687431"/>
                </a:lnTo>
                <a:lnTo>
                  <a:pt x="578486" y="697297"/>
                </a:lnTo>
                <a:lnTo>
                  <a:pt x="642568" y="705130"/>
                </a:lnTo>
                <a:lnTo>
                  <a:pt x="708630" y="710840"/>
                </a:lnTo>
                <a:lnTo>
                  <a:pt x="776453" y="714333"/>
                </a:lnTo>
                <a:lnTo>
                  <a:pt x="845820" y="715518"/>
                </a:lnTo>
                <a:lnTo>
                  <a:pt x="915295" y="714333"/>
                </a:lnTo>
                <a:lnTo>
                  <a:pt x="983216" y="710840"/>
                </a:lnTo>
                <a:lnTo>
                  <a:pt x="1049365" y="705130"/>
                </a:lnTo>
                <a:lnTo>
                  <a:pt x="1113525" y="697297"/>
                </a:lnTo>
                <a:lnTo>
                  <a:pt x="1175480" y="687431"/>
                </a:lnTo>
                <a:lnTo>
                  <a:pt x="1235011" y="675625"/>
                </a:lnTo>
                <a:lnTo>
                  <a:pt x="1291902" y="661970"/>
                </a:lnTo>
                <a:lnTo>
                  <a:pt x="1345935" y="646560"/>
                </a:lnTo>
                <a:lnTo>
                  <a:pt x="1396894" y="629485"/>
                </a:lnTo>
                <a:lnTo>
                  <a:pt x="1444561" y="610838"/>
                </a:lnTo>
                <a:lnTo>
                  <a:pt x="1488719" y="590711"/>
                </a:lnTo>
                <a:lnTo>
                  <a:pt x="1529151" y="569195"/>
                </a:lnTo>
                <a:lnTo>
                  <a:pt x="1565639" y="546384"/>
                </a:lnTo>
                <a:lnTo>
                  <a:pt x="1597967" y="522368"/>
                </a:lnTo>
                <a:lnTo>
                  <a:pt x="1649272" y="471092"/>
                </a:lnTo>
                <a:lnTo>
                  <a:pt x="1681330" y="416104"/>
                </a:lnTo>
                <a:lnTo>
                  <a:pt x="1692402" y="358139"/>
                </a:lnTo>
                <a:lnTo>
                  <a:pt x="1689597" y="328722"/>
                </a:lnTo>
                <a:lnTo>
                  <a:pt x="1667816" y="271969"/>
                </a:lnTo>
                <a:lnTo>
                  <a:pt x="1625917" y="218598"/>
                </a:lnTo>
                <a:lnTo>
                  <a:pt x="1565639" y="169343"/>
                </a:lnTo>
                <a:lnTo>
                  <a:pt x="1529151" y="146486"/>
                </a:lnTo>
                <a:lnTo>
                  <a:pt x="1488719" y="124933"/>
                </a:lnTo>
                <a:lnTo>
                  <a:pt x="1444561" y="104774"/>
                </a:lnTo>
                <a:lnTo>
                  <a:pt x="1396894" y="86102"/>
                </a:lnTo>
                <a:lnTo>
                  <a:pt x="1345935" y="69006"/>
                </a:lnTo>
                <a:lnTo>
                  <a:pt x="1291902" y="53580"/>
                </a:lnTo>
                <a:lnTo>
                  <a:pt x="1235011" y="39913"/>
                </a:lnTo>
                <a:lnTo>
                  <a:pt x="1175480" y="28098"/>
                </a:lnTo>
                <a:lnTo>
                  <a:pt x="1113525" y="18227"/>
                </a:lnTo>
                <a:lnTo>
                  <a:pt x="1049365" y="10389"/>
                </a:lnTo>
                <a:lnTo>
                  <a:pt x="983216" y="4678"/>
                </a:lnTo>
                <a:lnTo>
                  <a:pt x="915295" y="1184"/>
                </a:lnTo>
                <a:lnTo>
                  <a:pt x="84582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01787" y="3704844"/>
            <a:ext cx="7826502" cy="3294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888351" y="5919428"/>
            <a:ext cx="1448435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1594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(3)归并过程中 计算结果并输出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80284" y="6237182"/>
            <a:ext cx="1651635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1115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(1)R和S划分子集 且子集合均已排序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6F9D38D8-FBC7-4F0C-AA27-714F4309DD08}"/>
              </a:ext>
            </a:extLst>
          </p:cNvPr>
          <p:cNvSpPr/>
          <p:nvPr/>
        </p:nvSpPr>
        <p:spPr>
          <a:xfrm>
            <a:off x="1079500" y="7334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60543211-AFA8-4352-B596-DFDA8C58B07E}"/>
              </a:ext>
            </a:extLst>
          </p:cNvPr>
          <p:cNvSpPr/>
          <p:nvPr/>
        </p:nvSpPr>
        <p:spPr>
          <a:xfrm>
            <a:off x="1079500" y="7589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0103" y="229233"/>
            <a:ext cx="8612372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20.3 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基于排序的两趟扫描算法</a:t>
            </a:r>
            <a:endParaRPr sz="2800" b="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(5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基于排序的连接运</a:t>
            </a:r>
            <a:r>
              <a:rPr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算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20466" rIns="0" bIns="0" rtlCol="0">
            <a:spAutoFit/>
          </a:bodyPr>
          <a:lstStyle/>
          <a:p>
            <a:pPr marL="83820">
              <a:lnSpc>
                <a:spcPct val="100000"/>
              </a:lnSpc>
            </a:pPr>
            <a:r>
              <a:rPr b="0" spc="-10" dirty="0">
                <a:latin typeface="Wingdings"/>
                <a:cs typeface="Wingdings"/>
              </a:rPr>
              <a:t></a:t>
            </a:r>
            <a:r>
              <a:rPr spc="-5" dirty="0"/>
              <a:t>第一趟：划分R和S的子表并进行子表排序，排序均基于Y属性排序。</a:t>
            </a:r>
          </a:p>
          <a:p>
            <a:pPr marL="83820" marR="5080">
              <a:lnSpc>
                <a:spcPct val="119700"/>
              </a:lnSpc>
            </a:pPr>
            <a:r>
              <a:rPr b="0" spc="-10" dirty="0">
                <a:solidFill>
                  <a:srgbClr val="CC0000"/>
                </a:solidFill>
                <a:latin typeface="Wingdings"/>
                <a:cs typeface="Wingdings"/>
              </a:rPr>
              <a:t></a:t>
            </a:r>
            <a:r>
              <a:rPr spc="25" dirty="0">
                <a:solidFill>
                  <a:srgbClr val="CC0000"/>
                </a:solidFill>
              </a:rPr>
              <a:t>第</a:t>
            </a:r>
            <a:r>
              <a:rPr spc="30" dirty="0">
                <a:solidFill>
                  <a:srgbClr val="CC0000"/>
                </a:solidFill>
              </a:rPr>
              <a:t>二趟</a:t>
            </a:r>
            <a:r>
              <a:rPr spc="25" dirty="0">
                <a:solidFill>
                  <a:srgbClr val="CC0000"/>
                </a:solidFill>
              </a:rPr>
              <a:t>：</a:t>
            </a:r>
            <a:r>
              <a:rPr spc="30" dirty="0">
                <a:solidFill>
                  <a:srgbClr val="CC0000"/>
                </a:solidFill>
              </a:rPr>
              <a:t>归</a:t>
            </a:r>
            <a:r>
              <a:rPr spc="25" dirty="0">
                <a:solidFill>
                  <a:srgbClr val="CC0000"/>
                </a:solidFill>
              </a:rPr>
              <a:t>并</a:t>
            </a:r>
            <a:r>
              <a:rPr spc="20" dirty="0">
                <a:solidFill>
                  <a:srgbClr val="CC0000"/>
                </a:solidFill>
              </a:rPr>
              <a:t>时注意是R的输入还是S的输入。R和S的两路输入之间进行连 </a:t>
            </a:r>
            <a:r>
              <a:rPr spc="-5" dirty="0">
                <a:solidFill>
                  <a:srgbClr val="CC0000"/>
                </a:solidFill>
              </a:rPr>
              <a:t>接检查并连接后输出。</a:t>
            </a:r>
          </a:p>
          <a:p>
            <a:pPr marL="83820">
              <a:lnSpc>
                <a:spcPct val="100000"/>
              </a:lnSpc>
              <a:spcBef>
                <a:spcPts val="470"/>
              </a:spcBef>
            </a:pPr>
            <a:r>
              <a:rPr b="0" spc="-10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r>
              <a:rPr spc="-5" dirty="0">
                <a:solidFill>
                  <a:srgbClr val="3333CC"/>
                </a:solidFill>
              </a:rPr>
              <a:t>“排序-连接”算法，“归并-连接”算法，“排序-归并-连接”算法</a:t>
            </a:r>
          </a:p>
          <a:p>
            <a:pPr marL="83820">
              <a:lnSpc>
                <a:spcPct val="100000"/>
              </a:lnSpc>
              <a:spcBef>
                <a:spcPts val="470"/>
              </a:spcBef>
            </a:pPr>
            <a:r>
              <a:rPr b="0" spc="-10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r>
              <a:rPr spc="-5" dirty="0">
                <a:solidFill>
                  <a:srgbClr val="3333CC"/>
                </a:solidFill>
              </a:rPr>
              <a:t>SORT-JOIN，</a:t>
            </a:r>
            <a:r>
              <a:rPr dirty="0">
                <a:solidFill>
                  <a:srgbClr val="3333CC"/>
                </a:solidFill>
              </a:rPr>
              <a:t> </a:t>
            </a:r>
            <a:r>
              <a:rPr spc="-5" dirty="0">
                <a:solidFill>
                  <a:srgbClr val="3333CC"/>
                </a:solidFill>
              </a:rPr>
              <a:t>MERGE-JOIN，</a:t>
            </a:r>
            <a:r>
              <a:rPr dirty="0">
                <a:solidFill>
                  <a:srgbClr val="3333CC"/>
                </a:solidFill>
              </a:rPr>
              <a:t> </a:t>
            </a:r>
            <a:r>
              <a:rPr spc="-10" dirty="0">
                <a:solidFill>
                  <a:srgbClr val="3333CC"/>
                </a:solidFill>
              </a:rPr>
              <a:t>S</a:t>
            </a:r>
            <a:r>
              <a:rPr spc="-5" dirty="0">
                <a:solidFill>
                  <a:srgbClr val="3333CC"/>
                </a:solidFill>
              </a:rPr>
              <a:t>ORT-MERGE-JOIN</a:t>
            </a:r>
          </a:p>
        </p:txBody>
      </p:sp>
      <p:sp>
        <p:nvSpPr>
          <p:cNvPr id="5" name="object 5"/>
          <p:cNvSpPr/>
          <p:nvPr/>
        </p:nvSpPr>
        <p:spPr>
          <a:xfrm>
            <a:off x="2052713" y="1485900"/>
            <a:ext cx="525780" cy="339090"/>
          </a:xfrm>
          <a:custGeom>
            <a:avLst/>
            <a:gdLst/>
            <a:ahLst/>
            <a:cxnLst/>
            <a:rect l="l" t="t" r="r" b="b"/>
            <a:pathLst>
              <a:path w="525780" h="339089">
                <a:moveTo>
                  <a:pt x="0" y="339089"/>
                </a:moveTo>
                <a:lnTo>
                  <a:pt x="0" y="0"/>
                </a:lnTo>
                <a:lnTo>
                  <a:pt x="525780" y="339089"/>
                </a:lnTo>
                <a:lnTo>
                  <a:pt x="525780" y="0"/>
                </a:lnTo>
                <a:lnTo>
                  <a:pt x="0" y="339089"/>
                </a:lnTo>
                <a:close/>
              </a:path>
            </a:pathLst>
          </a:custGeom>
          <a:ln w="381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06832" y="1430384"/>
            <a:ext cx="1355090" cy="730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4090"/>
              </a:lnSpc>
            </a:pPr>
            <a:r>
              <a:rPr sz="3600" b="1" dirty="0">
                <a:solidFill>
                  <a:srgbClr val="CC0000"/>
                </a:solidFill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2170"/>
              </a:lnSpc>
            </a:pP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R.Y =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S.Y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3455" y="1425812"/>
            <a:ext cx="3556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CC0000"/>
                </a:solidFill>
                <a:latin typeface="Arial"/>
                <a:cs typeface="Arial"/>
              </a:rPr>
              <a:t>R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36533" y="4258817"/>
            <a:ext cx="6355079" cy="27988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5A84660A-99FD-4657-A59B-48A7649321B7}"/>
              </a:ext>
            </a:extLst>
          </p:cNvPr>
          <p:cNvSpPr/>
          <p:nvPr/>
        </p:nvSpPr>
        <p:spPr>
          <a:xfrm>
            <a:off x="1079500" y="7334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82404822-F386-402F-97D4-0AED61C3D461}"/>
              </a:ext>
            </a:extLst>
          </p:cNvPr>
          <p:cNvSpPr/>
          <p:nvPr/>
        </p:nvSpPr>
        <p:spPr>
          <a:xfrm>
            <a:off x="1079500" y="7589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30103" y="496001"/>
            <a:ext cx="8633193" cy="492443"/>
          </a:xfrm>
        </p:spPr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573" y="379136"/>
            <a:ext cx="7845927" cy="3090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1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US" altLang="zh-CN" sz="1800" dirty="0">
                <a:latin typeface="Times New Roman" panose="02020603050405020304"/>
                <a:cs typeface="Times New Roman" panose="02020603050405020304"/>
              </a:rPr>
              <a:t> 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88900">
              <a:lnSpc>
                <a:spcPct val="100000"/>
              </a:lnSpc>
              <a:tabLst>
                <a:tab pos="1341755" algn="l"/>
              </a:tabLst>
            </a:pPr>
            <a:r>
              <a:rPr lang="en-US" altLang="zh-CN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20</a:t>
            </a:r>
            <a:r>
              <a:rPr lang="zh-CN" altLang="en-US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 数据库查询实现算法</a:t>
            </a:r>
            <a:r>
              <a:rPr lang="en-US" altLang="zh-CN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-II</a:t>
            </a:r>
          </a:p>
          <a:p>
            <a:pPr marL="148590">
              <a:lnSpc>
                <a:spcPct val="100000"/>
              </a:lnSpc>
              <a:spcBef>
                <a:spcPts val="2360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20.1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为什么需要两趟算法</a:t>
            </a: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? </a:t>
            </a:r>
          </a:p>
          <a:p>
            <a:pPr marL="148590">
              <a:lnSpc>
                <a:spcPct val="100000"/>
              </a:lnSpc>
              <a:spcBef>
                <a:spcPts val="785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20.2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两阶段多路归并排序</a:t>
            </a: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TPMMS</a:t>
            </a:r>
          </a:p>
          <a:p>
            <a:pPr marL="148590">
              <a:lnSpc>
                <a:spcPct val="100000"/>
              </a:lnSpc>
              <a:spcBef>
                <a:spcPts val="785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20.3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基于排序的两趟扫描算法</a:t>
            </a: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20.4 </a:t>
            </a:r>
            <a:r>
              <a:rPr lang="zh-CN" altLang="en-US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基于散列的两趟扫描算法</a:t>
            </a:r>
            <a:endParaRPr sz="2400" u="sng" dirty="0"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 panose="020B060403050404020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78977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0103" y="229233"/>
            <a:ext cx="8612372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20.4 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基于散列的两趟扫描算法</a:t>
            </a:r>
            <a:endParaRPr sz="2800" b="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(1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基本思想</a:t>
            </a:r>
            <a:endParaRPr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37367" y="4235196"/>
            <a:ext cx="5104130" cy="1905"/>
          </a:xfrm>
          <a:custGeom>
            <a:avLst/>
            <a:gdLst/>
            <a:ahLst/>
            <a:cxnLst/>
            <a:rect l="l" t="t" r="r" b="b"/>
            <a:pathLst>
              <a:path w="5104130" h="1904">
                <a:moveTo>
                  <a:pt x="0" y="0"/>
                </a:moveTo>
                <a:lnTo>
                  <a:pt x="5103875" y="1523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83513" y="4490678"/>
            <a:ext cx="10420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子集合关系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3863" y="4675082"/>
            <a:ext cx="1757680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9570" marR="5080" indent="-357505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子集合</a:t>
            </a:r>
            <a:r>
              <a:rPr sz="1600" b="1" spc="-10" dirty="0">
                <a:latin typeface="微软雅黑"/>
                <a:cs typeface="微软雅黑"/>
              </a:rPr>
              <a:t>R</a:t>
            </a:r>
            <a:r>
              <a:rPr sz="1650" b="1" spc="-7" baseline="-20202" dirty="0">
                <a:latin typeface="微软雅黑"/>
                <a:cs typeface="微软雅黑"/>
              </a:rPr>
              <a:t>i</a:t>
            </a:r>
            <a:r>
              <a:rPr sz="1650" b="1" spc="225" baseline="-20202" dirty="0">
                <a:latin typeface="微软雅黑"/>
                <a:cs typeface="微软雅黑"/>
              </a:rPr>
              <a:t> </a:t>
            </a:r>
            <a:r>
              <a:rPr sz="1600" b="1" spc="-5" dirty="0">
                <a:latin typeface="微软雅黑"/>
                <a:cs typeface="微软雅黑"/>
              </a:rPr>
              <a:t>(&lt;=M块) 的散列结构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62941" y="5325617"/>
            <a:ext cx="227329" cy="246379"/>
          </a:xfrm>
          <a:custGeom>
            <a:avLst/>
            <a:gdLst/>
            <a:ahLst/>
            <a:cxnLst/>
            <a:rect l="l" t="t" r="r" b="b"/>
            <a:pathLst>
              <a:path w="227329" h="246379">
                <a:moveTo>
                  <a:pt x="0" y="0"/>
                </a:moveTo>
                <a:lnTo>
                  <a:pt x="0" y="246125"/>
                </a:lnTo>
                <a:lnTo>
                  <a:pt x="227075" y="246125"/>
                </a:lnTo>
                <a:lnTo>
                  <a:pt x="2270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62941" y="5325617"/>
            <a:ext cx="227329" cy="246379"/>
          </a:xfrm>
          <a:custGeom>
            <a:avLst/>
            <a:gdLst/>
            <a:ahLst/>
            <a:cxnLst/>
            <a:rect l="l" t="t" r="r" b="b"/>
            <a:pathLst>
              <a:path w="227329" h="246379">
                <a:moveTo>
                  <a:pt x="0" y="246125"/>
                </a:moveTo>
                <a:lnTo>
                  <a:pt x="0" y="0"/>
                </a:lnTo>
                <a:lnTo>
                  <a:pt x="227075" y="0"/>
                </a:lnTo>
                <a:lnTo>
                  <a:pt x="227075" y="246125"/>
                </a:lnTo>
                <a:lnTo>
                  <a:pt x="0" y="2461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83743" y="5335523"/>
            <a:ext cx="228600" cy="246379"/>
          </a:xfrm>
          <a:custGeom>
            <a:avLst/>
            <a:gdLst/>
            <a:ahLst/>
            <a:cxnLst/>
            <a:rect l="l" t="t" r="r" b="b"/>
            <a:pathLst>
              <a:path w="228600" h="246379">
                <a:moveTo>
                  <a:pt x="0" y="0"/>
                </a:moveTo>
                <a:lnTo>
                  <a:pt x="0" y="246125"/>
                </a:lnTo>
                <a:lnTo>
                  <a:pt x="228599" y="246125"/>
                </a:lnTo>
                <a:lnTo>
                  <a:pt x="22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83743" y="5335523"/>
            <a:ext cx="228600" cy="246379"/>
          </a:xfrm>
          <a:custGeom>
            <a:avLst/>
            <a:gdLst/>
            <a:ahLst/>
            <a:cxnLst/>
            <a:rect l="l" t="t" r="r" b="b"/>
            <a:pathLst>
              <a:path w="228600" h="246379">
                <a:moveTo>
                  <a:pt x="0" y="246125"/>
                </a:moveTo>
                <a:lnTo>
                  <a:pt x="0" y="0"/>
                </a:lnTo>
                <a:lnTo>
                  <a:pt x="228599" y="0"/>
                </a:lnTo>
                <a:lnTo>
                  <a:pt x="228599" y="246125"/>
                </a:lnTo>
                <a:lnTo>
                  <a:pt x="0" y="2461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45196" y="5335523"/>
            <a:ext cx="227329" cy="246379"/>
          </a:xfrm>
          <a:custGeom>
            <a:avLst/>
            <a:gdLst/>
            <a:ahLst/>
            <a:cxnLst/>
            <a:rect l="l" t="t" r="r" b="b"/>
            <a:pathLst>
              <a:path w="227329" h="246379">
                <a:moveTo>
                  <a:pt x="0" y="0"/>
                </a:moveTo>
                <a:lnTo>
                  <a:pt x="0" y="246125"/>
                </a:lnTo>
                <a:lnTo>
                  <a:pt x="227075" y="246125"/>
                </a:lnTo>
                <a:lnTo>
                  <a:pt x="2270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45196" y="5335523"/>
            <a:ext cx="227329" cy="246379"/>
          </a:xfrm>
          <a:custGeom>
            <a:avLst/>
            <a:gdLst/>
            <a:ahLst/>
            <a:cxnLst/>
            <a:rect l="l" t="t" r="r" b="b"/>
            <a:pathLst>
              <a:path w="227329" h="246379">
                <a:moveTo>
                  <a:pt x="0" y="246125"/>
                </a:moveTo>
                <a:lnTo>
                  <a:pt x="0" y="0"/>
                </a:lnTo>
                <a:lnTo>
                  <a:pt x="227075" y="0"/>
                </a:lnTo>
                <a:lnTo>
                  <a:pt x="227075" y="246125"/>
                </a:lnTo>
                <a:lnTo>
                  <a:pt x="0" y="2461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86651" y="5439917"/>
            <a:ext cx="38100" cy="55880"/>
          </a:xfrm>
          <a:custGeom>
            <a:avLst/>
            <a:gdLst/>
            <a:ahLst/>
            <a:cxnLst/>
            <a:rect l="l" t="t" r="r" b="b"/>
            <a:pathLst>
              <a:path w="38100" h="55879">
                <a:moveTo>
                  <a:pt x="38100" y="28956"/>
                </a:moveTo>
                <a:lnTo>
                  <a:pt x="17525" y="0"/>
                </a:lnTo>
                <a:lnTo>
                  <a:pt x="0" y="28956"/>
                </a:lnTo>
                <a:lnTo>
                  <a:pt x="17526" y="55626"/>
                </a:lnTo>
                <a:lnTo>
                  <a:pt x="38100" y="28956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86651" y="5439917"/>
            <a:ext cx="38100" cy="55880"/>
          </a:xfrm>
          <a:custGeom>
            <a:avLst/>
            <a:gdLst/>
            <a:ahLst/>
            <a:cxnLst/>
            <a:rect l="l" t="t" r="r" b="b"/>
            <a:pathLst>
              <a:path w="38100" h="55879">
                <a:moveTo>
                  <a:pt x="38100" y="28956"/>
                </a:moveTo>
                <a:lnTo>
                  <a:pt x="17525" y="0"/>
                </a:lnTo>
                <a:lnTo>
                  <a:pt x="0" y="28956"/>
                </a:lnTo>
                <a:lnTo>
                  <a:pt x="17526" y="55626"/>
                </a:lnTo>
                <a:lnTo>
                  <a:pt x="38100" y="289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20001" y="5439917"/>
            <a:ext cx="36830" cy="55880"/>
          </a:xfrm>
          <a:custGeom>
            <a:avLst/>
            <a:gdLst/>
            <a:ahLst/>
            <a:cxnLst/>
            <a:rect l="l" t="t" r="r" b="b"/>
            <a:pathLst>
              <a:path w="36829" h="55879">
                <a:moveTo>
                  <a:pt x="36575" y="28956"/>
                </a:moveTo>
                <a:lnTo>
                  <a:pt x="17525" y="0"/>
                </a:lnTo>
                <a:lnTo>
                  <a:pt x="0" y="28956"/>
                </a:lnTo>
                <a:lnTo>
                  <a:pt x="17525" y="55626"/>
                </a:lnTo>
                <a:lnTo>
                  <a:pt x="36575" y="28956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20001" y="5439917"/>
            <a:ext cx="36830" cy="55880"/>
          </a:xfrm>
          <a:custGeom>
            <a:avLst/>
            <a:gdLst/>
            <a:ahLst/>
            <a:cxnLst/>
            <a:rect l="l" t="t" r="r" b="b"/>
            <a:pathLst>
              <a:path w="36829" h="55879">
                <a:moveTo>
                  <a:pt x="36575" y="28956"/>
                </a:moveTo>
                <a:lnTo>
                  <a:pt x="17525" y="0"/>
                </a:lnTo>
                <a:lnTo>
                  <a:pt x="0" y="28956"/>
                </a:lnTo>
                <a:lnTo>
                  <a:pt x="17525" y="55626"/>
                </a:lnTo>
                <a:lnTo>
                  <a:pt x="36575" y="289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60970" y="5439917"/>
            <a:ext cx="38100" cy="55880"/>
          </a:xfrm>
          <a:custGeom>
            <a:avLst/>
            <a:gdLst/>
            <a:ahLst/>
            <a:cxnLst/>
            <a:rect l="l" t="t" r="r" b="b"/>
            <a:pathLst>
              <a:path w="38100" h="55879">
                <a:moveTo>
                  <a:pt x="38100" y="28956"/>
                </a:moveTo>
                <a:lnTo>
                  <a:pt x="17525" y="0"/>
                </a:lnTo>
                <a:lnTo>
                  <a:pt x="0" y="28956"/>
                </a:lnTo>
                <a:lnTo>
                  <a:pt x="17526" y="55626"/>
                </a:lnTo>
                <a:lnTo>
                  <a:pt x="38100" y="28956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60970" y="5439917"/>
            <a:ext cx="38100" cy="55880"/>
          </a:xfrm>
          <a:custGeom>
            <a:avLst/>
            <a:gdLst/>
            <a:ahLst/>
            <a:cxnLst/>
            <a:rect l="l" t="t" r="r" b="b"/>
            <a:pathLst>
              <a:path w="38100" h="55879">
                <a:moveTo>
                  <a:pt x="38100" y="28956"/>
                </a:moveTo>
                <a:lnTo>
                  <a:pt x="17525" y="0"/>
                </a:lnTo>
                <a:lnTo>
                  <a:pt x="0" y="28956"/>
                </a:lnTo>
                <a:lnTo>
                  <a:pt x="17526" y="55626"/>
                </a:lnTo>
                <a:lnTo>
                  <a:pt x="38100" y="289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17971" y="5249417"/>
            <a:ext cx="1748155" cy="1442085"/>
          </a:xfrm>
          <a:custGeom>
            <a:avLst/>
            <a:gdLst/>
            <a:ahLst/>
            <a:cxnLst/>
            <a:rect l="l" t="t" r="r" b="b"/>
            <a:pathLst>
              <a:path w="1748154" h="1442084">
                <a:moveTo>
                  <a:pt x="0" y="1441704"/>
                </a:moveTo>
                <a:lnTo>
                  <a:pt x="0" y="0"/>
                </a:lnTo>
                <a:lnTo>
                  <a:pt x="1748027" y="0"/>
                </a:lnTo>
                <a:lnTo>
                  <a:pt x="1748027" y="1441704"/>
                </a:lnTo>
                <a:lnTo>
                  <a:pt x="0" y="14417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30696" y="4563617"/>
            <a:ext cx="2421255" cy="2209800"/>
          </a:xfrm>
          <a:custGeom>
            <a:avLst/>
            <a:gdLst/>
            <a:ahLst/>
            <a:cxnLst/>
            <a:rect l="l" t="t" r="r" b="b"/>
            <a:pathLst>
              <a:path w="2421254" h="2209800">
                <a:moveTo>
                  <a:pt x="0" y="2209800"/>
                </a:moveTo>
                <a:lnTo>
                  <a:pt x="0" y="0"/>
                </a:lnTo>
                <a:lnTo>
                  <a:pt x="2420874" y="0"/>
                </a:lnTo>
                <a:lnTo>
                  <a:pt x="2420874" y="2209800"/>
                </a:lnTo>
                <a:lnTo>
                  <a:pt x="0" y="2209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821557" y="6838053"/>
            <a:ext cx="482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内存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73835" y="6895203"/>
            <a:ext cx="482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磁盘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29953" y="4875910"/>
            <a:ext cx="482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结果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89937" y="5095706"/>
            <a:ext cx="432434" cy="897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dirty="0">
                <a:latin typeface="微软雅黑"/>
                <a:cs typeface="微软雅黑"/>
              </a:rPr>
              <a:t>散列 计算</a:t>
            </a:r>
            <a:endParaRPr sz="1600">
              <a:latin typeface="微软雅黑"/>
              <a:cs typeface="微软雅黑"/>
            </a:endParaRPr>
          </a:p>
          <a:p>
            <a:pPr marL="66675">
              <a:lnSpc>
                <a:spcPct val="100000"/>
              </a:lnSpc>
              <a:spcBef>
                <a:spcPts val="795"/>
              </a:spcBef>
            </a:pPr>
            <a:r>
              <a:rPr sz="1800" b="1" dirty="0">
                <a:solidFill>
                  <a:srgbClr val="3365FB"/>
                </a:solidFill>
                <a:latin typeface="微软雅黑"/>
                <a:cs typeface="微软雅黑"/>
              </a:rPr>
              <a:t>h</a:t>
            </a:r>
            <a:r>
              <a:rPr sz="1800" b="1" baseline="-23148" dirty="0">
                <a:solidFill>
                  <a:srgbClr val="3365FB"/>
                </a:solidFill>
                <a:latin typeface="微软雅黑"/>
                <a:cs typeface="微软雅黑"/>
              </a:rPr>
              <a:t>r</a:t>
            </a:r>
            <a:endParaRPr sz="1800" baseline="-23148">
              <a:latin typeface="微软雅黑"/>
              <a:cs typeface="微软雅黑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130687" y="4799076"/>
            <a:ext cx="1052830" cy="139700"/>
          </a:xfrm>
          <a:custGeom>
            <a:avLst/>
            <a:gdLst/>
            <a:ahLst/>
            <a:cxnLst/>
            <a:rect l="l" t="t" r="r" b="b"/>
            <a:pathLst>
              <a:path w="1052829" h="139700">
                <a:moveTo>
                  <a:pt x="526541" y="0"/>
                </a:moveTo>
                <a:lnTo>
                  <a:pt x="483319" y="231"/>
                </a:lnTo>
                <a:lnTo>
                  <a:pt x="441065" y="912"/>
                </a:lnTo>
                <a:lnTo>
                  <a:pt x="399915" y="2026"/>
                </a:lnTo>
                <a:lnTo>
                  <a:pt x="360005" y="3553"/>
                </a:lnTo>
                <a:lnTo>
                  <a:pt x="321468" y="5476"/>
                </a:lnTo>
                <a:lnTo>
                  <a:pt x="249056" y="10435"/>
                </a:lnTo>
                <a:lnTo>
                  <a:pt x="183758" y="16757"/>
                </a:lnTo>
                <a:lnTo>
                  <a:pt x="126653" y="24295"/>
                </a:lnTo>
                <a:lnTo>
                  <a:pt x="78820" y="32902"/>
                </a:lnTo>
                <a:lnTo>
                  <a:pt x="41338" y="42433"/>
                </a:lnTo>
                <a:lnTo>
                  <a:pt x="1743" y="63681"/>
                </a:lnTo>
                <a:lnTo>
                  <a:pt x="0" y="69342"/>
                </a:lnTo>
                <a:lnTo>
                  <a:pt x="1743" y="75111"/>
                </a:lnTo>
                <a:lnTo>
                  <a:pt x="41338" y="96690"/>
                </a:lnTo>
                <a:lnTo>
                  <a:pt x="78820" y="106333"/>
                </a:lnTo>
                <a:lnTo>
                  <a:pt x="126653" y="115023"/>
                </a:lnTo>
                <a:lnTo>
                  <a:pt x="183758" y="122619"/>
                </a:lnTo>
                <a:lnTo>
                  <a:pt x="249056" y="128977"/>
                </a:lnTo>
                <a:lnTo>
                  <a:pt x="321468" y="133957"/>
                </a:lnTo>
                <a:lnTo>
                  <a:pt x="360005" y="135885"/>
                </a:lnTo>
                <a:lnTo>
                  <a:pt x="399915" y="137416"/>
                </a:lnTo>
                <a:lnTo>
                  <a:pt x="441065" y="138532"/>
                </a:lnTo>
                <a:lnTo>
                  <a:pt x="483319" y="139214"/>
                </a:lnTo>
                <a:lnTo>
                  <a:pt x="526541" y="139446"/>
                </a:lnTo>
                <a:lnTo>
                  <a:pt x="569656" y="139214"/>
                </a:lnTo>
                <a:lnTo>
                  <a:pt x="611812" y="138532"/>
                </a:lnTo>
                <a:lnTo>
                  <a:pt x="652874" y="137416"/>
                </a:lnTo>
                <a:lnTo>
                  <a:pt x="692706" y="135885"/>
                </a:lnTo>
                <a:lnTo>
                  <a:pt x="731174" y="133957"/>
                </a:lnTo>
                <a:lnTo>
                  <a:pt x="803474" y="128977"/>
                </a:lnTo>
                <a:lnTo>
                  <a:pt x="868690" y="122619"/>
                </a:lnTo>
                <a:lnTo>
                  <a:pt x="925737" y="115023"/>
                </a:lnTo>
                <a:lnTo>
                  <a:pt x="973534" y="106333"/>
                </a:lnTo>
                <a:lnTo>
                  <a:pt x="1010995" y="96690"/>
                </a:lnTo>
                <a:lnTo>
                  <a:pt x="1050578" y="75111"/>
                </a:lnTo>
                <a:lnTo>
                  <a:pt x="1052321" y="69341"/>
                </a:lnTo>
                <a:lnTo>
                  <a:pt x="1050578" y="63681"/>
                </a:lnTo>
                <a:lnTo>
                  <a:pt x="1010995" y="42433"/>
                </a:lnTo>
                <a:lnTo>
                  <a:pt x="973534" y="32902"/>
                </a:lnTo>
                <a:lnTo>
                  <a:pt x="925737" y="24295"/>
                </a:lnTo>
                <a:lnTo>
                  <a:pt x="868690" y="16757"/>
                </a:lnTo>
                <a:lnTo>
                  <a:pt x="803474" y="10435"/>
                </a:lnTo>
                <a:lnTo>
                  <a:pt x="731174" y="5476"/>
                </a:lnTo>
                <a:lnTo>
                  <a:pt x="692706" y="3553"/>
                </a:lnTo>
                <a:lnTo>
                  <a:pt x="652874" y="2026"/>
                </a:lnTo>
                <a:lnTo>
                  <a:pt x="611812" y="912"/>
                </a:lnTo>
                <a:lnTo>
                  <a:pt x="569656" y="231"/>
                </a:lnTo>
                <a:lnTo>
                  <a:pt x="526541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24591" y="4869941"/>
            <a:ext cx="0" cy="1827530"/>
          </a:xfrm>
          <a:custGeom>
            <a:avLst/>
            <a:gdLst/>
            <a:ahLst/>
            <a:cxnLst/>
            <a:rect l="l" t="t" r="r" b="b"/>
            <a:pathLst>
              <a:path h="1827529">
                <a:moveTo>
                  <a:pt x="0" y="0"/>
                </a:moveTo>
                <a:lnTo>
                  <a:pt x="0" y="18272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89867" y="4869941"/>
            <a:ext cx="0" cy="1827530"/>
          </a:xfrm>
          <a:custGeom>
            <a:avLst/>
            <a:gdLst/>
            <a:ahLst/>
            <a:cxnLst/>
            <a:rect l="l" t="t" r="r" b="b"/>
            <a:pathLst>
              <a:path h="1827529">
                <a:moveTo>
                  <a:pt x="0" y="0"/>
                </a:moveTo>
                <a:lnTo>
                  <a:pt x="0" y="18272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17733" y="6701790"/>
            <a:ext cx="1065530" cy="124460"/>
          </a:xfrm>
          <a:custGeom>
            <a:avLst/>
            <a:gdLst/>
            <a:ahLst/>
            <a:cxnLst/>
            <a:rect l="l" t="t" r="r" b="b"/>
            <a:pathLst>
              <a:path w="1065529" h="124459">
                <a:moveTo>
                  <a:pt x="1065276" y="0"/>
                </a:moveTo>
                <a:lnTo>
                  <a:pt x="1065276" y="1524"/>
                </a:lnTo>
                <a:lnTo>
                  <a:pt x="1065276" y="2286"/>
                </a:lnTo>
                <a:lnTo>
                  <a:pt x="1065276" y="3810"/>
                </a:lnTo>
                <a:lnTo>
                  <a:pt x="1063510" y="13657"/>
                </a:lnTo>
                <a:lnTo>
                  <a:pt x="1023413" y="50589"/>
                </a:lnTo>
                <a:lnTo>
                  <a:pt x="985466" y="67141"/>
                </a:lnTo>
                <a:lnTo>
                  <a:pt x="937048" y="82081"/>
                </a:lnTo>
                <a:lnTo>
                  <a:pt x="879258" y="95158"/>
                </a:lnTo>
                <a:lnTo>
                  <a:pt x="813193" y="106120"/>
                </a:lnTo>
                <a:lnTo>
                  <a:pt x="739949" y="114716"/>
                </a:lnTo>
                <a:lnTo>
                  <a:pt x="700979" y="118049"/>
                </a:lnTo>
                <a:lnTo>
                  <a:pt x="660625" y="120695"/>
                </a:lnTo>
                <a:lnTo>
                  <a:pt x="619025" y="122624"/>
                </a:lnTo>
                <a:lnTo>
                  <a:pt x="576317" y="123805"/>
                </a:lnTo>
                <a:lnTo>
                  <a:pt x="532638" y="124206"/>
                </a:lnTo>
                <a:lnTo>
                  <a:pt x="488958" y="123805"/>
                </a:lnTo>
                <a:lnTo>
                  <a:pt x="446250" y="122624"/>
                </a:lnTo>
                <a:lnTo>
                  <a:pt x="404650" y="120695"/>
                </a:lnTo>
                <a:lnTo>
                  <a:pt x="364296" y="118049"/>
                </a:lnTo>
                <a:lnTo>
                  <a:pt x="325326" y="114716"/>
                </a:lnTo>
                <a:lnTo>
                  <a:pt x="252082" y="106120"/>
                </a:lnTo>
                <a:lnTo>
                  <a:pt x="186017" y="95158"/>
                </a:lnTo>
                <a:lnTo>
                  <a:pt x="128227" y="82081"/>
                </a:lnTo>
                <a:lnTo>
                  <a:pt x="79809" y="67141"/>
                </a:lnTo>
                <a:lnTo>
                  <a:pt x="41862" y="50589"/>
                </a:lnTo>
                <a:lnTo>
                  <a:pt x="6972" y="23290"/>
                </a:lnTo>
                <a:lnTo>
                  <a:pt x="1765" y="13657"/>
                </a:lnTo>
                <a:lnTo>
                  <a:pt x="0" y="38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05869" y="5592317"/>
            <a:ext cx="912494" cy="76200"/>
          </a:xfrm>
          <a:custGeom>
            <a:avLst/>
            <a:gdLst/>
            <a:ahLst/>
            <a:cxnLst/>
            <a:rect l="l" t="t" r="r" b="b"/>
            <a:pathLst>
              <a:path w="912495" h="76200">
                <a:moveTo>
                  <a:pt x="835913" y="38100"/>
                </a:moveTo>
                <a:lnTo>
                  <a:pt x="827867" y="32004"/>
                </a:lnTo>
                <a:lnTo>
                  <a:pt x="0" y="32004"/>
                </a:lnTo>
                <a:lnTo>
                  <a:pt x="0" y="44958"/>
                </a:lnTo>
                <a:lnTo>
                  <a:pt x="826861" y="44958"/>
                </a:lnTo>
                <a:lnTo>
                  <a:pt x="835913" y="38100"/>
                </a:lnTo>
                <a:close/>
              </a:path>
              <a:path w="912495" h="76200">
                <a:moveTo>
                  <a:pt x="912113" y="38100"/>
                </a:moveTo>
                <a:lnTo>
                  <a:pt x="785622" y="0"/>
                </a:lnTo>
                <a:lnTo>
                  <a:pt x="827867" y="32004"/>
                </a:lnTo>
                <a:lnTo>
                  <a:pt x="835913" y="32004"/>
                </a:lnTo>
                <a:lnTo>
                  <a:pt x="835913" y="61051"/>
                </a:lnTo>
                <a:lnTo>
                  <a:pt x="912113" y="38100"/>
                </a:lnTo>
                <a:close/>
              </a:path>
              <a:path w="912495" h="76200">
                <a:moveTo>
                  <a:pt x="835913" y="61051"/>
                </a:moveTo>
                <a:lnTo>
                  <a:pt x="835913" y="44958"/>
                </a:lnTo>
                <a:lnTo>
                  <a:pt x="826861" y="44958"/>
                </a:lnTo>
                <a:lnTo>
                  <a:pt x="785622" y="76200"/>
                </a:lnTo>
                <a:lnTo>
                  <a:pt x="835913" y="61051"/>
                </a:lnTo>
                <a:close/>
              </a:path>
              <a:path w="912495" h="76200">
                <a:moveTo>
                  <a:pt x="835913" y="44958"/>
                </a:moveTo>
                <a:lnTo>
                  <a:pt x="835913" y="38100"/>
                </a:lnTo>
                <a:lnTo>
                  <a:pt x="826861" y="44958"/>
                </a:lnTo>
                <a:lnTo>
                  <a:pt x="835913" y="44958"/>
                </a:lnTo>
                <a:close/>
              </a:path>
              <a:path w="912495" h="76200">
                <a:moveTo>
                  <a:pt x="835913" y="38100"/>
                </a:moveTo>
                <a:lnTo>
                  <a:pt x="835913" y="32004"/>
                </a:lnTo>
                <a:lnTo>
                  <a:pt x="827867" y="32004"/>
                </a:lnTo>
                <a:lnTo>
                  <a:pt x="83591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237103" y="3813674"/>
            <a:ext cx="482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内存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499488" y="3835780"/>
            <a:ext cx="482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磁盘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83157" y="3837312"/>
            <a:ext cx="482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磁盘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40079" y="1528784"/>
            <a:ext cx="8388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原始关系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626475" y="3041142"/>
            <a:ext cx="41275" cy="62865"/>
          </a:xfrm>
          <a:custGeom>
            <a:avLst/>
            <a:gdLst/>
            <a:ahLst/>
            <a:cxnLst/>
            <a:rect l="l" t="t" r="r" b="b"/>
            <a:pathLst>
              <a:path w="41275" h="62864">
                <a:moveTo>
                  <a:pt x="41148" y="32003"/>
                </a:moveTo>
                <a:lnTo>
                  <a:pt x="22098" y="0"/>
                </a:lnTo>
                <a:lnTo>
                  <a:pt x="0" y="32003"/>
                </a:lnTo>
                <a:lnTo>
                  <a:pt x="22098" y="62483"/>
                </a:lnTo>
                <a:lnTo>
                  <a:pt x="41148" y="3200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81922" y="3041142"/>
            <a:ext cx="41275" cy="62865"/>
          </a:xfrm>
          <a:custGeom>
            <a:avLst/>
            <a:gdLst/>
            <a:ahLst/>
            <a:cxnLst/>
            <a:rect l="l" t="t" r="r" b="b"/>
            <a:pathLst>
              <a:path w="41275" h="62864">
                <a:moveTo>
                  <a:pt x="41148" y="32003"/>
                </a:moveTo>
                <a:lnTo>
                  <a:pt x="22098" y="0"/>
                </a:lnTo>
                <a:lnTo>
                  <a:pt x="0" y="32003"/>
                </a:lnTo>
                <a:lnTo>
                  <a:pt x="22098" y="62483"/>
                </a:lnTo>
                <a:lnTo>
                  <a:pt x="41148" y="3200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21275" y="1443989"/>
            <a:ext cx="2670175" cy="2288540"/>
          </a:xfrm>
          <a:custGeom>
            <a:avLst/>
            <a:gdLst/>
            <a:ahLst/>
            <a:cxnLst/>
            <a:rect l="l" t="t" r="r" b="b"/>
            <a:pathLst>
              <a:path w="2670175" h="2288540">
                <a:moveTo>
                  <a:pt x="0" y="2288286"/>
                </a:moveTo>
                <a:lnTo>
                  <a:pt x="0" y="0"/>
                </a:lnTo>
                <a:lnTo>
                  <a:pt x="2670048" y="0"/>
                </a:lnTo>
                <a:lnTo>
                  <a:pt x="2670048" y="2288286"/>
                </a:lnTo>
                <a:lnTo>
                  <a:pt x="0" y="228828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74093" y="2763773"/>
            <a:ext cx="333375" cy="268605"/>
          </a:xfrm>
          <a:custGeom>
            <a:avLst/>
            <a:gdLst/>
            <a:ahLst/>
            <a:cxnLst/>
            <a:rect l="l" t="t" r="r" b="b"/>
            <a:pathLst>
              <a:path w="333375" h="268605">
                <a:moveTo>
                  <a:pt x="0" y="0"/>
                </a:moveTo>
                <a:lnTo>
                  <a:pt x="0" y="268223"/>
                </a:lnTo>
                <a:lnTo>
                  <a:pt x="332993" y="268223"/>
                </a:lnTo>
                <a:lnTo>
                  <a:pt x="332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74093" y="2763773"/>
            <a:ext cx="333375" cy="268605"/>
          </a:xfrm>
          <a:custGeom>
            <a:avLst/>
            <a:gdLst/>
            <a:ahLst/>
            <a:cxnLst/>
            <a:rect l="l" t="t" r="r" b="b"/>
            <a:pathLst>
              <a:path w="333375" h="268605">
                <a:moveTo>
                  <a:pt x="0" y="268224"/>
                </a:moveTo>
                <a:lnTo>
                  <a:pt x="0" y="0"/>
                </a:lnTo>
                <a:lnTo>
                  <a:pt x="332994" y="0"/>
                </a:lnTo>
                <a:lnTo>
                  <a:pt x="332994" y="268224"/>
                </a:lnTo>
                <a:lnTo>
                  <a:pt x="0" y="2682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26693" y="2955798"/>
            <a:ext cx="41275" cy="62230"/>
          </a:xfrm>
          <a:custGeom>
            <a:avLst/>
            <a:gdLst/>
            <a:ahLst/>
            <a:cxnLst/>
            <a:rect l="l" t="t" r="r" b="b"/>
            <a:pathLst>
              <a:path w="41275" h="62230">
                <a:moveTo>
                  <a:pt x="41148" y="29717"/>
                </a:moveTo>
                <a:lnTo>
                  <a:pt x="20574" y="0"/>
                </a:lnTo>
                <a:lnTo>
                  <a:pt x="0" y="29717"/>
                </a:lnTo>
                <a:lnTo>
                  <a:pt x="20574" y="61721"/>
                </a:lnTo>
                <a:lnTo>
                  <a:pt x="41148" y="297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70711" y="2955798"/>
            <a:ext cx="41275" cy="62230"/>
          </a:xfrm>
          <a:custGeom>
            <a:avLst/>
            <a:gdLst/>
            <a:ahLst/>
            <a:cxnLst/>
            <a:rect l="l" t="t" r="r" b="b"/>
            <a:pathLst>
              <a:path w="41275" h="62230">
                <a:moveTo>
                  <a:pt x="41148" y="29717"/>
                </a:moveTo>
                <a:lnTo>
                  <a:pt x="20574" y="0"/>
                </a:lnTo>
                <a:lnTo>
                  <a:pt x="0" y="29717"/>
                </a:lnTo>
                <a:lnTo>
                  <a:pt x="20574" y="61721"/>
                </a:lnTo>
                <a:lnTo>
                  <a:pt x="41148" y="297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26159" y="2955798"/>
            <a:ext cx="33655" cy="88900"/>
          </a:xfrm>
          <a:custGeom>
            <a:avLst/>
            <a:gdLst/>
            <a:ahLst/>
            <a:cxnLst/>
            <a:rect l="l" t="t" r="r" b="b"/>
            <a:pathLst>
              <a:path w="33654" h="88900">
                <a:moveTo>
                  <a:pt x="33527" y="42672"/>
                </a:moveTo>
                <a:lnTo>
                  <a:pt x="17525" y="0"/>
                </a:lnTo>
                <a:lnTo>
                  <a:pt x="0" y="42672"/>
                </a:lnTo>
                <a:lnTo>
                  <a:pt x="17525" y="88392"/>
                </a:lnTo>
                <a:lnTo>
                  <a:pt x="33527" y="426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234819" y="2090166"/>
            <a:ext cx="249554" cy="269240"/>
          </a:xfrm>
          <a:custGeom>
            <a:avLst/>
            <a:gdLst/>
            <a:ahLst/>
            <a:cxnLst/>
            <a:rect l="l" t="t" r="r" b="b"/>
            <a:pathLst>
              <a:path w="249554" h="269239">
                <a:moveTo>
                  <a:pt x="0" y="0"/>
                </a:moveTo>
                <a:lnTo>
                  <a:pt x="0" y="268986"/>
                </a:lnTo>
                <a:lnTo>
                  <a:pt x="249174" y="268986"/>
                </a:lnTo>
                <a:lnTo>
                  <a:pt x="249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234819" y="2090166"/>
            <a:ext cx="249554" cy="268605"/>
          </a:xfrm>
          <a:custGeom>
            <a:avLst/>
            <a:gdLst/>
            <a:ahLst/>
            <a:cxnLst/>
            <a:rect l="l" t="t" r="r" b="b"/>
            <a:pathLst>
              <a:path w="249554" h="268605">
                <a:moveTo>
                  <a:pt x="0" y="268224"/>
                </a:moveTo>
                <a:lnTo>
                  <a:pt x="0" y="0"/>
                </a:lnTo>
                <a:lnTo>
                  <a:pt x="249174" y="0"/>
                </a:lnTo>
                <a:lnTo>
                  <a:pt x="249174" y="268224"/>
                </a:lnTo>
                <a:lnTo>
                  <a:pt x="0" y="2682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525141" y="2090166"/>
            <a:ext cx="247650" cy="269240"/>
          </a:xfrm>
          <a:custGeom>
            <a:avLst/>
            <a:gdLst/>
            <a:ahLst/>
            <a:cxnLst/>
            <a:rect l="l" t="t" r="r" b="b"/>
            <a:pathLst>
              <a:path w="247650" h="269239">
                <a:moveTo>
                  <a:pt x="0" y="0"/>
                </a:moveTo>
                <a:lnTo>
                  <a:pt x="0" y="268986"/>
                </a:lnTo>
                <a:lnTo>
                  <a:pt x="247650" y="268986"/>
                </a:lnTo>
                <a:lnTo>
                  <a:pt x="2476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525141" y="2090166"/>
            <a:ext cx="247650" cy="268605"/>
          </a:xfrm>
          <a:custGeom>
            <a:avLst/>
            <a:gdLst/>
            <a:ahLst/>
            <a:cxnLst/>
            <a:rect l="l" t="t" r="r" b="b"/>
            <a:pathLst>
              <a:path w="247650" h="268605">
                <a:moveTo>
                  <a:pt x="0" y="268224"/>
                </a:moveTo>
                <a:lnTo>
                  <a:pt x="0" y="0"/>
                </a:lnTo>
                <a:lnTo>
                  <a:pt x="247650" y="0"/>
                </a:lnTo>
                <a:lnTo>
                  <a:pt x="247650" y="268224"/>
                </a:lnTo>
                <a:lnTo>
                  <a:pt x="0" y="2682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234819" y="2557272"/>
            <a:ext cx="249554" cy="268605"/>
          </a:xfrm>
          <a:custGeom>
            <a:avLst/>
            <a:gdLst/>
            <a:ahLst/>
            <a:cxnLst/>
            <a:rect l="l" t="t" r="r" b="b"/>
            <a:pathLst>
              <a:path w="249554" h="268605">
                <a:moveTo>
                  <a:pt x="0" y="0"/>
                </a:moveTo>
                <a:lnTo>
                  <a:pt x="0" y="268223"/>
                </a:lnTo>
                <a:lnTo>
                  <a:pt x="249174" y="268223"/>
                </a:lnTo>
                <a:lnTo>
                  <a:pt x="249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234819" y="2557272"/>
            <a:ext cx="249554" cy="268605"/>
          </a:xfrm>
          <a:custGeom>
            <a:avLst/>
            <a:gdLst/>
            <a:ahLst/>
            <a:cxnLst/>
            <a:rect l="l" t="t" r="r" b="b"/>
            <a:pathLst>
              <a:path w="249554" h="268605">
                <a:moveTo>
                  <a:pt x="0" y="268224"/>
                </a:moveTo>
                <a:lnTo>
                  <a:pt x="0" y="0"/>
                </a:lnTo>
                <a:lnTo>
                  <a:pt x="249174" y="0"/>
                </a:lnTo>
                <a:lnTo>
                  <a:pt x="249174" y="268224"/>
                </a:lnTo>
                <a:lnTo>
                  <a:pt x="0" y="2682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534272" y="2557272"/>
            <a:ext cx="247650" cy="268605"/>
          </a:xfrm>
          <a:custGeom>
            <a:avLst/>
            <a:gdLst/>
            <a:ahLst/>
            <a:cxnLst/>
            <a:rect l="l" t="t" r="r" b="b"/>
            <a:pathLst>
              <a:path w="247650" h="268605">
                <a:moveTo>
                  <a:pt x="0" y="0"/>
                </a:moveTo>
                <a:lnTo>
                  <a:pt x="0" y="268223"/>
                </a:lnTo>
                <a:lnTo>
                  <a:pt x="247650" y="268223"/>
                </a:lnTo>
                <a:lnTo>
                  <a:pt x="2476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534272" y="2557272"/>
            <a:ext cx="247650" cy="268605"/>
          </a:xfrm>
          <a:custGeom>
            <a:avLst/>
            <a:gdLst/>
            <a:ahLst/>
            <a:cxnLst/>
            <a:rect l="l" t="t" r="r" b="b"/>
            <a:pathLst>
              <a:path w="247650" h="268605">
                <a:moveTo>
                  <a:pt x="0" y="268224"/>
                </a:moveTo>
                <a:lnTo>
                  <a:pt x="0" y="0"/>
                </a:lnTo>
                <a:lnTo>
                  <a:pt x="247650" y="0"/>
                </a:lnTo>
                <a:lnTo>
                  <a:pt x="247650" y="268224"/>
                </a:lnTo>
                <a:lnTo>
                  <a:pt x="0" y="2682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483981" y="3041142"/>
            <a:ext cx="41275" cy="62865"/>
          </a:xfrm>
          <a:custGeom>
            <a:avLst/>
            <a:gdLst/>
            <a:ahLst/>
            <a:cxnLst/>
            <a:rect l="l" t="t" r="r" b="b"/>
            <a:pathLst>
              <a:path w="41275" h="62864">
                <a:moveTo>
                  <a:pt x="41148" y="32003"/>
                </a:moveTo>
                <a:lnTo>
                  <a:pt x="20574" y="0"/>
                </a:lnTo>
                <a:lnTo>
                  <a:pt x="0" y="32003"/>
                </a:lnTo>
                <a:lnTo>
                  <a:pt x="20574" y="62483"/>
                </a:lnTo>
                <a:lnTo>
                  <a:pt x="41148" y="3200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834501" y="2557272"/>
            <a:ext cx="247650" cy="268605"/>
          </a:xfrm>
          <a:custGeom>
            <a:avLst/>
            <a:gdLst/>
            <a:ahLst/>
            <a:cxnLst/>
            <a:rect l="l" t="t" r="r" b="b"/>
            <a:pathLst>
              <a:path w="247650" h="268605">
                <a:moveTo>
                  <a:pt x="0" y="0"/>
                </a:moveTo>
                <a:lnTo>
                  <a:pt x="0" y="268224"/>
                </a:lnTo>
                <a:lnTo>
                  <a:pt x="247650" y="268224"/>
                </a:lnTo>
                <a:lnTo>
                  <a:pt x="2476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834501" y="2557272"/>
            <a:ext cx="247650" cy="268605"/>
          </a:xfrm>
          <a:custGeom>
            <a:avLst/>
            <a:gdLst/>
            <a:ahLst/>
            <a:cxnLst/>
            <a:rect l="l" t="t" r="r" b="b"/>
            <a:pathLst>
              <a:path w="247650" h="268605">
                <a:moveTo>
                  <a:pt x="0" y="268224"/>
                </a:moveTo>
                <a:lnTo>
                  <a:pt x="0" y="0"/>
                </a:lnTo>
                <a:lnTo>
                  <a:pt x="247650" y="0"/>
                </a:lnTo>
                <a:lnTo>
                  <a:pt x="247650" y="268224"/>
                </a:lnTo>
                <a:lnTo>
                  <a:pt x="0" y="2682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34819" y="3392423"/>
            <a:ext cx="249554" cy="268605"/>
          </a:xfrm>
          <a:custGeom>
            <a:avLst/>
            <a:gdLst/>
            <a:ahLst/>
            <a:cxnLst/>
            <a:rect l="l" t="t" r="r" b="b"/>
            <a:pathLst>
              <a:path w="249554" h="268604">
                <a:moveTo>
                  <a:pt x="0" y="0"/>
                </a:moveTo>
                <a:lnTo>
                  <a:pt x="0" y="268224"/>
                </a:lnTo>
                <a:lnTo>
                  <a:pt x="249174" y="268224"/>
                </a:lnTo>
                <a:lnTo>
                  <a:pt x="249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234819" y="3392423"/>
            <a:ext cx="249554" cy="268605"/>
          </a:xfrm>
          <a:custGeom>
            <a:avLst/>
            <a:gdLst/>
            <a:ahLst/>
            <a:cxnLst/>
            <a:rect l="l" t="t" r="r" b="b"/>
            <a:pathLst>
              <a:path w="249554" h="268604">
                <a:moveTo>
                  <a:pt x="0" y="268224"/>
                </a:moveTo>
                <a:lnTo>
                  <a:pt x="0" y="0"/>
                </a:lnTo>
                <a:lnTo>
                  <a:pt x="249174" y="0"/>
                </a:lnTo>
                <a:lnTo>
                  <a:pt x="249174" y="268224"/>
                </a:lnTo>
                <a:lnTo>
                  <a:pt x="0" y="2682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78675" y="3349752"/>
            <a:ext cx="421005" cy="285750"/>
          </a:xfrm>
          <a:custGeom>
            <a:avLst/>
            <a:gdLst/>
            <a:ahLst/>
            <a:cxnLst/>
            <a:rect l="l" t="t" r="r" b="b"/>
            <a:pathLst>
              <a:path w="421004" h="285750">
                <a:moveTo>
                  <a:pt x="0" y="0"/>
                </a:moveTo>
                <a:lnTo>
                  <a:pt x="0" y="285750"/>
                </a:lnTo>
                <a:lnTo>
                  <a:pt x="420624" y="285750"/>
                </a:lnTo>
                <a:lnTo>
                  <a:pt x="420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178675" y="3348990"/>
            <a:ext cx="421005" cy="285750"/>
          </a:xfrm>
          <a:custGeom>
            <a:avLst/>
            <a:gdLst/>
            <a:ahLst/>
            <a:cxnLst/>
            <a:rect l="l" t="t" r="r" b="b"/>
            <a:pathLst>
              <a:path w="421004" h="285750">
                <a:moveTo>
                  <a:pt x="0" y="285750"/>
                </a:moveTo>
                <a:lnTo>
                  <a:pt x="0" y="0"/>
                </a:lnTo>
                <a:lnTo>
                  <a:pt x="420624" y="0"/>
                </a:lnTo>
                <a:lnTo>
                  <a:pt x="420624" y="285750"/>
                </a:lnTo>
                <a:lnTo>
                  <a:pt x="0" y="2857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7193413" y="1528981"/>
            <a:ext cx="381000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395" marR="5080" indent="-100330">
              <a:lnSpc>
                <a:spcPct val="124300"/>
              </a:lnSpc>
            </a:pPr>
            <a:r>
              <a:rPr sz="1400" b="1" spc="-5" dirty="0">
                <a:latin typeface="微软雅黑"/>
                <a:cs typeface="微软雅黑"/>
              </a:rPr>
              <a:t>输出 1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293235" y="2342035"/>
            <a:ext cx="1352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微软雅黑"/>
                <a:cs typeface="微软雅黑"/>
              </a:rPr>
              <a:t>2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420239" y="2454811"/>
            <a:ext cx="381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微软雅黑"/>
                <a:cs typeface="微软雅黑"/>
              </a:rPr>
              <a:t>输入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858405" y="2658278"/>
            <a:ext cx="73596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64"/>
              </a:lnSpc>
            </a:pPr>
            <a:r>
              <a:rPr sz="1400" b="1" spc="-5" dirty="0">
                <a:latin typeface="微软雅黑"/>
                <a:cs typeface="微软雅黑"/>
              </a:rPr>
              <a:t>散列计算</a:t>
            </a:r>
            <a:endParaRPr sz="1400">
              <a:latin typeface="微软雅黑"/>
              <a:cs typeface="微软雅黑"/>
            </a:endParaRPr>
          </a:p>
          <a:p>
            <a:pPr algn="ctr">
              <a:lnSpc>
                <a:spcPts val="2385"/>
              </a:lnSpc>
            </a:pPr>
            <a:r>
              <a:rPr sz="2000" b="1" spc="-15" dirty="0">
                <a:solidFill>
                  <a:srgbClr val="3333CC"/>
                </a:solidFill>
                <a:latin typeface="微软雅黑"/>
                <a:cs typeface="微软雅黑"/>
              </a:rPr>
              <a:t>h</a:t>
            </a:r>
            <a:r>
              <a:rPr sz="1950" b="1" baseline="-21367" dirty="0">
                <a:solidFill>
                  <a:srgbClr val="3333CC"/>
                </a:solidFill>
                <a:latin typeface="微软雅黑"/>
                <a:cs typeface="微软雅黑"/>
              </a:rPr>
              <a:t>p</a:t>
            </a:r>
            <a:endParaRPr sz="1950" baseline="-21367">
              <a:latin typeface="微软雅黑"/>
              <a:cs typeface="微软雅黑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197985" y="3127656"/>
            <a:ext cx="39624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微软雅黑"/>
                <a:cs typeface="微软雅黑"/>
              </a:rPr>
              <a:t>M-1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161153" y="1520402"/>
            <a:ext cx="10420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子集合关系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306439" y="2135751"/>
            <a:ext cx="175895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1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b="1" dirty="0">
                <a:latin typeface="微软雅黑"/>
                <a:cs typeface="微软雅黑"/>
              </a:rPr>
              <a:t>2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274435" y="3351903"/>
            <a:ext cx="5010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微软雅黑"/>
                <a:cs typeface="微软雅黑"/>
              </a:rPr>
              <a:t>M-1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139069" y="1831848"/>
            <a:ext cx="900430" cy="135255"/>
          </a:xfrm>
          <a:custGeom>
            <a:avLst/>
            <a:gdLst/>
            <a:ahLst/>
            <a:cxnLst/>
            <a:rect l="l" t="t" r="r" b="b"/>
            <a:pathLst>
              <a:path w="900429" h="135255">
                <a:moveTo>
                  <a:pt x="449579" y="0"/>
                </a:moveTo>
                <a:lnTo>
                  <a:pt x="376627" y="869"/>
                </a:lnTo>
                <a:lnTo>
                  <a:pt x="307433" y="3389"/>
                </a:lnTo>
                <a:lnTo>
                  <a:pt x="242921" y="7427"/>
                </a:lnTo>
                <a:lnTo>
                  <a:pt x="184013" y="12850"/>
                </a:lnTo>
                <a:lnTo>
                  <a:pt x="131635" y="19526"/>
                </a:lnTo>
                <a:lnTo>
                  <a:pt x="86709" y="27322"/>
                </a:lnTo>
                <a:lnTo>
                  <a:pt x="35313" y="40826"/>
                </a:lnTo>
                <a:lnTo>
                  <a:pt x="1489" y="61515"/>
                </a:lnTo>
                <a:lnTo>
                  <a:pt x="0" y="67056"/>
                </a:lnTo>
                <a:lnTo>
                  <a:pt x="1489" y="72602"/>
                </a:lnTo>
                <a:lnTo>
                  <a:pt x="35313" y="93404"/>
                </a:lnTo>
                <a:lnTo>
                  <a:pt x="86709" y="107057"/>
                </a:lnTo>
                <a:lnTo>
                  <a:pt x="131635" y="114966"/>
                </a:lnTo>
                <a:lnTo>
                  <a:pt x="184013" y="121755"/>
                </a:lnTo>
                <a:lnTo>
                  <a:pt x="242921" y="127282"/>
                </a:lnTo>
                <a:lnTo>
                  <a:pt x="307433" y="131405"/>
                </a:lnTo>
                <a:lnTo>
                  <a:pt x="376627" y="133983"/>
                </a:lnTo>
                <a:lnTo>
                  <a:pt x="449579" y="134874"/>
                </a:lnTo>
                <a:lnTo>
                  <a:pt x="486473" y="134648"/>
                </a:lnTo>
                <a:lnTo>
                  <a:pt x="557703" y="132896"/>
                </a:lnTo>
                <a:lnTo>
                  <a:pt x="624744" y="129528"/>
                </a:lnTo>
                <a:lnTo>
                  <a:pt x="686665" y="124685"/>
                </a:lnTo>
                <a:lnTo>
                  <a:pt x="742533" y="118509"/>
                </a:lnTo>
                <a:lnTo>
                  <a:pt x="791414" y="111143"/>
                </a:lnTo>
                <a:lnTo>
                  <a:pt x="832377" y="102727"/>
                </a:lnTo>
                <a:lnTo>
                  <a:pt x="876933" y="88446"/>
                </a:lnTo>
                <a:lnTo>
                  <a:pt x="899921" y="67055"/>
                </a:lnTo>
                <a:lnTo>
                  <a:pt x="898426" y="61515"/>
                </a:lnTo>
                <a:lnTo>
                  <a:pt x="864488" y="40826"/>
                </a:lnTo>
                <a:lnTo>
                  <a:pt x="812944" y="27322"/>
                </a:lnTo>
                <a:lnTo>
                  <a:pt x="767905" y="19526"/>
                </a:lnTo>
                <a:lnTo>
                  <a:pt x="715414" y="12850"/>
                </a:lnTo>
                <a:lnTo>
                  <a:pt x="656403" y="7427"/>
                </a:lnTo>
                <a:lnTo>
                  <a:pt x="591805" y="3389"/>
                </a:lnTo>
                <a:lnTo>
                  <a:pt x="522553" y="869"/>
                </a:lnTo>
                <a:lnTo>
                  <a:pt x="44957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132211" y="1899666"/>
            <a:ext cx="0" cy="1759585"/>
          </a:xfrm>
          <a:custGeom>
            <a:avLst/>
            <a:gdLst/>
            <a:ahLst/>
            <a:cxnLst/>
            <a:rect l="l" t="t" r="r" b="b"/>
            <a:pathLst>
              <a:path h="1759585">
                <a:moveTo>
                  <a:pt x="0" y="0"/>
                </a:moveTo>
                <a:lnTo>
                  <a:pt x="0" y="17594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45087" y="1899666"/>
            <a:ext cx="0" cy="1759585"/>
          </a:xfrm>
          <a:custGeom>
            <a:avLst/>
            <a:gdLst/>
            <a:ahLst/>
            <a:cxnLst/>
            <a:rect l="l" t="t" r="r" b="b"/>
            <a:pathLst>
              <a:path h="1759585">
                <a:moveTo>
                  <a:pt x="0" y="0"/>
                </a:moveTo>
                <a:lnTo>
                  <a:pt x="0" y="17594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126115" y="3663696"/>
            <a:ext cx="913130" cy="120650"/>
          </a:xfrm>
          <a:custGeom>
            <a:avLst/>
            <a:gdLst/>
            <a:ahLst/>
            <a:cxnLst/>
            <a:rect l="l" t="t" r="r" b="b"/>
            <a:pathLst>
              <a:path w="913129" h="120650">
                <a:moveTo>
                  <a:pt x="912876" y="0"/>
                </a:moveTo>
                <a:lnTo>
                  <a:pt x="912876" y="762"/>
                </a:lnTo>
                <a:lnTo>
                  <a:pt x="912876" y="2286"/>
                </a:lnTo>
                <a:lnTo>
                  <a:pt x="912876" y="3048"/>
                </a:lnTo>
                <a:lnTo>
                  <a:pt x="911363" y="12667"/>
                </a:lnTo>
                <a:lnTo>
                  <a:pt x="877026" y="48708"/>
                </a:lnTo>
                <a:lnTo>
                  <a:pt x="824849" y="72335"/>
                </a:lnTo>
                <a:lnTo>
                  <a:pt x="779240" y="86010"/>
                </a:lnTo>
                <a:lnTo>
                  <a:pt x="726064" y="97743"/>
                </a:lnTo>
                <a:lnTo>
                  <a:pt x="666258" y="107290"/>
                </a:lnTo>
                <a:lnTo>
                  <a:pt x="600760" y="114409"/>
                </a:lnTo>
                <a:lnTo>
                  <a:pt x="530508" y="118859"/>
                </a:lnTo>
                <a:lnTo>
                  <a:pt x="456438" y="120396"/>
                </a:lnTo>
                <a:lnTo>
                  <a:pt x="418984" y="120006"/>
                </a:lnTo>
                <a:lnTo>
                  <a:pt x="346705" y="116983"/>
                </a:lnTo>
                <a:lnTo>
                  <a:pt x="278713" y="111168"/>
                </a:lnTo>
                <a:lnTo>
                  <a:pt x="215944" y="102805"/>
                </a:lnTo>
                <a:lnTo>
                  <a:pt x="159336" y="92135"/>
                </a:lnTo>
                <a:lnTo>
                  <a:pt x="109826" y="79400"/>
                </a:lnTo>
                <a:lnTo>
                  <a:pt x="68351" y="64844"/>
                </a:lnTo>
                <a:lnTo>
                  <a:pt x="23256" y="40123"/>
                </a:lnTo>
                <a:lnTo>
                  <a:pt x="0" y="3048"/>
                </a:lnTo>
                <a:lnTo>
                  <a:pt x="0" y="2286"/>
                </a:lnTo>
                <a:lnTo>
                  <a:pt x="0" y="762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442345" y="2060448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5"/>
                </a:lnTo>
                <a:lnTo>
                  <a:pt x="291846" y="291845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441583" y="2060448"/>
            <a:ext cx="292735" cy="292100"/>
          </a:xfrm>
          <a:custGeom>
            <a:avLst/>
            <a:gdLst/>
            <a:ahLst/>
            <a:cxnLst/>
            <a:rect l="l" t="t" r="r" b="b"/>
            <a:pathLst>
              <a:path w="292735" h="292100">
                <a:moveTo>
                  <a:pt x="0" y="0"/>
                </a:moveTo>
                <a:lnTo>
                  <a:pt x="0" y="291845"/>
                </a:lnTo>
                <a:lnTo>
                  <a:pt x="292608" y="291845"/>
                </a:lnTo>
                <a:lnTo>
                  <a:pt x="29260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442345" y="2517648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5"/>
                </a:lnTo>
                <a:lnTo>
                  <a:pt x="291846" y="291845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441583" y="2517648"/>
            <a:ext cx="292735" cy="292100"/>
          </a:xfrm>
          <a:custGeom>
            <a:avLst/>
            <a:gdLst/>
            <a:ahLst/>
            <a:cxnLst/>
            <a:rect l="l" t="t" r="r" b="b"/>
            <a:pathLst>
              <a:path w="292735" h="292100">
                <a:moveTo>
                  <a:pt x="0" y="0"/>
                </a:moveTo>
                <a:lnTo>
                  <a:pt x="0" y="291845"/>
                </a:lnTo>
                <a:lnTo>
                  <a:pt x="292608" y="291845"/>
                </a:lnTo>
                <a:lnTo>
                  <a:pt x="29260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442345" y="3279647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6"/>
                </a:lnTo>
                <a:lnTo>
                  <a:pt x="291846" y="291846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441583" y="3279647"/>
            <a:ext cx="292735" cy="292100"/>
          </a:xfrm>
          <a:custGeom>
            <a:avLst/>
            <a:gdLst/>
            <a:ahLst/>
            <a:cxnLst/>
            <a:rect l="l" t="t" r="r" b="b"/>
            <a:pathLst>
              <a:path w="292735" h="292100">
                <a:moveTo>
                  <a:pt x="0" y="0"/>
                </a:moveTo>
                <a:lnTo>
                  <a:pt x="0" y="291846"/>
                </a:lnTo>
                <a:lnTo>
                  <a:pt x="292608" y="291846"/>
                </a:lnTo>
                <a:lnTo>
                  <a:pt x="29260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4343533" y="2809513"/>
            <a:ext cx="6159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微软雅黑"/>
                <a:cs typeface="微软雅黑"/>
              </a:rPr>
              <a:t>. . .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8177669" y="1831848"/>
            <a:ext cx="1052830" cy="136525"/>
          </a:xfrm>
          <a:custGeom>
            <a:avLst/>
            <a:gdLst/>
            <a:ahLst/>
            <a:cxnLst/>
            <a:rect l="l" t="t" r="r" b="b"/>
            <a:pathLst>
              <a:path w="1052829" h="136525">
                <a:moveTo>
                  <a:pt x="525779" y="0"/>
                </a:moveTo>
                <a:lnTo>
                  <a:pt x="482665" y="225"/>
                </a:lnTo>
                <a:lnTo>
                  <a:pt x="440509" y="890"/>
                </a:lnTo>
                <a:lnTo>
                  <a:pt x="399447" y="1977"/>
                </a:lnTo>
                <a:lnTo>
                  <a:pt x="359615" y="3468"/>
                </a:lnTo>
                <a:lnTo>
                  <a:pt x="321147" y="5345"/>
                </a:lnTo>
                <a:lnTo>
                  <a:pt x="248847" y="10188"/>
                </a:lnTo>
                <a:lnTo>
                  <a:pt x="183631" y="16364"/>
                </a:lnTo>
                <a:lnTo>
                  <a:pt x="126584" y="23730"/>
                </a:lnTo>
                <a:lnTo>
                  <a:pt x="78787" y="32146"/>
                </a:lnTo>
                <a:lnTo>
                  <a:pt x="41326" y="41469"/>
                </a:lnTo>
                <a:lnTo>
                  <a:pt x="1743" y="62271"/>
                </a:lnTo>
                <a:lnTo>
                  <a:pt x="0" y="67818"/>
                </a:lnTo>
                <a:lnTo>
                  <a:pt x="1743" y="73472"/>
                </a:lnTo>
                <a:lnTo>
                  <a:pt x="41326" y="94607"/>
                </a:lnTo>
                <a:lnTo>
                  <a:pt x="78787" y="104042"/>
                </a:lnTo>
                <a:lnTo>
                  <a:pt x="126584" y="112540"/>
                </a:lnTo>
                <a:lnTo>
                  <a:pt x="183631" y="119964"/>
                </a:lnTo>
                <a:lnTo>
                  <a:pt x="248847" y="126176"/>
                </a:lnTo>
                <a:lnTo>
                  <a:pt x="321147" y="131040"/>
                </a:lnTo>
                <a:lnTo>
                  <a:pt x="359615" y="132923"/>
                </a:lnTo>
                <a:lnTo>
                  <a:pt x="399447" y="134417"/>
                </a:lnTo>
                <a:lnTo>
                  <a:pt x="440509" y="135506"/>
                </a:lnTo>
                <a:lnTo>
                  <a:pt x="482665" y="136172"/>
                </a:lnTo>
                <a:lnTo>
                  <a:pt x="525779" y="136398"/>
                </a:lnTo>
                <a:lnTo>
                  <a:pt x="569002" y="136172"/>
                </a:lnTo>
                <a:lnTo>
                  <a:pt x="611256" y="135506"/>
                </a:lnTo>
                <a:lnTo>
                  <a:pt x="652406" y="134417"/>
                </a:lnTo>
                <a:lnTo>
                  <a:pt x="692316" y="132923"/>
                </a:lnTo>
                <a:lnTo>
                  <a:pt x="730853" y="131040"/>
                </a:lnTo>
                <a:lnTo>
                  <a:pt x="803265" y="126176"/>
                </a:lnTo>
                <a:lnTo>
                  <a:pt x="868563" y="119964"/>
                </a:lnTo>
                <a:lnTo>
                  <a:pt x="925668" y="112540"/>
                </a:lnTo>
                <a:lnTo>
                  <a:pt x="973501" y="104042"/>
                </a:lnTo>
                <a:lnTo>
                  <a:pt x="1010983" y="94607"/>
                </a:lnTo>
                <a:lnTo>
                  <a:pt x="1050578" y="73472"/>
                </a:lnTo>
                <a:lnTo>
                  <a:pt x="1052321" y="67817"/>
                </a:lnTo>
                <a:lnTo>
                  <a:pt x="1050578" y="62271"/>
                </a:lnTo>
                <a:lnTo>
                  <a:pt x="1010983" y="41469"/>
                </a:lnTo>
                <a:lnTo>
                  <a:pt x="973501" y="32146"/>
                </a:lnTo>
                <a:lnTo>
                  <a:pt x="925668" y="23730"/>
                </a:lnTo>
                <a:lnTo>
                  <a:pt x="868563" y="16364"/>
                </a:lnTo>
                <a:lnTo>
                  <a:pt x="803265" y="10188"/>
                </a:lnTo>
                <a:lnTo>
                  <a:pt x="730853" y="5345"/>
                </a:lnTo>
                <a:lnTo>
                  <a:pt x="692316" y="3468"/>
                </a:lnTo>
                <a:lnTo>
                  <a:pt x="652406" y="1977"/>
                </a:lnTo>
                <a:lnTo>
                  <a:pt x="611256" y="890"/>
                </a:lnTo>
                <a:lnTo>
                  <a:pt x="569002" y="225"/>
                </a:lnTo>
                <a:lnTo>
                  <a:pt x="52577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170798" y="1901189"/>
            <a:ext cx="0" cy="1780539"/>
          </a:xfrm>
          <a:custGeom>
            <a:avLst/>
            <a:gdLst/>
            <a:ahLst/>
            <a:cxnLst/>
            <a:rect l="l" t="t" r="r" b="b"/>
            <a:pathLst>
              <a:path h="1780539">
                <a:moveTo>
                  <a:pt x="0" y="0"/>
                </a:moveTo>
                <a:lnTo>
                  <a:pt x="0" y="178003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236075" y="1901189"/>
            <a:ext cx="0" cy="1780539"/>
          </a:xfrm>
          <a:custGeom>
            <a:avLst/>
            <a:gdLst/>
            <a:ahLst/>
            <a:cxnLst/>
            <a:rect l="l" t="t" r="r" b="b"/>
            <a:pathLst>
              <a:path h="1780539">
                <a:moveTo>
                  <a:pt x="0" y="0"/>
                </a:moveTo>
                <a:lnTo>
                  <a:pt x="0" y="178003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164715" y="3685794"/>
            <a:ext cx="1065530" cy="120650"/>
          </a:xfrm>
          <a:custGeom>
            <a:avLst/>
            <a:gdLst/>
            <a:ahLst/>
            <a:cxnLst/>
            <a:rect l="l" t="t" r="r" b="b"/>
            <a:pathLst>
              <a:path w="1065529" h="120650">
                <a:moveTo>
                  <a:pt x="1065276" y="0"/>
                </a:moveTo>
                <a:lnTo>
                  <a:pt x="1065276" y="1524"/>
                </a:lnTo>
                <a:lnTo>
                  <a:pt x="1065276" y="2286"/>
                </a:lnTo>
                <a:lnTo>
                  <a:pt x="1065276" y="3048"/>
                </a:lnTo>
                <a:lnTo>
                  <a:pt x="1063510" y="12667"/>
                </a:lnTo>
                <a:lnTo>
                  <a:pt x="1023413" y="48708"/>
                </a:lnTo>
                <a:lnTo>
                  <a:pt x="985466" y="64844"/>
                </a:lnTo>
                <a:lnTo>
                  <a:pt x="937048" y="79400"/>
                </a:lnTo>
                <a:lnTo>
                  <a:pt x="879258" y="92135"/>
                </a:lnTo>
                <a:lnTo>
                  <a:pt x="813193" y="102805"/>
                </a:lnTo>
                <a:lnTo>
                  <a:pt x="739949" y="111168"/>
                </a:lnTo>
                <a:lnTo>
                  <a:pt x="700979" y="114409"/>
                </a:lnTo>
                <a:lnTo>
                  <a:pt x="660625" y="116983"/>
                </a:lnTo>
                <a:lnTo>
                  <a:pt x="619025" y="118859"/>
                </a:lnTo>
                <a:lnTo>
                  <a:pt x="576317" y="120006"/>
                </a:lnTo>
                <a:lnTo>
                  <a:pt x="532638" y="120396"/>
                </a:lnTo>
                <a:lnTo>
                  <a:pt x="488958" y="120006"/>
                </a:lnTo>
                <a:lnTo>
                  <a:pt x="446250" y="118859"/>
                </a:lnTo>
                <a:lnTo>
                  <a:pt x="404650" y="116983"/>
                </a:lnTo>
                <a:lnTo>
                  <a:pt x="364296" y="114409"/>
                </a:lnTo>
                <a:lnTo>
                  <a:pt x="325326" y="111168"/>
                </a:lnTo>
                <a:lnTo>
                  <a:pt x="252082" y="102805"/>
                </a:lnTo>
                <a:lnTo>
                  <a:pt x="186017" y="92135"/>
                </a:lnTo>
                <a:lnTo>
                  <a:pt x="128227" y="79400"/>
                </a:lnTo>
                <a:lnTo>
                  <a:pt x="79809" y="64844"/>
                </a:lnTo>
                <a:lnTo>
                  <a:pt x="41862" y="48708"/>
                </a:lnTo>
                <a:lnTo>
                  <a:pt x="6972" y="22072"/>
                </a:lnTo>
                <a:lnTo>
                  <a:pt x="1765" y="12667"/>
                </a:lnTo>
                <a:lnTo>
                  <a:pt x="0" y="30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046611" y="2853689"/>
            <a:ext cx="379730" cy="76200"/>
          </a:xfrm>
          <a:custGeom>
            <a:avLst/>
            <a:gdLst/>
            <a:ahLst/>
            <a:cxnLst/>
            <a:rect l="l" t="t" r="r" b="b"/>
            <a:pathLst>
              <a:path w="379729" h="76200">
                <a:moveTo>
                  <a:pt x="303275" y="38100"/>
                </a:moveTo>
                <a:lnTo>
                  <a:pt x="295107" y="32004"/>
                </a:lnTo>
                <a:lnTo>
                  <a:pt x="0" y="32004"/>
                </a:lnTo>
                <a:lnTo>
                  <a:pt x="0" y="44958"/>
                </a:lnTo>
                <a:lnTo>
                  <a:pt x="294086" y="44958"/>
                </a:lnTo>
                <a:lnTo>
                  <a:pt x="303275" y="38100"/>
                </a:lnTo>
                <a:close/>
              </a:path>
              <a:path w="379729" h="76200">
                <a:moveTo>
                  <a:pt x="379475" y="38100"/>
                </a:moveTo>
                <a:lnTo>
                  <a:pt x="252222" y="0"/>
                </a:lnTo>
                <a:lnTo>
                  <a:pt x="295107" y="32004"/>
                </a:lnTo>
                <a:lnTo>
                  <a:pt x="303275" y="32004"/>
                </a:lnTo>
                <a:lnTo>
                  <a:pt x="303275" y="60914"/>
                </a:lnTo>
                <a:lnTo>
                  <a:pt x="379475" y="38100"/>
                </a:lnTo>
                <a:close/>
              </a:path>
              <a:path w="379729" h="76200">
                <a:moveTo>
                  <a:pt x="303275" y="60914"/>
                </a:moveTo>
                <a:lnTo>
                  <a:pt x="303275" y="44958"/>
                </a:lnTo>
                <a:lnTo>
                  <a:pt x="294086" y="44958"/>
                </a:lnTo>
                <a:lnTo>
                  <a:pt x="252222" y="76200"/>
                </a:lnTo>
                <a:lnTo>
                  <a:pt x="303275" y="60914"/>
                </a:lnTo>
                <a:close/>
              </a:path>
              <a:path w="379729" h="76200">
                <a:moveTo>
                  <a:pt x="303275" y="44958"/>
                </a:moveTo>
                <a:lnTo>
                  <a:pt x="303275" y="38100"/>
                </a:lnTo>
                <a:lnTo>
                  <a:pt x="294086" y="44958"/>
                </a:lnTo>
                <a:lnTo>
                  <a:pt x="303275" y="44958"/>
                </a:lnTo>
                <a:close/>
              </a:path>
              <a:path w="379729" h="76200">
                <a:moveTo>
                  <a:pt x="303275" y="38100"/>
                </a:moveTo>
                <a:lnTo>
                  <a:pt x="303275" y="32004"/>
                </a:lnTo>
                <a:lnTo>
                  <a:pt x="295107" y="32004"/>
                </a:lnTo>
                <a:lnTo>
                  <a:pt x="303275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642227" y="2284476"/>
            <a:ext cx="536575" cy="612140"/>
          </a:xfrm>
          <a:custGeom>
            <a:avLst/>
            <a:gdLst/>
            <a:ahLst/>
            <a:cxnLst/>
            <a:rect l="l" t="t" r="r" b="b"/>
            <a:pathLst>
              <a:path w="536575" h="612139">
                <a:moveTo>
                  <a:pt x="486156" y="57149"/>
                </a:moveTo>
                <a:lnTo>
                  <a:pt x="475662" y="59352"/>
                </a:lnTo>
                <a:lnTo>
                  <a:pt x="0" y="603503"/>
                </a:lnTo>
                <a:lnTo>
                  <a:pt x="9144" y="611885"/>
                </a:lnTo>
                <a:lnTo>
                  <a:pt x="485375" y="67943"/>
                </a:lnTo>
                <a:lnTo>
                  <a:pt x="486156" y="57149"/>
                </a:lnTo>
                <a:close/>
              </a:path>
              <a:path w="536575" h="612139">
                <a:moveTo>
                  <a:pt x="536448" y="0"/>
                </a:moveTo>
                <a:lnTo>
                  <a:pt x="424434" y="70103"/>
                </a:lnTo>
                <a:lnTo>
                  <a:pt x="475662" y="59352"/>
                </a:lnTo>
                <a:lnTo>
                  <a:pt x="481584" y="52577"/>
                </a:lnTo>
                <a:lnTo>
                  <a:pt x="491490" y="60959"/>
                </a:lnTo>
                <a:lnTo>
                  <a:pt x="491490" y="98657"/>
                </a:lnTo>
                <a:lnTo>
                  <a:pt x="536448" y="0"/>
                </a:lnTo>
                <a:close/>
              </a:path>
              <a:path w="536575" h="612139">
                <a:moveTo>
                  <a:pt x="491490" y="60959"/>
                </a:moveTo>
                <a:lnTo>
                  <a:pt x="481584" y="52577"/>
                </a:lnTo>
                <a:lnTo>
                  <a:pt x="475662" y="59352"/>
                </a:lnTo>
                <a:lnTo>
                  <a:pt x="486156" y="57149"/>
                </a:lnTo>
                <a:lnTo>
                  <a:pt x="486156" y="67052"/>
                </a:lnTo>
                <a:lnTo>
                  <a:pt x="491490" y="60959"/>
                </a:lnTo>
                <a:close/>
              </a:path>
              <a:path w="536575" h="612139">
                <a:moveTo>
                  <a:pt x="491490" y="98657"/>
                </a:moveTo>
                <a:lnTo>
                  <a:pt x="491490" y="60959"/>
                </a:lnTo>
                <a:lnTo>
                  <a:pt x="485375" y="67943"/>
                </a:lnTo>
                <a:lnTo>
                  <a:pt x="481584" y="120395"/>
                </a:lnTo>
                <a:lnTo>
                  <a:pt x="491490" y="98657"/>
                </a:lnTo>
                <a:close/>
              </a:path>
              <a:path w="536575" h="612139">
                <a:moveTo>
                  <a:pt x="486156" y="67052"/>
                </a:moveTo>
                <a:lnTo>
                  <a:pt x="486156" y="57149"/>
                </a:lnTo>
                <a:lnTo>
                  <a:pt x="485375" y="67943"/>
                </a:lnTo>
                <a:lnTo>
                  <a:pt x="486156" y="67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645275" y="2739389"/>
            <a:ext cx="533400" cy="158750"/>
          </a:xfrm>
          <a:custGeom>
            <a:avLst/>
            <a:gdLst/>
            <a:ahLst/>
            <a:cxnLst/>
            <a:rect l="l" t="t" r="r" b="b"/>
            <a:pathLst>
              <a:path w="533400" h="158750">
                <a:moveTo>
                  <a:pt x="460248" y="22859"/>
                </a:moveTo>
                <a:lnTo>
                  <a:pt x="450463" y="19096"/>
                </a:lnTo>
                <a:lnTo>
                  <a:pt x="0" y="146303"/>
                </a:lnTo>
                <a:lnTo>
                  <a:pt x="3048" y="158495"/>
                </a:lnTo>
                <a:lnTo>
                  <a:pt x="453797" y="31207"/>
                </a:lnTo>
                <a:lnTo>
                  <a:pt x="460248" y="22859"/>
                </a:lnTo>
                <a:close/>
              </a:path>
              <a:path w="533400" h="158750">
                <a:moveTo>
                  <a:pt x="533400" y="2285"/>
                </a:moveTo>
                <a:lnTo>
                  <a:pt x="400812" y="0"/>
                </a:lnTo>
                <a:lnTo>
                  <a:pt x="450463" y="19096"/>
                </a:lnTo>
                <a:lnTo>
                  <a:pt x="458723" y="16763"/>
                </a:lnTo>
                <a:lnTo>
                  <a:pt x="461772" y="28955"/>
                </a:lnTo>
                <a:lnTo>
                  <a:pt x="461772" y="47601"/>
                </a:lnTo>
                <a:lnTo>
                  <a:pt x="533400" y="2285"/>
                </a:lnTo>
                <a:close/>
              </a:path>
              <a:path w="533400" h="158750">
                <a:moveTo>
                  <a:pt x="461772" y="47601"/>
                </a:moveTo>
                <a:lnTo>
                  <a:pt x="461772" y="28955"/>
                </a:lnTo>
                <a:lnTo>
                  <a:pt x="453797" y="31207"/>
                </a:lnTo>
                <a:lnTo>
                  <a:pt x="421386" y="73151"/>
                </a:lnTo>
                <a:lnTo>
                  <a:pt x="461772" y="47601"/>
                </a:lnTo>
                <a:close/>
              </a:path>
              <a:path w="533400" h="158750">
                <a:moveTo>
                  <a:pt x="460248" y="22859"/>
                </a:moveTo>
                <a:lnTo>
                  <a:pt x="458723" y="16763"/>
                </a:lnTo>
                <a:lnTo>
                  <a:pt x="450463" y="19096"/>
                </a:lnTo>
                <a:lnTo>
                  <a:pt x="460248" y="22859"/>
                </a:lnTo>
                <a:close/>
              </a:path>
              <a:path w="533400" h="158750">
                <a:moveTo>
                  <a:pt x="461772" y="28955"/>
                </a:moveTo>
                <a:lnTo>
                  <a:pt x="460248" y="22859"/>
                </a:lnTo>
                <a:lnTo>
                  <a:pt x="453797" y="31207"/>
                </a:lnTo>
                <a:lnTo>
                  <a:pt x="461772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642227" y="2889504"/>
            <a:ext cx="536575" cy="612140"/>
          </a:xfrm>
          <a:custGeom>
            <a:avLst/>
            <a:gdLst/>
            <a:ahLst/>
            <a:cxnLst/>
            <a:rect l="l" t="t" r="r" b="b"/>
            <a:pathLst>
              <a:path w="536575" h="612139">
                <a:moveTo>
                  <a:pt x="486156" y="554736"/>
                </a:moveTo>
                <a:lnTo>
                  <a:pt x="485375" y="543942"/>
                </a:lnTo>
                <a:lnTo>
                  <a:pt x="9144" y="0"/>
                </a:lnTo>
                <a:lnTo>
                  <a:pt x="0" y="8382"/>
                </a:lnTo>
                <a:lnTo>
                  <a:pt x="475662" y="552533"/>
                </a:lnTo>
                <a:lnTo>
                  <a:pt x="486156" y="554736"/>
                </a:lnTo>
                <a:close/>
              </a:path>
              <a:path w="536575" h="612139">
                <a:moveTo>
                  <a:pt x="491490" y="583749"/>
                </a:moveTo>
                <a:lnTo>
                  <a:pt x="491490" y="550926"/>
                </a:lnTo>
                <a:lnTo>
                  <a:pt x="481584" y="559308"/>
                </a:lnTo>
                <a:lnTo>
                  <a:pt x="475662" y="552533"/>
                </a:lnTo>
                <a:lnTo>
                  <a:pt x="424434" y="541782"/>
                </a:lnTo>
                <a:lnTo>
                  <a:pt x="491490" y="583749"/>
                </a:lnTo>
                <a:close/>
              </a:path>
              <a:path w="536575" h="612139">
                <a:moveTo>
                  <a:pt x="486156" y="555439"/>
                </a:moveTo>
                <a:lnTo>
                  <a:pt x="486156" y="554736"/>
                </a:lnTo>
                <a:lnTo>
                  <a:pt x="475662" y="552533"/>
                </a:lnTo>
                <a:lnTo>
                  <a:pt x="481584" y="559308"/>
                </a:lnTo>
                <a:lnTo>
                  <a:pt x="486156" y="555439"/>
                </a:lnTo>
                <a:close/>
              </a:path>
              <a:path w="536575" h="612139">
                <a:moveTo>
                  <a:pt x="536448" y="611886"/>
                </a:moveTo>
                <a:lnTo>
                  <a:pt x="481584" y="491490"/>
                </a:lnTo>
                <a:lnTo>
                  <a:pt x="485375" y="543942"/>
                </a:lnTo>
                <a:lnTo>
                  <a:pt x="491490" y="550926"/>
                </a:lnTo>
                <a:lnTo>
                  <a:pt x="491490" y="583749"/>
                </a:lnTo>
                <a:lnTo>
                  <a:pt x="536448" y="611886"/>
                </a:lnTo>
                <a:close/>
              </a:path>
              <a:path w="536575" h="612139">
                <a:moveTo>
                  <a:pt x="491490" y="550926"/>
                </a:moveTo>
                <a:lnTo>
                  <a:pt x="485375" y="543942"/>
                </a:lnTo>
                <a:lnTo>
                  <a:pt x="486156" y="554736"/>
                </a:lnTo>
                <a:lnTo>
                  <a:pt x="486156" y="555439"/>
                </a:lnTo>
                <a:lnTo>
                  <a:pt x="491490" y="550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637398" y="2167889"/>
            <a:ext cx="608330" cy="76200"/>
          </a:xfrm>
          <a:custGeom>
            <a:avLst/>
            <a:gdLst/>
            <a:ahLst/>
            <a:cxnLst/>
            <a:rect l="l" t="t" r="r" b="b"/>
            <a:pathLst>
              <a:path w="608329" h="76200">
                <a:moveTo>
                  <a:pt x="531876" y="38100"/>
                </a:moveTo>
                <a:lnTo>
                  <a:pt x="523707" y="32004"/>
                </a:lnTo>
                <a:lnTo>
                  <a:pt x="0" y="32004"/>
                </a:lnTo>
                <a:lnTo>
                  <a:pt x="0" y="44958"/>
                </a:lnTo>
                <a:lnTo>
                  <a:pt x="522686" y="44958"/>
                </a:lnTo>
                <a:lnTo>
                  <a:pt x="531876" y="38100"/>
                </a:lnTo>
                <a:close/>
              </a:path>
              <a:path w="608329" h="76200">
                <a:moveTo>
                  <a:pt x="608076" y="38100"/>
                </a:moveTo>
                <a:lnTo>
                  <a:pt x="480822" y="0"/>
                </a:lnTo>
                <a:lnTo>
                  <a:pt x="523707" y="32004"/>
                </a:lnTo>
                <a:lnTo>
                  <a:pt x="531876" y="32004"/>
                </a:lnTo>
                <a:lnTo>
                  <a:pt x="531876" y="60914"/>
                </a:lnTo>
                <a:lnTo>
                  <a:pt x="608076" y="38100"/>
                </a:lnTo>
                <a:close/>
              </a:path>
              <a:path w="608329" h="76200">
                <a:moveTo>
                  <a:pt x="531876" y="60914"/>
                </a:moveTo>
                <a:lnTo>
                  <a:pt x="531876" y="44958"/>
                </a:lnTo>
                <a:lnTo>
                  <a:pt x="522686" y="44958"/>
                </a:lnTo>
                <a:lnTo>
                  <a:pt x="480822" y="76200"/>
                </a:lnTo>
                <a:lnTo>
                  <a:pt x="531876" y="60914"/>
                </a:lnTo>
                <a:close/>
              </a:path>
              <a:path w="608329" h="76200">
                <a:moveTo>
                  <a:pt x="531876" y="44958"/>
                </a:moveTo>
                <a:lnTo>
                  <a:pt x="531876" y="38100"/>
                </a:lnTo>
                <a:lnTo>
                  <a:pt x="522686" y="44958"/>
                </a:lnTo>
                <a:lnTo>
                  <a:pt x="531876" y="44958"/>
                </a:lnTo>
                <a:close/>
              </a:path>
              <a:path w="608329" h="76200">
                <a:moveTo>
                  <a:pt x="531876" y="38100"/>
                </a:moveTo>
                <a:lnTo>
                  <a:pt x="531876" y="32004"/>
                </a:lnTo>
                <a:lnTo>
                  <a:pt x="523707" y="32004"/>
                </a:lnTo>
                <a:lnTo>
                  <a:pt x="53187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637398" y="2625089"/>
            <a:ext cx="608330" cy="76200"/>
          </a:xfrm>
          <a:custGeom>
            <a:avLst/>
            <a:gdLst/>
            <a:ahLst/>
            <a:cxnLst/>
            <a:rect l="l" t="t" r="r" b="b"/>
            <a:pathLst>
              <a:path w="608329" h="76200">
                <a:moveTo>
                  <a:pt x="531876" y="38100"/>
                </a:moveTo>
                <a:lnTo>
                  <a:pt x="523707" y="32004"/>
                </a:lnTo>
                <a:lnTo>
                  <a:pt x="0" y="32004"/>
                </a:lnTo>
                <a:lnTo>
                  <a:pt x="0" y="44958"/>
                </a:lnTo>
                <a:lnTo>
                  <a:pt x="522686" y="44958"/>
                </a:lnTo>
                <a:lnTo>
                  <a:pt x="531876" y="38100"/>
                </a:lnTo>
                <a:close/>
              </a:path>
              <a:path w="608329" h="76200">
                <a:moveTo>
                  <a:pt x="608076" y="38100"/>
                </a:moveTo>
                <a:lnTo>
                  <a:pt x="480822" y="0"/>
                </a:lnTo>
                <a:lnTo>
                  <a:pt x="523707" y="32004"/>
                </a:lnTo>
                <a:lnTo>
                  <a:pt x="531876" y="32004"/>
                </a:lnTo>
                <a:lnTo>
                  <a:pt x="531876" y="60914"/>
                </a:lnTo>
                <a:lnTo>
                  <a:pt x="608076" y="38100"/>
                </a:lnTo>
                <a:close/>
              </a:path>
              <a:path w="608329" h="76200">
                <a:moveTo>
                  <a:pt x="531876" y="60914"/>
                </a:moveTo>
                <a:lnTo>
                  <a:pt x="531876" y="44958"/>
                </a:lnTo>
                <a:lnTo>
                  <a:pt x="522686" y="44958"/>
                </a:lnTo>
                <a:lnTo>
                  <a:pt x="480822" y="76200"/>
                </a:lnTo>
                <a:lnTo>
                  <a:pt x="531876" y="60914"/>
                </a:lnTo>
                <a:close/>
              </a:path>
              <a:path w="608329" h="76200">
                <a:moveTo>
                  <a:pt x="531876" y="44958"/>
                </a:moveTo>
                <a:lnTo>
                  <a:pt x="531876" y="38100"/>
                </a:lnTo>
                <a:lnTo>
                  <a:pt x="522686" y="44958"/>
                </a:lnTo>
                <a:lnTo>
                  <a:pt x="531876" y="44958"/>
                </a:lnTo>
                <a:close/>
              </a:path>
              <a:path w="608329" h="76200">
                <a:moveTo>
                  <a:pt x="531876" y="38100"/>
                </a:moveTo>
                <a:lnTo>
                  <a:pt x="531876" y="32004"/>
                </a:lnTo>
                <a:lnTo>
                  <a:pt x="523707" y="32004"/>
                </a:lnTo>
                <a:lnTo>
                  <a:pt x="53187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637398" y="3463290"/>
            <a:ext cx="608330" cy="76200"/>
          </a:xfrm>
          <a:custGeom>
            <a:avLst/>
            <a:gdLst/>
            <a:ahLst/>
            <a:cxnLst/>
            <a:rect l="l" t="t" r="r" b="b"/>
            <a:pathLst>
              <a:path w="608329" h="76200">
                <a:moveTo>
                  <a:pt x="531876" y="38100"/>
                </a:moveTo>
                <a:lnTo>
                  <a:pt x="523707" y="32004"/>
                </a:lnTo>
                <a:lnTo>
                  <a:pt x="0" y="32004"/>
                </a:lnTo>
                <a:lnTo>
                  <a:pt x="0" y="44958"/>
                </a:lnTo>
                <a:lnTo>
                  <a:pt x="522686" y="44958"/>
                </a:lnTo>
                <a:lnTo>
                  <a:pt x="531876" y="38100"/>
                </a:lnTo>
                <a:close/>
              </a:path>
              <a:path w="608329" h="76200">
                <a:moveTo>
                  <a:pt x="608076" y="38100"/>
                </a:moveTo>
                <a:lnTo>
                  <a:pt x="480822" y="0"/>
                </a:lnTo>
                <a:lnTo>
                  <a:pt x="523707" y="32004"/>
                </a:lnTo>
                <a:lnTo>
                  <a:pt x="531876" y="32004"/>
                </a:lnTo>
                <a:lnTo>
                  <a:pt x="531876" y="60914"/>
                </a:lnTo>
                <a:lnTo>
                  <a:pt x="608076" y="38100"/>
                </a:lnTo>
                <a:close/>
              </a:path>
              <a:path w="608329" h="76200">
                <a:moveTo>
                  <a:pt x="531876" y="60914"/>
                </a:moveTo>
                <a:lnTo>
                  <a:pt x="531876" y="44958"/>
                </a:lnTo>
                <a:lnTo>
                  <a:pt x="522686" y="44958"/>
                </a:lnTo>
                <a:lnTo>
                  <a:pt x="480822" y="76200"/>
                </a:lnTo>
                <a:lnTo>
                  <a:pt x="531876" y="60914"/>
                </a:lnTo>
                <a:close/>
              </a:path>
              <a:path w="608329" h="76200">
                <a:moveTo>
                  <a:pt x="531876" y="44958"/>
                </a:moveTo>
                <a:lnTo>
                  <a:pt x="531876" y="38100"/>
                </a:lnTo>
                <a:lnTo>
                  <a:pt x="522686" y="44958"/>
                </a:lnTo>
                <a:lnTo>
                  <a:pt x="531876" y="44958"/>
                </a:lnTo>
                <a:close/>
              </a:path>
              <a:path w="608329" h="76200">
                <a:moveTo>
                  <a:pt x="531876" y="38100"/>
                </a:moveTo>
                <a:lnTo>
                  <a:pt x="531876" y="32004"/>
                </a:lnTo>
                <a:lnTo>
                  <a:pt x="523707" y="32004"/>
                </a:lnTo>
                <a:lnTo>
                  <a:pt x="53187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78675" y="2511551"/>
            <a:ext cx="421005" cy="285750"/>
          </a:xfrm>
          <a:custGeom>
            <a:avLst/>
            <a:gdLst/>
            <a:ahLst/>
            <a:cxnLst/>
            <a:rect l="l" t="t" r="r" b="b"/>
            <a:pathLst>
              <a:path w="421004" h="285750">
                <a:moveTo>
                  <a:pt x="0" y="0"/>
                </a:moveTo>
                <a:lnTo>
                  <a:pt x="0" y="285749"/>
                </a:lnTo>
                <a:lnTo>
                  <a:pt x="420624" y="285749"/>
                </a:lnTo>
                <a:lnTo>
                  <a:pt x="420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178675" y="2510789"/>
            <a:ext cx="421005" cy="285750"/>
          </a:xfrm>
          <a:custGeom>
            <a:avLst/>
            <a:gdLst/>
            <a:ahLst/>
            <a:cxnLst/>
            <a:rect l="l" t="t" r="r" b="b"/>
            <a:pathLst>
              <a:path w="421004" h="285750">
                <a:moveTo>
                  <a:pt x="0" y="285750"/>
                </a:moveTo>
                <a:lnTo>
                  <a:pt x="0" y="0"/>
                </a:lnTo>
                <a:lnTo>
                  <a:pt x="420624" y="0"/>
                </a:lnTo>
                <a:lnTo>
                  <a:pt x="420624" y="285750"/>
                </a:lnTo>
                <a:lnTo>
                  <a:pt x="0" y="2857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178675" y="1978151"/>
            <a:ext cx="421005" cy="285750"/>
          </a:xfrm>
          <a:custGeom>
            <a:avLst/>
            <a:gdLst/>
            <a:ahLst/>
            <a:cxnLst/>
            <a:rect l="l" t="t" r="r" b="b"/>
            <a:pathLst>
              <a:path w="421004" h="285750">
                <a:moveTo>
                  <a:pt x="0" y="0"/>
                </a:moveTo>
                <a:lnTo>
                  <a:pt x="0" y="285749"/>
                </a:lnTo>
                <a:lnTo>
                  <a:pt x="420624" y="285749"/>
                </a:lnTo>
                <a:lnTo>
                  <a:pt x="420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178675" y="1977389"/>
            <a:ext cx="421005" cy="285750"/>
          </a:xfrm>
          <a:custGeom>
            <a:avLst/>
            <a:gdLst/>
            <a:ahLst/>
            <a:cxnLst/>
            <a:rect l="l" t="t" r="r" b="b"/>
            <a:pathLst>
              <a:path w="421004" h="285750">
                <a:moveTo>
                  <a:pt x="0" y="285750"/>
                </a:moveTo>
                <a:lnTo>
                  <a:pt x="0" y="0"/>
                </a:lnTo>
                <a:lnTo>
                  <a:pt x="420624" y="0"/>
                </a:lnTo>
                <a:lnTo>
                  <a:pt x="420624" y="285750"/>
                </a:lnTo>
                <a:lnTo>
                  <a:pt x="0" y="2857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162941" y="5662421"/>
            <a:ext cx="227329" cy="246379"/>
          </a:xfrm>
          <a:custGeom>
            <a:avLst/>
            <a:gdLst/>
            <a:ahLst/>
            <a:cxnLst/>
            <a:rect l="l" t="t" r="r" b="b"/>
            <a:pathLst>
              <a:path w="227329" h="246379">
                <a:moveTo>
                  <a:pt x="0" y="0"/>
                </a:moveTo>
                <a:lnTo>
                  <a:pt x="0" y="246125"/>
                </a:lnTo>
                <a:lnTo>
                  <a:pt x="227076" y="246125"/>
                </a:lnTo>
                <a:lnTo>
                  <a:pt x="2270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162941" y="5662421"/>
            <a:ext cx="227329" cy="246379"/>
          </a:xfrm>
          <a:custGeom>
            <a:avLst/>
            <a:gdLst/>
            <a:ahLst/>
            <a:cxnLst/>
            <a:rect l="l" t="t" r="r" b="b"/>
            <a:pathLst>
              <a:path w="227329" h="246379">
                <a:moveTo>
                  <a:pt x="0" y="246125"/>
                </a:moveTo>
                <a:lnTo>
                  <a:pt x="0" y="0"/>
                </a:lnTo>
                <a:lnTo>
                  <a:pt x="227075" y="0"/>
                </a:lnTo>
                <a:lnTo>
                  <a:pt x="227076" y="246125"/>
                </a:lnTo>
                <a:lnTo>
                  <a:pt x="0" y="2461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483743" y="5671565"/>
            <a:ext cx="228600" cy="246379"/>
          </a:xfrm>
          <a:custGeom>
            <a:avLst/>
            <a:gdLst/>
            <a:ahLst/>
            <a:cxnLst/>
            <a:rect l="l" t="t" r="r" b="b"/>
            <a:pathLst>
              <a:path w="228600" h="246379">
                <a:moveTo>
                  <a:pt x="0" y="0"/>
                </a:moveTo>
                <a:lnTo>
                  <a:pt x="0" y="246125"/>
                </a:lnTo>
                <a:lnTo>
                  <a:pt x="228599" y="246125"/>
                </a:lnTo>
                <a:lnTo>
                  <a:pt x="22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483743" y="5671565"/>
            <a:ext cx="228600" cy="246379"/>
          </a:xfrm>
          <a:custGeom>
            <a:avLst/>
            <a:gdLst/>
            <a:ahLst/>
            <a:cxnLst/>
            <a:rect l="l" t="t" r="r" b="b"/>
            <a:pathLst>
              <a:path w="228600" h="246379">
                <a:moveTo>
                  <a:pt x="0" y="246125"/>
                </a:moveTo>
                <a:lnTo>
                  <a:pt x="0" y="0"/>
                </a:lnTo>
                <a:lnTo>
                  <a:pt x="228599" y="0"/>
                </a:lnTo>
                <a:lnTo>
                  <a:pt x="228599" y="246125"/>
                </a:lnTo>
                <a:lnTo>
                  <a:pt x="0" y="2461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545196" y="5671565"/>
            <a:ext cx="227329" cy="246379"/>
          </a:xfrm>
          <a:custGeom>
            <a:avLst/>
            <a:gdLst/>
            <a:ahLst/>
            <a:cxnLst/>
            <a:rect l="l" t="t" r="r" b="b"/>
            <a:pathLst>
              <a:path w="227329" h="246379">
                <a:moveTo>
                  <a:pt x="0" y="0"/>
                </a:moveTo>
                <a:lnTo>
                  <a:pt x="0" y="246125"/>
                </a:lnTo>
                <a:lnTo>
                  <a:pt x="227075" y="246125"/>
                </a:lnTo>
                <a:lnTo>
                  <a:pt x="2270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545196" y="5671565"/>
            <a:ext cx="227329" cy="246379"/>
          </a:xfrm>
          <a:custGeom>
            <a:avLst/>
            <a:gdLst/>
            <a:ahLst/>
            <a:cxnLst/>
            <a:rect l="l" t="t" r="r" b="b"/>
            <a:pathLst>
              <a:path w="227329" h="246379">
                <a:moveTo>
                  <a:pt x="0" y="246125"/>
                </a:moveTo>
                <a:lnTo>
                  <a:pt x="0" y="0"/>
                </a:lnTo>
                <a:lnTo>
                  <a:pt x="227075" y="0"/>
                </a:lnTo>
                <a:lnTo>
                  <a:pt x="227075" y="246125"/>
                </a:lnTo>
                <a:lnTo>
                  <a:pt x="0" y="2461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986651" y="5776721"/>
            <a:ext cx="38100" cy="55880"/>
          </a:xfrm>
          <a:custGeom>
            <a:avLst/>
            <a:gdLst/>
            <a:ahLst/>
            <a:cxnLst/>
            <a:rect l="l" t="t" r="r" b="b"/>
            <a:pathLst>
              <a:path w="38100" h="55879">
                <a:moveTo>
                  <a:pt x="38100" y="28194"/>
                </a:moveTo>
                <a:lnTo>
                  <a:pt x="17525" y="0"/>
                </a:lnTo>
                <a:lnTo>
                  <a:pt x="0" y="28194"/>
                </a:lnTo>
                <a:lnTo>
                  <a:pt x="17526" y="55626"/>
                </a:lnTo>
                <a:lnTo>
                  <a:pt x="38100" y="28194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986651" y="5776721"/>
            <a:ext cx="38100" cy="55880"/>
          </a:xfrm>
          <a:custGeom>
            <a:avLst/>
            <a:gdLst/>
            <a:ahLst/>
            <a:cxnLst/>
            <a:rect l="l" t="t" r="r" b="b"/>
            <a:pathLst>
              <a:path w="38100" h="55879">
                <a:moveTo>
                  <a:pt x="38100" y="28194"/>
                </a:moveTo>
                <a:lnTo>
                  <a:pt x="17525" y="0"/>
                </a:lnTo>
                <a:lnTo>
                  <a:pt x="0" y="28194"/>
                </a:lnTo>
                <a:lnTo>
                  <a:pt x="17526" y="55626"/>
                </a:lnTo>
                <a:lnTo>
                  <a:pt x="38100" y="2819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120001" y="5776721"/>
            <a:ext cx="36830" cy="55880"/>
          </a:xfrm>
          <a:custGeom>
            <a:avLst/>
            <a:gdLst/>
            <a:ahLst/>
            <a:cxnLst/>
            <a:rect l="l" t="t" r="r" b="b"/>
            <a:pathLst>
              <a:path w="36829" h="55879">
                <a:moveTo>
                  <a:pt x="36575" y="28194"/>
                </a:moveTo>
                <a:lnTo>
                  <a:pt x="17525" y="0"/>
                </a:lnTo>
                <a:lnTo>
                  <a:pt x="0" y="28194"/>
                </a:lnTo>
                <a:lnTo>
                  <a:pt x="17525" y="55626"/>
                </a:lnTo>
                <a:lnTo>
                  <a:pt x="36575" y="28194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120001" y="5776721"/>
            <a:ext cx="36830" cy="55880"/>
          </a:xfrm>
          <a:custGeom>
            <a:avLst/>
            <a:gdLst/>
            <a:ahLst/>
            <a:cxnLst/>
            <a:rect l="l" t="t" r="r" b="b"/>
            <a:pathLst>
              <a:path w="36829" h="55879">
                <a:moveTo>
                  <a:pt x="36575" y="28194"/>
                </a:moveTo>
                <a:lnTo>
                  <a:pt x="17525" y="0"/>
                </a:lnTo>
                <a:lnTo>
                  <a:pt x="0" y="28194"/>
                </a:lnTo>
                <a:lnTo>
                  <a:pt x="17525" y="55626"/>
                </a:lnTo>
                <a:lnTo>
                  <a:pt x="36575" y="2819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260970" y="5776721"/>
            <a:ext cx="38100" cy="55880"/>
          </a:xfrm>
          <a:custGeom>
            <a:avLst/>
            <a:gdLst/>
            <a:ahLst/>
            <a:cxnLst/>
            <a:rect l="l" t="t" r="r" b="b"/>
            <a:pathLst>
              <a:path w="38100" h="55879">
                <a:moveTo>
                  <a:pt x="38100" y="28194"/>
                </a:moveTo>
                <a:lnTo>
                  <a:pt x="17525" y="0"/>
                </a:lnTo>
                <a:lnTo>
                  <a:pt x="0" y="28194"/>
                </a:lnTo>
                <a:lnTo>
                  <a:pt x="17526" y="55626"/>
                </a:lnTo>
                <a:lnTo>
                  <a:pt x="38100" y="28194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260970" y="5776721"/>
            <a:ext cx="38100" cy="55880"/>
          </a:xfrm>
          <a:custGeom>
            <a:avLst/>
            <a:gdLst/>
            <a:ahLst/>
            <a:cxnLst/>
            <a:rect l="l" t="t" r="r" b="b"/>
            <a:pathLst>
              <a:path w="38100" h="55879">
                <a:moveTo>
                  <a:pt x="38100" y="28194"/>
                </a:moveTo>
                <a:lnTo>
                  <a:pt x="17525" y="0"/>
                </a:lnTo>
                <a:lnTo>
                  <a:pt x="0" y="28194"/>
                </a:lnTo>
                <a:lnTo>
                  <a:pt x="17526" y="55626"/>
                </a:lnTo>
                <a:lnTo>
                  <a:pt x="38100" y="2819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162941" y="6014465"/>
            <a:ext cx="227329" cy="246379"/>
          </a:xfrm>
          <a:custGeom>
            <a:avLst/>
            <a:gdLst/>
            <a:ahLst/>
            <a:cxnLst/>
            <a:rect l="l" t="t" r="r" b="b"/>
            <a:pathLst>
              <a:path w="227329" h="246379">
                <a:moveTo>
                  <a:pt x="0" y="0"/>
                </a:moveTo>
                <a:lnTo>
                  <a:pt x="0" y="246125"/>
                </a:lnTo>
                <a:lnTo>
                  <a:pt x="227075" y="246125"/>
                </a:lnTo>
                <a:lnTo>
                  <a:pt x="2270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162941" y="6014465"/>
            <a:ext cx="227329" cy="246379"/>
          </a:xfrm>
          <a:custGeom>
            <a:avLst/>
            <a:gdLst/>
            <a:ahLst/>
            <a:cxnLst/>
            <a:rect l="l" t="t" r="r" b="b"/>
            <a:pathLst>
              <a:path w="227329" h="246379">
                <a:moveTo>
                  <a:pt x="0" y="246125"/>
                </a:moveTo>
                <a:lnTo>
                  <a:pt x="0" y="0"/>
                </a:lnTo>
                <a:lnTo>
                  <a:pt x="227075" y="0"/>
                </a:lnTo>
                <a:lnTo>
                  <a:pt x="227075" y="246125"/>
                </a:lnTo>
                <a:lnTo>
                  <a:pt x="0" y="2461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483743" y="6024371"/>
            <a:ext cx="228600" cy="246379"/>
          </a:xfrm>
          <a:custGeom>
            <a:avLst/>
            <a:gdLst/>
            <a:ahLst/>
            <a:cxnLst/>
            <a:rect l="l" t="t" r="r" b="b"/>
            <a:pathLst>
              <a:path w="228600" h="246379">
                <a:moveTo>
                  <a:pt x="0" y="0"/>
                </a:moveTo>
                <a:lnTo>
                  <a:pt x="0" y="246125"/>
                </a:lnTo>
                <a:lnTo>
                  <a:pt x="228599" y="246125"/>
                </a:lnTo>
                <a:lnTo>
                  <a:pt x="22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483743" y="6024371"/>
            <a:ext cx="228600" cy="246379"/>
          </a:xfrm>
          <a:custGeom>
            <a:avLst/>
            <a:gdLst/>
            <a:ahLst/>
            <a:cxnLst/>
            <a:rect l="l" t="t" r="r" b="b"/>
            <a:pathLst>
              <a:path w="228600" h="246379">
                <a:moveTo>
                  <a:pt x="0" y="246125"/>
                </a:moveTo>
                <a:lnTo>
                  <a:pt x="0" y="0"/>
                </a:lnTo>
                <a:lnTo>
                  <a:pt x="228599" y="0"/>
                </a:lnTo>
                <a:lnTo>
                  <a:pt x="228599" y="246125"/>
                </a:lnTo>
                <a:lnTo>
                  <a:pt x="0" y="2461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545196" y="6024371"/>
            <a:ext cx="227329" cy="246379"/>
          </a:xfrm>
          <a:custGeom>
            <a:avLst/>
            <a:gdLst/>
            <a:ahLst/>
            <a:cxnLst/>
            <a:rect l="l" t="t" r="r" b="b"/>
            <a:pathLst>
              <a:path w="227329" h="246379">
                <a:moveTo>
                  <a:pt x="0" y="0"/>
                </a:moveTo>
                <a:lnTo>
                  <a:pt x="0" y="246125"/>
                </a:lnTo>
                <a:lnTo>
                  <a:pt x="227075" y="246125"/>
                </a:lnTo>
                <a:lnTo>
                  <a:pt x="2270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545196" y="6024371"/>
            <a:ext cx="227329" cy="246379"/>
          </a:xfrm>
          <a:custGeom>
            <a:avLst/>
            <a:gdLst/>
            <a:ahLst/>
            <a:cxnLst/>
            <a:rect l="l" t="t" r="r" b="b"/>
            <a:pathLst>
              <a:path w="227329" h="246379">
                <a:moveTo>
                  <a:pt x="0" y="246125"/>
                </a:moveTo>
                <a:lnTo>
                  <a:pt x="0" y="0"/>
                </a:lnTo>
                <a:lnTo>
                  <a:pt x="227075" y="0"/>
                </a:lnTo>
                <a:lnTo>
                  <a:pt x="227075" y="246125"/>
                </a:lnTo>
                <a:lnTo>
                  <a:pt x="0" y="2461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986651" y="6128765"/>
            <a:ext cx="38100" cy="55880"/>
          </a:xfrm>
          <a:custGeom>
            <a:avLst/>
            <a:gdLst/>
            <a:ahLst/>
            <a:cxnLst/>
            <a:rect l="l" t="t" r="r" b="b"/>
            <a:pathLst>
              <a:path w="38100" h="55879">
                <a:moveTo>
                  <a:pt x="38100" y="28956"/>
                </a:moveTo>
                <a:lnTo>
                  <a:pt x="17525" y="0"/>
                </a:lnTo>
                <a:lnTo>
                  <a:pt x="0" y="28956"/>
                </a:lnTo>
                <a:lnTo>
                  <a:pt x="17526" y="55626"/>
                </a:lnTo>
                <a:lnTo>
                  <a:pt x="38100" y="28956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986651" y="6128765"/>
            <a:ext cx="38100" cy="55880"/>
          </a:xfrm>
          <a:custGeom>
            <a:avLst/>
            <a:gdLst/>
            <a:ahLst/>
            <a:cxnLst/>
            <a:rect l="l" t="t" r="r" b="b"/>
            <a:pathLst>
              <a:path w="38100" h="55879">
                <a:moveTo>
                  <a:pt x="38100" y="28956"/>
                </a:moveTo>
                <a:lnTo>
                  <a:pt x="17525" y="0"/>
                </a:lnTo>
                <a:lnTo>
                  <a:pt x="0" y="28956"/>
                </a:lnTo>
                <a:lnTo>
                  <a:pt x="17526" y="55626"/>
                </a:lnTo>
                <a:lnTo>
                  <a:pt x="38100" y="289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120001" y="6128765"/>
            <a:ext cx="36830" cy="55880"/>
          </a:xfrm>
          <a:custGeom>
            <a:avLst/>
            <a:gdLst/>
            <a:ahLst/>
            <a:cxnLst/>
            <a:rect l="l" t="t" r="r" b="b"/>
            <a:pathLst>
              <a:path w="36829" h="55879">
                <a:moveTo>
                  <a:pt x="36575" y="28956"/>
                </a:moveTo>
                <a:lnTo>
                  <a:pt x="17525" y="0"/>
                </a:lnTo>
                <a:lnTo>
                  <a:pt x="0" y="28956"/>
                </a:lnTo>
                <a:lnTo>
                  <a:pt x="17525" y="55626"/>
                </a:lnTo>
                <a:lnTo>
                  <a:pt x="36575" y="28956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120001" y="6128765"/>
            <a:ext cx="36830" cy="55880"/>
          </a:xfrm>
          <a:custGeom>
            <a:avLst/>
            <a:gdLst/>
            <a:ahLst/>
            <a:cxnLst/>
            <a:rect l="l" t="t" r="r" b="b"/>
            <a:pathLst>
              <a:path w="36829" h="55879">
                <a:moveTo>
                  <a:pt x="36575" y="28956"/>
                </a:moveTo>
                <a:lnTo>
                  <a:pt x="17525" y="0"/>
                </a:lnTo>
                <a:lnTo>
                  <a:pt x="0" y="28956"/>
                </a:lnTo>
                <a:lnTo>
                  <a:pt x="17525" y="55626"/>
                </a:lnTo>
                <a:lnTo>
                  <a:pt x="36575" y="289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260970" y="6128765"/>
            <a:ext cx="38100" cy="55880"/>
          </a:xfrm>
          <a:custGeom>
            <a:avLst/>
            <a:gdLst/>
            <a:ahLst/>
            <a:cxnLst/>
            <a:rect l="l" t="t" r="r" b="b"/>
            <a:pathLst>
              <a:path w="38100" h="55879">
                <a:moveTo>
                  <a:pt x="38100" y="28956"/>
                </a:moveTo>
                <a:lnTo>
                  <a:pt x="17525" y="0"/>
                </a:lnTo>
                <a:lnTo>
                  <a:pt x="0" y="28956"/>
                </a:lnTo>
                <a:lnTo>
                  <a:pt x="17526" y="55626"/>
                </a:lnTo>
                <a:lnTo>
                  <a:pt x="38100" y="28956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260970" y="6128765"/>
            <a:ext cx="38100" cy="55880"/>
          </a:xfrm>
          <a:custGeom>
            <a:avLst/>
            <a:gdLst/>
            <a:ahLst/>
            <a:cxnLst/>
            <a:rect l="l" t="t" r="r" b="b"/>
            <a:pathLst>
              <a:path w="38100" h="55879">
                <a:moveTo>
                  <a:pt x="38100" y="28956"/>
                </a:moveTo>
                <a:lnTo>
                  <a:pt x="17525" y="0"/>
                </a:lnTo>
                <a:lnTo>
                  <a:pt x="0" y="28956"/>
                </a:lnTo>
                <a:lnTo>
                  <a:pt x="17526" y="55626"/>
                </a:lnTo>
                <a:lnTo>
                  <a:pt x="38100" y="289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162941" y="6319265"/>
            <a:ext cx="227329" cy="246379"/>
          </a:xfrm>
          <a:custGeom>
            <a:avLst/>
            <a:gdLst/>
            <a:ahLst/>
            <a:cxnLst/>
            <a:rect l="l" t="t" r="r" b="b"/>
            <a:pathLst>
              <a:path w="227329" h="246379">
                <a:moveTo>
                  <a:pt x="0" y="0"/>
                </a:moveTo>
                <a:lnTo>
                  <a:pt x="0" y="246126"/>
                </a:lnTo>
                <a:lnTo>
                  <a:pt x="227075" y="246126"/>
                </a:lnTo>
                <a:lnTo>
                  <a:pt x="2270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162941" y="6319265"/>
            <a:ext cx="227329" cy="246379"/>
          </a:xfrm>
          <a:custGeom>
            <a:avLst/>
            <a:gdLst/>
            <a:ahLst/>
            <a:cxnLst/>
            <a:rect l="l" t="t" r="r" b="b"/>
            <a:pathLst>
              <a:path w="227329" h="246379">
                <a:moveTo>
                  <a:pt x="0" y="246126"/>
                </a:moveTo>
                <a:lnTo>
                  <a:pt x="0" y="0"/>
                </a:lnTo>
                <a:lnTo>
                  <a:pt x="227075" y="0"/>
                </a:lnTo>
                <a:lnTo>
                  <a:pt x="227075" y="246126"/>
                </a:lnTo>
                <a:lnTo>
                  <a:pt x="0" y="24612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483743" y="6329171"/>
            <a:ext cx="228600" cy="246379"/>
          </a:xfrm>
          <a:custGeom>
            <a:avLst/>
            <a:gdLst/>
            <a:ahLst/>
            <a:cxnLst/>
            <a:rect l="l" t="t" r="r" b="b"/>
            <a:pathLst>
              <a:path w="228600" h="246379">
                <a:moveTo>
                  <a:pt x="0" y="0"/>
                </a:moveTo>
                <a:lnTo>
                  <a:pt x="0" y="246126"/>
                </a:lnTo>
                <a:lnTo>
                  <a:pt x="228599" y="246126"/>
                </a:lnTo>
                <a:lnTo>
                  <a:pt x="22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483743" y="6329171"/>
            <a:ext cx="228600" cy="246379"/>
          </a:xfrm>
          <a:custGeom>
            <a:avLst/>
            <a:gdLst/>
            <a:ahLst/>
            <a:cxnLst/>
            <a:rect l="l" t="t" r="r" b="b"/>
            <a:pathLst>
              <a:path w="228600" h="246379">
                <a:moveTo>
                  <a:pt x="0" y="246126"/>
                </a:moveTo>
                <a:lnTo>
                  <a:pt x="0" y="0"/>
                </a:lnTo>
                <a:lnTo>
                  <a:pt x="228599" y="0"/>
                </a:lnTo>
                <a:lnTo>
                  <a:pt x="228599" y="246126"/>
                </a:lnTo>
                <a:lnTo>
                  <a:pt x="0" y="24612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545196" y="6329171"/>
            <a:ext cx="227329" cy="246379"/>
          </a:xfrm>
          <a:custGeom>
            <a:avLst/>
            <a:gdLst/>
            <a:ahLst/>
            <a:cxnLst/>
            <a:rect l="l" t="t" r="r" b="b"/>
            <a:pathLst>
              <a:path w="227329" h="246379">
                <a:moveTo>
                  <a:pt x="0" y="0"/>
                </a:moveTo>
                <a:lnTo>
                  <a:pt x="0" y="246126"/>
                </a:lnTo>
                <a:lnTo>
                  <a:pt x="227075" y="246126"/>
                </a:lnTo>
                <a:lnTo>
                  <a:pt x="2270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545196" y="6329171"/>
            <a:ext cx="227329" cy="246379"/>
          </a:xfrm>
          <a:custGeom>
            <a:avLst/>
            <a:gdLst/>
            <a:ahLst/>
            <a:cxnLst/>
            <a:rect l="l" t="t" r="r" b="b"/>
            <a:pathLst>
              <a:path w="227329" h="246379">
                <a:moveTo>
                  <a:pt x="0" y="246126"/>
                </a:moveTo>
                <a:lnTo>
                  <a:pt x="0" y="0"/>
                </a:lnTo>
                <a:lnTo>
                  <a:pt x="227075" y="0"/>
                </a:lnTo>
                <a:lnTo>
                  <a:pt x="227075" y="246126"/>
                </a:lnTo>
                <a:lnTo>
                  <a:pt x="0" y="24612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986651" y="6433565"/>
            <a:ext cx="38100" cy="55880"/>
          </a:xfrm>
          <a:custGeom>
            <a:avLst/>
            <a:gdLst/>
            <a:ahLst/>
            <a:cxnLst/>
            <a:rect l="l" t="t" r="r" b="b"/>
            <a:pathLst>
              <a:path w="38100" h="55879">
                <a:moveTo>
                  <a:pt x="38100" y="28956"/>
                </a:moveTo>
                <a:lnTo>
                  <a:pt x="17525" y="0"/>
                </a:lnTo>
                <a:lnTo>
                  <a:pt x="0" y="28956"/>
                </a:lnTo>
                <a:lnTo>
                  <a:pt x="17526" y="55626"/>
                </a:lnTo>
                <a:lnTo>
                  <a:pt x="38100" y="28956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986651" y="6433565"/>
            <a:ext cx="38100" cy="55880"/>
          </a:xfrm>
          <a:custGeom>
            <a:avLst/>
            <a:gdLst/>
            <a:ahLst/>
            <a:cxnLst/>
            <a:rect l="l" t="t" r="r" b="b"/>
            <a:pathLst>
              <a:path w="38100" h="55879">
                <a:moveTo>
                  <a:pt x="38100" y="28956"/>
                </a:moveTo>
                <a:lnTo>
                  <a:pt x="17525" y="0"/>
                </a:lnTo>
                <a:lnTo>
                  <a:pt x="0" y="28956"/>
                </a:lnTo>
                <a:lnTo>
                  <a:pt x="17526" y="55626"/>
                </a:lnTo>
                <a:lnTo>
                  <a:pt x="38100" y="289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120001" y="6433565"/>
            <a:ext cx="36830" cy="55880"/>
          </a:xfrm>
          <a:custGeom>
            <a:avLst/>
            <a:gdLst/>
            <a:ahLst/>
            <a:cxnLst/>
            <a:rect l="l" t="t" r="r" b="b"/>
            <a:pathLst>
              <a:path w="36829" h="55879">
                <a:moveTo>
                  <a:pt x="36575" y="28956"/>
                </a:moveTo>
                <a:lnTo>
                  <a:pt x="17525" y="0"/>
                </a:lnTo>
                <a:lnTo>
                  <a:pt x="0" y="28956"/>
                </a:lnTo>
                <a:lnTo>
                  <a:pt x="17525" y="55626"/>
                </a:lnTo>
                <a:lnTo>
                  <a:pt x="36575" y="28956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120001" y="6433565"/>
            <a:ext cx="36830" cy="55880"/>
          </a:xfrm>
          <a:custGeom>
            <a:avLst/>
            <a:gdLst/>
            <a:ahLst/>
            <a:cxnLst/>
            <a:rect l="l" t="t" r="r" b="b"/>
            <a:pathLst>
              <a:path w="36829" h="55879">
                <a:moveTo>
                  <a:pt x="36575" y="28956"/>
                </a:moveTo>
                <a:lnTo>
                  <a:pt x="17525" y="0"/>
                </a:lnTo>
                <a:lnTo>
                  <a:pt x="0" y="28956"/>
                </a:lnTo>
                <a:lnTo>
                  <a:pt x="17525" y="55626"/>
                </a:lnTo>
                <a:lnTo>
                  <a:pt x="36575" y="289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260970" y="6433565"/>
            <a:ext cx="38100" cy="55880"/>
          </a:xfrm>
          <a:custGeom>
            <a:avLst/>
            <a:gdLst/>
            <a:ahLst/>
            <a:cxnLst/>
            <a:rect l="l" t="t" r="r" b="b"/>
            <a:pathLst>
              <a:path w="38100" h="55879">
                <a:moveTo>
                  <a:pt x="38100" y="28956"/>
                </a:moveTo>
                <a:lnTo>
                  <a:pt x="17525" y="0"/>
                </a:lnTo>
                <a:lnTo>
                  <a:pt x="0" y="28956"/>
                </a:lnTo>
                <a:lnTo>
                  <a:pt x="17526" y="55626"/>
                </a:lnTo>
                <a:lnTo>
                  <a:pt x="38100" y="28956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260970" y="6433565"/>
            <a:ext cx="38100" cy="55880"/>
          </a:xfrm>
          <a:custGeom>
            <a:avLst/>
            <a:gdLst/>
            <a:ahLst/>
            <a:cxnLst/>
            <a:rect l="l" t="t" r="r" b="b"/>
            <a:pathLst>
              <a:path w="38100" h="55879">
                <a:moveTo>
                  <a:pt x="38100" y="28956"/>
                </a:moveTo>
                <a:lnTo>
                  <a:pt x="17525" y="0"/>
                </a:lnTo>
                <a:lnTo>
                  <a:pt x="0" y="28956"/>
                </a:lnTo>
                <a:lnTo>
                  <a:pt x="17526" y="55626"/>
                </a:lnTo>
                <a:lnTo>
                  <a:pt x="38100" y="289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615307" y="6038850"/>
            <a:ext cx="41275" cy="62230"/>
          </a:xfrm>
          <a:custGeom>
            <a:avLst/>
            <a:gdLst/>
            <a:ahLst/>
            <a:cxnLst/>
            <a:rect l="l" t="t" r="r" b="b"/>
            <a:pathLst>
              <a:path w="41275" h="62229">
                <a:moveTo>
                  <a:pt x="41148" y="31241"/>
                </a:moveTo>
                <a:lnTo>
                  <a:pt x="22098" y="0"/>
                </a:lnTo>
                <a:lnTo>
                  <a:pt x="0" y="31241"/>
                </a:lnTo>
                <a:lnTo>
                  <a:pt x="22098" y="61721"/>
                </a:lnTo>
                <a:lnTo>
                  <a:pt x="41148" y="3124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770754" y="6038850"/>
            <a:ext cx="41275" cy="62230"/>
          </a:xfrm>
          <a:custGeom>
            <a:avLst/>
            <a:gdLst/>
            <a:ahLst/>
            <a:cxnLst/>
            <a:rect l="l" t="t" r="r" b="b"/>
            <a:pathLst>
              <a:path w="41275" h="62229">
                <a:moveTo>
                  <a:pt x="41148" y="31241"/>
                </a:moveTo>
                <a:lnTo>
                  <a:pt x="22098" y="0"/>
                </a:lnTo>
                <a:lnTo>
                  <a:pt x="0" y="31241"/>
                </a:lnTo>
                <a:lnTo>
                  <a:pt x="22098" y="61721"/>
                </a:lnTo>
                <a:lnTo>
                  <a:pt x="41148" y="3124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222889" y="5087873"/>
            <a:ext cx="249554" cy="268605"/>
          </a:xfrm>
          <a:custGeom>
            <a:avLst/>
            <a:gdLst/>
            <a:ahLst/>
            <a:cxnLst/>
            <a:rect l="l" t="t" r="r" b="b"/>
            <a:pathLst>
              <a:path w="249554" h="268604">
                <a:moveTo>
                  <a:pt x="0" y="0"/>
                </a:moveTo>
                <a:lnTo>
                  <a:pt x="0" y="268224"/>
                </a:lnTo>
                <a:lnTo>
                  <a:pt x="249174" y="268224"/>
                </a:lnTo>
                <a:lnTo>
                  <a:pt x="249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222889" y="5087873"/>
            <a:ext cx="249554" cy="268605"/>
          </a:xfrm>
          <a:custGeom>
            <a:avLst/>
            <a:gdLst/>
            <a:ahLst/>
            <a:cxnLst/>
            <a:rect l="l" t="t" r="r" b="b"/>
            <a:pathLst>
              <a:path w="249554" h="268604">
                <a:moveTo>
                  <a:pt x="0" y="268224"/>
                </a:moveTo>
                <a:lnTo>
                  <a:pt x="0" y="0"/>
                </a:lnTo>
                <a:lnTo>
                  <a:pt x="249174" y="0"/>
                </a:lnTo>
                <a:lnTo>
                  <a:pt x="249174" y="268224"/>
                </a:lnTo>
                <a:lnTo>
                  <a:pt x="0" y="2682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513211" y="5087873"/>
            <a:ext cx="247650" cy="268605"/>
          </a:xfrm>
          <a:custGeom>
            <a:avLst/>
            <a:gdLst/>
            <a:ahLst/>
            <a:cxnLst/>
            <a:rect l="l" t="t" r="r" b="b"/>
            <a:pathLst>
              <a:path w="247650" h="268604">
                <a:moveTo>
                  <a:pt x="0" y="0"/>
                </a:moveTo>
                <a:lnTo>
                  <a:pt x="0" y="268224"/>
                </a:lnTo>
                <a:lnTo>
                  <a:pt x="247650" y="268224"/>
                </a:lnTo>
                <a:lnTo>
                  <a:pt x="2476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513211" y="5087873"/>
            <a:ext cx="247650" cy="268605"/>
          </a:xfrm>
          <a:custGeom>
            <a:avLst/>
            <a:gdLst/>
            <a:ahLst/>
            <a:cxnLst/>
            <a:rect l="l" t="t" r="r" b="b"/>
            <a:pathLst>
              <a:path w="247650" h="268604">
                <a:moveTo>
                  <a:pt x="0" y="268224"/>
                </a:moveTo>
                <a:lnTo>
                  <a:pt x="0" y="0"/>
                </a:lnTo>
                <a:lnTo>
                  <a:pt x="247650" y="0"/>
                </a:lnTo>
                <a:lnTo>
                  <a:pt x="247650" y="268224"/>
                </a:lnTo>
                <a:lnTo>
                  <a:pt x="0" y="2682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222889" y="5554217"/>
            <a:ext cx="249554" cy="268605"/>
          </a:xfrm>
          <a:custGeom>
            <a:avLst/>
            <a:gdLst/>
            <a:ahLst/>
            <a:cxnLst/>
            <a:rect l="l" t="t" r="r" b="b"/>
            <a:pathLst>
              <a:path w="249554" h="268604">
                <a:moveTo>
                  <a:pt x="0" y="0"/>
                </a:moveTo>
                <a:lnTo>
                  <a:pt x="0" y="268224"/>
                </a:lnTo>
                <a:lnTo>
                  <a:pt x="249174" y="268224"/>
                </a:lnTo>
                <a:lnTo>
                  <a:pt x="249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222889" y="5554217"/>
            <a:ext cx="249554" cy="268605"/>
          </a:xfrm>
          <a:custGeom>
            <a:avLst/>
            <a:gdLst/>
            <a:ahLst/>
            <a:cxnLst/>
            <a:rect l="l" t="t" r="r" b="b"/>
            <a:pathLst>
              <a:path w="249554" h="268604">
                <a:moveTo>
                  <a:pt x="0" y="268224"/>
                </a:moveTo>
                <a:lnTo>
                  <a:pt x="0" y="0"/>
                </a:lnTo>
                <a:lnTo>
                  <a:pt x="249174" y="0"/>
                </a:lnTo>
                <a:lnTo>
                  <a:pt x="249174" y="268224"/>
                </a:lnTo>
                <a:lnTo>
                  <a:pt x="0" y="2682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523117" y="5554217"/>
            <a:ext cx="247650" cy="268605"/>
          </a:xfrm>
          <a:custGeom>
            <a:avLst/>
            <a:gdLst/>
            <a:ahLst/>
            <a:cxnLst/>
            <a:rect l="l" t="t" r="r" b="b"/>
            <a:pathLst>
              <a:path w="247650" h="268604">
                <a:moveTo>
                  <a:pt x="0" y="0"/>
                </a:moveTo>
                <a:lnTo>
                  <a:pt x="0" y="268224"/>
                </a:lnTo>
                <a:lnTo>
                  <a:pt x="247650" y="268224"/>
                </a:lnTo>
                <a:lnTo>
                  <a:pt x="2476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523117" y="5554217"/>
            <a:ext cx="247650" cy="268605"/>
          </a:xfrm>
          <a:custGeom>
            <a:avLst/>
            <a:gdLst/>
            <a:ahLst/>
            <a:cxnLst/>
            <a:rect l="l" t="t" r="r" b="b"/>
            <a:pathLst>
              <a:path w="247650" h="268604">
                <a:moveTo>
                  <a:pt x="0" y="268224"/>
                </a:moveTo>
                <a:lnTo>
                  <a:pt x="0" y="0"/>
                </a:lnTo>
                <a:lnTo>
                  <a:pt x="247650" y="0"/>
                </a:lnTo>
                <a:lnTo>
                  <a:pt x="247650" y="268224"/>
                </a:lnTo>
                <a:lnTo>
                  <a:pt x="0" y="2682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472063" y="6038850"/>
            <a:ext cx="41275" cy="62230"/>
          </a:xfrm>
          <a:custGeom>
            <a:avLst/>
            <a:gdLst/>
            <a:ahLst/>
            <a:cxnLst/>
            <a:rect l="l" t="t" r="r" b="b"/>
            <a:pathLst>
              <a:path w="41275" h="62229">
                <a:moveTo>
                  <a:pt x="41148" y="31241"/>
                </a:moveTo>
                <a:lnTo>
                  <a:pt x="20574" y="0"/>
                </a:lnTo>
                <a:lnTo>
                  <a:pt x="0" y="31241"/>
                </a:lnTo>
                <a:lnTo>
                  <a:pt x="20574" y="61721"/>
                </a:lnTo>
                <a:lnTo>
                  <a:pt x="41148" y="3124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823345" y="5554217"/>
            <a:ext cx="247650" cy="268605"/>
          </a:xfrm>
          <a:custGeom>
            <a:avLst/>
            <a:gdLst/>
            <a:ahLst/>
            <a:cxnLst/>
            <a:rect l="l" t="t" r="r" b="b"/>
            <a:pathLst>
              <a:path w="247650" h="268604">
                <a:moveTo>
                  <a:pt x="0" y="0"/>
                </a:moveTo>
                <a:lnTo>
                  <a:pt x="0" y="268224"/>
                </a:lnTo>
                <a:lnTo>
                  <a:pt x="247650" y="268224"/>
                </a:lnTo>
                <a:lnTo>
                  <a:pt x="2476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822583" y="5554217"/>
            <a:ext cx="247650" cy="268605"/>
          </a:xfrm>
          <a:custGeom>
            <a:avLst/>
            <a:gdLst/>
            <a:ahLst/>
            <a:cxnLst/>
            <a:rect l="l" t="t" r="r" b="b"/>
            <a:pathLst>
              <a:path w="247650" h="268604">
                <a:moveTo>
                  <a:pt x="0" y="268224"/>
                </a:moveTo>
                <a:lnTo>
                  <a:pt x="0" y="0"/>
                </a:lnTo>
                <a:lnTo>
                  <a:pt x="247650" y="0"/>
                </a:lnTo>
                <a:lnTo>
                  <a:pt x="247650" y="268224"/>
                </a:lnTo>
                <a:lnTo>
                  <a:pt x="0" y="2682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222889" y="6389370"/>
            <a:ext cx="249554" cy="268605"/>
          </a:xfrm>
          <a:custGeom>
            <a:avLst/>
            <a:gdLst/>
            <a:ahLst/>
            <a:cxnLst/>
            <a:rect l="l" t="t" r="r" b="b"/>
            <a:pathLst>
              <a:path w="249554" h="268604">
                <a:moveTo>
                  <a:pt x="0" y="0"/>
                </a:moveTo>
                <a:lnTo>
                  <a:pt x="0" y="268224"/>
                </a:lnTo>
                <a:lnTo>
                  <a:pt x="249174" y="268224"/>
                </a:lnTo>
                <a:lnTo>
                  <a:pt x="249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222889" y="6389370"/>
            <a:ext cx="249554" cy="268605"/>
          </a:xfrm>
          <a:custGeom>
            <a:avLst/>
            <a:gdLst/>
            <a:ahLst/>
            <a:cxnLst/>
            <a:rect l="l" t="t" r="r" b="b"/>
            <a:pathLst>
              <a:path w="249554" h="268604">
                <a:moveTo>
                  <a:pt x="0" y="268224"/>
                </a:moveTo>
                <a:lnTo>
                  <a:pt x="0" y="0"/>
                </a:lnTo>
                <a:lnTo>
                  <a:pt x="249174" y="0"/>
                </a:lnTo>
                <a:lnTo>
                  <a:pt x="249174" y="268224"/>
                </a:lnTo>
                <a:lnTo>
                  <a:pt x="0" y="2682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869821" y="5042915"/>
            <a:ext cx="628015" cy="601980"/>
          </a:xfrm>
          <a:custGeom>
            <a:avLst/>
            <a:gdLst/>
            <a:ahLst/>
            <a:cxnLst/>
            <a:rect l="l" t="t" r="r" b="b"/>
            <a:pathLst>
              <a:path w="628015" h="601979">
                <a:moveTo>
                  <a:pt x="552871" y="43365"/>
                </a:moveTo>
                <a:lnTo>
                  <a:pt x="552095" y="33664"/>
                </a:lnTo>
                <a:lnTo>
                  <a:pt x="540323" y="36219"/>
                </a:lnTo>
                <a:lnTo>
                  <a:pt x="528470" y="39623"/>
                </a:lnTo>
                <a:lnTo>
                  <a:pt x="492882" y="54183"/>
                </a:lnTo>
                <a:lnTo>
                  <a:pt x="457717" y="73798"/>
                </a:lnTo>
                <a:lnTo>
                  <a:pt x="423578" y="96582"/>
                </a:lnTo>
                <a:lnTo>
                  <a:pt x="391067" y="120650"/>
                </a:lnTo>
                <a:lnTo>
                  <a:pt x="351294" y="151479"/>
                </a:lnTo>
                <a:lnTo>
                  <a:pt x="342138" y="158496"/>
                </a:lnTo>
                <a:lnTo>
                  <a:pt x="323849" y="173736"/>
                </a:lnTo>
                <a:lnTo>
                  <a:pt x="306323" y="189738"/>
                </a:lnTo>
                <a:lnTo>
                  <a:pt x="289976" y="203320"/>
                </a:lnTo>
                <a:lnTo>
                  <a:pt x="258320" y="231575"/>
                </a:lnTo>
                <a:lnTo>
                  <a:pt x="228034" y="261204"/>
                </a:lnTo>
                <a:lnTo>
                  <a:pt x="199099" y="292119"/>
                </a:lnTo>
                <a:lnTo>
                  <a:pt x="171498" y="324229"/>
                </a:lnTo>
                <a:lnTo>
                  <a:pt x="145210" y="357444"/>
                </a:lnTo>
                <a:lnTo>
                  <a:pt x="120217" y="391673"/>
                </a:lnTo>
                <a:lnTo>
                  <a:pt x="96501" y="426826"/>
                </a:lnTo>
                <a:lnTo>
                  <a:pt x="74042" y="462813"/>
                </a:lnTo>
                <a:lnTo>
                  <a:pt x="52823" y="499544"/>
                </a:lnTo>
                <a:lnTo>
                  <a:pt x="42671" y="518160"/>
                </a:lnTo>
                <a:lnTo>
                  <a:pt x="21336" y="556260"/>
                </a:lnTo>
                <a:lnTo>
                  <a:pt x="0" y="595122"/>
                </a:lnTo>
                <a:lnTo>
                  <a:pt x="0" y="598932"/>
                </a:lnTo>
                <a:lnTo>
                  <a:pt x="2286" y="601218"/>
                </a:lnTo>
                <a:lnTo>
                  <a:pt x="5334" y="601980"/>
                </a:lnTo>
                <a:lnTo>
                  <a:pt x="8382" y="599694"/>
                </a:lnTo>
                <a:lnTo>
                  <a:pt x="29718" y="560832"/>
                </a:lnTo>
                <a:lnTo>
                  <a:pt x="72389" y="484632"/>
                </a:lnTo>
                <a:lnTo>
                  <a:pt x="118110" y="411480"/>
                </a:lnTo>
                <a:lnTo>
                  <a:pt x="142494" y="376428"/>
                </a:lnTo>
                <a:lnTo>
                  <a:pt x="156897" y="357679"/>
                </a:lnTo>
                <a:lnTo>
                  <a:pt x="164541" y="347509"/>
                </a:lnTo>
                <a:lnTo>
                  <a:pt x="188690" y="318004"/>
                </a:lnTo>
                <a:lnTo>
                  <a:pt x="214314" y="289758"/>
                </a:lnTo>
                <a:lnTo>
                  <a:pt x="240965" y="262448"/>
                </a:lnTo>
                <a:lnTo>
                  <a:pt x="294131" y="212598"/>
                </a:lnTo>
                <a:lnTo>
                  <a:pt x="321601" y="189027"/>
                </a:lnTo>
                <a:lnTo>
                  <a:pt x="342207" y="171898"/>
                </a:lnTo>
                <a:lnTo>
                  <a:pt x="377708" y="142938"/>
                </a:lnTo>
                <a:lnTo>
                  <a:pt x="417101" y="112795"/>
                </a:lnTo>
                <a:lnTo>
                  <a:pt x="458564" y="84549"/>
                </a:lnTo>
                <a:lnTo>
                  <a:pt x="500277" y="61277"/>
                </a:lnTo>
                <a:lnTo>
                  <a:pt x="540417" y="46059"/>
                </a:lnTo>
                <a:lnTo>
                  <a:pt x="552871" y="43365"/>
                </a:lnTo>
                <a:close/>
              </a:path>
              <a:path w="628015" h="601979">
                <a:moveTo>
                  <a:pt x="627888" y="32004"/>
                </a:moveTo>
                <a:lnTo>
                  <a:pt x="549402" y="0"/>
                </a:lnTo>
                <a:lnTo>
                  <a:pt x="552095" y="33664"/>
                </a:lnTo>
                <a:lnTo>
                  <a:pt x="563880" y="32004"/>
                </a:lnTo>
                <a:lnTo>
                  <a:pt x="567690" y="33528"/>
                </a:lnTo>
                <a:lnTo>
                  <a:pt x="569976" y="36576"/>
                </a:lnTo>
                <a:lnTo>
                  <a:pt x="569976" y="67360"/>
                </a:lnTo>
                <a:lnTo>
                  <a:pt x="627888" y="32004"/>
                </a:lnTo>
                <a:close/>
              </a:path>
              <a:path w="628015" h="601979">
                <a:moveTo>
                  <a:pt x="569976" y="36576"/>
                </a:moveTo>
                <a:lnTo>
                  <a:pt x="567690" y="33528"/>
                </a:lnTo>
                <a:lnTo>
                  <a:pt x="563880" y="32004"/>
                </a:lnTo>
                <a:lnTo>
                  <a:pt x="552095" y="33664"/>
                </a:lnTo>
                <a:lnTo>
                  <a:pt x="552871" y="43365"/>
                </a:lnTo>
                <a:lnTo>
                  <a:pt x="553132" y="43309"/>
                </a:lnTo>
                <a:lnTo>
                  <a:pt x="565404" y="41910"/>
                </a:lnTo>
                <a:lnTo>
                  <a:pt x="568452" y="39624"/>
                </a:lnTo>
                <a:lnTo>
                  <a:pt x="569976" y="36576"/>
                </a:lnTo>
                <a:close/>
              </a:path>
              <a:path w="628015" h="601979">
                <a:moveTo>
                  <a:pt x="569976" y="67360"/>
                </a:moveTo>
                <a:lnTo>
                  <a:pt x="569976" y="36576"/>
                </a:lnTo>
                <a:lnTo>
                  <a:pt x="568452" y="39624"/>
                </a:lnTo>
                <a:lnTo>
                  <a:pt x="565404" y="41910"/>
                </a:lnTo>
                <a:lnTo>
                  <a:pt x="553132" y="43309"/>
                </a:lnTo>
                <a:lnTo>
                  <a:pt x="552871" y="43365"/>
                </a:lnTo>
                <a:lnTo>
                  <a:pt x="555498" y="76200"/>
                </a:lnTo>
                <a:lnTo>
                  <a:pt x="569976" y="673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123835" y="2570226"/>
            <a:ext cx="2708275" cy="1225550"/>
          </a:xfrm>
          <a:custGeom>
            <a:avLst/>
            <a:gdLst/>
            <a:ahLst/>
            <a:cxnLst/>
            <a:rect l="l" t="t" r="r" b="b"/>
            <a:pathLst>
              <a:path w="2708275" h="1225550">
                <a:moveTo>
                  <a:pt x="2708148" y="1021079"/>
                </a:moveTo>
                <a:lnTo>
                  <a:pt x="2708148" y="204215"/>
                </a:lnTo>
                <a:lnTo>
                  <a:pt x="2707470" y="187468"/>
                </a:lnTo>
                <a:lnTo>
                  <a:pt x="2697736" y="139671"/>
                </a:lnTo>
                <a:lnTo>
                  <a:pt x="2677549" y="96647"/>
                </a:lnTo>
                <a:lnTo>
                  <a:pt x="2648330" y="59816"/>
                </a:lnTo>
                <a:lnTo>
                  <a:pt x="2611500" y="30598"/>
                </a:lnTo>
                <a:lnTo>
                  <a:pt x="2568476" y="10411"/>
                </a:lnTo>
                <a:lnTo>
                  <a:pt x="2520679" y="677"/>
                </a:lnTo>
                <a:lnTo>
                  <a:pt x="2503932" y="0"/>
                </a:lnTo>
                <a:lnTo>
                  <a:pt x="204215" y="0"/>
                </a:lnTo>
                <a:lnTo>
                  <a:pt x="155143" y="5935"/>
                </a:lnTo>
                <a:lnTo>
                  <a:pt x="110371" y="22795"/>
                </a:lnTo>
                <a:lnTo>
                  <a:pt x="71318" y="49161"/>
                </a:lnTo>
                <a:lnTo>
                  <a:pt x="39404" y="83612"/>
                </a:lnTo>
                <a:lnTo>
                  <a:pt x="16049" y="124729"/>
                </a:lnTo>
                <a:lnTo>
                  <a:pt x="2673" y="171093"/>
                </a:lnTo>
                <a:lnTo>
                  <a:pt x="0" y="204215"/>
                </a:lnTo>
                <a:lnTo>
                  <a:pt x="0" y="1021080"/>
                </a:lnTo>
                <a:lnTo>
                  <a:pt x="5935" y="1070152"/>
                </a:lnTo>
                <a:lnTo>
                  <a:pt x="22795" y="1114924"/>
                </a:lnTo>
                <a:lnTo>
                  <a:pt x="49161" y="1153977"/>
                </a:lnTo>
                <a:lnTo>
                  <a:pt x="83612" y="1185891"/>
                </a:lnTo>
                <a:lnTo>
                  <a:pt x="124729" y="1209246"/>
                </a:lnTo>
                <a:lnTo>
                  <a:pt x="171093" y="1222622"/>
                </a:lnTo>
                <a:lnTo>
                  <a:pt x="204216" y="1225296"/>
                </a:lnTo>
                <a:lnTo>
                  <a:pt x="2503932" y="1225295"/>
                </a:lnTo>
                <a:lnTo>
                  <a:pt x="2553004" y="1219360"/>
                </a:lnTo>
                <a:lnTo>
                  <a:pt x="2597776" y="1202500"/>
                </a:lnTo>
                <a:lnTo>
                  <a:pt x="2636829" y="1176134"/>
                </a:lnTo>
                <a:lnTo>
                  <a:pt x="2668743" y="1141683"/>
                </a:lnTo>
                <a:lnTo>
                  <a:pt x="2692098" y="1100566"/>
                </a:lnTo>
                <a:lnTo>
                  <a:pt x="2705474" y="1054202"/>
                </a:lnTo>
                <a:lnTo>
                  <a:pt x="2708148" y="1021079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258711" y="2670048"/>
            <a:ext cx="2435860" cy="1026160"/>
          </a:xfrm>
          <a:custGeom>
            <a:avLst/>
            <a:gdLst/>
            <a:ahLst/>
            <a:cxnLst/>
            <a:rect l="l" t="t" r="r" b="b"/>
            <a:pathLst>
              <a:path w="2435860" h="1026160">
                <a:moveTo>
                  <a:pt x="2435350" y="170687"/>
                </a:moveTo>
                <a:lnTo>
                  <a:pt x="2429883" y="127541"/>
                </a:lnTo>
                <a:lnTo>
                  <a:pt x="2414392" y="88494"/>
                </a:lnTo>
                <a:lnTo>
                  <a:pt x="2390244" y="54914"/>
                </a:lnTo>
                <a:lnTo>
                  <a:pt x="2358804" y="28166"/>
                </a:lnTo>
                <a:lnTo>
                  <a:pt x="2321440" y="9617"/>
                </a:lnTo>
                <a:lnTo>
                  <a:pt x="2279383" y="627"/>
                </a:lnTo>
                <a:lnTo>
                  <a:pt x="2264767" y="0"/>
                </a:lnTo>
                <a:lnTo>
                  <a:pt x="170085" y="57"/>
                </a:lnTo>
                <a:lnTo>
                  <a:pt x="128343" y="5443"/>
                </a:lnTo>
                <a:lnTo>
                  <a:pt x="89239" y="20868"/>
                </a:lnTo>
                <a:lnTo>
                  <a:pt x="55528" y="44919"/>
                </a:lnTo>
                <a:lnTo>
                  <a:pt x="28605" y="76236"/>
                </a:lnTo>
                <a:lnTo>
                  <a:pt x="9861" y="113465"/>
                </a:lnTo>
                <a:lnTo>
                  <a:pt x="689" y="155247"/>
                </a:lnTo>
                <a:lnTo>
                  <a:pt x="0" y="169951"/>
                </a:lnTo>
                <a:lnTo>
                  <a:pt x="0" y="854238"/>
                </a:lnTo>
                <a:lnTo>
                  <a:pt x="5468" y="897215"/>
                </a:lnTo>
                <a:lnTo>
                  <a:pt x="20957" y="936248"/>
                </a:lnTo>
                <a:lnTo>
                  <a:pt x="45080" y="969917"/>
                </a:lnTo>
                <a:lnTo>
                  <a:pt x="76454" y="996840"/>
                </a:lnTo>
                <a:lnTo>
                  <a:pt x="113695" y="1015631"/>
                </a:lnTo>
                <a:lnTo>
                  <a:pt x="155419" y="1024907"/>
                </a:lnTo>
                <a:lnTo>
                  <a:pt x="2264767" y="1025647"/>
                </a:lnTo>
                <a:lnTo>
                  <a:pt x="2279518" y="1025006"/>
                </a:lnTo>
                <a:lnTo>
                  <a:pt x="2321228" y="1016022"/>
                </a:lnTo>
                <a:lnTo>
                  <a:pt x="2358543" y="997424"/>
                </a:lnTo>
                <a:lnTo>
                  <a:pt x="2389969" y="970624"/>
                </a:lnTo>
                <a:lnTo>
                  <a:pt x="2414151" y="937014"/>
                </a:lnTo>
                <a:lnTo>
                  <a:pt x="2429729" y="897988"/>
                </a:lnTo>
                <a:lnTo>
                  <a:pt x="2435348" y="854938"/>
                </a:lnTo>
                <a:lnTo>
                  <a:pt x="2435350" y="17068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258709" y="2670048"/>
            <a:ext cx="2435860" cy="1026160"/>
          </a:xfrm>
          <a:custGeom>
            <a:avLst/>
            <a:gdLst/>
            <a:ahLst/>
            <a:cxnLst/>
            <a:rect l="l" t="t" r="r" b="b"/>
            <a:pathLst>
              <a:path w="2435860" h="1026160">
                <a:moveTo>
                  <a:pt x="171450" y="0"/>
                </a:moveTo>
                <a:lnTo>
                  <a:pt x="128344" y="5443"/>
                </a:lnTo>
                <a:lnTo>
                  <a:pt x="89240" y="20868"/>
                </a:lnTo>
                <a:lnTo>
                  <a:pt x="55530" y="44919"/>
                </a:lnTo>
                <a:lnTo>
                  <a:pt x="28606" y="76236"/>
                </a:lnTo>
                <a:lnTo>
                  <a:pt x="9862" y="113465"/>
                </a:lnTo>
                <a:lnTo>
                  <a:pt x="690" y="155247"/>
                </a:lnTo>
                <a:lnTo>
                  <a:pt x="0" y="854202"/>
                </a:lnTo>
                <a:lnTo>
                  <a:pt x="624" y="868896"/>
                </a:lnTo>
                <a:lnTo>
                  <a:pt x="9588" y="910736"/>
                </a:lnTo>
                <a:lnTo>
                  <a:pt x="28108" y="948135"/>
                </a:lnTo>
                <a:lnTo>
                  <a:pt x="54802" y="979709"/>
                </a:lnTo>
                <a:lnTo>
                  <a:pt x="88285" y="1004075"/>
                </a:lnTo>
                <a:lnTo>
                  <a:pt x="127175" y="1019849"/>
                </a:lnTo>
                <a:lnTo>
                  <a:pt x="170087" y="1025646"/>
                </a:lnTo>
                <a:lnTo>
                  <a:pt x="2264664" y="1025651"/>
                </a:lnTo>
                <a:lnTo>
                  <a:pt x="2279384" y="1025024"/>
                </a:lnTo>
                <a:lnTo>
                  <a:pt x="2321230" y="1016022"/>
                </a:lnTo>
                <a:lnTo>
                  <a:pt x="2358544" y="997424"/>
                </a:lnTo>
                <a:lnTo>
                  <a:pt x="2389971" y="970624"/>
                </a:lnTo>
                <a:lnTo>
                  <a:pt x="2414152" y="937014"/>
                </a:lnTo>
                <a:lnTo>
                  <a:pt x="2429731" y="897988"/>
                </a:lnTo>
                <a:lnTo>
                  <a:pt x="2435350" y="854938"/>
                </a:lnTo>
                <a:lnTo>
                  <a:pt x="2435352" y="170687"/>
                </a:lnTo>
                <a:lnTo>
                  <a:pt x="2434727" y="155934"/>
                </a:lnTo>
                <a:lnTo>
                  <a:pt x="2425767" y="114003"/>
                </a:lnTo>
                <a:lnTo>
                  <a:pt x="2407238" y="76626"/>
                </a:lnTo>
                <a:lnTo>
                  <a:pt x="2380508" y="45171"/>
                </a:lnTo>
                <a:lnTo>
                  <a:pt x="2346942" y="21005"/>
                </a:lnTo>
                <a:lnTo>
                  <a:pt x="2307907" y="5492"/>
                </a:lnTo>
                <a:lnTo>
                  <a:pt x="2264768" y="0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 txBox="1"/>
          <p:nvPr/>
        </p:nvSpPr>
        <p:spPr>
          <a:xfrm>
            <a:off x="1247519" y="2760176"/>
            <a:ext cx="2487295" cy="804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第一趟：散列子表。</a:t>
            </a:r>
            <a:endParaRPr sz="1600">
              <a:latin typeface="微软雅黑"/>
              <a:cs typeface="微软雅黑"/>
            </a:endParaRPr>
          </a:p>
          <a:p>
            <a:pPr marL="12700" marR="5080" algn="ctr">
              <a:lnSpc>
                <a:spcPct val="100000"/>
              </a:lnSpc>
              <a:spcBef>
                <a:spcPts val="685"/>
              </a:spcBef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用散列函数h</a:t>
            </a:r>
            <a:r>
              <a:rPr sz="1650" b="1" baseline="-20202" dirty="0">
                <a:solidFill>
                  <a:srgbClr val="3333CC"/>
                </a:solidFill>
                <a:latin typeface="微软雅黑"/>
                <a:cs typeface="微软雅黑"/>
              </a:rPr>
              <a:t>p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将原始关系划 分成M-1个子表，并存储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1125359" y="4720590"/>
            <a:ext cx="2708910" cy="1342390"/>
          </a:xfrm>
          <a:custGeom>
            <a:avLst/>
            <a:gdLst/>
            <a:ahLst/>
            <a:cxnLst/>
            <a:rect l="l" t="t" r="r" b="b"/>
            <a:pathLst>
              <a:path w="2708910" h="1342389">
                <a:moveTo>
                  <a:pt x="2708910" y="1117853"/>
                </a:moveTo>
                <a:lnTo>
                  <a:pt x="2708910" y="224027"/>
                </a:lnTo>
                <a:lnTo>
                  <a:pt x="2708165" y="205692"/>
                </a:lnTo>
                <a:lnTo>
                  <a:pt x="2697461" y="153326"/>
                </a:lnTo>
                <a:lnTo>
                  <a:pt x="2675277" y="106145"/>
                </a:lnTo>
                <a:lnTo>
                  <a:pt x="2643187" y="65722"/>
                </a:lnTo>
                <a:lnTo>
                  <a:pt x="2602764" y="33632"/>
                </a:lnTo>
                <a:lnTo>
                  <a:pt x="2555583" y="11448"/>
                </a:lnTo>
                <a:lnTo>
                  <a:pt x="2503217" y="744"/>
                </a:lnTo>
                <a:lnTo>
                  <a:pt x="2484882" y="0"/>
                </a:lnTo>
                <a:lnTo>
                  <a:pt x="224028" y="0"/>
                </a:lnTo>
                <a:lnTo>
                  <a:pt x="170283" y="6527"/>
                </a:lnTo>
                <a:lnTo>
                  <a:pt x="121199" y="25059"/>
                </a:lnTo>
                <a:lnTo>
                  <a:pt x="78348" y="54022"/>
                </a:lnTo>
                <a:lnTo>
                  <a:pt x="43305" y="91842"/>
                </a:lnTo>
                <a:lnTo>
                  <a:pt x="17645" y="136945"/>
                </a:lnTo>
                <a:lnTo>
                  <a:pt x="2939" y="187758"/>
                </a:lnTo>
                <a:lnTo>
                  <a:pt x="0" y="224028"/>
                </a:lnTo>
                <a:lnTo>
                  <a:pt x="0" y="1117854"/>
                </a:lnTo>
                <a:lnTo>
                  <a:pt x="6527" y="1171846"/>
                </a:lnTo>
                <a:lnTo>
                  <a:pt x="25059" y="1221018"/>
                </a:lnTo>
                <a:lnTo>
                  <a:pt x="54022" y="1263844"/>
                </a:lnTo>
                <a:lnTo>
                  <a:pt x="91842" y="1298795"/>
                </a:lnTo>
                <a:lnTo>
                  <a:pt x="136945" y="1324344"/>
                </a:lnTo>
                <a:lnTo>
                  <a:pt x="187758" y="1338962"/>
                </a:lnTo>
                <a:lnTo>
                  <a:pt x="224028" y="1341882"/>
                </a:lnTo>
                <a:lnTo>
                  <a:pt x="2484882" y="1341881"/>
                </a:lnTo>
                <a:lnTo>
                  <a:pt x="2538626" y="1335398"/>
                </a:lnTo>
                <a:lnTo>
                  <a:pt x="2587710" y="1316966"/>
                </a:lnTo>
                <a:lnTo>
                  <a:pt x="2630561" y="1288114"/>
                </a:lnTo>
                <a:lnTo>
                  <a:pt x="2665604" y="1250368"/>
                </a:lnTo>
                <a:lnTo>
                  <a:pt x="2691264" y="1205257"/>
                </a:lnTo>
                <a:lnTo>
                  <a:pt x="2705970" y="1154308"/>
                </a:lnTo>
                <a:lnTo>
                  <a:pt x="2708910" y="1117853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260233" y="4830317"/>
            <a:ext cx="2435860" cy="1122680"/>
          </a:xfrm>
          <a:custGeom>
            <a:avLst/>
            <a:gdLst/>
            <a:ahLst/>
            <a:cxnLst/>
            <a:rect l="l" t="t" r="r" b="b"/>
            <a:pathLst>
              <a:path w="2435860" h="1122679">
                <a:moveTo>
                  <a:pt x="2435352" y="935735"/>
                </a:moveTo>
                <a:lnTo>
                  <a:pt x="2435352" y="187451"/>
                </a:lnTo>
                <a:lnTo>
                  <a:pt x="2434731" y="172063"/>
                </a:lnTo>
                <a:lnTo>
                  <a:pt x="2425811" y="128162"/>
                </a:lnTo>
                <a:lnTo>
                  <a:pt x="2407325" y="88663"/>
                </a:lnTo>
                <a:lnTo>
                  <a:pt x="2380583" y="54863"/>
                </a:lnTo>
                <a:lnTo>
                  <a:pt x="2346897" y="28059"/>
                </a:lnTo>
                <a:lnTo>
                  <a:pt x="2307579" y="9546"/>
                </a:lnTo>
                <a:lnTo>
                  <a:pt x="2263941" y="620"/>
                </a:lnTo>
                <a:lnTo>
                  <a:pt x="2248662" y="0"/>
                </a:lnTo>
                <a:lnTo>
                  <a:pt x="187452" y="0"/>
                </a:lnTo>
                <a:lnTo>
                  <a:pt x="142370" y="5441"/>
                </a:lnTo>
                <a:lnTo>
                  <a:pt x="101260" y="20903"/>
                </a:lnTo>
                <a:lnTo>
                  <a:pt x="65417" y="45087"/>
                </a:lnTo>
                <a:lnTo>
                  <a:pt x="36137" y="76699"/>
                </a:lnTo>
                <a:lnTo>
                  <a:pt x="14716" y="114442"/>
                </a:lnTo>
                <a:lnTo>
                  <a:pt x="2450" y="157020"/>
                </a:lnTo>
                <a:lnTo>
                  <a:pt x="0" y="187452"/>
                </a:lnTo>
                <a:lnTo>
                  <a:pt x="0" y="935736"/>
                </a:lnTo>
                <a:lnTo>
                  <a:pt x="5441" y="980523"/>
                </a:lnTo>
                <a:lnTo>
                  <a:pt x="20903" y="1021426"/>
                </a:lnTo>
                <a:lnTo>
                  <a:pt x="45087" y="1057135"/>
                </a:lnTo>
                <a:lnTo>
                  <a:pt x="76699" y="1086337"/>
                </a:lnTo>
                <a:lnTo>
                  <a:pt x="114442" y="1107721"/>
                </a:lnTo>
                <a:lnTo>
                  <a:pt x="157020" y="1119976"/>
                </a:lnTo>
                <a:lnTo>
                  <a:pt x="187452" y="1122426"/>
                </a:lnTo>
                <a:lnTo>
                  <a:pt x="2248662" y="1122425"/>
                </a:lnTo>
                <a:lnTo>
                  <a:pt x="2293449" y="1116986"/>
                </a:lnTo>
                <a:lnTo>
                  <a:pt x="2334352" y="1101543"/>
                </a:lnTo>
                <a:lnTo>
                  <a:pt x="2370061" y="1077407"/>
                </a:lnTo>
                <a:lnTo>
                  <a:pt x="2399263" y="1045890"/>
                </a:lnTo>
                <a:lnTo>
                  <a:pt x="2420647" y="1008304"/>
                </a:lnTo>
                <a:lnTo>
                  <a:pt x="2432902" y="965960"/>
                </a:lnTo>
                <a:lnTo>
                  <a:pt x="2435352" y="935735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260233" y="4830317"/>
            <a:ext cx="2435860" cy="1122680"/>
          </a:xfrm>
          <a:custGeom>
            <a:avLst/>
            <a:gdLst/>
            <a:ahLst/>
            <a:cxnLst/>
            <a:rect l="l" t="t" r="r" b="b"/>
            <a:pathLst>
              <a:path w="2435860" h="1122679">
                <a:moveTo>
                  <a:pt x="187452" y="0"/>
                </a:moveTo>
                <a:lnTo>
                  <a:pt x="142370" y="5441"/>
                </a:lnTo>
                <a:lnTo>
                  <a:pt x="101260" y="20903"/>
                </a:lnTo>
                <a:lnTo>
                  <a:pt x="65417" y="45087"/>
                </a:lnTo>
                <a:lnTo>
                  <a:pt x="36137" y="76699"/>
                </a:lnTo>
                <a:lnTo>
                  <a:pt x="14716" y="114442"/>
                </a:lnTo>
                <a:lnTo>
                  <a:pt x="2450" y="157020"/>
                </a:lnTo>
                <a:lnTo>
                  <a:pt x="0" y="187452"/>
                </a:lnTo>
                <a:lnTo>
                  <a:pt x="0" y="935736"/>
                </a:lnTo>
                <a:lnTo>
                  <a:pt x="5441" y="980523"/>
                </a:lnTo>
                <a:lnTo>
                  <a:pt x="20903" y="1021426"/>
                </a:lnTo>
                <a:lnTo>
                  <a:pt x="45087" y="1057135"/>
                </a:lnTo>
                <a:lnTo>
                  <a:pt x="76699" y="1086337"/>
                </a:lnTo>
                <a:lnTo>
                  <a:pt x="114442" y="1107721"/>
                </a:lnTo>
                <a:lnTo>
                  <a:pt x="157020" y="1119976"/>
                </a:lnTo>
                <a:lnTo>
                  <a:pt x="187452" y="1122426"/>
                </a:lnTo>
                <a:lnTo>
                  <a:pt x="2248662" y="1122425"/>
                </a:lnTo>
                <a:lnTo>
                  <a:pt x="2293449" y="1116986"/>
                </a:lnTo>
                <a:lnTo>
                  <a:pt x="2334352" y="1101543"/>
                </a:lnTo>
                <a:lnTo>
                  <a:pt x="2370061" y="1077407"/>
                </a:lnTo>
                <a:lnTo>
                  <a:pt x="2399263" y="1045890"/>
                </a:lnTo>
                <a:lnTo>
                  <a:pt x="2420647" y="1008304"/>
                </a:lnTo>
                <a:lnTo>
                  <a:pt x="2432902" y="965960"/>
                </a:lnTo>
                <a:lnTo>
                  <a:pt x="2435352" y="935735"/>
                </a:lnTo>
                <a:lnTo>
                  <a:pt x="2435352" y="187451"/>
                </a:lnTo>
                <a:lnTo>
                  <a:pt x="2429912" y="142370"/>
                </a:lnTo>
                <a:lnTo>
                  <a:pt x="2414469" y="101260"/>
                </a:lnTo>
                <a:lnTo>
                  <a:pt x="2390333" y="65417"/>
                </a:lnTo>
                <a:lnTo>
                  <a:pt x="2358816" y="36137"/>
                </a:lnTo>
                <a:lnTo>
                  <a:pt x="2321230" y="14716"/>
                </a:lnTo>
                <a:lnTo>
                  <a:pt x="2278886" y="2450"/>
                </a:lnTo>
                <a:lnTo>
                  <a:pt x="2248662" y="0"/>
                </a:lnTo>
                <a:lnTo>
                  <a:pt x="187452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 txBox="1"/>
          <p:nvPr/>
        </p:nvSpPr>
        <p:spPr>
          <a:xfrm>
            <a:off x="1428121" y="4881584"/>
            <a:ext cx="20580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第二趟：处理每个子表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219336" y="5211526"/>
            <a:ext cx="24517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用另一散列函数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h</a:t>
            </a:r>
            <a:r>
              <a:rPr sz="1600" b="1" spc="-1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将子表读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1219341" y="5313900"/>
            <a:ext cx="2465070" cy="615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7075" algn="ctr">
              <a:lnSpc>
                <a:spcPts val="1170"/>
              </a:lnSpc>
            </a:pPr>
            <a:r>
              <a:rPr sz="1100" b="1" spc="-5" dirty="0">
                <a:solidFill>
                  <a:srgbClr val="3333CC"/>
                </a:solidFill>
                <a:latin typeface="微软雅黑"/>
                <a:cs typeface="微软雅黑"/>
              </a:rPr>
              <a:t>r</a:t>
            </a:r>
            <a:endParaRPr sz="1100">
              <a:latin typeface="微软雅黑"/>
              <a:cs typeface="微软雅黑"/>
            </a:endParaRPr>
          </a:p>
          <a:p>
            <a:pPr marL="12700">
              <a:lnSpc>
                <a:spcPts val="1770"/>
              </a:lnSpc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入内存并建立内存结构，进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行不同操作的处理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2285885" y="3849623"/>
            <a:ext cx="457200" cy="869950"/>
          </a:xfrm>
          <a:custGeom>
            <a:avLst/>
            <a:gdLst/>
            <a:ahLst/>
            <a:cxnLst/>
            <a:rect l="l" t="t" r="r" b="b"/>
            <a:pathLst>
              <a:path w="457200" h="869950">
                <a:moveTo>
                  <a:pt x="457200" y="652272"/>
                </a:moveTo>
                <a:lnTo>
                  <a:pt x="342900" y="652272"/>
                </a:lnTo>
                <a:lnTo>
                  <a:pt x="342899" y="0"/>
                </a:lnTo>
                <a:lnTo>
                  <a:pt x="114299" y="0"/>
                </a:lnTo>
                <a:lnTo>
                  <a:pt x="114300" y="652272"/>
                </a:lnTo>
                <a:lnTo>
                  <a:pt x="0" y="652272"/>
                </a:lnTo>
                <a:lnTo>
                  <a:pt x="228600" y="869442"/>
                </a:lnTo>
                <a:lnTo>
                  <a:pt x="457200" y="652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285885" y="3849623"/>
            <a:ext cx="457200" cy="869950"/>
          </a:xfrm>
          <a:custGeom>
            <a:avLst/>
            <a:gdLst/>
            <a:ahLst/>
            <a:cxnLst/>
            <a:rect l="l" t="t" r="r" b="b"/>
            <a:pathLst>
              <a:path w="457200" h="869950">
                <a:moveTo>
                  <a:pt x="0" y="652272"/>
                </a:moveTo>
                <a:lnTo>
                  <a:pt x="114300" y="652272"/>
                </a:lnTo>
                <a:lnTo>
                  <a:pt x="114299" y="0"/>
                </a:lnTo>
                <a:lnTo>
                  <a:pt x="342899" y="0"/>
                </a:lnTo>
                <a:lnTo>
                  <a:pt x="342900" y="652272"/>
                </a:lnTo>
                <a:lnTo>
                  <a:pt x="457200" y="652272"/>
                </a:lnTo>
                <a:lnTo>
                  <a:pt x="228600" y="869442"/>
                </a:lnTo>
                <a:lnTo>
                  <a:pt x="0" y="6522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1241945" y="6131052"/>
            <a:ext cx="2405380" cy="64135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287020" marR="166370" indent="-1143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散列函数随操作的不 同而有不同的选择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1227467" y="1591817"/>
            <a:ext cx="2393950" cy="91630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 marR="99695">
              <a:lnSpc>
                <a:spcPct val="100000"/>
              </a:lnSpc>
              <a:tabLst>
                <a:tab pos="2056764" algn="l"/>
              </a:tabLst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大数据集上的操作	可 以被转换为某个子集 上的操作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57" name="object 2">
            <a:extLst>
              <a:ext uri="{FF2B5EF4-FFF2-40B4-BE49-F238E27FC236}">
                <a16:creationId xmlns:a16="http://schemas.microsoft.com/office/drawing/2014/main" id="{898FD0AE-999D-4CAF-B076-C5C4E1E265FF}"/>
              </a:ext>
            </a:extLst>
          </p:cNvPr>
          <p:cNvSpPr/>
          <p:nvPr/>
        </p:nvSpPr>
        <p:spPr>
          <a:xfrm>
            <a:off x="1079500" y="7334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3">
            <a:extLst>
              <a:ext uri="{FF2B5EF4-FFF2-40B4-BE49-F238E27FC236}">
                <a16:creationId xmlns:a16="http://schemas.microsoft.com/office/drawing/2014/main" id="{11D866B1-6438-4645-AE80-BC59658112E3}"/>
              </a:ext>
            </a:extLst>
          </p:cNvPr>
          <p:cNvSpPr/>
          <p:nvPr/>
        </p:nvSpPr>
        <p:spPr>
          <a:xfrm>
            <a:off x="1079500" y="7589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/>
      <p:bldP spid="147" grpId="0" animBg="1"/>
      <p:bldP spid="148" grpId="0" animBg="1"/>
      <p:bldP spid="149" grpId="0" animBg="1"/>
      <p:bldP spid="150" grpId="0"/>
      <p:bldP spid="151" grpId="0"/>
      <p:bldP spid="152" grpId="0"/>
      <p:bldP spid="153" grpId="0" animBg="1"/>
      <p:bldP spid="154" grpId="0" animBg="1"/>
      <p:bldP spid="155" grpId="0" animBg="1"/>
      <p:bldP spid="15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49394" y="1320615"/>
            <a:ext cx="4436110" cy="437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5" algn="just">
              <a:lnSpc>
                <a:spcPct val="100000"/>
              </a:lnSpc>
            </a:pPr>
            <a:r>
              <a:rPr sz="2800" b="1" dirty="0">
                <a:solidFill>
                  <a:srgbClr val="FF0065"/>
                </a:solidFill>
                <a:latin typeface="Symbol"/>
                <a:cs typeface="Symbol"/>
              </a:rPr>
              <a:t></a:t>
            </a:r>
            <a:r>
              <a:rPr sz="2000" b="1" spc="-10" dirty="0">
                <a:solidFill>
                  <a:srgbClr val="FF0065"/>
                </a:solidFill>
                <a:latin typeface="Arial"/>
                <a:cs typeface="Arial"/>
              </a:rPr>
              <a:t>(R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r>
              <a:rPr sz="2000" b="1" spc="22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-</a:t>
            </a:r>
            <a:r>
              <a:rPr sz="2800" b="1" spc="5" dirty="0">
                <a:latin typeface="Arial"/>
                <a:cs typeface="Arial"/>
              </a:rPr>
              <a:t>-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DISTIN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C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T</a:t>
            </a:r>
            <a:endParaRPr sz="2000" dirty="0">
              <a:latin typeface="Arial"/>
              <a:cs typeface="Arial"/>
            </a:endParaRPr>
          </a:p>
          <a:p>
            <a:pPr marL="12700" marR="37465" indent="-635" algn="just">
              <a:lnSpc>
                <a:spcPct val="130300"/>
              </a:lnSpc>
              <a:spcBef>
                <a:spcPts val="125"/>
              </a:spcBef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b="1" spc="204" dirty="0" err="1">
                <a:latin typeface="微软雅黑"/>
                <a:cs typeface="微软雅黑"/>
              </a:rPr>
              <a:t>第一</a:t>
            </a:r>
            <a:r>
              <a:rPr sz="2000" b="1" spc="200" dirty="0" err="1">
                <a:latin typeface="微软雅黑"/>
                <a:cs typeface="微软雅黑"/>
              </a:rPr>
              <a:t>趟</a:t>
            </a:r>
            <a:r>
              <a:rPr sz="2000" b="1" spc="195" dirty="0" err="1">
                <a:latin typeface="微软雅黑"/>
                <a:cs typeface="微软雅黑"/>
              </a:rPr>
              <a:t>：将原始关系通</a:t>
            </a:r>
            <a:r>
              <a:rPr sz="2000" b="1" spc="-5" dirty="0" err="1">
                <a:latin typeface="微软雅黑"/>
                <a:cs typeface="微软雅黑"/>
              </a:rPr>
              <a:t>过</a:t>
            </a:r>
            <a:r>
              <a:rPr sz="2000" b="1" spc="-10" dirty="0" err="1">
                <a:latin typeface="微软雅黑"/>
                <a:cs typeface="微软雅黑"/>
              </a:rPr>
              <a:t>h</a:t>
            </a:r>
            <a:r>
              <a:rPr sz="1950" b="1" baseline="-21367" dirty="0" err="1">
                <a:latin typeface="微软雅黑"/>
                <a:cs typeface="微软雅黑"/>
              </a:rPr>
              <a:t>p</a:t>
            </a:r>
            <a:r>
              <a:rPr sz="2000" b="1" spc="185" dirty="0" err="1">
                <a:latin typeface="微软雅黑"/>
                <a:cs typeface="微软雅黑"/>
              </a:rPr>
              <a:t>散</a:t>
            </a:r>
            <a:r>
              <a:rPr sz="2000" b="1" spc="200" dirty="0" err="1">
                <a:latin typeface="微软雅黑"/>
                <a:cs typeface="微软雅黑"/>
              </a:rPr>
              <a:t>列</a:t>
            </a:r>
            <a:r>
              <a:rPr sz="2000" b="1" spc="-5" dirty="0" err="1">
                <a:latin typeface="微软雅黑"/>
                <a:cs typeface="微软雅黑"/>
              </a:rPr>
              <a:t>成</a:t>
            </a:r>
            <a:r>
              <a:rPr sz="2000" b="1" spc="-5" dirty="0">
                <a:latin typeface="微软雅黑"/>
                <a:cs typeface="微软雅黑"/>
              </a:rPr>
              <a:t> M-1个子表，并进行存储；</a:t>
            </a:r>
            <a:endParaRPr sz="2000" dirty="0">
              <a:latin typeface="微软雅黑"/>
              <a:cs typeface="微软雅黑"/>
            </a:endParaRPr>
          </a:p>
          <a:p>
            <a:pPr marL="12700" marR="31750" algn="just">
              <a:lnSpc>
                <a:spcPct val="130200"/>
              </a:lnSpc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b="1" spc="55" dirty="0">
                <a:latin typeface="微软雅黑"/>
                <a:cs typeface="微软雅黑"/>
              </a:rPr>
              <a:t>第二趟：处理每个子表。将每</a:t>
            </a:r>
            <a:r>
              <a:rPr sz="2000" b="1" spc="50" dirty="0">
                <a:latin typeface="微软雅黑"/>
                <a:cs typeface="微软雅黑"/>
              </a:rPr>
              <a:t>个</a:t>
            </a:r>
            <a:r>
              <a:rPr sz="2000" b="1" spc="45" dirty="0">
                <a:latin typeface="微软雅黑"/>
                <a:cs typeface="微软雅黑"/>
              </a:rPr>
              <a:t>子</a:t>
            </a:r>
            <a:r>
              <a:rPr sz="2000" b="1" spc="-5" dirty="0">
                <a:latin typeface="微软雅黑"/>
                <a:cs typeface="微软雅黑"/>
              </a:rPr>
              <a:t>表 </a:t>
            </a:r>
            <a:r>
              <a:rPr sz="2000" b="1" spc="30" dirty="0">
                <a:latin typeface="微软雅黑"/>
                <a:cs typeface="微软雅黑"/>
              </a:rPr>
              <a:t>读</a:t>
            </a:r>
            <a:r>
              <a:rPr sz="2000" b="1" spc="45" dirty="0">
                <a:latin typeface="微软雅黑"/>
                <a:cs typeface="微软雅黑"/>
              </a:rPr>
              <a:t>入</a:t>
            </a:r>
            <a:r>
              <a:rPr sz="2000" b="1" spc="30" dirty="0">
                <a:latin typeface="微软雅黑"/>
                <a:cs typeface="微软雅黑"/>
              </a:rPr>
              <a:t>内存，并用另一函数</a:t>
            </a:r>
            <a:r>
              <a:rPr sz="2000" b="1" spc="-15" dirty="0">
                <a:latin typeface="微软雅黑"/>
                <a:cs typeface="微软雅黑"/>
              </a:rPr>
              <a:t>h</a:t>
            </a:r>
            <a:r>
              <a:rPr sz="1950" b="1" spc="52" baseline="-21367" dirty="0">
                <a:latin typeface="微软雅黑"/>
                <a:cs typeface="微软雅黑"/>
              </a:rPr>
              <a:t>r</a:t>
            </a:r>
            <a:r>
              <a:rPr sz="2000" b="1" spc="25" dirty="0">
                <a:latin typeface="微软雅黑"/>
                <a:cs typeface="微软雅黑"/>
              </a:rPr>
              <a:t>形成散列数 </a:t>
            </a:r>
            <a:r>
              <a:rPr sz="2000" b="1" spc="20" dirty="0">
                <a:latin typeface="微软雅黑"/>
                <a:cs typeface="微软雅黑"/>
              </a:rPr>
              <a:t>据</a:t>
            </a:r>
            <a:r>
              <a:rPr sz="2000" b="1" spc="30" dirty="0">
                <a:latin typeface="微软雅黑"/>
                <a:cs typeface="微软雅黑"/>
              </a:rPr>
              <a:t>结构</a:t>
            </a:r>
            <a:r>
              <a:rPr sz="2000" b="1" spc="25" dirty="0">
                <a:latin typeface="微软雅黑"/>
                <a:cs typeface="微软雅黑"/>
              </a:rPr>
              <a:t>，</a:t>
            </a:r>
            <a:r>
              <a:rPr sz="2000" b="1" spc="30" dirty="0">
                <a:latin typeface="微软雅黑"/>
                <a:cs typeface="微软雅黑"/>
              </a:rPr>
              <a:t>进行</a:t>
            </a:r>
            <a:r>
              <a:rPr sz="2000" b="1" spc="10" dirty="0">
                <a:latin typeface="微软雅黑"/>
                <a:cs typeface="微软雅黑"/>
              </a:rPr>
              <a:t>去</a:t>
            </a:r>
            <a:r>
              <a:rPr sz="2000" b="1" spc="20" dirty="0">
                <a:latin typeface="微软雅黑"/>
                <a:cs typeface="微软雅黑"/>
              </a:rPr>
              <a:t>重复操作。应选择</a:t>
            </a:r>
            <a:r>
              <a:rPr sz="2000" b="1" spc="5" dirty="0">
                <a:latin typeface="微软雅黑"/>
                <a:cs typeface="微软雅黑"/>
              </a:rPr>
              <a:t>不</a:t>
            </a:r>
            <a:r>
              <a:rPr sz="2000" b="1" spc="-5" dirty="0">
                <a:latin typeface="微软雅黑"/>
                <a:cs typeface="微软雅黑"/>
              </a:rPr>
              <a:t>同 的</a:t>
            </a:r>
            <a:r>
              <a:rPr sz="2000" b="1" spc="-10" dirty="0">
                <a:latin typeface="微软雅黑"/>
                <a:cs typeface="微软雅黑"/>
              </a:rPr>
              <a:t>h</a:t>
            </a:r>
            <a:r>
              <a:rPr sz="1950" b="1" spc="-7" baseline="-21367" dirty="0">
                <a:latin typeface="微软雅黑"/>
                <a:cs typeface="微软雅黑"/>
              </a:rPr>
              <a:t>p</a:t>
            </a:r>
            <a:r>
              <a:rPr sz="2000" b="1" spc="-5" dirty="0">
                <a:latin typeface="微软雅黑"/>
                <a:cs typeface="微软雅黑"/>
              </a:rPr>
              <a:t>和</a:t>
            </a:r>
            <a:r>
              <a:rPr sz="2000" b="1" spc="-10" dirty="0">
                <a:latin typeface="微软雅黑"/>
                <a:cs typeface="微软雅黑"/>
              </a:rPr>
              <a:t>h</a:t>
            </a:r>
            <a:r>
              <a:rPr sz="1950" b="1" baseline="-21367" dirty="0">
                <a:latin typeface="微软雅黑"/>
                <a:cs typeface="微软雅黑"/>
              </a:rPr>
              <a:t>r</a:t>
            </a:r>
            <a:r>
              <a:rPr sz="2000" b="1" spc="-5" dirty="0">
                <a:latin typeface="微软雅黑"/>
                <a:cs typeface="微软雅黑"/>
              </a:rPr>
              <a:t>，例如：如下是一种方案</a:t>
            </a:r>
            <a:endParaRPr sz="2000" dirty="0">
              <a:latin typeface="微软雅黑"/>
              <a:cs typeface="微软雅黑"/>
            </a:endParaRPr>
          </a:p>
          <a:p>
            <a:pPr marL="12700" algn="just">
              <a:lnSpc>
                <a:spcPct val="100000"/>
              </a:lnSpc>
              <a:spcBef>
                <a:spcPts val="725"/>
              </a:spcBef>
            </a:pPr>
            <a:r>
              <a:rPr sz="2000" spc="-10" dirty="0">
                <a:solidFill>
                  <a:srgbClr val="FF0000"/>
                </a:solidFill>
                <a:latin typeface="Wingdings"/>
                <a:cs typeface="Wingdings"/>
              </a:rPr>
              <a:t></a:t>
            </a:r>
            <a:r>
              <a:rPr sz="2000" b="1" spc="-10" dirty="0">
                <a:solidFill>
                  <a:srgbClr val="FF0000"/>
                </a:solidFill>
                <a:latin typeface="微软雅黑"/>
                <a:cs typeface="微软雅黑"/>
              </a:rPr>
              <a:t>H</a:t>
            </a:r>
            <a:r>
              <a:rPr sz="1950" b="1" baseline="-21367" dirty="0">
                <a:solidFill>
                  <a:srgbClr val="FF0000"/>
                </a:solidFill>
                <a:latin typeface="微软雅黑"/>
                <a:cs typeface="微软雅黑"/>
              </a:rPr>
              <a:t>p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=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微软雅黑"/>
                <a:cs typeface="微软雅黑"/>
              </a:rPr>
              <a:t>计算元组部分属性的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值</a:t>
            </a:r>
            <a:r>
              <a:rPr sz="1800" b="1" spc="-5" dirty="0">
                <a:solidFill>
                  <a:srgbClr val="FF0000"/>
                </a:solidFill>
                <a:latin typeface="微软雅黑"/>
                <a:cs typeface="微软雅黑"/>
              </a:rPr>
              <a:t> MO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D</a:t>
            </a:r>
            <a:r>
              <a:rPr sz="1800" b="1" spc="-5" dirty="0">
                <a:solidFill>
                  <a:srgbClr val="FF0000"/>
                </a:solidFill>
                <a:latin typeface="微软雅黑"/>
                <a:cs typeface="微软雅黑"/>
              </a:rPr>
              <a:t> M。</a:t>
            </a:r>
            <a:endParaRPr sz="1800" dirty="0">
              <a:latin typeface="微软雅黑"/>
              <a:cs typeface="微软雅黑"/>
            </a:endParaRPr>
          </a:p>
          <a:p>
            <a:pPr marL="12700" algn="just">
              <a:lnSpc>
                <a:spcPct val="100000"/>
              </a:lnSpc>
              <a:spcBef>
                <a:spcPts val="725"/>
              </a:spcBef>
            </a:pPr>
            <a:r>
              <a:rPr sz="2000" spc="-10" dirty="0">
                <a:solidFill>
                  <a:srgbClr val="FF0000"/>
                </a:solidFill>
                <a:latin typeface="Wingdings"/>
                <a:cs typeface="Wingdings"/>
              </a:rPr>
              <a:t></a:t>
            </a:r>
            <a:r>
              <a:rPr sz="2000" b="1" spc="-10" dirty="0">
                <a:solidFill>
                  <a:srgbClr val="FF0000"/>
                </a:solidFill>
                <a:latin typeface="微软雅黑"/>
                <a:cs typeface="微软雅黑"/>
              </a:rPr>
              <a:t>H</a:t>
            </a:r>
            <a:r>
              <a:rPr sz="1950" b="1" baseline="-21367" dirty="0">
                <a:solidFill>
                  <a:srgbClr val="FF0000"/>
                </a:solidFill>
                <a:latin typeface="微软雅黑"/>
                <a:cs typeface="微软雅黑"/>
              </a:rPr>
              <a:t>r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=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计算整个元组的值</a:t>
            </a:r>
            <a:r>
              <a:rPr sz="1800" b="1" spc="-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MOD M。</a:t>
            </a:r>
            <a:endParaRPr sz="1800" dirty="0">
              <a:latin typeface="微软雅黑"/>
              <a:cs typeface="微软雅黑"/>
            </a:endParaRPr>
          </a:p>
          <a:p>
            <a:pPr marL="12700" marR="5080" algn="just">
              <a:lnSpc>
                <a:spcPct val="130000"/>
              </a:lnSpc>
              <a:spcBef>
                <a:spcPts val="5"/>
              </a:spcBef>
            </a:pPr>
            <a:r>
              <a:rPr sz="2000" spc="-10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r>
              <a:rPr sz="2000" b="1" spc="250" dirty="0">
                <a:solidFill>
                  <a:srgbClr val="3333CC"/>
                </a:solidFill>
                <a:latin typeface="微软雅黑"/>
                <a:cs typeface="微软雅黑"/>
              </a:rPr>
              <a:t>算法的复杂性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，</a:t>
            </a:r>
            <a:r>
              <a:rPr sz="2000" b="1" spc="-34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微软雅黑"/>
                <a:cs typeface="微软雅黑"/>
              </a:rPr>
              <a:t>3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B(R)</a:t>
            </a:r>
            <a:r>
              <a:rPr sz="2000" b="1" spc="-10" dirty="0">
                <a:solidFill>
                  <a:srgbClr val="3333CC"/>
                </a:solidFill>
                <a:latin typeface="微软雅黑"/>
                <a:cs typeface="微软雅黑"/>
              </a:rPr>
              <a:t>-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-</a:t>
            </a:r>
            <a:r>
              <a:rPr sz="2000" b="1" spc="250" dirty="0">
                <a:solidFill>
                  <a:srgbClr val="3333CC"/>
                </a:solidFill>
                <a:latin typeface="微软雅黑"/>
                <a:cs typeface="微软雅黑"/>
              </a:rPr>
              <a:t>-不考虑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输</a:t>
            </a:r>
            <a:r>
              <a:rPr sz="2000" b="1" spc="-34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出；4B(R)---考虑输出。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0103" y="229233"/>
            <a:ext cx="8612372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20.4 </a:t>
            </a:r>
            <a:r>
              <a:rPr sz="280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基于散列的两趟扫描算法</a:t>
            </a:r>
            <a:endParaRPr sz="280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sz="2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(2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去重复操</a:t>
            </a:r>
            <a:r>
              <a:rPr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作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24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78309" y="1757172"/>
            <a:ext cx="375285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73737" y="1752600"/>
            <a:ext cx="3762375" cy="3819525"/>
          </a:xfrm>
          <a:custGeom>
            <a:avLst/>
            <a:gdLst/>
            <a:ahLst/>
            <a:cxnLst/>
            <a:rect l="l" t="t" r="r" b="b"/>
            <a:pathLst>
              <a:path w="3762375" h="3819525">
                <a:moveTo>
                  <a:pt x="0" y="3819144"/>
                </a:moveTo>
                <a:lnTo>
                  <a:pt x="0" y="0"/>
                </a:lnTo>
                <a:lnTo>
                  <a:pt x="3761994" y="0"/>
                </a:lnTo>
                <a:lnTo>
                  <a:pt x="3761994" y="3819144"/>
                </a:lnTo>
                <a:lnTo>
                  <a:pt x="0" y="3819144"/>
                </a:lnTo>
                <a:close/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4839" y="5978652"/>
            <a:ext cx="9144000" cy="7620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元组在子表上不重复，则在大关系中亦不重复</a:t>
            </a:r>
            <a:endParaRPr sz="24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2000" b="1" spc="-10" dirty="0">
                <a:solidFill>
                  <a:srgbClr val="FFFFFF"/>
                </a:solidFill>
                <a:latin typeface="微软雅黑"/>
                <a:cs typeface="微软雅黑"/>
              </a:rPr>
              <a:t>H</a:t>
            </a:r>
            <a:r>
              <a:rPr sz="1950" b="1" baseline="-21367" dirty="0">
                <a:solidFill>
                  <a:srgbClr val="FFFFFF"/>
                </a:solidFill>
                <a:latin typeface="微软雅黑"/>
                <a:cs typeface="微软雅黑"/>
              </a:rPr>
              <a:t>p</a:t>
            </a: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将可能重复的元组散列到同一子表，</a:t>
            </a:r>
            <a:r>
              <a:rPr sz="2000" b="1" spc="-10" dirty="0">
                <a:solidFill>
                  <a:srgbClr val="FFFFFF"/>
                </a:solidFill>
                <a:latin typeface="微软雅黑"/>
                <a:cs typeface="微软雅黑"/>
              </a:rPr>
              <a:t>h</a:t>
            </a:r>
            <a:r>
              <a:rPr sz="1950" b="1" baseline="-21367" dirty="0">
                <a:solidFill>
                  <a:srgbClr val="FFFFFF"/>
                </a:solidFill>
                <a:latin typeface="微软雅黑"/>
                <a:cs typeface="微软雅黑"/>
              </a:rPr>
              <a:t>r</a:t>
            </a: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将可能重复的元组散列到同一内存块中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2816822F-E68E-4554-8676-7C4A89EF8434}"/>
              </a:ext>
            </a:extLst>
          </p:cNvPr>
          <p:cNvSpPr/>
          <p:nvPr/>
        </p:nvSpPr>
        <p:spPr>
          <a:xfrm>
            <a:off x="1079500" y="7334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2013C4CA-4176-4F34-A383-D480727FE904}"/>
              </a:ext>
            </a:extLst>
          </p:cNvPr>
          <p:cNvSpPr/>
          <p:nvPr/>
        </p:nvSpPr>
        <p:spPr>
          <a:xfrm>
            <a:off x="1079500" y="7589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9401" y="1289373"/>
            <a:ext cx="4436110" cy="4824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5" algn="just">
              <a:lnSpc>
                <a:spcPct val="100000"/>
              </a:lnSpc>
            </a:pPr>
            <a:r>
              <a:rPr sz="2800" b="1" spc="-5" dirty="0">
                <a:solidFill>
                  <a:srgbClr val="FF0065"/>
                </a:solidFill>
                <a:latin typeface="Symbol"/>
                <a:cs typeface="Symbol"/>
              </a:rPr>
              <a:t></a:t>
            </a:r>
            <a:r>
              <a:rPr sz="2000" b="1" spc="-10" dirty="0">
                <a:solidFill>
                  <a:srgbClr val="FF0065"/>
                </a:solidFill>
                <a:latin typeface="Arial"/>
                <a:cs typeface="Arial"/>
              </a:rPr>
              <a:t>(R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r>
              <a:rPr sz="2000" b="1" spc="22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---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GROUP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BY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  </a:t>
            </a:r>
            <a:r>
              <a:rPr sz="2000" b="1" dirty="0">
                <a:solidFill>
                  <a:srgbClr val="FF0065"/>
                </a:solidFill>
                <a:latin typeface="宋体"/>
                <a:cs typeface="宋体"/>
              </a:rPr>
              <a:t>分组属性</a:t>
            </a:r>
            <a:endParaRPr sz="2000" dirty="0">
              <a:latin typeface="宋体"/>
              <a:cs typeface="宋体"/>
            </a:endParaRPr>
          </a:p>
          <a:p>
            <a:pPr marL="12700" marR="37465" algn="just">
              <a:lnSpc>
                <a:spcPct val="130300"/>
              </a:lnSpc>
              <a:spcBef>
                <a:spcPts val="370"/>
              </a:spcBef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b="1" spc="204" dirty="0" err="1">
                <a:latin typeface="微软雅黑"/>
                <a:cs typeface="微软雅黑"/>
              </a:rPr>
              <a:t>第一</a:t>
            </a:r>
            <a:r>
              <a:rPr sz="2000" b="1" spc="200" dirty="0" err="1">
                <a:latin typeface="微软雅黑"/>
                <a:cs typeface="微软雅黑"/>
              </a:rPr>
              <a:t>趟</a:t>
            </a:r>
            <a:r>
              <a:rPr sz="2000" b="1" spc="195" dirty="0" err="1">
                <a:latin typeface="微软雅黑"/>
                <a:cs typeface="微软雅黑"/>
              </a:rPr>
              <a:t>：将原始关系通</a:t>
            </a:r>
            <a:r>
              <a:rPr sz="2000" b="1" spc="-5" dirty="0" err="1">
                <a:latin typeface="微软雅黑"/>
                <a:cs typeface="微软雅黑"/>
              </a:rPr>
              <a:t>过</a:t>
            </a:r>
            <a:r>
              <a:rPr sz="2000" b="1" spc="-10" dirty="0" err="1">
                <a:latin typeface="微软雅黑"/>
                <a:cs typeface="微软雅黑"/>
              </a:rPr>
              <a:t>h</a:t>
            </a:r>
            <a:r>
              <a:rPr sz="1950" b="1" baseline="-21367" dirty="0" err="1">
                <a:latin typeface="微软雅黑"/>
                <a:cs typeface="微软雅黑"/>
              </a:rPr>
              <a:t>p</a:t>
            </a:r>
            <a:r>
              <a:rPr sz="2000" b="1" spc="185" dirty="0" err="1">
                <a:latin typeface="微软雅黑"/>
                <a:cs typeface="微软雅黑"/>
              </a:rPr>
              <a:t>散</a:t>
            </a:r>
            <a:r>
              <a:rPr sz="2000" b="1" spc="200" dirty="0" err="1">
                <a:latin typeface="微软雅黑"/>
                <a:cs typeface="微软雅黑"/>
              </a:rPr>
              <a:t>列</a:t>
            </a:r>
            <a:r>
              <a:rPr sz="2000" b="1" spc="-5" dirty="0" err="1">
                <a:latin typeface="微软雅黑"/>
                <a:cs typeface="微软雅黑"/>
              </a:rPr>
              <a:t>成</a:t>
            </a:r>
            <a:r>
              <a:rPr sz="2000" b="1" spc="-5" dirty="0">
                <a:latin typeface="微软雅黑"/>
                <a:cs typeface="微软雅黑"/>
              </a:rPr>
              <a:t> M-1个子表，并进行存储；</a:t>
            </a:r>
            <a:endParaRPr sz="2000" dirty="0">
              <a:latin typeface="微软雅黑"/>
              <a:cs typeface="微软雅黑"/>
            </a:endParaRPr>
          </a:p>
          <a:p>
            <a:pPr marL="12700" marR="31750" algn="just">
              <a:lnSpc>
                <a:spcPct val="130200"/>
              </a:lnSpc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b="1" spc="55" dirty="0">
                <a:latin typeface="微软雅黑"/>
                <a:cs typeface="微软雅黑"/>
              </a:rPr>
              <a:t>第二趟：处理每个子表。将每</a:t>
            </a:r>
            <a:r>
              <a:rPr sz="2000" b="1" spc="50" dirty="0">
                <a:latin typeface="微软雅黑"/>
                <a:cs typeface="微软雅黑"/>
              </a:rPr>
              <a:t>个</a:t>
            </a:r>
            <a:r>
              <a:rPr sz="2000" b="1" spc="45" dirty="0">
                <a:latin typeface="微软雅黑"/>
                <a:cs typeface="微软雅黑"/>
              </a:rPr>
              <a:t>子</a:t>
            </a:r>
            <a:r>
              <a:rPr sz="2000" b="1" spc="-5" dirty="0">
                <a:latin typeface="微软雅黑"/>
                <a:cs typeface="微软雅黑"/>
              </a:rPr>
              <a:t>表 </a:t>
            </a:r>
            <a:r>
              <a:rPr sz="2000" b="1" spc="30" dirty="0">
                <a:latin typeface="微软雅黑"/>
                <a:cs typeface="微软雅黑"/>
              </a:rPr>
              <a:t>读</a:t>
            </a:r>
            <a:r>
              <a:rPr sz="2000" b="1" spc="45" dirty="0">
                <a:latin typeface="微软雅黑"/>
                <a:cs typeface="微软雅黑"/>
              </a:rPr>
              <a:t>入</a:t>
            </a:r>
            <a:r>
              <a:rPr sz="2000" b="1" spc="30" dirty="0">
                <a:latin typeface="微软雅黑"/>
                <a:cs typeface="微软雅黑"/>
              </a:rPr>
              <a:t>内存，并用另一函数</a:t>
            </a:r>
            <a:r>
              <a:rPr sz="2000" b="1" spc="-15" dirty="0">
                <a:latin typeface="微软雅黑"/>
                <a:cs typeface="微软雅黑"/>
              </a:rPr>
              <a:t>h</a:t>
            </a:r>
            <a:r>
              <a:rPr sz="1950" b="1" spc="52" baseline="-21367" dirty="0">
                <a:latin typeface="微软雅黑"/>
                <a:cs typeface="微软雅黑"/>
              </a:rPr>
              <a:t>r</a:t>
            </a:r>
            <a:r>
              <a:rPr sz="2000" b="1" spc="25" dirty="0">
                <a:latin typeface="微软雅黑"/>
                <a:cs typeface="微软雅黑"/>
              </a:rPr>
              <a:t>形成散列数 </a:t>
            </a:r>
            <a:r>
              <a:rPr sz="2000" b="1" spc="20" dirty="0">
                <a:latin typeface="微软雅黑"/>
                <a:cs typeface="微软雅黑"/>
              </a:rPr>
              <a:t>据</a:t>
            </a:r>
            <a:r>
              <a:rPr sz="2000" b="1" spc="30" dirty="0">
                <a:latin typeface="微软雅黑"/>
                <a:cs typeface="微软雅黑"/>
              </a:rPr>
              <a:t>结构</a:t>
            </a:r>
            <a:r>
              <a:rPr sz="2000" b="1" spc="25" dirty="0">
                <a:latin typeface="微软雅黑"/>
                <a:cs typeface="微软雅黑"/>
              </a:rPr>
              <a:t>，</a:t>
            </a:r>
            <a:r>
              <a:rPr sz="2000" b="1" spc="30" dirty="0">
                <a:latin typeface="微软雅黑"/>
                <a:cs typeface="微软雅黑"/>
              </a:rPr>
              <a:t>进行</a:t>
            </a:r>
            <a:r>
              <a:rPr sz="2000" b="1" spc="10" dirty="0">
                <a:latin typeface="微软雅黑"/>
                <a:cs typeface="微软雅黑"/>
              </a:rPr>
              <a:t>分</a:t>
            </a:r>
            <a:r>
              <a:rPr sz="2000" b="1" spc="20" dirty="0">
                <a:latin typeface="微软雅黑"/>
                <a:cs typeface="微软雅黑"/>
              </a:rPr>
              <a:t>组聚集操作。应选</a:t>
            </a:r>
            <a:r>
              <a:rPr sz="2000" b="1" spc="5" dirty="0">
                <a:latin typeface="微软雅黑"/>
                <a:cs typeface="微软雅黑"/>
              </a:rPr>
              <a:t>择</a:t>
            </a:r>
            <a:r>
              <a:rPr sz="2000" b="1" spc="-5" dirty="0">
                <a:latin typeface="微软雅黑"/>
                <a:cs typeface="微软雅黑"/>
              </a:rPr>
              <a:t>不 同的</a:t>
            </a:r>
            <a:r>
              <a:rPr sz="2000" b="1" spc="-10" dirty="0">
                <a:latin typeface="微软雅黑"/>
                <a:cs typeface="微软雅黑"/>
              </a:rPr>
              <a:t>h</a:t>
            </a:r>
            <a:r>
              <a:rPr sz="1950" b="1" baseline="-21367" dirty="0">
                <a:latin typeface="微软雅黑"/>
                <a:cs typeface="微软雅黑"/>
              </a:rPr>
              <a:t>p</a:t>
            </a:r>
            <a:r>
              <a:rPr sz="2000" b="1" spc="-5" dirty="0">
                <a:latin typeface="微软雅黑"/>
                <a:cs typeface="微软雅黑"/>
              </a:rPr>
              <a:t>和</a:t>
            </a:r>
            <a:r>
              <a:rPr sz="2000" b="1" spc="-15" dirty="0">
                <a:latin typeface="微软雅黑"/>
                <a:cs typeface="微软雅黑"/>
              </a:rPr>
              <a:t>h</a:t>
            </a:r>
            <a:r>
              <a:rPr sz="1950" b="1" spc="-15" baseline="-21367" dirty="0">
                <a:latin typeface="微软雅黑"/>
                <a:cs typeface="微软雅黑"/>
              </a:rPr>
              <a:t>r</a:t>
            </a:r>
            <a:r>
              <a:rPr sz="2000" b="1" spc="-5" dirty="0">
                <a:latin typeface="微软雅黑"/>
                <a:cs typeface="微软雅黑"/>
              </a:rPr>
              <a:t>，例如：如下是一种方案</a:t>
            </a:r>
            <a:endParaRPr sz="2000" dirty="0">
              <a:latin typeface="微软雅黑"/>
              <a:cs typeface="微软雅黑"/>
            </a:endParaRPr>
          </a:p>
          <a:p>
            <a:pPr marL="12700" algn="just">
              <a:lnSpc>
                <a:spcPct val="100000"/>
              </a:lnSpc>
              <a:spcBef>
                <a:spcPts val="725"/>
              </a:spcBef>
            </a:pPr>
            <a:r>
              <a:rPr sz="2000" spc="-10" dirty="0">
                <a:solidFill>
                  <a:srgbClr val="FF0000"/>
                </a:solidFill>
                <a:latin typeface="Wingdings"/>
                <a:cs typeface="Wingdings"/>
              </a:rPr>
              <a:t></a:t>
            </a:r>
            <a:r>
              <a:rPr sz="2000" b="1" spc="-10" dirty="0">
                <a:solidFill>
                  <a:srgbClr val="FF0000"/>
                </a:solidFill>
                <a:latin typeface="微软雅黑"/>
                <a:cs typeface="微软雅黑"/>
              </a:rPr>
              <a:t>H</a:t>
            </a:r>
            <a:r>
              <a:rPr sz="1950" b="1" baseline="-21367" dirty="0">
                <a:solidFill>
                  <a:srgbClr val="FF0000"/>
                </a:solidFill>
                <a:latin typeface="微软雅黑"/>
                <a:cs typeface="微软雅黑"/>
              </a:rPr>
              <a:t>p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=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微软雅黑"/>
                <a:cs typeface="微软雅黑"/>
              </a:rPr>
              <a:t>计算“分组属性”的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值</a:t>
            </a:r>
            <a:r>
              <a:rPr sz="1800" b="1" spc="-5" dirty="0">
                <a:solidFill>
                  <a:srgbClr val="FF0000"/>
                </a:solidFill>
                <a:latin typeface="微软雅黑"/>
                <a:cs typeface="微软雅黑"/>
              </a:rPr>
              <a:t> MO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D</a:t>
            </a:r>
            <a:r>
              <a:rPr sz="1800" b="1" spc="-5" dirty="0">
                <a:solidFill>
                  <a:srgbClr val="FF0000"/>
                </a:solidFill>
                <a:latin typeface="微软雅黑"/>
                <a:cs typeface="微软雅黑"/>
              </a:rPr>
              <a:t> M。</a:t>
            </a:r>
            <a:endParaRPr sz="1800" dirty="0">
              <a:latin typeface="微软雅黑"/>
              <a:cs typeface="微软雅黑"/>
            </a:endParaRPr>
          </a:p>
          <a:p>
            <a:pPr marL="12700" marR="34925" algn="just">
              <a:lnSpc>
                <a:spcPct val="127600"/>
              </a:lnSpc>
              <a:spcBef>
                <a:spcPts val="60"/>
              </a:spcBef>
            </a:pPr>
            <a:r>
              <a:rPr sz="2000" spc="-10" dirty="0">
                <a:solidFill>
                  <a:srgbClr val="FF0000"/>
                </a:solidFill>
                <a:latin typeface="Wingdings"/>
                <a:cs typeface="Wingdings"/>
              </a:rPr>
              <a:t></a:t>
            </a:r>
            <a:r>
              <a:rPr sz="2000" b="1" spc="-10" dirty="0">
                <a:solidFill>
                  <a:srgbClr val="FF0000"/>
                </a:solidFill>
                <a:latin typeface="微软雅黑"/>
                <a:cs typeface="微软雅黑"/>
              </a:rPr>
              <a:t>H</a:t>
            </a:r>
            <a:r>
              <a:rPr sz="1950" b="1" baseline="-21367" dirty="0">
                <a:solidFill>
                  <a:srgbClr val="FF0000"/>
                </a:solidFill>
                <a:latin typeface="微软雅黑"/>
                <a:cs typeface="微软雅黑"/>
              </a:rPr>
              <a:t>r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=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1" spc="-10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800" b="1" spc="85" dirty="0">
                <a:solidFill>
                  <a:srgbClr val="FF0000"/>
                </a:solidFill>
                <a:latin typeface="微软雅黑"/>
                <a:cs typeface="微软雅黑"/>
              </a:rPr>
              <a:t>以“分组属性”的二进制</a:t>
            </a:r>
            <a:r>
              <a:rPr sz="1800" b="1" spc="70" dirty="0">
                <a:solidFill>
                  <a:srgbClr val="FF0000"/>
                </a:solidFill>
                <a:latin typeface="微软雅黑"/>
                <a:cs typeface="微软雅黑"/>
              </a:rPr>
              <a:t>位</a:t>
            </a:r>
            <a:r>
              <a:rPr sz="1800" b="1" spc="75" dirty="0">
                <a:solidFill>
                  <a:srgbClr val="FF0000"/>
                </a:solidFill>
                <a:latin typeface="微软雅黑"/>
                <a:cs typeface="微软雅黑"/>
              </a:rPr>
              <a:t>串重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新 </a:t>
            </a:r>
            <a:r>
              <a:rPr sz="1800" b="1" spc="-5" dirty="0">
                <a:solidFill>
                  <a:srgbClr val="FF0000"/>
                </a:solidFill>
                <a:latin typeface="微软雅黑"/>
                <a:cs typeface="微软雅黑"/>
              </a:rPr>
              <a:t>计算值，然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后 </a:t>
            </a:r>
            <a:r>
              <a:rPr sz="1800" b="1" spc="-5" dirty="0">
                <a:solidFill>
                  <a:srgbClr val="FF0000"/>
                </a:solidFill>
                <a:latin typeface="微软雅黑"/>
                <a:cs typeface="微软雅黑"/>
              </a:rPr>
              <a:t>MO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D</a:t>
            </a:r>
            <a:r>
              <a:rPr sz="1800" b="1" spc="-5" dirty="0">
                <a:solidFill>
                  <a:srgbClr val="FF0000"/>
                </a:solidFill>
                <a:latin typeface="微软雅黑"/>
                <a:cs typeface="微软雅黑"/>
              </a:rPr>
              <a:t> M。</a:t>
            </a:r>
            <a:endParaRPr sz="1800" dirty="0">
              <a:latin typeface="微软雅黑"/>
              <a:cs typeface="微软雅黑"/>
            </a:endParaRPr>
          </a:p>
          <a:p>
            <a:pPr marL="12700" marR="5080" algn="just">
              <a:lnSpc>
                <a:spcPts val="3130"/>
              </a:lnSpc>
              <a:spcBef>
                <a:spcPts val="204"/>
              </a:spcBef>
            </a:pPr>
            <a:r>
              <a:rPr sz="2000" spc="-10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r>
              <a:rPr sz="2000" b="1" spc="250" dirty="0">
                <a:solidFill>
                  <a:srgbClr val="3333CC"/>
                </a:solidFill>
                <a:latin typeface="微软雅黑"/>
                <a:cs typeface="微软雅黑"/>
              </a:rPr>
              <a:t>算法的复杂性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，</a:t>
            </a:r>
            <a:r>
              <a:rPr sz="2000" b="1" spc="-34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微软雅黑"/>
                <a:cs typeface="微软雅黑"/>
              </a:rPr>
              <a:t>3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B(R)</a:t>
            </a:r>
            <a:r>
              <a:rPr sz="2000" b="1" spc="-10" dirty="0">
                <a:solidFill>
                  <a:srgbClr val="3333CC"/>
                </a:solidFill>
                <a:latin typeface="微软雅黑"/>
                <a:cs typeface="微软雅黑"/>
              </a:rPr>
              <a:t>-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-</a:t>
            </a:r>
            <a:r>
              <a:rPr sz="2000" b="1" spc="250" dirty="0">
                <a:solidFill>
                  <a:srgbClr val="3333CC"/>
                </a:solidFill>
                <a:latin typeface="微软雅黑"/>
                <a:cs typeface="微软雅黑"/>
              </a:rPr>
              <a:t>-不考虑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输</a:t>
            </a:r>
            <a:r>
              <a:rPr sz="2000" b="1" spc="-34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出；4B(R)---考虑输出。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0103" y="229233"/>
            <a:ext cx="861237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20.4 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基于散列的两趟扫描算法</a:t>
            </a:r>
            <a:endParaRPr sz="2800" b="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7407" y="848213"/>
            <a:ext cx="417689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(3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分组聚集操</a:t>
            </a:r>
            <a:r>
              <a:rPr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作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78309" y="1757172"/>
            <a:ext cx="375285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73737" y="1752600"/>
            <a:ext cx="3762375" cy="3819525"/>
          </a:xfrm>
          <a:custGeom>
            <a:avLst/>
            <a:gdLst/>
            <a:ahLst/>
            <a:cxnLst/>
            <a:rect l="l" t="t" r="r" b="b"/>
            <a:pathLst>
              <a:path w="3762375" h="3819525">
                <a:moveTo>
                  <a:pt x="0" y="3819144"/>
                </a:moveTo>
                <a:lnTo>
                  <a:pt x="0" y="0"/>
                </a:lnTo>
                <a:lnTo>
                  <a:pt x="3761994" y="0"/>
                </a:lnTo>
                <a:lnTo>
                  <a:pt x="3761994" y="3819144"/>
                </a:lnTo>
                <a:lnTo>
                  <a:pt x="0" y="3819144"/>
                </a:lnTo>
                <a:close/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4839" y="6264402"/>
            <a:ext cx="9144000" cy="9233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794385" marR="87630" indent="-699770">
              <a:lnSpc>
                <a:spcPct val="100000"/>
              </a:lnSpc>
            </a:pPr>
            <a:r>
              <a:rPr sz="2000" b="1" spc="-5" dirty="0" err="1">
                <a:solidFill>
                  <a:srgbClr val="FFFFFF"/>
                </a:solidFill>
                <a:latin typeface="微软雅黑"/>
                <a:cs typeface="微软雅黑"/>
              </a:rPr>
              <a:t>同一分组的所有记录应在同一个子表中：</a:t>
            </a:r>
            <a:r>
              <a:rPr sz="2000" b="1" spc="-10" dirty="0" err="1">
                <a:solidFill>
                  <a:srgbClr val="FFFFFF"/>
                </a:solidFill>
                <a:latin typeface="微软雅黑"/>
                <a:cs typeface="微软雅黑"/>
              </a:rPr>
              <a:t>H</a:t>
            </a:r>
            <a:r>
              <a:rPr sz="1950" b="1" baseline="-21367" dirty="0" err="1">
                <a:solidFill>
                  <a:srgbClr val="FFFFFF"/>
                </a:solidFill>
                <a:latin typeface="微软雅黑"/>
                <a:cs typeface="微软雅黑"/>
              </a:rPr>
              <a:t>p</a:t>
            </a: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。</a:t>
            </a:r>
            <a:endParaRPr lang="en-US" sz="2000" b="1" spc="-5" dirty="0">
              <a:solidFill>
                <a:srgbClr val="FFFFFF"/>
              </a:solidFill>
              <a:latin typeface="微软雅黑"/>
              <a:cs typeface="微软雅黑"/>
            </a:endParaRPr>
          </a:p>
          <a:p>
            <a:pPr marL="794385" marR="87630" indent="-699770">
              <a:lnSpc>
                <a:spcPct val="100000"/>
              </a:lnSpc>
            </a:pPr>
            <a:r>
              <a:rPr sz="2000" b="1" spc="-5" dirty="0" err="1">
                <a:solidFill>
                  <a:srgbClr val="FFFFFF"/>
                </a:solidFill>
                <a:latin typeface="微软雅黑"/>
                <a:cs typeface="微软雅黑"/>
              </a:rPr>
              <a:t>同一子表中同一分组的所有记录应在同一内存块中：</a:t>
            </a:r>
            <a:r>
              <a:rPr sz="2000" b="1" dirty="0" err="1">
                <a:solidFill>
                  <a:srgbClr val="FFFFFF"/>
                </a:solidFill>
                <a:latin typeface="微软雅黑"/>
                <a:cs typeface="微软雅黑"/>
              </a:rPr>
              <a:t>H</a:t>
            </a:r>
            <a:r>
              <a:rPr sz="1950" b="1" baseline="-21367" dirty="0" err="1">
                <a:solidFill>
                  <a:srgbClr val="FFFFFF"/>
                </a:solidFill>
                <a:latin typeface="微软雅黑"/>
                <a:cs typeface="微软雅黑"/>
              </a:rPr>
              <a:t>r</a:t>
            </a: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。 </a:t>
            </a:r>
            <a:endParaRPr lang="en-US" sz="2000" b="1" spc="-5" dirty="0">
              <a:solidFill>
                <a:srgbClr val="FFFFFF"/>
              </a:solidFill>
              <a:latin typeface="微软雅黑"/>
              <a:cs typeface="微软雅黑"/>
            </a:endParaRPr>
          </a:p>
          <a:p>
            <a:pPr marL="794385" marR="87630" indent="-699770">
              <a:lnSpc>
                <a:spcPct val="100000"/>
              </a:lnSpc>
            </a:pPr>
            <a:r>
              <a:rPr sz="2000" b="1" spc="-10" dirty="0" err="1">
                <a:solidFill>
                  <a:srgbClr val="FFFFFF"/>
                </a:solidFill>
                <a:latin typeface="微软雅黑"/>
                <a:cs typeface="微软雅黑"/>
              </a:rPr>
              <a:t>H</a:t>
            </a:r>
            <a:r>
              <a:rPr sz="1950" b="1" baseline="-21367" dirty="0" err="1">
                <a:solidFill>
                  <a:srgbClr val="FFFFFF"/>
                </a:solidFill>
                <a:latin typeface="微软雅黑"/>
                <a:cs typeface="微软雅黑"/>
              </a:rPr>
              <a:t>p</a:t>
            </a:r>
            <a:r>
              <a:rPr sz="2000" b="1" spc="-5" dirty="0" err="1">
                <a:solidFill>
                  <a:srgbClr val="FFFFFF"/>
                </a:solidFill>
                <a:latin typeface="微软雅黑"/>
                <a:cs typeface="微软雅黑"/>
              </a:rPr>
              <a:t>和</a:t>
            </a:r>
            <a:r>
              <a:rPr sz="2000" b="1" spc="-10" dirty="0" err="1">
                <a:solidFill>
                  <a:srgbClr val="FFFFFF"/>
                </a:solidFill>
                <a:latin typeface="微软雅黑"/>
                <a:cs typeface="微软雅黑"/>
              </a:rPr>
              <a:t>H</a:t>
            </a:r>
            <a:r>
              <a:rPr sz="1950" b="1" baseline="-21367" dirty="0" err="1">
                <a:solidFill>
                  <a:srgbClr val="FFFFFF"/>
                </a:solidFill>
                <a:latin typeface="微软雅黑"/>
                <a:cs typeface="微软雅黑"/>
              </a:rPr>
              <a:t>r</a:t>
            </a:r>
            <a:r>
              <a:rPr sz="2000" b="1" spc="-5" dirty="0" err="1">
                <a:solidFill>
                  <a:srgbClr val="FFFFFF"/>
                </a:solidFill>
                <a:latin typeface="微软雅黑"/>
                <a:cs typeface="微软雅黑"/>
              </a:rPr>
              <a:t>不能相同，但都以分组属性为基础</a:t>
            </a: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。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1E9E052A-80B6-401D-B021-18DB66350D7A}"/>
              </a:ext>
            </a:extLst>
          </p:cNvPr>
          <p:cNvSpPr/>
          <p:nvPr/>
        </p:nvSpPr>
        <p:spPr>
          <a:xfrm>
            <a:off x="1079500" y="7334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B60E02F2-D07C-4F40-803E-90BD51C23E24}"/>
              </a:ext>
            </a:extLst>
          </p:cNvPr>
          <p:cNvSpPr/>
          <p:nvPr/>
        </p:nvSpPr>
        <p:spPr>
          <a:xfrm>
            <a:off x="1079500" y="7589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0103" y="229233"/>
            <a:ext cx="8612372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20.4 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基于散列的两趟扫描算法</a:t>
            </a:r>
            <a:endParaRPr sz="2800" b="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(4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基于散列的并、交和差操</a:t>
            </a:r>
            <a:r>
              <a:rPr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作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9296" y="1390418"/>
            <a:ext cx="346075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14575" algn="l"/>
              </a:tabLst>
            </a:pPr>
            <a:r>
              <a:rPr sz="2000" b="1" spc="-5" dirty="0">
                <a:latin typeface="微软雅黑"/>
                <a:cs typeface="微软雅黑"/>
              </a:rPr>
              <a:t>集合上的操作：</a:t>
            </a:r>
            <a:r>
              <a:rPr sz="2000" b="1" spc="-5" dirty="0">
                <a:solidFill>
                  <a:srgbClr val="FF0065"/>
                </a:solidFill>
                <a:latin typeface="Symbol"/>
                <a:cs typeface="Symbol"/>
              </a:rPr>
              <a:t></a:t>
            </a:r>
            <a:r>
              <a:rPr sz="2000" b="1" spc="1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950" b="1" baseline="-21367" dirty="0">
                <a:solidFill>
                  <a:srgbClr val="FF0065"/>
                </a:solidFill>
                <a:latin typeface="微软雅黑"/>
                <a:cs typeface="微软雅黑"/>
              </a:rPr>
              <a:t>S	</a:t>
            </a:r>
            <a:r>
              <a:rPr sz="2000" b="1" spc="-5" dirty="0">
                <a:latin typeface="微软雅黑"/>
                <a:cs typeface="微软雅黑"/>
              </a:rPr>
              <a:t>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/>
                <a:cs typeface="Symbol"/>
              </a:rPr>
              <a:t></a:t>
            </a:r>
            <a:r>
              <a:rPr sz="2000" b="1" spc="1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950" b="1" baseline="-21367" dirty="0">
                <a:solidFill>
                  <a:srgbClr val="FF0065"/>
                </a:solidFill>
                <a:latin typeface="微软雅黑"/>
                <a:cs typeface="微软雅黑"/>
              </a:rPr>
              <a:t>S </a:t>
            </a:r>
            <a:r>
              <a:rPr sz="1950" b="1" spc="7" baseline="-21367" dirty="0">
                <a:solidFill>
                  <a:srgbClr val="FF0065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200" dirty="0"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/>
                <a:cs typeface="Symbol"/>
              </a:rPr>
              <a:t></a:t>
            </a:r>
            <a:r>
              <a:rPr sz="2000" b="1" spc="1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950" b="1" baseline="-21367" dirty="0">
                <a:solidFill>
                  <a:srgbClr val="FF0065"/>
                </a:solidFill>
                <a:latin typeface="微软雅黑"/>
                <a:cs typeface="微软雅黑"/>
              </a:rPr>
              <a:t>S</a:t>
            </a:r>
            <a:endParaRPr sz="1950" baseline="-21367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9209" y="1377740"/>
            <a:ext cx="19342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包上的操作</a:t>
            </a:r>
            <a:r>
              <a:rPr sz="2000" b="1" dirty="0">
                <a:latin typeface="微软雅黑"/>
                <a:cs typeface="微软雅黑"/>
              </a:rPr>
              <a:t>：</a:t>
            </a:r>
            <a:r>
              <a:rPr sz="2000" b="1" spc="-5" dirty="0">
                <a:solidFill>
                  <a:srgbClr val="FF0065"/>
                </a:solidFill>
                <a:latin typeface="Symbol"/>
                <a:cs typeface="Symbol"/>
              </a:rPr>
              <a:t></a:t>
            </a:r>
            <a:r>
              <a:rPr sz="2000" b="1" spc="1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950" b="1" baseline="-21367" dirty="0">
                <a:solidFill>
                  <a:srgbClr val="FF0065"/>
                </a:solidFill>
                <a:latin typeface="微软雅黑"/>
                <a:cs typeface="微软雅黑"/>
              </a:rPr>
              <a:t>B</a:t>
            </a:r>
            <a:endParaRPr sz="1950" baseline="-21367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9657" y="1377740"/>
            <a:ext cx="11849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,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/>
                <a:cs typeface="Symbol"/>
              </a:rPr>
              <a:t></a:t>
            </a:r>
            <a:r>
              <a:rPr sz="2000" b="1" spc="1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950" b="1" baseline="-21367" dirty="0">
                <a:solidFill>
                  <a:srgbClr val="FF0065"/>
                </a:solidFill>
                <a:latin typeface="微软雅黑"/>
                <a:cs typeface="微软雅黑"/>
              </a:rPr>
              <a:t>B  </a:t>
            </a:r>
            <a:r>
              <a:rPr sz="2000" b="1" spc="-5" dirty="0">
                <a:latin typeface="微软雅黑"/>
                <a:cs typeface="微软雅黑"/>
              </a:rPr>
              <a:t>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204" dirty="0"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/>
                <a:cs typeface="Symbol"/>
              </a:rPr>
              <a:t></a:t>
            </a:r>
            <a:r>
              <a:rPr sz="2000" b="1" spc="10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950" b="1" baseline="-21367" dirty="0">
                <a:solidFill>
                  <a:srgbClr val="FF0065"/>
                </a:solidFill>
                <a:latin typeface="微软雅黑"/>
                <a:cs typeface="微软雅黑"/>
              </a:rPr>
              <a:t>B</a:t>
            </a:r>
            <a:endParaRPr sz="1950" baseline="-21367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4918" y="1932144"/>
            <a:ext cx="4958080" cy="44422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3980" algn="just">
              <a:lnSpc>
                <a:spcPct val="120000"/>
              </a:lnSpc>
            </a:pPr>
            <a:r>
              <a:rPr sz="2000" spc="-10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r>
              <a:rPr sz="2000" b="1" spc="70" dirty="0">
                <a:solidFill>
                  <a:srgbClr val="3333CC"/>
                </a:solidFill>
                <a:latin typeface="微软雅黑"/>
                <a:cs typeface="微软雅黑"/>
              </a:rPr>
              <a:t>使用相同散列函数散</a:t>
            </a:r>
            <a:r>
              <a:rPr sz="2000" b="1" spc="55" dirty="0">
                <a:solidFill>
                  <a:srgbClr val="3333CC"/>
                </a:solidFill>
                <a:latin typeface="微软雅黑"/>
                <a:cs typeface="微软雅黑"/>
              </a:rPr>
              <a:t>列两个操作对</a:t>
            </a:r>
            <a:r>
              <a:rPr sz="2000" b="1" spc="50" dirty="0">
                <a:solidFill>
                  <a:srgbClr val="3333CC"/>
                </a:solidFill>
                <a:latin typeface="微软雅黑"/>
                <a:cs typeface="微软雅黑"/>
              </a:rPr>
              <a:t>象</a:t>
            </a:r>
            <a:r>
              <a:rPr sz="2000" b="1" spc="55" dirty="0">
                <a:solidFill>
                  <a:srgbClr val="3333CC"/>
                </a:solidFill>
                <a:latin typeface="微软雅黑"/>
                <a:cs typeface="微软雅黑"/>
              </a:rPr>
              <a:t>R和 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S，形成R</a:t>
            </a:r>
            <a:r>
              <a:rPr sz="1950" b="1" baseline="-21367" dirty="0">
                <a:solidFill>
                  <a:srgbClr val="3333CC"/>
                </a:solidFill>
                <a:latin typeface="微软雅黑"/>
                <a:cs typeface="微软雅黑"/>
              </a:rPr>
              <a:t>1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,…,R</a:t>
            </a:r>
            <a:r>
              <a:rPr sz="1950" b="1" spc="7" baseline="-21367" dirty="0">
                <a:solidFill>
                  <a:srgbClr val="3333CC"/>
                </a:solidFill>
                <a:latin typeface="微软雅黑"/>
                <a:cs typeface="微软雅黑"/>
              </a:rPr>
              <a:t>M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和</a:t>
            </a:r>
            <a:r>
              <a:rPr sz="2000" b="1" spc="-10" dirty="0">
                <a:solidFill>
                  <a:srgbClr val="3333CC"/>
                </a:solidFill>
                <a:latin typeface="微软雅黑"/>
                <a:cs typeface="微软雅黑"/>
              </a:rPr>
              <a:t>S</a:t>
            </a:r>
            <a:r>
              <a:rPr sz="1950" b="1" baseline="-21367" dirty="0">
                <a:solidFill>
                  <a:srgbClr val="3333CC"/>
                </a:solidFill>
                <a:latin typeface="微软雅黑"/>
                <a:cs typeface="微软雅黑"/>
              </a:rPr>
              <a:t>1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,…,</a:t>
            </a:r>
            <a:r>
              <a:rPr sz="2000" b="1" spc="-10" dirty="0">
                <a:solidFill>
                  <a:srgbClr val="3333CC"/>
                </a:solidFill>
                <a:latin typeface="微软雅黑"/>
                <a:cs typeface="微软雅黑"/>
              </a:rPr>
              <a:t>S</a:t>
            </a:r>
            <a:r>
              <a:rPr sz="1950" b="1" spc="7" baseline="-21367" dirty="0">
                <a:solidFill>
                  <a:srgbClr val="3333CC"/>
                </a:solidFill>
                <a:latin typeface="微软雅黑"/>
                <a:cs typeface="微软雅黑"/>
              </a:rPr>
              <a:t>M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，</a:t>
            </a:r>
            <a:endParaRPr sz="2000" dirty="0">
              <a:latin typeface="微软雅黑"/>
              <a:cs typeface="微软雅黑"/>
            </a:endParaRPr>
          </a:p>
          <a:p>
            <a:pPr marL="87630">
              <a:lnSpc>
                <a:spcPct val="100000"/>
              </a:lnSpc>
              <a:spcBef>
                <a:spcPts val="475"/>
              </a:spcBef>
              <a:tabLst>
                <a:tab pos="3444240" algn="l"/>
              </a:tabLst>
            </a:pP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R</a:t>
            </a:r>
            <a:r>
              <a:rPr sz="2000" b="1" spc="3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oper</a:t>
            </a:r>
            <a:r>
              <a:rPr sz="2000" b="1" spc="-10" dirty="0">
                <a:solidFill>
                  <a:srgbClr val="FF0000"/>
                </a:solidFill>
                <a:latin typeface="微软雅黑"/>
                <a:cs typeface="微软雅黑"/>
              </a:rPr>
              <a:t>a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t</a:t>
            </a:r>
            <a:r>
              <a:rPr sz="2000" b="1" spc="-15" dirty="0">
                <a:solidFill>
                  <a:srgbClr val="FF0000"/>
                </a:solidFill>
                <a:latin typeface="微软雅黑"/>
                <a:cs typeface="微软雅黑"/>
              </a:rPr>
              <a:t>o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r</a:t>
            </a:r>
            <a:r>
              <a:rPr sz="2000" b="1" spc="5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S</a:t>
            </a:r>
            <a:r>
              <a:rPr sz="2000" b="1" spc="5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=</a:t>
            </a:r>
            <a:r>
              <a:rPr sz="2000" b="1" spc="5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ymbol"/>
                <a:cs typeface="Symbol"/>
              </a:rPr>
              <a:t></a:t>
            </a:r>
            <a:r>
              <a:rPr sz="1950" b="1" spc="-7" baseline="-21367" dirty="0">
                <a:solidFill>
                  <a:srgbClr val="FF0000"/>
                </a:solidFill>
                <a:latin typeface="微软雅黑"/>
                <a:cs typeface="微软雅黑"/>
              </a:rPr>
              <a:t>i=1,…,M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(R</a:t>
            </a:r>
            <a:r>
              <a:rPr sz="1950" b="1" baseline="-21367" dirty="0">
                <a:solidFill>
                  <a:srgbClr val="FF0000"/>
                </a:solidFill>
                <a:latin typeface="微软雅黑"/>
                <a:cs typeface="微软雅黑"/>
              </a:rPr>
              <a:t>i	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operator</a:t>
            </a:r>
            <a:r>
              <a:rPr sz="2000" b="1" spc="4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S</a:t>
            </a:r>
            <a:r>
              <a:rPr sz="1950" b="1" spc="-7" baseline="-21367" dirty="0">
                <a:solidFill>
                  <a:srgbClr val="FF0000"/>
                </a:solidFill>
                <a:latin typeface="微软雅黑"/>
                <a:cs typeface="微软雅黑"/>
              </a:rPr>
              <a:t>i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)</a:t>
            </a:r>
            <a:endParaRPr sz="2000" dirty="0">
              <a:latin typeface="微软雅黑"/>
              <a:cs typeface="微软雅黑"/>
            </a:endParaRPr>
          </a:p>
          <a:p>
            <a:pPr marL="12700" algn="just">
              <a:lnSpc>
                <a:spcPct val="100000"/>
              </a:lnSpc>
              <a:spcBef>
                <a:spcPts val="475"/>
              </a:spcBef>
            </a:pPr>
            <a:r>
              <a:rPr sz="2000" spc="-10" dirty="0">
                <a:solidFill>
                  <a:srgbClr val="FF0065"/>
                </a:solidFill>
                <a:latin typeface="Wingdings"/>
                <a:cs typeface="Wingdings"/>
              </a:rPr>
              <a:t></a:t>
            </a:r>
            <a:r>
              <a:rPr sz="2000" b="1" dirty="0">
                <a:solidFill>
                  <a:srgbClr val="FF0065"/>
                </a:solidFill>
                <a:latin typeface="Symbol"/>
                <a:cs typeface="Symbol"/>
              </a:rPr>
              <a:t></a:t>
            </a:r>
            <a:r>
              <a:rPr sz="1950" b="1" baseline="-21367" dirty="0">
                <a:solidFill>
                  <a:srgbClr val="FF0065"/>
                </a:solidFill>
                <a:latin typeface="微软雅黑"/>
                <a:cs typeface="微软雅黑"/>
              </a:rPr>
              <a:t>B </a:t>
            </a:r>
            <a:r>
              <a:rPr sz="2000" b="1" spc="-5" dirty="0">
                <a:latin typeface="微软雅黑"/>
                <a:cs typeface="微软雅黑"/>
              </a:rPr>
              <a:t>无需两趟，直接两个关系合并即可；</a:t>
            </a:r>
            <a:endParaRPr sz="2000" dirty="0">
              <a:latin typeface="微软雅黑"/>
              <a:cs typeface="微软雅黑"/>
            </a:endParaRPr>
          </a:p>
          <a:p>
            <a:pPr marL="12700" marR="58419" indent="-635" algn="just">
              <a:lnSpc>
                <a:spcPct val="119700"/>
              </a:lnSpc>
            </a:pPr>
            <a:r>
              <a:rPr sz="2000" spc="-10" dirty="0">
                <a:solidFill>
                  <a:srgbClr val="FF0065"/>
                </a:solidFill>
                <a:latin typeface="Wingdings"/>
                <a:cs typeface="Wingdings"/>
              </a:rPr>
              <a:t></a:t>
            </a:r>
            <a:r>
              <a:rPr sz="2000" b="1" spc="100" dirty="0">
                <a:solidFill>
                  <a:srgbClr val="FF0065"/>
                </a:solidFill>
                <a:latin typeface="Symbol"/>
                <a:cs typeface="Symbol"/>
              </a:rPr>
              <a:t></a:t>
            </a:r>
            <a:r>
              <a:rPr sz="1950" b="1" baseline="-21367" dirty="0">
                <a:solidFill>
                  <a:srgbClr val="FF0065"/>
                </a:solidFill>
                <a:latin typeface="微软雅黑"/>
                <a:cs typeface="微软雅黑"/>
              </a:rPr>
              <a:t>S </a:t>
            </a:r>
            <a:r>
              <a:rPr sz="1950" b="1" spc="-37" baseline="-21367" dirty="0">
                <a:solidFill>
                  <a:srgbClr val="FF0065"/>
                </a:solidFill>
                <a:latin typeface="微软雅黑"/>
                <a:cs typeface="微软雅黑"/>
              </a:rPr>
              <a:t> </a:t>
            </a:r>
            <a:r>
              <a:rPr sz="2000" b="1" spc="95" dirty="0">
                <a:latin typeface="微软雅黑"/>
                <a:cs typeface="微软雅黑"/>
              </a:rPr>
              <a:t>需两趟，需要去</a:t>
            </a:r>
            <a:r>
              <a:rPr sz="2000" b="1" spc="80" dirty="0">
                <a:latin typeface="微软雅黑"/>
                <a:cs typeface="微软雅黑"/>
              </a:rPr>
              <a:t>重复。第一趟：以相 </a:t>
            </a:r>
            <a:r>
              <a:rPr sz="2000" b="1" spc="-5" dirty="0">
                <a:latin typeface="微软雅黑"/>
                <a:cs typeface="微软雅黑"/>
              </a:rPr>
              <a:t>同</a:t>
            </a:r>
            <a:r>
              <a:rPr sz="2000" b="1" spc="-229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散</a:t>
            </a:r>
            <a:r>
              <a:rPr sz="2000" b="1" spc="-229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列</a:t>
            </a:r>
            <a:r>
              <a:rPr sz="2000" b="1" spc="-240" dirty="0">
                <a:latin typeface="微软雅黑"/>
                <a:cs typeface="微软雅黑"/>
              </a:rPr>
              <a:t> </a:t>
            </a:r>
            <a:r>
              <a:rPr sz="2000" b="1" spc="345" dirty="0">
                <a:latin typeface="微软雅黑"/>
                <a:cs typeface="微软雅黑"/>
              </a:rPr>
              <a:t>函数散列R和S形</a:t>
            </a:r>
            <a:r>
              <a:rPr sz="2000" b="1" spc="-5" dirty="0">
                <a:latin typeface="微软雅黑"/>
                <a:cs typeface="微软雅黑"/>
              </a:rPr>
              <a:t>成</a:t>
            </a:r>
            <a:r>
              <a:rPr sz="2000" b="1" spc="-24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M-2</a:t>
            </a:r>
            <a:r>
              <a:rPr sz="2000" b="1" spc="-240" dirty="0">
                <a:latin typeface="微软雅黑"/>
                <a:cs typeface="微软雅黑"/>
              </a:rPr>
              <a:t> </a:t>
            </a:r>
            <a:r>
              <a:rPr sz="2000" b="1" spc="345" dirty="0">
                <a:latin typeface="微软雅黑"/>
                <a:cs typeface="微软雅黑"/>
              </a:rPr>
              <a:t>个子</a:t>
            </a:r>
            <a:r>
              <a:rPr sz="2000" b="1" spc="-5" dirty="0">
                <a:latin typeface="微软雅黑"/>
                <a:cs typeface="微软雅黑"/>
              </a:rPr>
              <a:t>表</a:t>
            </a:r>
            <a:r>
              <a:rPr sz="2000" b="1" spc="-245" dirty="0">
                <a:latin typeface="微软雅黑"/>
                <a:cs typeface="微软雅黑"/>
              </a:rPr>
              <a:t> </a:t>
            </a:r>
            <a:r>
              <a:rPr sz="2000" b="1" spc="-5" dirty="0" err="1">
                <a:latin typeface="微软雅黑"/>
                <a:cs typeface="微软雅黑"/>
              </a:rPr>
              <a:t>R</a:t>
            </a:r>
            <a:r>
              <a:rPr sz="1950" b="1" baseline="-21367" dirty="0" err="1">
                <a:latin typeface="微软雅黑"/>
                <a:cs typeface="微软雅黑"/>
              </a:rPr>
              <a:t>i</a:t>
            </a:r>
            <a:r>
              <a:rPr sz="2000" b="1" spc="-10" dirty="0" err="1">
                <a:latin typeface="微软雅黑"/>
                <a:cs typeface="微软雅黑"/>
              </a:rPr>
              <a:t>,</a:t>
            </a:r>
            <a:r>
              <a:rPr sz="2000" b="1" spc="-5" dirty="0" err="1">
                <a:latin typeface="微软雅黑"/>
                <a:cs typeface="微软雅黑"/>
              </a:rPr>
              <a:t>S</a:t>
            </a:r>
            <a:r>
              <a:rPr sz="1950" b="1" spc="44" baseline="-21367" dirty="0" err="1">
                <a:latin typeface="微软雅黑"/>
                <a:cs typeface="微软雅黑"/>
              </a:rPr>
              <a:t>i</a:t>
            </a:r>
            <a:r>
              <a:rPr sz="2000" b="1" spc="25" dirty="0" err="1">
                <a:latin typeface="微软雅黑"/>
                <a:cs typeface="微软雅黑"/>
              </a:rPr>
              <a:t>；第二趟：将</a:t>
            </a:r>
            <a:r>
              <a:rPr sz="2000" b="1" dirty="0" err="1">
                <a:latin typeface="微软雅黑"/>
                <a:cs typeface="微软雅黑"/>
              </a:rPr>
              <a:t>S</a:t>
            </a:r>
            <a:r>
              <a:rPr sz="1950" b="1" spc="60" baseline="-21367" dirty="0" err="1">
                <a:latin typeface="微软雅黑"/>
                <a:cs typeface="微软雅黑"/>
              </a:rPr>
              <a:t>i</a:t>
            </a:r>
            <a:r>
              <a:rPr sz="2000" b="1" spc="20" dirty="0" err="1">
                <a:latin typeface="微软雅黑"/>
                <a:cs typeface="微软雅黑"/>
              </a:rPr>
              <a:t>再整体散列读入到内存中，再依次处理</a:t>
            </a:r>
            <a:r>
              <a:rPr sz="2000" b="1" dirty="0" err="1">
                <a:latin typeface="微软雅黑"/>
                <a:cs typeface="微软雅黑"/>
              </a:rPr>
              <a:t>R</a:t>
            </a:r>
            <a:r>
              <a:rPr sz="1950" b="1" spc="30" baseline="-21367" dirty="0" err="1">
                <a:latin typeface="微软雅黑"/>
                <a:cs typeface="微软雅黑"/>
              </a:rPr>
              <a:t>i</a:t>
            </a:r>
            <a:r>
              <a:rPr sz="2000" b="1" spc="25" dirty="0" err="1">
                <a:latin typeface="微软雅黑"/>
                <a:cs typeface="微软雅黑"/>
              </a:rPr>
              <a:t>的</a:t>
            </a:r>
            <a:r>
              <a:rPr sz="2000" b="1" spc="0" dirty="0" err="1">
                <a:latin typeface="微软雅黑"/>
                <a:cs typeface="微软雅黑"/>
              </a:rPr>
              <a:t>每一块。如判断在R</a:t>
            </a:r>
            <a:r>
              <a:rPr sz="1950" b="1" baseline="-21367" dirty="0" err="1">
                <a:latin typeface="微软雅黑"/>
                <a:cs typeface="微软雅黑"/>
              </a:rPr>
              <a:t>i</a:t>
            </a:r>
            <a:r>
              <a:rPr sz="2000" b="1" spc="-10" dirty="0" err="1">
                <a:latin typeface="微软雅黑"/>
                <a:cs typeface="微软雅黑"/>
              </a:rPr>
              <a:t>,S</a:t>
            </a:r>
            <a:r>
              <a:rPr sz="1950" b="1" baseline="-21367" dirty="0" err="1">
                <a:latin typeface="微软雅黑"/>
                <a:cs typeface="微软雅黑"/>
              </a:rPr>
              <a:t>i</a:t>
            </a:r>
            <a:r>
              <a:rPr sz="1950" b="1" baseline="-21367" dirty="0">
                <a:latin typeface="微软雅黑"/>
                <a:cs typeface="微软雅黑"/>
              </a:rPr>
              <a:t> </a:t>
            </a:r>
            <a:r>
              <a:rPr sz="2000" b="1" spc="100" dirty="0" err="1">
                <a:latin typeface="微软雅黑"/>
                <a:cs typeface="微软雅黑"/>
              </a:rPr>
              <a:t>都出现</a:t>
            </a:r>
            <a:r>
              <a:rPr sz="2000" b="1" spc="95" dirty="0" err="1">
                <a:latin typeface="微软雅黑"/>
                <a:cs typeface="微软雅黑"/>
              </a:rPr>
              <a:t>元组</a:t>
            </a:r>
            <a:r>
              <a:rPr sz="2000" b="1" spc="-5" dirty="0" err="1">
                <a:latin typeface="微软雅黑"/>
                <a:cs typeface="微软雅黑"/>
              </a:rPr>
              <a:t>t</a:t>
            </a:r>
            <a:r>
              <a:rPr sz="2000" b="1" spc="95" dirty="0" err="1">
                <a:latin typeface="微软雅黑"/>
                <a:cs typeface="微软雅黑"/>
              </a:rPr>
              <a:t>,则仅输出t的一个副本，否则</a:t>
            </a:r>
            <a:r>
              <a:rPr sz="2000" b="1" spc="-5" dirty="0" err="1">
                <a:latin typeface="微软雅黑"/>
                <a:cs typeface="微软雅黑"/>
              </a:rPr>
              <a:t>输出</a:t>
            </a:r>
            <a:r>
              <a:rPr sz="2000" b="1" spc="-10" dirty="0" err="1">
                <a:latin typeface="微软雅黑"/>
                <a:cs typeface="微软雅黑"/>
              </a:rPr>
              <a:t>S</a:t>
            </a:r>
            <a:r>
              <a:rPr sz="1950" b="1" baseline="-21367" dirty="0" err="1">
                <a:latin typeface="微软雅黑"/>
                <a:cs typeface="微软雅黑"/>
              </a:rPr>
              <a:t>i</a:t>
            </a:r>
            <a:r>
              <a:rPr sz="2000" b="1" spc="-5" dirty="0" err="1">
                <a:latin typeface="微软雅黑"/>
                <a:cs typeface="微软雅黑"/>
              </a:rPr>
              <a:t>和R</a:t>
            </a:r>
            <a:r>
              <a:rPr sz="1950" b="1" baseline="-21367" dirty="0" err="1">
                <a:latin typeface="微软雅黑"/>
                <a:cs typeface="微软雅黑"/>
              </a:rPr>
              <a:t>i</a:t>
            </a:r>
            <a:r>
              <a:rPr sz="2000" b="1" spc="-5" dirty="0">
                <a:latin typeface="微软雅黑"/>
                <a:cs typeface="微软雅黑"/>
              </a:rPr>
              <a:t>。</a:t>
            </a:r>
            <a:endParaRPr sz="2000" dirty="0">
              <a:latin typeface="微软雅黑"/>
              <a:cs typeface="微软雅黑"/>
            </a:endParaRPr>
          </a:p>
          <a:p>
            <a:pPr marL="12700" algn="just">
              <a:lnSpc>
                <a:spcPct val="100000"/>
              </a:lnSpc>
              <a:spcBef>
                <a:spcPts val="475"/>
              </a:spcBef>
            </a:pPr>
            <a:r>
              <a:rPr sz="2000" spc="-10" dirty="0">
                <a:solidFill>
                  <a:srgbClr val="FF0065"/>
                </a:solidFill>
                <a:latin typeface="Wingdings"/>
                <a:cs typeface="Wingdings"/>
              </a:rPr>
              <a:t></a:t>
            </a:r>
            <a:r>
              <a:rPr sz="2000" b="1" dirty="0">
                <a:solidFill>
                  <a:srgbClr val="FF0065"/>
                </a:solidFill>
                <a:latin typeface="Symbol"/>
                <a:cs typeface="Symbol"/>
              </a:rPr>
              <a:t></a:t>
            </a:r>
            <a:r>
              <a:rPr sz="1950" b="1" baseline="-21367" dirty="0">
                <a:solidFill>
                  <a:srgbClr val="FF0065"/>
                </a:solidFill>
                <a:latin typeface="微软雅黑"/>
                <a:cs typeface="微软雅黑"/>
              </a:rPr>
              <a:t>S</a:t>
            </a:r>
            <a:r>
              <a:rPr sz="2000" b="1" spc="-5" dirty="0">
                <a:latin typeface="微软雅黑"/>
                <a:cs typeface="微软雅黑"/>
              </a:rPr>
              <a:t>和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dirty="0">
                <a:solidFill>
                  <a:srgbClr val="FF0065"/>
                </a:solidFill>
                <a:latin typeface="Symbol"/>
                <a:cs typeface="Symbol"/>
              </a:rPr>
              <a:t></a:t>
            </a:r>
            <a:r>
              <a:rPr sz="1950" b="1" spc="-7" baseline="-21367" dirty="0">
                <a:solidFill>
                  <a:srgbClr val="FF0065"/>
                </a:solidFill>
                <a:latin typeface="微软雅黑"/>
                <a:cs typeface="微软雅黑"/>
              </a:rPr>
              <a:t>B</a:t>
            </a:r>
            <a:r>
              <a:rPr sz="2000" b="1" spc="-5" dirty="0">
                <a:latin typeface="微软雅黑"/>
                <a:cs typeface="微软雅黑"/>
              </a:rPr>
              <a:t>：可采取相似方法处理(略)。</a:t>
            </a:r>
            <a:endParaRPr sz="2000" dirty="0">
              <a:latin typeface="微软雅黑"/>
              <a:cs typeface="微软雅黑"/>
            </a:endParaRPr>
          </a:p>
          <a:p>
            <a:pPr marL="12700" algn="just"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0065"/>
                </a:solidFill>
                <a:latin typeface="Wingdings"/>
                <a:cs typeface="Wingdings"/>
              </a:rPr>
              <a:t></a:t>
            </a:r>
            <a:r>
              <a:rPr sz="2000" b="1" dirty="0">
                <a:solidFill>
                  <a:srgbClr val="FF0065"/>
                </a:solidFill>
                <a:latin typeface="Symbol"/>
                <a:cs typeface="Symbol"/>
              </a:rPr>
              <a:t></a:t>
            </a:r>
            <a:r>
              <a:rPr sz="1950" b="1" baseline="-21367" dirty="0">
                <a:solidFill>
                  <a:srgbClr val="FF0065"/>
                </a:solidFill>
                <a:latin typeface="微软雅黑"/>
                <a:cs typeface="微软雅黑"/>
              </a:rPr>
              <a:t>S</a:t>
            </a:r>
            <a:r>
              <a:rPr sz="2000" b="1" spc="-5" dirty="0">
                <a:latin typeface="微软雅黑"/>
                <a:cs typeface="微软雅黑"/>
              </a:rPr>
              <a:t>和 </a:t>
            </a:r>
            <a:r>
              <a:rPr sz="2000" b="1" dirty="0">
                <a:solidFill>
                  <a:srgbClr val="FF0065"/>
                </a:solidFill>
                <a:latin typeface="Symbol"/>
                <a:cs typeface="Symbol"/>
              </a:rPr>
              <a:t></a:t>
            </a:r>
            <a:r>
              <a:rPr sz="1950" b="1" spc="-7" baseline="-21367" dirty="0">
                <a:solidFill>
                  <a:srgbClr val="FF0065"/>
                </a:solidFill>
                <a:latin typeface="微软雅黑"/>
                <a:cs typeface="微软雅黑"/>
              </a:rPr>
              <a:t>B</a:t>
            </a:r>
            <a:r>
              <a:rPr sz="2000" b="1" spc="-5" dirty="0">
                <a:latin typeface="微软雅黑"/>
                <a:cs typeface="微软雅黑"/>
              </a:rPr>
              <a:t>：可采取相似方法处理(略)。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04089" y="2122169"/>
            <a:ext cx="3528821" cy="3732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99517" y="2117598"/>
            <a:ext cx="3538220" cy="3741420"/>
          </a:xfrm>
          <a:custGeom>
            <a:avLst/>
            <a:gdLst/>
            <a:ahLst/>
            <a:cxnLst/>
            <a:rect l="l" t="t" r="r" b="b"/>
            <a:pathLst>
              <a:path w="3538220" h="3741420">
                <a:moveTo>
                  <a:pt x="0" y="3741420"/>
                </a:moveTo>
                <a:lnTo>
                  <a:pt x="0" y="0"/>
                </a:lnTo>
                <a:lnTo>
                  <a:pt x="3537966" y="0"/>
                </a:lnTo>
                <a:lnTo>
                  <a:pt x="3537966" y="3741420"/>
                </a:lnTo>
                <a:lnTo>
                  <a:pt x="0" y="3741420"/>
                </a:lnTo>
                <a:close/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89F2E343-93DC-417E-A1FB-85C19E928E70}"/>
              </a:ext>
            </a:extLst>
          </p:cNvPr>
          <p:cNvSpPr/>
          <p:nvPr/>
        </p:nvSpPr>
        <p:spPr>
          <a:xfrm>
            <a:off x="1079500" y="7334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335E79C5-0982-4118-B3A9-1FC123250D9A}"/>
              </a:ext>
            </a:extLst>
          </p:cNvPr>
          <p:cNvSpPr/>
          <p:nvPr/>
        </p:nvSpPr>
        <p:spPr>
          <a:xfrm>
            <a:off x="1079500" y="7589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22554" y="2383248"/>
            <a:ext cx="4176395" cy="396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9700"/>
              </a:lnSpc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b="1" spc="125" dirty="0">
                <a:latin typeface="微软雅黑"/>
                <a:cs typeface="微软雅黑"/>
              </a:rPr>
              <a:t>以</a:t>
            </a:r>
            <a:r>
              <a:rPr sz="2000" b="1" spc="130" dirty="0">
                <a:latin typeface="微软雅黑"/>
                <a:cs typeface="微软雅黑"/>
              </a:rPr>
              <a:t>连</a:t>
            </a:r>
            <a:r>
              <a:rPr sz="2000" b="1" spc="120" dirty="0">
                <a:latin typeface="微软雅黑"/>
                <a:cs typeface="微软雅黑"/>
              </a:rPr>
              <a:t>接属性Y作散列关键字，设计 </a:t>
            </a:r>
            <a:r>
              <a:rPr sz="2000" b="1" spc="-5" dirty="0">
                <a:latin typeface="微软雅黑"/>
                <a:cs typeface="微软雅黑"/>
              </a:rPr>
              <a:t>散列函数。</a:t>
            </a:r>
            <a:endParaRPr sz="2000" dirty="0">
              <a:latin typeface="微软雅黑"/>
              <a:cs typeface="微软雅黑"/>
            </a:endParaRPr>
          </a:p>
          <a:p>
            <a:pPr marL="12700" algn="just"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b="1" spc="80" dirty="0">
                <a:latin typeface="微软雅黑"/>
                <a:cs typeface="微软雅黑"/>
              </a:rPr>
              <a:t>第一</a:t>
            </a:r>
            <a:r>
              <a:rPr sz="2000" b="1" spc="70" dirty="0">
                <a:latin typeface="微软雅黑"/>
                <a:cs typeface="微软雅黑"/>
              </a:rPr>
              <a:t>趟：</a:t>
            </a:r>
            <a:r>
              <a:rPr sz="2000" b="1" spc="70" dirty="0">
                <a:solidFill>
                  <a:srgbClr val="3333CC"/>
                </a:solidFill>
                <a:latin typeface="微软雅黑"/>
                <a:cs typeface="微软雅黑"/>
              </a:rPr>
              <a:t>使用相同散列函数散列两</a:t>
            </a:r>
            <a:endParaRPr sz="2000" dirty="0">
              <a:latin typeface="微软雅黑"/>
              <a:cs typeface="微软雅黑"/>
            </a:endParaRPr>
          </a:p>
          <a:p>
            <a:pPr marL="12700" marR="19685" algn="just">
              <a:lnSpc>
                <a:spcPct val="119800"/>
              </a:lnSpc>
              <a:spcBef>
                <a:spcPts val="5"/>
              </a:spcBef>
            </a:pPr>
            <a:r>
              <a:rPr sz="2000" b="1" spc="150" dirty="0">
                <a:solidFill>
                  <a:srgbClr val="3333CC"/>
                </a:solidFill>
                <a:latin typeface="微软雅黑"/>
                <a:cs typeface="微软雅黑"/>
              </a:rPr>
              <a:t>个操作对象R和S，形成</a:t>
            </a:r>
            <a:r>
              <a:rPr sz="2000" b="1" dirty="0">
                <a:solidFill>
                  <a:srgbClr val="3333CC"/>
                </a:solidFill>
                <a:latin typeface="微软雅黑"/>
                <a:cs typeface="微软雅黑"/>
              </a:rPr>
              <a:t>R</a:t>
            </a:r>
            <a:r>
              <a:rPr sz="1950" b="1" baseline="-21367" dirty="0">
                <a:solidFill>
                  <a:srgbClr val="3333CC"/>
                </a:solidFill>
                <a:latin typeface="微软雅黑"/>
                <a:cs typeface="微软雅黑"/>
              </a:rPr>
              <a:t>1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,…,R</a:t>
            </a:r>
            <a:r>
              <a:rPr sz="1950" b="1" baseline="-21367" dirty="0">
                <a:solidFill>
                  <a:srgbClr val="3333CC"/>
                </a:solidFill>
                <a:latin typeface="微软雅黑"/>
                <a:cs typeface="微软雅黑"/>
              </a:rPr>
              <a:t>M</a:t>
            </a:r>
            <a:r>
              <a:rPr sz="1950" b="1" spc="-330" baseline="-21367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和 </a:t>
            </a:r>
            <a:r>
              <a:rPr sz="2000" b="1" spc="-10" dirty="0">
                <a:solidFill>
                  <a:srgbClr val="3333CC"/>
                </a:solidFill>
                <a:latin typeface="微软雅黑"/>
                <a:cs typeface="微软雅黑"/>
              </a:rPr>
              <a:t>S</a:t>
            </a:r>
            <a:r>
              <a:rPr sz="1950" b="1" baseline="-21367" dirty="0">
                <a:solidFill>
                  <a:srgbClr val="3333CC"/>
                </a:solidFill>
                <a:latin typeface="微软雅黑"/>
                <a:cs typeface="微软雅黑"/>
              </a:rPr>
              <a:t>1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,…,</a:t>
            </a:r>
            <a:r>
              <a:rPr sz="2000" b="1" spc="-15" dirty="0">
                <a:solidFill>
                  <a:srgbClr val="3333CC"/>
                </a:solidFill>
                <a:latin typeface="微软雅黑"/>
                <a:cs typeface="微软雅黑"/>
              </a:rPr>
              <a:t>S</a:t>
            </a:r>
            <a:r>
              <a:rPr sz="1950" b="1" spc="-7" baseline="-21367" dirty="0">
                <a:solidFill>
                  <a:srgbClr val="3333CC"/>
                </a:solidFill>
                <a:latin typeface="微软雅黑"/>
                <a:cs typeface="微软雅黑"/>
              </a:rPr>
              <a:t>M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，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12700" marR="6985" algn="just">
              <a:lnSpc>
                <a:spcPct val="119700"/>
              </a:lnSpc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b="1" spc="100" dirty="0">
                <a:latin typeface="微软雅黑"/>
                <a:cs typeface="微软雅黑"/>
              </a:rPr>
              <a:t>第二趟：将</a:t>
            </a:r>
            <a:r>
              <a:rPr sz="2000" b="1" spc="-10" dirty="0">
                <a:latin typeface="微软雅黑"/>
                <a:cs typeface="微软雅黑"/>
              </a:rPr>
              <a:t>S</a:t>
            </a:r>
            <a:r>
              <a:rPr sz="1950" b="1" spc="165" baseline="-21367" dirty="0">
                <a:latin typeface="微软雅黑"/>
                <a:cs typeface="微软雅黑"/>
              </a:rPr>
              <a:t>i</a:t>
            </a:r>
            <a:r>
              <a:rPr sz="2000" b="1" spc="110" dirty="0">
                <a:latin typeface="微软雅黑"/>
                <a:cs typeface="微软雅黑"/>
              </a:rPr>
              <a:t>再</a:t>
            </a:r>
            <a:r>
              <a:rPr sz="2000" b="1" spc="95" dirty="0">
                <a:latin typeface="微软雅黑"/>
                <a:cs typeface="微软雅黑"/>
              </a:rPr>
              <a:t>整体散列读入到内 </a:t>
            </a:r>
            <a:r>
              <a:rPr sz="2000" b="1" spc="55" dirty="0">
                <a:latin typeface="微软雅黑"/>
                <a:cs typeface="微软雅黑"/>
              </a:rPr>
              <a:t>存中</a:t>
            </a:r>
            <a:r>
              <a:rPr sz="2000" b="1" spc="35" dirty="0">
                <a:latin typeface="微软雅黑"/>
                <a:cs typeface="微软雅黑"/>
              </a:rPr>
              <a:t>，</a:t>
            </a:r>
            <a:r>
              <a:rPr sz="2000" b="1" spc="45" dirty="0">
                <a:latin typeface="微软雅黑"/>
                <a:cs typeface="微软雅黑"/>
              </a:rPr>
              <a:t>再依次处理</a:t>
            </a:r>
            <a:r>
              <a:rPr sz="2000" b="1" dirty="0">
                <a:latin typeface="微软雅黑"/>
                <a:cs typeface="微软雅黑"/>
              </a:rPr>
              <a:t>R</a:t>
            </a:r>
            <a:r>
              <a:rPr sz="1950" b="1" spc="75" baseline="-21367" dirty="0">
                <a:latin typeface="微软雅黑"/>
                <a:cs typeface="微软雅黑"/>
              </a:rPr>
              <a:t>i</a:t>
            </a:r>
            <a:r>
              <a:rPr sz="2000" b="1" spc="45" dirty="0">
                <a:latin typeface="微软雅黑"/>
                <a:cs typeface="微软雅黑"/>
              </a:rPr>
              <a:t>的每一块。进行 </a:t>
            </a:r>
            <a:r>
              <a:rPr sz="2000" b="1" spc="-5" dirty="0">
                <a:latin typeface="微软雅黑"/>
                <a:cs typeface="微软雅黑"/>
              </a:rPr>
              <a:t>连接。</a:t>
            </a:r>
            <a:endParaRPr sz="2000" dirty="0">
              <a:latin typeface="微软雅黑"/>
              <a:cs typeface="微软雅黑"/>
            </a:endParaRPr>
          </a:p>
          <a:p>
            <a:pPr marL="12700" algn="just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b="1" spc="-5" dirty="0">
                <a:latin typeface="微软雅黑"/>
                <a:cs typeface="微软雅黑"/>
              </a:rPr>
              <a:t>“散列连接”算法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65939" y="2252472"/>
            <a:ext cx="3732276" cy="3732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61367" y="2247900"/>
            <a:ext cx="3741420" cy="3741420"/>
          </a:xfrm>
          <a:custGeom>
            <a:avLst/>
            <a:gdLst/>
            <a:ahLst/>
            <a:cxnLst/>
            <a:rect l="l" t="t" r="r" b="b"/>
            <a:pathLst>
              <a:path w="3741420" h="3741420">
                <a:moveTo>
                  <a:pt x="0" y="3741420"/>
                </a:moveTo>
                <a:lnTo>
                  <a:pt x="0" y="0"/>
                </a:lnTo>
                <a:lnTo>
                  <a:pt x="3741419" y="0"/>
                </a:lnTo>
                <a:lnTo>
                  <a:pt x="3741419" y="3741420"/>
                </a:lnTo>
                <a:lnTo>
                  <a:pt x="0" y="3741420"/>
                </a:lnTo>
                <a:close/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30103" y="229233"/>
            <a:ext cx="8612372" cy="109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20.4 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基于散列的两趟扫描算法</a:t>
            </a:r>
            <a:endParaRPr sz="2800" b="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华文中宋"/>
            </a:endParaRPr>
          </a:p>
          <a:p>
            <a:pPr>
              <a:lnSpc>
                <a:spcPct val="100000"/>
              </a:lnSpc>
              <a:spcBef>
                <a:spcPts val="2300"/>
              </a:spcBef>
            </a:pP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(5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基于散列的连接操</a:t>
            </a:r>
            <a:r>
              <a:rPr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作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2713" y="1485900"/>
            <a:ext cx="525780" cy="339090"/>
          </a:xfrm>
          <a:custGeom>
            <a:avLst/>
            <a:gdLst/>
            <a:ahLst/>
            <a:cxnLst/>
            <a:rect l="l" t="t" r="r" b="b"/>
            <a:pathLst>
              <a:path w="525780" h="339089">
                <a:moveTo>
                  <a:pt x="0" y="339089"/>
                </a:moveTo>
                <a:lnTo>
                  <a:pt x="0" y="0"/>
                </a:lnTo>
                <a:lnTo>
                  <a:pt x="525780" y="339089"/>
                </a:lnTo>
                <a:lnTo>
                  <a:pt x="525780" y="0"/>
                </a:lnTo>
                <a:lnTo>
                  <a:pt x="0" y="339089"/>
                </a:lnTo>
                <a:close/>
              </a:path>
            </a:pathLst>
          </a:custGeom>
          <a:ln w="381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06832" y="1430384"/>
            <a:ext cx="1355090" cy="730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4090"/>
              </a:lnSpc>
            </a:pPr>
            <a:r>
              <a:rPr sz="3600" b="1" dirty="0">
                <a:solidFill>
                  <a:srgbClr val="CC0000"/>
                </a:solidFill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2170"/>
              </a:lnSpc>
            </a:pP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R.Y =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S.Y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3455" y="1425812"/>
            <a:ext cx="3556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CC0000"/>
                </a:solidFill>
                <a:latin typeface="Arial"/>
                <a:cs typeface="Arial"/>
              </a:rPr>
              <a:t>R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11693" y="4249673"/>
            <a:ext cx="3519678" cy="524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78C81303-3113-474D-B6FB-990A9859FF21}"/>
              </a:ext>
            </a:extLst>
          </p:cNvPr>
          <p:cNvSpPr/>
          <p:nvPr/>
        </p:nvSpPr>
        <p:spPr>
          <a:xfrm>
            <a:off x="1079500" y="7334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929D839-CDB0-4BAF-A889-2F7565F271E6}"/>
              </a:ext>
            </a:extLst>
          </p:cNvPr>
          <p:cNvSpPr/>
          <p:nvPr/>
        </p:nvSpPr>
        <p:spPr>
          <a:xfrm>
            <a:off x="1079500" y="7589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19511" y="1498589"/>
            <a:ext cx="5863590" cy="168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33CC"/>
                </a:solidFill>
                <a:latin typeface="微软雅黑"/>
                <a:cs typeface="微软雅黑"/>
              </a:rPr>
              <a:t>数据库的三大类操作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000" dirty="0">
                <a:latin typeface="Wingdings"/>
                <a:cs typeface="Wingdings"/>
              </a:rPr>
              <a:t></a:t>
            </a:r>
            <a:r>
              <a:rPr sz="2000" b="1" spc="-5" dirty="0">
                <a:latin typeface="微软雅黑"/>
                <a:cs typeface="微软雅黑"/>
              </a:rPr>
              <a:t>一次单一元组的一元操作</a:t>
            </a:r>
            <a:endParaRPr sz="2000" dirty="0">
              <a:latin typeface="微软雅黑"/>
              <a:cs typeface="微软雅黑"/>
            </a:endParaRPr>
          </a:p>
          <a:p>
            <a:pPr marL="680085" indent="-210185">
              <a:lnSpc>
                <a:spcPct val="100000"/>
              </a:lnSpc>
              <a:spcBef>
                <a:spcPts val="1010"/>
              </a:spcBef>
              <a:buClr>
                <a:srgbClr val="000000"/>
              </a:buClr>
              <a:buSzPct val="57142"/>
              <a:buFont typeface="Wingdings"/>
              <a:buChar char=""/>
              <a:tabLst>
                <a:tab pos="680720" algn="l"/>
              </a:tabLst>
            </a:pPr>
            <a:r>
              <a:rPr sz="2800" b="1" spc="-5" dirty="0">
                <a:solidFill>
                  <a:srgbClr val="FF0065"/>
                </a:solidFill>
                <a:latin typeface="Symbol"/>
                <a:cs typeface="Symbol"/>
              </a:rPr>
              <a:t></a:t>
            </a:r>
            <a:r>
              <a:rPr sz="1950" b="1" spc="-7" baseline="-17094" dirty="0">
                <a:solidFill>
                  <a:srgbClr val="FF0065"/>
                </a:solidFill>
                <a:latin typeface="Tahoma"/>
                <a:cs typeface="Tahoma"/>
              </a:rPr>
              <a:t>F</a:t>
            </a:r>
            <a:r>
              <a:rPr sz="2000" b="1" spc="-5" dirty="0">
                <a:solidFill>
                  <a:srgbClr val="FF0065"/>
                </a:solidFill>
                <a:latin typeface="Tahoma"/>
                <a:cs typeface="Tahoma"/>
              </a:rPr>
              <a:t>(R</a:t>
            </a:r>
            <a:r>
              <a:rPr sz="2000" b="1" dirty="0">
                <a:solidFill>
                  <a:srgbClr val="FF0065"/>
                </a:solidFill>
                <a:latin typeface="Tahoma"/>
                <a:cs typeface="Tahoma"/>
              </a:rPr>
              <a:t>)</a:t>
            </a:r>
            <a:r>
              <a:rPr sz="2000" b="1" spc="-5" dirty="0">
                <a:latin typeface="Tahoma"/>
                <a:cs typeface="Tahoma"/>
              </a:rPr>
              <a:t>,</a:t>
            </a:r>
            <a:r>
              <a:rPr sz="2000" b="1" dirty="0"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FF0065"/>
                </a:solidFill>
                <a:latin typeface="Symbol"/>
                <a:cs typeface="Symbol"/>
              </a:rPr>
              <a:t></a:t>
            </a:r>
            <a:r>
              <a:rPr sz="1950" b="1" spc="7" baseline="-21367" dirty="0">
                <a:solidFill>
                  <a:srgbClr val="FF0065"/>
                </a:solidFill>
                <a:latin typeface="Symbol"/>
                <a:cs typeface="Symbol"/>
              </a:rPr>
              <a:t></a:t>
            </a:r>
            <a:r>
              <a:rPr sz="2000" b="1" spc="-10" dirty="0">
                <a:solidFill>
                  <a:srgbClr val="FF0065"/>
                </a:solidFill>
                <a:latin typeface="Tahoma"/>
                <a:cs typeface="Tahoma"/>
              </a:rPr>
              <a:t>(R</a:t>
            </a:r>
            <a:r>
              <a:rPr sz="2000" b="1" spc="-5" dirty="0">
                <a:solidFill>
                  <a:srgbClr val="FF0065"/>
                </a:solidFill>
                <a:latin typeface="Tahoma"/>
                <a:cs typeface="Tahoma"/>
              </a:rPr>
              <a:t>)</a:t>
            </a:r>
            <a:r>
              <a:rPr sz="2000" b="1" dirty="0">
                <a:solidFill>
                  <a:srgbClr val="FF0065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---SELECTION, PROJECTION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latin typeface="Wingdings"/>
                <a:cs typeface="Wingdings"/>
              </a:rPr>
              <a:t></a:t>
            </a:r>
            <a:r>
              <a:rPr sz="2000" b="1" spc="-5" dirty="0">
                <a:latin typeface="微软雅黑"/>
                <a:cs typeface="微软雅黑"/>
              </a:rPr>
              <a:t>整个关系的一元操作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9487" y="3371796"/>
            <a:ext cx="7118984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2800" spc="-5" dirty="0">
                <a:solidFill>
                  <a:srgbClr val="FF0065"/>
                </a:solidFill>
                <a:latin typeface="Wingdings"/>
                <a:cs typeface="Wingdings"/>
              </a:rPr>
              <a:t></a:t>
            </a:r>
            <a:r>
              <a:rPr sz="2800" b="1" dirty="0">
                <a:solidFill>
                  <a:srgbClr val="FF0065"/>
                </a:solidFill>
                <a:latin typeface="Symbol"/>
                <a:cs typeface="Symbol"/>
              </a:rPr>
              <a:t></a:t>
            </a:r>
            <a:r>
              <a:rPr sz="2000" b="1" spc="-10" dirty="0">
                <a:solidFill>
                  <a:srgbClr val="FF0065"/>
                </a:solidFill>
                <a:latin typeface="Arial"/>
                <a:cs typeface="Arial"/>
              </a:rPr>
              <a:t>(R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r>
              <a:rPr sz="2800" b="1" dirty="0">
                <a:latin typeface="Arial"/>
                <a:cs typeface="Arial"/>
              </a:rPr>
              <a:t>,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65"/>
                </a:solidFill>
                <a:latin typeface="Symbol"/>
                <a:cs typeface="Symbol"/>
              </a:rPr>
              <a:t></a:t>
            </a:r>
            <a:r>
              <a:rPr sz="2000" b="1" spc="-10" dirty="0">
                <a:solidFill>
                  <a:srgbClr val="FF0065"/>
                </a:solidFill>
                <a:latin typeface="Arial"/>
                <a:cs typeface="Arial"/>
              </a:rPr>
              <a:t>(R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r>
              <a:rPr sz="2800" b="1" dirty="0">
                <a:latin typeface="Arial"/>
                <a:cs typeface="Arial"/>
              </a:rPr>
              <a:t>,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0065"/>
                </a:solidFill>
                <a:latin typeface="Symbol"/>
                <a:cs typeface="Symbol"/>
              </a:rPr>
              <a:t></a:t>
            </a:r>
            <a:r>
              <a:rPr sz="2000" spc="-5" dirty="0">
                <a:solidFill>
                  <a:srgbClr val="FF0065"/>
                </a:solidFill>
                <a:latin typeface="Symbol"/>
                <a:cs typeface="Symbol"/>
              </a:rPr>
              <a:t></a:t>
            </a:r>
            <a:r>
              <a:rPr sz="2000" spc="-10" dirty="0">
                <a:solidFill>
                  <a:srgbClr val="FF0065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FF0065"/>
                </a:solidFill>
                <a:latin typeface="Symbol"/>
                <a:cs typeface="Symbol"/>
              </a:rPr>
              <a:t></a:t>
            </a:r>
            <a:r>
              <a:rPr sz="2000" spc="5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---DISTINCT,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GROUP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BY</a:t>
            </a:r>
            <a:r>
              <a:rPr sz="2000" b="1" dirty="0">
                <a:solidFill>
                  <a:srgbClr val="FF0065"/>
                </a:solidFill>
                <a:latin typeface="宋体"/>
                <a:cs typeface="宋体"/>
              </a:rPr>
              <a:t>，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SORTING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000" dirty="0">
                <a:latin typeface="Wingdings"/>
                <a:cs typeface="Wingdings"/>
              </a:rPr>
              <a:t></a:t>
            </a:r>
            <a:r>
              <a:rPr sz="2000" b="1" spc="-5" dirty="0">
                <a:latin typeface="微软雅黑"/>
                <a:cs typeface="微软雅黑"/>
              </a:rPr>
              <a:t>整个关系的二元操作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6687" y="4313815"/>
            <a:ext cx="3749675" cy="1088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Wingdings"/>
                <a:cs typeface="Wingdings"/>
              </a:rPr>
              <a:t>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集合上的操</a:t>
            </a:r>
            <a:r>
              <a:rPr sz="2000" b="1" dirty="0">
                <a:latin typeface="微软雅黑"/>
                <a:cs typeface="微软雅黑"/>
              </a:rPr>
              <a:t>作</a:t>
            </a:r>
            <a:r>
              <a:rPr sz="2000" b="1" spc="-5" dirty="0">
                <a:latin typeface="宋体"/>
                <a:cs typeface="宋体"/>
              </a:rPr>
              <a:t>：</a:t>
            </a:r>
            <a:r>
              <a:rPr sz="2000" b="1" spc="-5" dirty="0">
                <a:solidFill>
                  <a:srgbClr val="FF0065"/>
                </a:solidFill>
                <a:latin typeface="Symbol"/>
                <a:cs typeface="Symbol"/>
              </a:rPr>
              <a:t></a:t>
            </a:r>
            <a:r>
              <a:rPr sz="2000" b="1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950" b="1" baseline="-21367" dirty="0">
                <a:solidFill>
                  <a:srgbClr val="FF0065"/>
                </a:solidFill>
                <a:latin typeface="Times New Roman"/>
                <a:cs typeface="Times New Roman"/>
              </a:rPr>
              <a:t>S  </a:t>
            </a:r>
            <a:r>
              <a:rPr sz="1950" b="1" spc="30" baseline="-21367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, </a:t>
            </a:r>
            <a:r>
              <a:rPr sz="2000" b="1" spc="-5" dirty="0">
                <a:solidFill>
                  <a:srgbClr val="FF0065"/>
                </a:solidFill>
                <a:latin typeface="Symbol"/>
                <a:cs typeface="Symbol"/>
              </a:rPr>
              <a:t></a:t>
            </a:r>
            <a:r>
              <a:rPr sz="2000" b="1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950" b="1" baseline="-21367" dirty="0">
                <a:solidFill>
                  <a:srgbClr val="FF0065"/>
                </a:solidFill>
                <a:latin typeface="Times New Roman"/>
                <a:cs typeface="Times New Roman"/>
              </a:rPr>
              <a:t>S </a:t>
            </a:r>
            <a:r>
              <a:rPr sz="1950" b="1" spc="7" baseline="-21367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,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8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/>
                <a:cs typeface="Symbol"/>
              </a:rPr>
              <a:t></a:t>
            </a:r>
            <a:r>
              <a:rPr sz="2000" b="1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950" b="1" baseline="-21367" dirty="0">
                <a:solidFill>
                  <a:srgbClr val="FF0065"/>
                </a:solidFill>
                <a:latin typeface="Times New Roman"/>
                <a:cs typeface="Times New Roman"/>
              </a:rPr>
              <a:t>S</a:t>
            </a:r>
            <a:endParaRPr sz="1950" baseline="-21367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latin typeface="Wingdings"/>
                <a:cs typeface="Wingdings"/>
              </a:rPr>
              <a:t>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包上的操作：</a:t>
            </a:r>
            <a:r>
              <a:rPr sz="2000" b="1" spc="-5" dirty="0">
                <a:solidFill>
                  <a:srgbClr val="FF0065"/>
                </a:solidFill>
                <a:latin typeface="Symbol"/>
                <a:cs typeface="Symbol"/>
              </a:rPr>
              <a:t></a:t>
            </a:r>
            <a:r>
              <a:rPr sz="2000" b="1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950" b="1" baseline="-21367" dirty="0">
                <a:solidFill>
                  <a:srgbClr val="FF0065"/>
                </a:solidFill>
                <a:latin typeface="Times New Roman"/>
                <a:cs typeface="Times New Roman"/>
              </a:rPr>
              <a:t>B  </a:t>
            </a:r>
            <a:r>
              <a:rPr sz="1950" b="1" spc="22" baseline="-21367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, </a:t>
            </a:r>
            <a:r>
              <a:rPr sz="2000" b="1" spc="-5" dirty="0">
                <a:solidFill>
                  <a:srgbClr val="FF0065"/>
                </a:solidFill>
                <a:latin typeface="Symbol"/>
                <a:cs typeface="Symbol"/>
              </a:rPr>
              <a:t></a:t>
            </a:r>
            <a:r>
              <a:rPr sz="2000" b="1" spc="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950" b="1" baseline="-21367" dirty="0">
                <a:solidFill>
                  <a:srgbClr val="FF0065"/>
                </a:solidFill>
                <a:latin typeface="Times New Roman"/>
                <a:cs typeface="Times New Roman"/>
              </a:rPr>
              <a:t>B </a:t>
            </a:r>
            <a:r>
              <a:rPr sz="1950" b="1" spc="-7" baseline="-21367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,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8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/>
                <a:cs typeface="Symbol"/>
              </a:rPr>
              <a:t></a:t>
            </a:r>
            <a:r>
              <a:rPr sz="2000" b="1" spc="-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950" b="1" baseline="-21367" dirty="0">
                <a:solidFill>
                  <a:srgbClr val="FF0065"/>
                </a:solidFill>
                <a:latin typeface="Times New Roman"/>
                <a:cs typeface="Times New Roman"/>
              </a:rPr>
              <a:t>B</a:t>
            </a:r>
            <a:endParaRPr sz="1950" baseline="-21367">
              <a:latin typeface="Times New Roman"/>
              <a:cs typeface="Times New Roman"/>
            </a:endParaRPr>
          </a:p>
          <a:p>
            <a:pPr marL="288290" indent="-275590">
              <a:lnSpc>
                <a:spcPct val="100000"/>
              </a:lnSpc>
              <a:spcBef>
                <a:spcPts val="725"/>
              </a:spcBef>
              <a:buFont typeface="Wingdings"/>
              <a:buChar char=""/>
              <a:tabLst>
                <a:tab pos="288925" algn="l"/>
              </a:tabLst>
            </a:pPr>
            <a:r>
              <a:rPr sz="2000" b="1" spc="-5" dirty="0">
                <a:latin typeface="微软雅黑"/>
                <a:cs typeface="微软雅黑"/>
              </a:rPr>
              <a:t>积，连接</a:t>
            </a:r>
            <a:r>
              <a:rPr sz="2000" b="1" dirty="0">
                <a:latin typeface="微软雅黑"/>
                <a:cs typeface="微软雅黑"/>
              </a:rPr>
              <a:t>：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PRODUC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T</a:t>
            </a:r>
            <a:r>
              <a:rPr sz="2000" b="1" spc="-10" dirty="0">
                <a:solidFill>
                  <a:srgbClr val="FF0065"/>
                </a:solidFill>
                <a:latin typeface="宋体"/>
                <a:cs typeface="宋体"/>
              </a:rPr>
              <a:t>，</a:t>
            </a:r>
            <a:r>
              <a:rPr sz="2000" b="1" spc="-434" dirty="0">
                <a:solidFill>
                  <a:srgbClr val="FF0065"/>
                </a:solidFill>
                <a:latin typeface="宋体"/>
                <a:cs typeface="宋体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Arial"/>
                <a:cs typeface="Arial"/>
              </a:rPr>
              <a:t>JOIN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1901" y="1966722"/>
            <a:ext cx="1386205" cy="1081405"/>
          </a:xfrm>
          <a:custGeom>
            <a:avLst/>
            <a:gdLst/>
            <a:ahLst/>
            <a:cxnLst/>
            <a:rect l="l" t="t" r="r" b="b"/>
            <a:pathLst>
              <a:path w="1386204" h="1081405">
                <a:moveTo>
                  <a:pt x="1386078" y="540258"/>
                </a:moveTo>
                <a:lnTo>
                  <a:pt x="1383781" y="495904"/>
                </a:lnTo>
                <a:lnTo>
                  <a:pt x="1377010" y="452545"/>
                </a:lnTo>
                <a:lnTo>
                  <a:pt x="1365943" y="410321"/>
                </a:lnTo>
                <a:lnTo>
                  <a:pt x="1350757" y="369368"/>
                </a:lnTo>
                <a:lnTo>
                  <a:pt x="1331630" y="329826"/>
                </a:lnTo>
                <a:lnTo>
                  <a:pt x="1308740" y="291833"/>
                </a:lnTo>
                <a:lnTo>
                  <a:pt x="1282264" y="255527"/>
                </a:lnTo>
                <a:lnTo>
                  <a:pt x="1252380" y="221047"/>
                </a:lnTo>
                <a:lnTo>
                  <a:pt x="1219266" y="188530"/>
                </a:lnTo>
                <a:lnTo>
                  <a:pt x="1183100" y="158115"/>
                </a:lnTo>
                <a:lnTo>
                  <a:pt x="1144059" y="129940"/>
                </a:lnTo>
                <a:lnTo>
                  <a:pt x="1102321" y="104144"/>
                </a:lnTo>
                <a:lnTo>
                  <a:pt x="1058064" y="80864"/>
                </a:lnTo>
                <a:lnTo>
                  <a:pt x="1011465" y="60240"/>
                </a:lnTo>
                <a:lnTo>
                  <a:pt x="962703" y="42410"/>
                </a:lnTo>
                <a:lnTo>
                  <a:pt x="911955" y="27511"/>
                </a:lnTo>
                <a:lnTo>
                  <a:pt x="859399" y="15682"/>
                </a:lnTo>
                <a:lnTo>
                  <a:pt x="805212" y="7062"/>
                </a:lnTo>
                <a:lnTo>
                  <a:pt x="749572" y="1788"/>
                </a:lnTo>
                <a:lnTo>
                  <a:pt x="692658" y="0"/>
                </a:lnTo>
                <a:lnTo>
                  <a:pt x="635852" y="1788"/>
                </a:lnTo>
                <a:lnTo>
                  <a:pt x="580310" y="7062"/>
                </a:lnTo>
                <a:lnTo>
                  <a:pt x="526210" y="15682"/>
                </a:lnTo>
                <a:lnTo>
                  <a:pt x="473732" y="27511"/>
                </a:lnTo>
                <a:lnTo>
                  <a:pt x="423052" y="42410"/>
                </a:lnTo>
                <a:lnTo>
                  <a:pt x="374350" y="60240"/>
                </a:lnTo>
                <a:lnTo>
                  <a:pt x="327804" y="80864"/>
                </a:lnTo>
                <a:lnTo>
                  <a:pt x="283592" y="104144"/>
                </a:lnTo>
                <a:lnTo>
                  <a:pt x="241891" y="129940"/>
                </a:lnTo>
                <a:lnTo>
                  <a:pt x="202882" y="158115"/>
                </a:lnTo>
                <a:lnTo>
                  <a:pt x="166741" y="188530"/>
                </a:lnTo>
                <a:lnTo>
                  <a:pt x="133648" y="221047"/>
                </a:lnTo>
                <a:lnTo>
                  <a:pt x="103780" y="255527"/>
                </a:lnTo>
                <a:lnTo>
                  <a:pt x="77317" y="291833"/>
                </a:lnTo>
                <a:lnTo>
                  <a:pt x="54435" y="329826"/>
                </a:lnTo>
                <a:lnTo>
                  <a:pt x="35314" y="369368"/>
                </a:lnTo>
                <a:lnTo>
                  <a:pt x="20131" y="410321"/>
                </a:lnTo>
                <a:lnTo>
                  <a:pt x="9066" y="452545"/>
                </a:lnTo>
                <a:lnTo>
                  <a:pt x="2296" y="495904"/>
                </a:lnTo>
                <a:lnTo>
                  <a:pt x="0" y="540258"/>
                </a:lnTo>
                <a:lnTo>
                  <a:pt x="2296" y="584617"/>
                </a:lnTo>
                <a:lnTo>
                  <a:pt x="9066" y="627991"/>
                </a:lnTo>
                <a:lnTo>
                  <a:pt x="20131" y="670241"/>
                </a:lnTo>
                <a:lnTo>
                  <a:pt x="35314" y="711226"/>
                </a:lnTo>
                <a:lnTo>
                  <a:pt x="54435" y="750808"/>
                </a:lnTo>
                <a:lnTo>
                  <a:pt x="77317" y="788846"/>
                </a:lnTo>
                <a:lnTo>
                  <a:pt x="103780" y="825202"/>
                </a:lnTo>
                <a:lnTo>
                  <a:pt x="122682" y="847057"/>
                </a:lnTo>
                <a:lnTo>
                  <a:pt x="122682" y="540258"/>
                </a:lnTo>
                <a:lnTo>
                  <a:pt x="124572" y="503821"/>
                </a:lnTo>
                <a:lnTo>
                  <a:pt x="139251" y="433496"/>
                </a:lnTo>
                <a:lnTo>
                  <a:pt x="167485" y="367331"/>
                </a:lnTo>
                <a:lnTo>
                  <a:pt x="208097" y="306242"/>
                </a:lnTo>
                <a:lnTo>
                  <a:pt x="259913" y="251141"/>
                </a:lnTo>
                <a:lnTo>
                  <a:pt x="289655" y="226123"/>
                </a:lnTo>
                <a:lnTo>
                  <a:pt x="321757" y="202945"/>
                </a:lnTo>
                <a:lnTo>
                  <a:pt x="356073" y="181721"/>
                </a:lnTo>
                <a:lnTo>
                  <a:pt x="392455" y="162566"/>
                </a:lnTo>
                <a:lnTo>
                  <a:pt x="430757" y="145595"/>
                </a:lnTo>
                <a:lnTo>
                  <a:pt x="470832" y="130921"/>
                </a:lnTo>
                <a:lnTo>
                  <a:pt x="512533" y="118658"/>
                </a:lnTo>
                <a:lnTo>
                  <a:pt x="555713" y="108922"/>
                </a:lnTo>
                <a:lnTo>
                  <a:pt x="600225" y="101826"/>
                </a:lnTo>
                <a:lnTo>
                  <a:pt x="645922" y="97484"/>
                </a:lnTo>
                <a:lnTo>
                  <a:pt x="692658" y="96012"/>
                </a:lnTo>
                <a:lnTo>
                  <a:pt x="739502" y="97484"/>
                </a:lnTo>
                <a:lnTo>
                  <a:pt x="785297" y="101826"/>
                </a:lnTo>
                <a:lnTo>
                  <a:pt x="829896" y="108922"/>
                </a:lnTo>
                <a:lnTo>
                  <a:pt x="873154" y="118658"/>
                </a:lnTo>
                <a:lnTo>
                  <a:pt x="914923" y="130921"/>
                </a:lnTo>
                <a:lnTo>
                  <a:pt x="955058" y="145595"/>
                </a:lnTo>
                <a:lnTo>
                  <a:pt x="993412" y="162566"/>
                </a:lnTo>
                <a:lnTo>
                  <a:pt x="1029839" y="181721"/>
                </a:lnTo>
                <a:lnTo>
                  <a:pt x="1064193" y="202945"/>
                </a:lnTo>
                <a:lnTo>
                  <a:pt x="1096327" y="226123"/>
                </a:lnTo>
                <a:lnTo>
                  <a:pt x="1126095" y="251141"/>
                </a:lnTo>
                <a:lnTo>
                  <a:pt x="1153351" y="277886"/>
                </a:lnTo>
                <a:lnTo>
                  <a:pt x="1199740" y="336095"/>
                </a:lnTo>
                <a:lnTo>
                  <a:pt x="1234324" y="399836"/>
                </a:lnTo>
                <a:lnTo>
                  <a:pt x="1255932" y="468195"/>
                </a:lnTo>
                <a:lnTo>
                  <a:pt x="1263396" y="540258"/>
                </a:lnTo>
                <a:lnTo>
                  <a:pt x="1263396" y="847007"/>
                </a:lnTo>
                <a:lnTo>
                  <a:pt x="1282264" y="825202"/>
                </a:lnTo>
                <a:lnTo>
                  <a:pt x="1308740" y="788846"/>
                </a:lnTo>
                <a:lnTo>
                  <a:pt x="1331630" y="750808"/>
                </a:lnTo>
                <a:lnTo>
                  <a:pt x="1350757" y="711226"/>
                </a:lnTo>
                <a:lnTo>
                  <a:pt x="1365943" y="670241"/>
                </a:lnTo>
                <a:lnTo>
                  <a:pt x="1377010" y="627991"/>
                </a:lnTo>
                <a:lnTo>
                  <a:pt x="1383781" y="584617"/>
                </a:lnTo>
                <a:lnTo>
                  <a:pt x="1386078" y="540258"/>
                </a:lnTo>
                <a:close/>
              </a:path>
              <a:path w="1386204" h="1081405">
                <a:moveTo>
                  <a:pt x="1263396" y="847007"/>
                </a:moveTo>
                <a:lnTo>
                  <a:pt x="1263396" y="540258"/>
                </a:lnTo>
                <a:lnTo>
                  <a:pt x="1261505" y="576803"/>
                </a:lnTo>
                <a:lnTo>
                  <a:pt x="1255932" y="612526"/>
                </a:lnTo>
                <a:lnTo>
                  <a:pt x="1234324" y="681051"/>
                </a:lnTo>
                <a:lnTo>
                  <a:pt x="1199740" y="744921"/>
                </a:lnTo>
                <a:lnTo>
                  <a:pt x="1153351" y="803227"/>
                </a:lnTo>
                <a:lnTo>
                  <a:pt x="1126095" y="830009"/>
                </a:lnTo>
                <a:lnTo>
                  <a:pt x="1096327" y="855059"/>
                </a:lnTo>
                <a:lnTo>
                  <a:pt x="1064193" y="878263"/>
                </a:lnTo>
                <a:lnTo>
                  <a:pt x="1029839" y="899507"/>
                </a:lnTo>
                <a:lnTo>
                  <a:pt x="993412" y="918678"/>
                </a:lnTo>
                <a:lnTo>
                  <a:pt x="955058" y="935662"/>
                </a:lnTo>
                <a:lnTo>
                  <a:pt x="914923" y="950344"/>
                </a:lnTo>
                <a:lnTo>
                  <a:pt x="873154" y="962613"/>
                </a:lnTo>
                <a:lnTo>
                  <a:pt x="829896" y="972353"/>
                </a:lnTo>
                <a:lnTo>
                  <a:pt x="785297" y="979451"/>
                </a:lnTo>
                <a:lnTo>
                  <a:pt x="739502" y="983793"/>
                </a:lnTo>
                <a:lnTo>
                  <a:pt x="692658" y="985266"/>
                </a:lnTo>
                <a:lnTo>
                  <a:pt x="645922" y="983793"/>
                </a:lnTo>
                <a:lnTo>
                  <a:pt x="600225" y="979451"/>
                </a:lnTo>
                <a:lnTo>
                  <a:pt x="555713" y="972353"/>
                </a:lnTo>
                <a:lnTo>
                  <a:pt x="512533" y="962613"/>
                </a:lnTo>
                <a:lnTo>
                  <a:pt x="470832" y="950344"/>
                </a:lnTo>
                <a:lnTo>
                  <a:pt x="430757" y="935662"/>
                </a:lnTo>
                <a:lnTo>
                  <a:pt x="392455" y="918678"/>
                </a:lnTo>
                <a:lnTo>
                  <a:pt x="356073" y="899507"/>
                </a:lnTo>
                <a:lnTo>
                  <a:pt x="321757" y="878263"/>
                </a:lnTo>
                <a:lnTo>
                  <a:pt x="289655" y="855059"/>
                </a:lnTo>
                <a:lnTo>
                  <a:pt x="259913" y="830009"/>
                </a:lnTo>
                <a:lnTo>
                  <a:pt x="232678" y="803227"/>
                </a:lnTo>
                <a:lnTo>
                  <a:pt x="186317" y="744921"/>
                </a:lnTo>
                <a:lnTo>
                  <a:pt x="151747" y="681051"/>
                </a:lnTo>
                <a:lnTo>
                  <a:pt x="130144" y="612526"/>
                </a:lnTo>
                <a:lnTo>
                  <a:pt x="122682" y="540258"/>
                </a:lnTo>
                <a:lnTo>
                  <a:pt x="122682" y="847057"/>
                </a:lnTo>
                <a:lnTo>
                  <a:pt x="166741" y="892310"/>
                </a:lnTo>
                <a:lnTo>
                  <a:pt x="202882" y="922782"/>
                </a:lnTo>
                <a:lnTo>
                  <a:pt x="241891" y="951013"/>
                </a:lnTo>
                <a:lnTo>
                  <a:pt x="283592" y="976865"/>
                </a:lnTo>
                <a:lnTo>
                  <a:pt x="327804" y="1000198"/>
                </a:lnTo>
                <a:lnTo>
                  <a:pt x="374350" y="1020872"/>
                </a:lnTo>
                <a:lnTo>
                  <a:pt x="423052" y="1038748"/>
                </a:lnTo>
                <a:lnTo>
                  <a:pt x="473732" y="1053687"/>
                </a:lnTo>
                <a:lnTo>
                  <a:pt x="526210" y="1065549"/>
                </a:lnTo>
                <a:lnTo>
                  <a:pt x="580310" y="1074194"/>
                </a:lnTo>
                <a:lnTo>
                  <a:pt x="635852" y="1079483"/>
                </a:lnTo>
                <a:lnTo>
                  <a:pt x="692658" y="1081278"/>
                </a:lnTo>
                <a:lnTo>
                  <a:pt x="749572" y="1079483"/>
                </a:lnTo>
                <a:lnTo>
                  <a:pt x="805212" y="1074194"/>
                </a:lnTo>
                <a:lnTo>
                  <a:pt x="859399" y="1065549"/>
                </a:lnTo>
                <a:lnTo>
                  <a:pt x="911955" y="1053687"/>
                </a:lnTo>
                <a:lnTo>
                  <a:pt x="962703" y="1038748"/>
                </a:lnTo>
                <a:lnTo>
                  <a:pt x="1011465" y="1020872"/>
                </a:lnTo>
                <a:lnTo>
                  <a:pt x="1058064" y="1000198"/>
                </a:lnTo>
                <a:lnTo>
                  <a:pt x="1102321" y="976865"/>
                </a:lnTo>
                <a:lnTo>
                  <a:pt x="1144059" y="951013"/>
                </a:lnTo>
                <a:lnTo>
                  <a:pt x="1183100" y="922782"/>
                </a:lnTo>
                <a:lnTo>
                  <a:pt x="1219266" y="892310"/>
                </a:lnTo>
                <a:lnTo>
                  <a:pt x="1252380" y="859737"/>
                </a:lnTo>
                <a:lnTo>
                  <a:pt x="1263396" y="84700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6213" y="2055876"/>
            <a:ext cx="1157605" cy="901700"/>
          </a:xfrm>
          <a:custGeom>
            <a:avLst/>
            <a:gdLst/>
            <a:ahLst/>
            <a:cxnLst/>
            <a:rect l="l" t="t" r="r" b="b"/>
            <a:pathLst>
              <a:path w="1157604" h="901700">
                <a:moveTo>
                  <a:pt x="1157477" y="450342"/>
                </a:moveTo>
                <a:lnTo>
                  <a:pt x="1149903" y="377183"/>
                </a:lnTo>
                <a:lnTo>
                  <a:pt x="1127973" y="307823"/>
                </a:lnTo>
                <a:lnTo>
                  <a:pt x="1092875" y="243182"/>
                </a:lnTo>
                <a:lnTo>
                  <a:pt x="1045799" y="184178"/>
                </a:lnTo>
                <a:lnTo>
                  <a:pt x="1018140" y="157077"/>
                </a:lnTo>
                <a:lnTo>
                  <a:pt x="987932" y="131730"/>
                </a:lnTo>
                <a:lnTo>
                  <a:pt x="955325" y="108252"/>
                </a:lnTo>
                <a:lnTo>
                  <a:pt x="920465" y="86758"/>
                </a:lnTo>
                <a:lnTo>
                  <a:pt x="883502" y="67362"/>
                </a:lnTo>
                <a:lnTo>
                  <a:pt x="844585" y="50179"/>
                </a:lnTo>
                <a:lnTo>
                  <a:pt x="803862" y="35325"/>
                </a:lnTo>
                <a:lnTo>
                  <a:pt x="761481" y="22914"/>
                </a:lnTo>
                <a:lnTo>
                  <a:pt x="717592" y="13061"/>
                </a:lnTo>
                <a:lnTo>
                  <a:pt x="672343" y="5881"/>
                </a:lnTo>
                <a:lnTo>
                  <a:pt x="625882" y="1489"/>
                </a:lnTo>
                <a:lnTo>
                  <a:pt x="578357" y="0"/>
                </a:lnTo>
                <a:lnTo>
                  <a:pt x="530942" y="1489"/>
                </a:lnTo>
                <a:lnTo>
                  <a:pt x="484579" y="5881"/>
                </a:lnTo>
                <a:lnTo>
                  <a:pt x="439417" y="13061"/>
                </a:lnTo>
                <a:lnTo>
                  <a:pt x="395606" y="22914"/>
                </a:lnTo>
                <a:lnTo>
                  <a:pt x="353294" y="35325"/>
                </a:lnTo>
                <a:lnTo>
                  <a:pt x="312631" y="50179"/>
                </a:lnTo>
                <a:lnTo>
                  <a:pt x="273765" y="67362"/>
                </a:lnTo>
                <a:lnTo>
                  <a:pt x="236847" y="86758"/>
                </a:lnTo>
                <a:lnTo>
                  <a:pt x="202026" y="108252"/>
                </a:lnTo>
                <a:lnTo>
                  <a:pt x="169449" y="131730"/>
                </a:lnTo>
                <a:lnTo>
                  <a:pt x="139267" y="157077"/>
                </a:lnTo>
                <a:lnTo>
                  <a:pt x="111629" y="184178"/>
                </a:lnTo>
                <a:lnTo>
                  <a:pt x="64581" y="243182"/>
                </a:lnTo>
                <a:lnTo>
                  <a:pt x="29498" y="307823"/>
                </a:lnTo>
                <a:lnTo>
                  <a:pt x="7573" y="377183"/>
                </a:lnTo>
                <a:lnTo>
                  <a:pt x="0" y="450342"/>
                </a:lnTo>
                <a:lnTo>
                  <a:pt x="1918" y="487344"/>
                </a:lnTo>
                <a:lnTo>
                  <a:pt x="16816" y="558759"/>
                </a:lnTo>
                <a:lnTo>
                  <a:pt x="45469" y="625947"/>
                </a:lnTo>
                <a:lnTo>
                  <a:pt x="86684" y="687980"/>
                </a:lnTo>
                <a:lnTo>
                  <a:pt x="139267" y="743930"/>
                </a:lnTo>
                <a:lnTo>
                  <a:pt x="169449" y="769334"/>
                </a:lnTo>
                <a:lnTo>
                  <a:pt x="202026" y="792869"/>
                </a:lnTo>
                <a:lnTo>
                  <a:pt x="236847" y="814419"/>
                </a:lnTo>
                <a:lnTo>
                  <a:pt x="273765" y="833868"/>
                </a:lnTo>
                <a:lnTo>
                  <a:pt x="312631" y="851101"/>
                </a:lnTo>
                <a:lnTo>
                  <a:pt x="353294" y="866001"/>
                </a:lnTo>
                <a:lnTo>
                  <a:pt x="395606" y="878451"/>
                </a:lnTo>
                <a:lnTo>
                  <a:pt x="439417" y="888337"/>
                </a:lnTo>
                <a:lnTo>
                  <a:pt x="484579" y="895542"/>
                </a:lnTo>
                <a:lnTo>
                  <a:pt x="530942" y="899950"/>
                </a:lnTo>
                <a:lnTo>
                  <a:pt x="578357" y="901446"/>
                </a:lnTo>
                <a:lnTo>
                  <a:pt x="625882" y="899950"/>
                </a:lnTo>
                <a:lnTo>
                  <a:pt x="672343" y="895542"/>
                </a:lnTo>
                <a:lnTo>
                  <a:pt x="717592" y="888337"/>
                </a:lnTo>
                <a:lnTo>
                  <a:pt x="761481" y="878451"/>
                </a:lnTo>
                <a:lnTo>
                  <a:pt x="803862" y="866001"/>
                </a:lnTo>
                <a:lnTo>
                  <a:pt x="844585" y="851101"/>
                </a:lnTo>
                <a:lnTo>
                  <a:pt x="883502" y="833868"/>
                </a:lnTo>
                <a:lnTo>
                  <a:pt x="920465" y="814419"/>
                </a:lnTo>
                <a:lnTo>
                  <a:pt x="955325" y="792869"/>
                </a:lnTo>
                <a:lnTo>
                  <a:pt x="987932" y="769334"/>
                </a:lnTo>
                <a:lnTo>
                  <a:pt x="1018140" y="743930"/>
                </a:lnTo>
                <a:lnTo>
                  <a:pt x="1045799" y="716773"/>
                </a:lnTo>
                <a:lnTo>
                  <a:pt x="1070760" y="687980"/>
                </a:lnTo>
                <a:lnTo>
                  <a:pt x="1111996" y="625947"/>
                </a:lnTo>
                <a:lnTo>
                  <a:pt x="1140658" y="558759"/>
                </a:lnTo>
                <a:lnTo>
                  <a:pt x="1155559" y="487344"/>
                </a:lnTo>
                <a:lnTo>
                  <a:pt x="1157477" y="450342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96213" y="2055876"/>
            <a:ext cx="1157605" cy="901700"/>
          </a:xfrm>
          <a:custGeom>
            <a:avLst/>
            <a:gdLst/>
            <a:ahLst/>
            <a:cxnLst/>
            <a:rect l="l" t="t" r="r" b="b"/>
            <a:pathLst>
              <a:path w="1157604" h="901700">
                <a:moveTo>
                  <a:pt x="578357" y="0"/>
                </a:moveTo>
                <a:lnTo>
                  <a:pt x="530942" y="1489"/>
                </a:lnTo>
                <a:lnTo>
                  <a:pt x="484579" y="5881"/>
                </a:lnTo>
                <a:lnTo>
                  <a:pt x="439417" y="13061"/>
                </a:lnTo>
                <a:lnTo>
                  <a:pt x="395606" y="22914"/>
                </a:lnTo>
                <a:lnTo>
                  <a:pt x="353294" y="35325"/>
                </a:lnTo>
                <a:lnTo>
                  <a:pt x="312631" y="50179"/>
                </a:lnTo>
                <a:lnTo>
                  <a:pt x="273765" y="67362"/>
                </a:lnTo>
                <a:lnTo>
                  <a:pt x="236847" y="86758"/>
                </a:lnTo>
                <a:lnTo>
                  <a:pt x="202026" y="108252"/>
                </a:lnTo>
                <a:lnTo>
                  <a:pt x="169449" y="131730"/>
                </a:lnTo>
                <a:lnTo>
                  <a:pt x="139267" y="157077"/>
                </a:lnTo>
                <a:lnTo>
                  <a:pt x="111629" y="184178"/>
                </a:lnTo>
                <a:lnTo>
                  <a:pt x="64581" y="243182"/>
                </a:lnTo>
                <a:lnTo>
                  <a:pt x="29498" y="307823"/>
                </a:lnTo>
                <a:lnTo>
                  <a:pt x="7573" y="377183"/>
                </a:lnTo>
                <a:lnTo>
                  <a:pt x="0" y="450342"/>
                </a:lnTo>
                <a:lnTo>
                  <a:pt x="1918" y="487344"/>
                </a:lnTo>
                <a:lnTo>
                  <a:pt x="16816" y="558759"/>
                </a:lnTo>
                <a:lnTo>
                  <a:pt x="45469" y="625947"/>
                </a:lnTo>
                <a:lnTo>
                  <a:pt x="86684" y="687980"/>
                </a:lnTo>
                <a:lnTo>
                  <a:pt x="139267" y="743930"/>
                </a:lnTo>
                <a:lnTo>
                  <a:pt x="169449" y="769334"/>
                </a:lnTo>
                <a:lnTo>
                  <a:pt x="202026" y="792869"/>
                </a:lnTo>
                <a:lnTo>
                  <a:pt x="236847" y="814419"/>
                </a:lnTo>
                <a:lnTo>
                  <a:pt x="273765" y="833868"/>
                </a:lnTo>
                <a:lnTo>
                  <a:pt x="312631" y="851101"/>
                </a:lnTo>
                <a:lnTo>
                  <a:pt x="353294" y="866001"/>
                </a:lnTo>
                <a:lnTo>
                  <a:pt x="395606" y="878451"/>
                </a:lnTo>
                <a:lnTo>
                  <a:pt x="439417" y="888337"/>
                </a:lnTo>
                <a:lnTo>
                  <a:pt x="484579" y="895542"/>
                </a:lnTo>
                <a:lnTo>
                  <a:pt x="530942" y="899950"/>
                </a:lnTo>
                <a:lnTo>
                  <a:pt x="578357" y="901446"/>
                </a:lnTo>
                <a:lnTo>
                  <a:pt x="625882" y="899950"/>
                </a:lnTo>
                <a:lnTo>
                  <a:pt x="672343" y="895542"/>
                </a:lnTo>
                <a:lnTo>
                  <a:pt x="717592" y="888337"/>
                </a:lnTo>
                <a:lnTo>
                  <a:pt x="761481" y="878451"/>
                </a:lnTo>
                <a:lnTo>
                  <a:pt x="803862" y="866001"/>
                </a:lnTo>
                <a:lnTo>
                  <a:pt x="844585" y="851101"/>
                </a:lnTo>
                <a:lnTo>
                  <a:pt x="883502" y="833868"/>
                </a:lnTo>
                <a:lnTo>
                  <a:pt x="920465" y="814419"/>
                </a:lnTo>
                <a:lnTo>
                  <a:pt x="955325" y="792869"/>
                </a:lnTo>
                <a:lnTo>
                  <a:pt x="987932" y="769334"/>
                </a:lnTo>
                <a:lnTo>
                  <a:pt x="1018140" y="743930"/>
                </a:lnTo>
                <a:lnTo>
                  <a:pt x="1045799" y="716773"/>
                </a:lnTo>
                <a:lnTo>
                  <a:pt x="1070760" y="687980"/>
                </a:lnTo>
                <a:lnTo>
                  <a:pt x="1111996" y="625947"/>
                </a:lnTo>
                <a:lnTo>
                  <a:pt x="1140658" y="558759"/>
                </a:lnTo>
                <a:lnTo>
                  <a:pt x="1155559" y="487344"/>
                </a:lnTo>
                <a:lnTo>
                  <a:pt x="1157477" y="450342"/>
                </a:lnTo>
                <a:lnTo>
                  <a:pt x="1155559" y="413345"/>
                </a:lnTo>
                <a:lnTo>
                  <a:pt x="1140658" y="341971"/>
                </a:lnTo>
                <a:lnTo>
                  <a:pt x="1111996" y="274855"/>
                </a:lnTo>
                <a:lnTo>
                  <a:pt x="1070760" y="212918"/>
                </a:lnTo>
                <a:lnTo>
                  <a:pt x="1018140" y="157077"/>
                </a:lnTo>
                <a:lnTo>
                  <a:pt x="987932" y="131730"/>
                </a:lnTo>
                <a:lnTo>
                  <a:pt x="955325" y="108252"/>
                </a:lnTo>
                <a:lnTo>
                  <a:pt x="920465" y="86758"/>
                </a:lnTo>
                <a:lnTo>
                  <a:pt x="883502" y="67362"/>
                </a:lnTo>
                <a:lnTo>
                  <a:pt x="844585" y="50179"/>
                </a:lnTo>
                <a:lnTo>
                  <a:pt x="803862" y="35325"/>
                </a:lnTo>
                <a:lnTo>
                  <a:pt x="761481" y="22914"/>
                </a:lnTo>
                <a:lnTo>
                  <a:pt x="717592" y="13061"/>
                </a:lnTo>
                <a:lnTo>
                  <a:pt x="672343" y="5881"/>
                </a:lnTo>
                <a:lnTo>
                  <a:pt x="625882" y="1489"/>
                </a:lnTo>
                <a:lnTo>
                  <a:pt x="578357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80103" y="2242845"/>
            <a:ext cx="78676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635">
              <a:lnSpc>
                <a:spcPct val="100000"/>
              </a:lnSpc>
            </a:pPr>
            <a:r>
              <a:rPr sz="2000" b="1" spc="-5" dirty="0">
                <a:solidFill>
                  <a:srgbClr val="B2B2B2"/>
                </a:solidFill>
                <a:latin typeface="微软雅黑"/>
                <a:cs typeface="微软雅黑"/>
              </a:rPr>
              <a:t>迭代器 算法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31131" y="2971609"/>
            <a:ext cx="5098719" cy="1969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24861" y="4124223"/>
            <a:ext cx="78676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B2B2B2"/>
                </a:solidFill>
                <a:latin typeface="微软雅黑"/>
                <a:cs typeface="微软雅黑"/>
              </a:rPr>
              <a:t>一趟扫 描算法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15511" y="4125747"/>
            <a:ext cx="78676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两趟扫 描算法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41975" y="4125747"/>
            <a:ext cx="78676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B2B2B2"/>
                </a:solidFill>
                <a:latin typeface="微软雅黑"/>
                <a:cs typeface="微软雅黑"/>
              </a:rPr>
              <a:t>多趟扫 描算法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84811" y="4953000"/>
            <a:ext cx="3657600" cy="347980"/>
          </a:xfrm>
          <a:custGeom>
            <a:avLst/>
            <a:gdLst/>
            <a:ahLst/>
            <a:cxnLst/>
            <a:rect l="l" t="t" r="r" b="b"/>
            <a:pathLst>
              <a:path w="3657600" h="347979">
                <a:moveTo>
                  <a:pt x="3657600" y="0"/>
                </a:moveTo>
                <a:lnTo>
                  <a:pt x="3648745" y="41770"/>
                </a:lnTo>
                <a:lnTo>
                  <a:pt x="3623591" y="79868"/>
                </a:lnTo>
                <a:lnTo>
                  <a:pt x="3584251" y="113090"/>
                </a:lnTo>
                <a:lnTo>
                  <a:pt x="3532839" y="140232"/>
                </a:lnTo>
                <a:lnTo>
                  <a:pt x="3492902" y="154355"/>
                </a:lnTo>
                <a:lnTo>
                  <a:pt x="3449165" y="164884"/>
                </a:lnTo>
                <a:lnTo>
                  <a:pt x="3402256" y="171463"/>
                </a:lnTo>
                <a:lnTo>
                  <a:pt x="3352800" y="173736"/>
                </a:lnTo>
                <a:lnTo>
                  <a:pt x="2133600" y="173736"/>
                </a:lnTo>
                <a:lnTo>
                  <a:pt x="2108592" y="174311"/>
                </a:lnTo>
                <a:lnTo>
                  <a:pt x="2060331" y="178781"/>
                </a:lnTo>
                <a:lnTo>
                  <a:pt x="2014930" y="187380"/>
                </a:lnTo>
                <a:lnTo>
                  <a:pt x="1973015" y="199751"/>
                </a:lnTo>
                <a:lnTo>
                  <a:pt x="1935212" y="215537"/>
                </a:lnTo>
                <a:lnTo>
                  <a:pt x="1887589" y="244839"/>
                </a:lnTo>
                <a:lnTo>
                  <a:pt x="1852743" y="279820"/>
                </a:lnTo>
                <a:lnTo>
                  <a:pt x="1832787" y="319276"/>
                </a:lnTo>
                <a:lnTo>
                  <a:pt x="1828800" y="347472"/>
                </a:lnTo>
                <a:lnTo>
                  <a:pt x="1827790" y="333214"/>
                </a:lnTo>
                <a:lnTo>
                  <a:pt x="1813267" y="292534"/>
                </a:lnTo>
                <a:lnTo>
                  <a:pt x="1783149" y="255928"/>
                </a:lnTo>
                <a:lnTo>
                  <a:pt x="1739550" y="224599"/>
                </a:lnTo>
                <a:lnTo>
                  <a:pt x="1704039" y="207239"/>
                </a:lnTo>
                <a:lnTo>
                  <a:pt x="1664102" y="193116"/>
                </a:lnTo>
                <a:lnTo>
                  <a:pt x="1620365" y="182587"/>
                </a:lnTo>
                <a:lnTo>
                  <a:pt x="1573456" y="176008"/>
                </a:lnTo>
                <a:lnTo>
                  <a:pt x="1524000" y="173736"/>
                </a:lnTo>
                <a:lnTo>
                  <a:pt x="304800" y="173736"/>
                </a:lnTo>
                <a:lnTo>
                  <a:pt x="279792" y="173160"/>
                </a:lnTo>
                <a:lnTo>
                  <a:pt x="231531" y="168690"/>
                </a:lnTo>
                <a:lnTo>
                  <a:pt x="186130" y="160091"/>
                </a:lnTo>
                <a:lnTo>
                  <a:pt x="144215" y="147720"/>
                </a:lnTo>
                <a:lnTo>
                  <a:pt x="106412" y="131934"/>
                </a:lnTo>
                <a:lnTo>
                  <a:pt x="58789" y="102632"/>
                </a:lnTo>
                <a:lnTo>
                  <a:pt x="23943" y="67651"/>
                </a:lnTo>
                <a:lnTo>
                  <a:pt x="3987" y="28195"/>
                </a:lnTo>
                <a:lnTo>
                  <a:pt x="1009" y="14257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75767" y="5671565"/>
            <a:ext cx="1511300" cy="1130935"/>
          </a:xfrm>
          <a:custGeom>
            <a:avLst/>
            <a:gdLst/>
            <a:ahLst/>
            <a:cxnLst/>
            <a:rect l="l" t="t" r="r" b="b"/>
            <a:pathLst>
              <a:path w="1511300" h="1130934">
                <a:moveTo>
                  <a:pt x="1511046" y="941832"/>
                </a:moveTo>
                <a:lnTo>
                  <a:pt x="1511046" y="188975"/>
                </a:lnTo>
                <a:lnTo>
                  <a:pt x="1510419" y="173473"/>
                </a:lnTo>
                <a:lnTo>
                  <a:pt x="1501420" y="129235"/>
                </a:lnTo>
                <a:lnTo>
                  <a:pt x="1482771" y="89420"/>
                </a:lnTo>
                <a:lnTo>
                  <a:pt x="1455801" y="55340"/>
                </a:lnTo>
                <a:lnTo>
                  <a:pt x="1421835" y="28306"/>
                </a:lnTo>
                <a:lnTo>
                  <a:pt x="1382200" y="9631"/>
                </a:lnTo>
                <a:lnTo>
                  <a:pt x="1338225" y="626"/>
                </a:lnTo>
                <a:lnTo>
                  <a:pt x="1322832" y="0"/>
                </a:lnTo>
                <a:lnTo>
                  <a:pt x="188214" y="0"/>
                </a:lnTo>
                <a:lnTo>
                  <a:pt x="142838" y="5490"/>
                </a:lnTo>
                <a:lnTo>
                  <a:pt x="101522" y="21088"/>
                </a:lnTo>
                <a:lnTo>
                  <a:pt x="65544" y="45481"/>
                </a:lnTo>
                <a:lnTo>
                  <a:pt x="36185" y="77358"/>
                </a:lnTo>
                <a:lnTo>
                  <a:pt x="14728" y="115407"/>
                </a:lnTo>
                <a:lnTo>
                  <a:pt x="2451" y="158316"/>
                </a:lnTo>
                <a:lnTo>
                  <a:pt x="0" y="188976"/>
                </a:lnTo>
                <a:lnTo>
                  <a:pt x="0" y="941832"/>
                </a:lnTo>
                <a:lnTo>
                  <a:pt x="5444" y="987253"/>
                </a:lnTo>
                <a:lnTo>
                  <a:pt x="20923" y="1028688"/>
                </a:lnTo>
                <a:lnTo>
                  <a:pt x="45157" y="1064825"/>
                </a:lnTo>
                <a:lnTo>
                  <a:pt x="76864" y="1094353"/>
                </a:lnTo>
                <a:lnTo>
                  <a:pt x="114764" y="1115960"/>
                </a:lnTo>
                <a:lnTo>
                  <a:pt x="157576" y="1128335"/>
                </a:lnTo>
                <a:lnTo>
                  <a:pt x="188214" y="1130808"/>
                </a:lnTo>
                <a:lnTo>
                  <a:pt x="1322832" y="1130808"/>
                </a:lnTo>
                <a:lnTo>
                  <a:pt x="1367959" y="1125317"/>
                </a:lnTo>
                <a:lnTo>
                  <a:pt x="1409187" y="1109719"/>
                </a:lnTo>
                <a:lnTo>
                  <a:pt x="1445190" y="1085326"/>
                </a:lnTo>
                <a:lnTo>
                  <a:pt x="1474640" y="1053449"/>
                </a:lnTo>
                <a:lnTo>
                  <a:pt x="1496210" y="1015400"/>
                </a:lnTo>
                <a:lnTo>
                  <a:pt x="1508574" y="972491"/>
                </a:lnTo>
                <a:lnTo>
                  <a:pt x="1511046" y="941832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99211" y="5765291"/>
            <a:ext cx="1264285" cy="944880"/>
          </a:xfrm>
          <a:custGeom>
            <a:avLst/>
            <a:gdLst/>
            <a:ahLst/>
            <a:cxnLst/>
            <a:rect l="l" t="t" r="r" b="b"/>
            <a:pathLst>
              <a:path w="1264284" h="944879">
                <a:moveTo>
                  <a:pt x="1264157" y="157733"/>
                </a:moveTo>
                <a:lnTo>
                  <a:pt x="1258229" y="114896"/>
                </a:lnTo>
                <a:lnTo>
                  <a:pt x="1241537" y="76501"/>
                </a:lnTo>
                <a:lnTo>
                  <a:pt x="1215721" y="44186"/>
                </a:lnTo>
                <a:lnTo>
                  <a:pt x="1182422" y="19593"/>
                </a:lnTo>
                <a:lnTo>
                  <a:pt x="1143279" y="4361"/>
                </a:lnTo>
                <a:lnTo>
                  <a:pt x="157733" y="0"/>
                </a:lnTo>
                <a:lnTo>
                  <a:pt x="143062" y="678"/>
                </a:lnTo>
                <a:lnTo>
                  <a:pt x="101523" y="10377"/>
                </a:lnTo>
                <a:lnTo>
                  <a:pt x="64972" y="30293"/>
                </a:lnTo>
                <a:lnTo>
                  <a:pt x="35049" y="58785"/>
                </a:lnTo>
                <a:lnTo>
                  <a:pt x="13394" y="94215"/>
                </a:lnTo>
                <a:lnTo>
                  <a:pt x="1647" y="134940"/>
                </a:lnTo>
                <a:lnTo>
                  <a:pt x="0" y="787146"/>
                </a:lnTo>
                <a:lnTo>
                  <a:pt x="678" y="801817"/>
                </a:lnTo>
                <a:lnTo>
                  <a:pt x="10377" y="843356"/>
                </a:lnTo>
                <a:lnTo>
                  <a:pt x="30293" y="879907"/>
                </a:lnTo>
                <a:lnTo>
                  <a:pt x="58785" y="909830"/>
                </a:lnTo>
                <a:lnTo>
                  <a:pt x="94215" y="931485"/>
                </a:lnTo>
                <a:lnTo>
                  <a:pt x="134940" y="943232"/>
                </a:lnTo>
                <a:lnTo>
                  <a:pt x="1106423" y="944880"/>
                </a:lnTo>
                <a:lnTo>
                  <a:pt x="1121095" y="944201"/>
                </a:lnTo>
                <a:lnTo>
                  <a:pt x="1162634" y="934502"/>
                </a:lnTo>
                <a:lnTo>
                  <a:pt x="1199185" y="914586"/>
                </a:lnTo>
                <a:lnTo>
                  <a:pt x="1229108" y="886094"/>
                </a:lnTo>
                <a:lnTo>
                  <a:pt x="1250763" y="850664"/>
                </a:lnTo>
                <a:lnTo>
                  <a:pt x="1262510" y="809939"/>
                </a:lnTo>
                <a:lnTo>
                  <a:pt x="1264157" y="157733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99211" y="5765291"/>
            <a:ext cx="1264285" cy="944880"/>
          </a:xfrm>
          <a:custGeom>
            <a:avLst/>
            <a:gdLst/>
            <a:ahLst/>
            <a:cxnLst/>
            <a:rect l="l" t="t" r="r" b="b"/>
            <a:pathLst>
              <a:path w="1264284" h="944879">
                <a:moveTo>
                  <a:pt x="157733" y="0"/>
                </a:moveTo>
                <a:lnTo>
                  <a:pt x="114896" y="5928"/>
                </a:lnTo>
                <a:lnTo>
                  <a:pt x="76501" y="22620"/>
                </a:lnTo>
                <a:lnTo>
                  <a:pt x="44186" y="48436"/>
                </a:lnTo>
                <a:lnTo>
                  <a:pt x="19593" y="81735"/>
                </a:lnTo>
                <a:lnTo>
                  <a:pt x="4361" y="120878"/>
                </a:lnTo>
                <a:lnTo>
                  <a:pt x="0" y="787146"/>
                </a:lnTo>
                <a:lnTo>
                  <a:pt x="678" y="801817"/>
                </a:lnTo>
                <a:lnTo>
                  <a:pt x="10377" y="843356"/>
                </a:lnTo>
                <a:lnTo>
                  <a:pt x="30293" y="879907"/>
                </a:lnTo>
                <a:lnTo>
                  <a:pt x="58785" y="909830"/>
                </a:lnTo>
                <a:lnTo>
                  <a:pt x="94215" y="931485"/>
                </a:lnTo>
                <a:lnTo>
                  <a:pt x="134940" y="943232"/>
                </a:lnTo>
                <a:lnTo>
                  <a:pt x="1106423" y="944880"/>
                </a:lnTo>
                <a:lnTo>
                  <a:pt x="1121095" y="944201"/>
                </a:lnTo>
                <a:lnTo>
                  <a:pt x="1162634" y="934502"/>
                </a:lnTo>
                <a:lnTo>
                  <a:pt x="1199185" y="914586"/>
                </a:lnTo>
                <a:lnTo>
                  <a:pt x="1229108" y="886094"/>
                </a:lnTo>
                <a:lnTo>
                  <a:pt x="1250763" y="850664"/>
                </a:lnTo>
                <a:lnTo>
                  <a:pt x="1262510" y="809939"/>
                </a:lnTo>
                <a:lnTo>
                  <a:pt x="1264157" y="157733"/>
                </a:lnTo>
                <a:lnTo>
                  <a:pt x="1263479" y="143062"/>
                </a:lnTo>
                <a:lnTo>
                  <a:pt x="1253780" y="101523"/>
                </a:lnTo>
                <a:lnTo>
                  <a:pt x="1233864" y="64972"/>
                </a:lnTo>
                <a:lnTo>
                  <a:pt x="1205372" y="35049"/>
                </a:lnTo>
                <a:lnTo>
                  <a:pt x="1169942" y="13394"/>
                </a:lnTo>
                <a:lnTo>
                  <a:pt x="1129217" y="1647"/>
                </a:lnTo>
                <a:lnTo>
                  <a:pt x="157733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909187" y="5972748"/>
            <a:ext cx="10414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635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华文中宋"/>
                <a:cs typeface="华文中宋"/>
              </a:rPr>
              <a:t>基于散列 的算法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67769" y="5671565"/>
            <a:ext cx="1511300" cy="1130935"/>
          </a:xfrm>
          <a:custGeom>
            <a:avLst/>
            <a:gdLst/>
            <a:ahLst/>
            <a:cxnLst/>
            <a:rect l="l" t="t" r="r" b="b"/>
            <a:pathLst>
              <a:path w="1511300" h="1130934">
                <a:moveTo>
                  <a:pt x="1511045" y="941832"/>
                </a:moveTo>
                <a:lnTo>
                  <a:pt x="1511045" y="188975"/>
                </a:lnTo>
                <a:lnTo>
                  <a:pt x="1510419" y="173473"/>
                </a:lnTo>
                <a:lnTo>
                  <a:pt x="1501420" y="129235"/>
                </a:lnTo>
                <a:lnTo>
                  <a:pt x="1482771" y="89420"/>
                </a:lnTo>
                <a:lnTo>
                  <a:pt x="1455801" y="55340"/>
                </a:lnTo>
                <a:lnTo>
                  <a:pt x="1421835" y="28306"/>
                </a:lnTo>
                <a:lnTo>
                  <a:pt x="1382200" y="9631"/>
                </a:lnTo>
                <a:lnTo>
                  <a:pt x="1338225" y="626"/>
                </a:lnTo>
                <a:lnTo>
                  <a:pt x="1322832" y="0"/>
                </a:lnTo>
                <a:lnTo>
                  <a:pt x="188213" y="0"/>
                </a:lnTo>
                <a:lnTo>
                  <a:pt x="142838" y="5490"/>
                </a:lnTo>
                <a:lnTo>
                  <a:pt x="101522" y="21088"/>
                </a:lnTo>
                <a:lnTo>
                  <a:pt x="65544" y="45481"/>
                </a:lnTo>
                <a:lnTo>
                  <a:pt x="36185" y="77358"/>
                </a:lnTo>
                <a:lnTo>
                  <a:pt x="14728" y="115407"/>
                </a:lnTo>
                <a:lnTo>
                  <a:pt x="2451" y="158316"/>
                </a:lnTo>
                <a:lnTo>
                  <a:pt x="0" y="188976"/>
                </a:lnTo>
                <a:lnTo>
                  <a:pt x="0" y="941832"/>
                </a:lnTo>
                <a:lnTo>
                  <a:pt x="5444" y="987253"/>
                </a:lnTo>
                <a:lnTo>
                  <a:pt x="20923" y="1028688"/>
                </a:lnTo>
                <a:lnTo>
                  <a:pt x="45157" y="1064825"/>
                </a:lnTo>
                <a:lnTo>
                  <a:pt x="76864" y="1094353"/>
                </a:lnTo>
                <a:lnTo>
                  <a:pt x="114764" y="1115960"/>
                </a:lnTo>
                <a:lnTo>
                  <a:pt x="157576" y="1128335"/>
                </a:lnTo>
                <a:lnTo>
                  <a:pt x="188213" y="1130808"/>
                </a:lnTo>
                <a:lnTo>
                  <a:pt x="1322832" y="1130808"/>
                </a:lnTo>
                <a:lnTo>
                  <a:pt x="1367959" y="1125317"/>
                </a:lnTo>
                <a:lnTo>
                  <a:pt x="1409187" y="1109719"/>
                </a:lnTo>
                <a:lnTo>
                  <a:pt x="1445190" y="1085326"/>
                </a:lnTo>
                <a:lnTo>
                  <a:pt x="1474640" y="1053449"/>
                </a:lnTo>
                <a:lnTo>
                  <a:pt x="1496210" y="1015400"/>
                </a:lnTo>
                <a:lnTo>
                  <a:pt x="1508574" y="972491"/>
                </a:lnTo>
                <a:lnTo>
                  <a:pt x="1511045" y="941832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91213" y="5765291"/>
            <a:ext cx="1263650" cy="944880"/>
          </a:xfrm>
          <a:custGeom>
            <a:avLst/>
            <a:gdLst/>
            <a:ahLst/>
            <a:cxnLst/>
            <a:rect l="l" t="t" r="r" b="b"/>
            <a:pathLst>
              <a:path w="1263650" h="944879">
                <a:moveTo>
                  <a:pt x="1263396" y="157733"/>
                </a:moveTo>
                <a:lnTo>
                  <a:pt x="1257498" y="114798"/>
                </a:lnTo>
                <a:lnTo>
                  <a:pt x="1240877" y="76328"/>
                </a:lnTo>
                <a:lnTo>
                  <a:pt x="1215139" y="43978"/>
                </a:lnTo>
                <a:lnTo>
                  <a:pt x="1181889" y="19398"/>
                </a:lnTo>
                <a:lnTo>
                  <a:pt x="1142734" y="4241"/>
                </a:lnTo>
                <a:lnTo>
                  <a:pt x="157734" y="0"/>
                </a:lnTo>
                <a:lnTo>
                  <a:pt x="143062" y="678"/>
                </a:lnTo>
                <a:lnTo>
                  <a:pt x="101523" y="10377"/>
                </a:lnTo>
                <a:lnTo>
                  <a:pt x="64972" y="30293"/>
                </a:lnTo>
                <a:lnTo>
                  <a:pt x="35049" y="58785"/>
                </a:lnTo>
                <a:lnTo>
                  <a:pt x="13394" y="94215"/>
                </a:lnTo>
                <a:lnTo>
                  <a:pt x="1647" y="134940"/>
                </a:lnTo>
                <a:lnTo>
                  <a:pt x="0" y="787146"/>
                </a:lnTo>
                <a:lnTo>
                  <a:pt x="678" y="801817"/>
                </a:lnTo>
                <a:lnTo>
                  <a:pt x="10377" y="843356"/>
                </a:lnTo>
                <a:lnTo>
                  <a:pt x="30293" y="879907"/>
                </a:lnTo>
                <a:lnTo>
                  <a:pt x="58785" y="909830"/>
                </a:lnTo>
                <a:lnTo>
                  <a:pt x="94215" y="931485"/>
                </a:lnTo>
                <a:lnTo>
                  <a:pt x="134940" y="943232"/>
                </a:lnTo>
                <a:lnTo>
                  <a:pt x="1106424" y="944880"/>
                </a:lnTo>
                <a:lnTo>
                  <a:pt x="1121123" y="944197"/>
                </a:lnTo>
                <a:lnTo>
                  <a:pt x="1162659" y="934453"/>
                </a:lnTo>
                <a:lnTo>
                  <a:pt x="1199106" y="914448"/>
                </a:lnTo>
                <a:lnTo>
                  <a:pt x="1228856" y="885833"/>
                </a:lnTo>
                <a:lnTo>
                  <a:pt x="1250304" y="850262"/>
                </a:lnTo>
                <a:lnTo>
                  <a:pt x="1261843" y="809386"/>
                </a:lnTo>
                <a:lnTo>
                  <a:pt x="1263396" y="157733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91213" y="5765291"/>
            <a:ext cx="1263650" cy="944880"/>
          </a:xfrm>
          <a:custGeom>
            <a:avLst/>
            <a:gdLst/>
            <a:ahLst/>
            <a:cxnLst/>
            <a:rect l="l" t="t" r="r" b="b"/>
            <a:pathLst>
              <a:path w="1263650" h="944879">
                <a:moveTo>
                  <a:pt x="157734" y="0"/>
                </a:moveTo>
                <a:lnTo>
                  <a:pt x="114896" y="5928"/>
                </a:lnTo>
                <a:lnTo>
                  <a:pt x="76501" y="22620"/>
                </a:lnTo>
                <a:lnTo>
                  <a:pt x="44186" y="48436"/>
                </a:lnTo>
                <a:lnTo>
                  <a:pt x="19593" y="81735"/>
                </a:lnTo>
                <a:lnTo>
                  <a:pt x="4361" y="120878"/>
                </a:lnTo>
                <a:lnTo>
                  <a:pt x="0" y="787146"/>
                </a:lnTo>
                <a:lnTo>
                  <a:pt x="678" y="801817"/>
                </a:lnTo>
                <a:lnTo>
                  <a:pt x="10377" y="843356"/>
                </a:lnTo>
                <a:lnTo>
                  <a:pt x="30293" y="879907"/>
                </a:lnTo>
                <a:lnTo>
                  <a:pt x="58785" y="909830"/>
                </a:lnTo>
                <a:lnTo>
                  <a:pt x="94215" y="931485"/>
                </a:lnTo>
                <a:lnTo>
                  <a:pt x="134940" y="943232"/>
                </a:lnTo>
                <a:lnTo>
                  <a:pt x="1106424" y="944880"/>
                </a:lnTo>
                <a:lnTo>
                  <a:pt x="1121123" y="944197"/>
                </a:lnTo>
                <a:lnTo>
                  <a:pt x="1162659" y="934453"/>
                </a:lnTo>
                <a:lnTo>
                  <a:pt x="1199106" y="914448"/>
                </a:lnTo>
                <a:lnTo>
                  <a:pt x="1228856" y="885833"/>
                </a:lnTo>
                <a:lnTo>
                  <a:pt x="1250304" y="850262"/>
                </a:lnTo>
                <a:lnTo>
                  <a:pt x="1261843" y="809386"/>
                </a:lnTo>
                <a:lnTo>
                  <a:pt x="1263396" y="157733"/>
                </a:lnTo>
                <a:lnTo>
                  <a:pt x="1262720" y="143027"/>
                </a:lnTo>
                <a:lnTo>
                  <a:pt x="1253070" y="101397"/>
                </a:lnTo>
                <a:lnTo>
                  <a:pt x="1233231" y="64783"/>
                </a:lnTo>
                <a:lnTo>
                  <a:pt x="1204811" y="34839"/>
                </a:lnTo>
                <a:lnTo>
                  <a:pt x="1169414" y="13217"/>
                </a:lnTo>
                <a:lnTo>
                  <a:pt x="1128648" y="1568"/>
                </a:lnTo>
                <a:lnTo>
                  <a:pt x="15773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401189" y="5972748"/>
            <a:ext cx="10414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635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华文中宋"/>
                <a:cs typeface="华文中宋"/>
              </a:rPr>
              <a:t>基于排序 的算法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31175" y="5682996"/>
            <a:ext cx="1511300" cy="1130300"/>
          </a:xfrm>
          <a:custGeom>
            <a:avLst/>
            <a:gdLst/>
            <a:ahLst/>
            <a:cxnLst/>
            <a:rect l="l" t="t" r="r" b="b"/>
            <a:pathLst>
              <a:path w="1511300" h="1130300">
                <a:moveTo>
                  <a:pt x="1511046" y="941832"/>
                </a:moveTo>
                <a:lnTo>
                  <a:pt x="1511046" y="188213"/>
                </a:lnTo>
                <a:lnTo>
                  <a:pt x="1510425" y="172820"/>
                </a:lnTo>
                <a:lnTo>
                  <a:pt x="1501493" y="128845"/>
                </a:lnTo>
                <a:lnTo>
                  <a:pt x="1482953" y="89210"/>
                </a:lnTo>
                <a:lnTo>
                  <a:pt x="1456086" y="55244"/>
                </a:lnTo>
                <a:lnTo>
                  <a:pt x="1422173" y="28274"/>
                </a:lnTo>
                <a:lnTo>
                  <a:pt x="1382493" y="9625"/>
                </a:lnTo>
                <a:lnTo>
                  <a:pt x="1338328" y="626"/>
                </a:lnTo>
                <a:lnTo>
                  <a:pt x="1322832" y="0"/>
                </a:lnTo>
                <a:lnTo>
                  <a:pt x="188214" y="0"/>
                </a:lnTo>
                <a:lnTo>
                  <a:pt x="143086" y="5488"/>
                </a:lnTo>
                <a:lnTo>
                  <a:pt x="101858" y="21067"/>
                </a:lnTo>
                <a:lnTo>
                  <a:pt x="65855" y="45411"/>
                </a:lnTo>
                <a:lnTo>
                  <a:pt x="36405" y="77193"/>
                </a:lnTo>
                <a:lnTo>
                  <a:pt x="14835" y="115085"/>
                </a:lnTo>
                <a:lnTo>
                  <a:pt x="2471" y="157761"/>
                </a:lnTo>
                <a:lnTo>
                  <a:pt x="0" y="188214"/>
                </a:lnTo>
                <a:lnTo>
                  <a:pt x="0" y="941832"/>
                </a:lnTo>
                <a:lnTo>
                  <a:pt x="5488" y="987207"/>
                </a:lnTo>
                <a:lnTo>
                  <a:pt x="21067" y="1028523"/>
                </a:lnTo>
                <a:lnTo>
                  <a:pt x="45411" y="1064501"/>
                </a:lnTo>
                <a:lnTo>
                  <a:pt x="77193" y="1093860"/>
                </a:lnTo>
                <a:lnTo>
                  <a:pt x="115085" y="1115317"/>
                </a:lnTo>
                <a:lnTo>
                  <a:pt x="157761" y="1127594"/>
                </a:lnTo>
                <a:lnTo>
                  <a:pt x="188214" y="1130046"/>
                </a:lnTo>
                <a:lnTo>
                  <a:pt x="1322832" y="1130046"/>
                </a:lnTo>
                <a:lnTo>
                  <a:pt x="1368207" y="1124601"/>
                </a:lnTo>
                <a:lnTo>
                  <a:pt x="1409523" y="1109122"/>
                </a:lnTo>
                <a:lnTo>
                  <a:pt x="1445501" y="1084888"/>
                </a:lnTo>
                <a:lnTo>
                  <a:pt x="1474860" y="1053181"/>
                </a:lnTo>
                <a:lnTo>
                  <a:pt x="1496317" y="1015281"/>
                </a:lnTo>
                <a:lnTo>
                  <a:pt x="1508594" y="972469"/>
                </a:lnTo>
                <a:lnTo>
                  <a:pt x="1511046" y="941832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55393" y="5775197"/>
            <a:ext cx="1263650" cy="944244"/>
          </a:xfrm>
          <a:custGeom>
            <a:avLst/>
            <a:gdLst/>
            <a:ahLst/>
            <a:cxnLst/>
            <a:rect l="l" t="t" r="r" b="b"/>
            <a:pathLst>
              <a:path w="1263650" h="944245">
                <a:moveTo>
                  <a:pt x="1263396" y="156971"/>
                </a:moveTo>
                <a:lnTo>
                  <a:pt x="1257439" y="114095"/>
                </a:lnTo>
                <a:lnTo>
                  <a:pt x="1240670" y="75773"/>
                </a:lnTo>
                <a:lnTo>
                  <a:pt x="1214742" y="43612"/>
                </a:lnTo>
                <a:lnTo>
                  <a:pt x="1181306" y="19218"/>
                </a:lnTo>
                <a:lnTo>
                  <a:pt x="1142015" y="4198"/>
                </a:lnTo>
                <a:lnTo>
                  <a:pt x="156972" y="0"/>
                </a:lnTo>
                <a:lnTo>
                  <a:pt x="142237" y="678"/>
                </a:lnTo>
                <a:lnTo>
                  <a:pt x="100608" y="10374"/>
                </a:lnTo>
                <a:lnTo>
                  <a:pt x="64100" y="30302"/>
                </a:lnTo>
                <a:lnTo>
                  <a:pt x="34329" y="58845"/>
                </a:lnTo>
                <a:lnTo>
                  <a:pt x="12915" y="94385"/>
                </a:lnTo>
                <a:lnTo>
                  <a:pt x="1474" y="135304"/>
                </a:lnTo>
                <a:lnTo>
                  <a:pt x="0" y="787146"/>
                </a:lnTo>
                <a:lnTo>
                  <a:pt x="678" y="801880"/>
                </a:lnTo>
                <a:lnTo>
                  <a:pt x="10374" y="843509"/>
                </a:lnTo>
                <a:lnTo>
                  <a:pt x="30302" y="880017"/>
                </a:lnTo>
                <a:lnTo>
                  <a:pt x="58845" y="909788"/>
                </a:lnTo>
                <a:lnTo>
                  <a:pt x="94385" y="931202"/>
                </a:lnTo>
                <a:lnTo>
                  <a:pt x="135304" y="942643"/>
                </a:lnTo>
                <a:lnTo>
                  <a:pt x="1105662" y="944118"/>
                </a:lnTo>
                <a:lnTo>
                  <a:pt x="1120368" y="943442"/>
                </a:lnTo>
                <a:lnTo>
                  <a:pt x="1161998" y="933792"/>
                </a:lnTo>
                <a:lnTo>
                  <a:pt x="1198612" y="913953"/>
                </a:lnTo>
                <a:lnTo>
                  <a:pt x="1228556" y="885533"/>
                </a:lnTo>
                <a:lnTo>
                  <a:pt x="1250178" y="850136"/>
                </a:lnTo>
                <a:lnTo>
                  <a:pt x="1261827" y="809370"/>
                </a:lnTo>
                <a:lnTo>
                  <a:pt x="1263396" y="156971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55393" y="5775197"/>
            <a:ext cx="1263650" cy="944244"/>
          </a:xfrm>
          <a:custGeom>
            <a:avLst/>
            <a:gdLst/>
            <a:ahLst/>
            <a:cxnLst/>
            <a:rect l="l" t="t" r="r" b="b"/>
            <a:pathLst>
              <a:path w="1263650" h="944245">
                <a:moveTo>
                  <a:pt x="156972" y="0"/>
                </a:moveTo>
                <a:lnTo>
                  <a:pt x="113996" y="5925"/>
                </a:lnTo>
                <a:lnTo>
                  <a:pt x="75601" y="22622"/>
                </a:lnTo>
                <a:lnTo>
                  <a:pt x="43404" y="48473"/>
                </a:lnTo>
                <a:lnTo>
                  <a:pt x="19025" y="81861"/>
                </a:lnTo>
                <a:lnTo>
                  <a:pt x="4080" y="121166"/>
                </a:lnTo>
                <a:lnTo>
                  <a:pt x="0" y="787146"/>
                </a:lnTo>
                <a:lnTo>
                  <a:pt x="678" y="801880"/>
                </a:lnTo>
                <a:lnTo>
                  <a:pt x="10374" y="843509"/>
                </a:lnTo>
                <a:lnTo>
                  <a:pt x="30302" y="880017"/>
                </a:lnTo>
                <a:lnTo>
                  <a:pt x="58845" y="909788"/>
                </a:lnTo>
                <a:lnTo>
                  <a:pt x="94385" y="931202"/>
                </a:lnTo>
                <a:lnTo>
                  <a:pt x="135304" y="942643"/>
                </a:lnTo>
                <a:lnTo>
                  <a:pt x="1105662" y="944118"/>
                </a:lnTo>
                <a:lnTo>
                  <a:pt x="1120368" y="943442"/>
                </a:lnTo>
                <a:lnTo>
                  <a:pt x="1161998" y="933792"/>
                </a:lnTo>
                <a:lnTo>
                  <a:pt x="1198612" y="913953"/>
                </a:lnTo>
                <a:lnTo>
                  <a:pt x="1228556" y="885533"/>
                </a:lnTo>
                <a:lnTo>
                  <a:pt x="1250178" y="850136"/>
                </a:lnTo>
                <a:lnTo>
                  <a:pt x="1261827" y="809370"/>
                </a:lnTo>
                <a:lnTo>
                  <a:pt x="1263396" y="156971"/>
                </a:lnTo>
                <a:lnTo>
                  <a:pt x="1262713" y="142272"/>
                </a:lnTo>
                <a:lnTo>
                  <a:pt x="1252969" y="100736"/>
                </a:lnTo>
                <a:lnTo>
                  <a:pt x="1232964" y="64289"/>
                </a:lnTo>
                <a:lnTo>
                  <a:pt x="1204349" y="34539"/>
                </a:lnTo>
                <a:lnTo>
                  <a:pt x="1168778" y="13091"/>
                </a:lnTo>
                <a:lnTo>
                  <a:pt x="1127902" y="1552"/>
                </a:lnTo>
                <a:lnTo>
                  <a:pt x="156972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365369" y="5982654"/>
            <a:ext cx="10414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635">
              <a:lnSpc>
                <a:spcPct val="100000"/>
              </a:lnSpc>
            </a:pPr>
            <a:r>
              <a:rPr sz="2000" b="1" spc="-5" dirty="0">
                <a:solidFill>
                  <a:srgbClr val="B2B2B2"/>
                </a:solidFill>
                <a:latin typeface="华文中宋"/>
                <a:cs typeface="华文中宋"/>
              </a:rPr>
              <a:t>基于索引 的算法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553591" y="5252465"/>
            <a:ext cx="349250" cy="262255"/>
          </a:xfrm>
          <a:custGeom>
            <a:avLst/>
            <a:gdLst/>
            <a:ahLst/>
            <a:cxnLst/>
            <a:rect l="l" t="t" r="r" b="b"/>
            <a:pathLst>
              <a:path w="349250" h="262254">
                <a:moveTo>
                  <a:pt x="348996" y="196596"/>
                </a:moveTo>
                <a:lnTo>
                  <a:pt x="262128" y="196596"/>
                </a:lnTo>
                <a:lnTo>
                  <a:pt x="262128" y="0"/>
                </a:lnTo>
                <a:lnTo>
                  <a:pt x="86867" y="0"/>
                </a:lnTo>
                <a:lnTo>
                  <a:pt x="86868" y="196596"/>
                </a:lnTo>
                <a:lnTo>
                  <a:pt x="0" y="196596"/>
                </a:lnTo>
                <a:lnTo>
                  <a:pt x="174498" y="262128"/>
                </a:lnTo>
                <a:lnTo>
                  <a:pt x="348996" y="196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53591" y="5252465"/>
            <a:ext cx="349250" cy="262255"/>
          </a:xfrm>
          <a:custGeom>
            <a:avLst/>
            <a:gdLst/>
            <a:ahLst/>
            <a:cxnLst/>
            <a:rect l="l" t="t" r="r" b="b"/>
            <a:pathLst>
              <a:path w="349250" h="262254">
                <a:moveTo>
                  <a:pt x="0" y="196596"/>
                </a:moveTo>
                <a:lnTo>
                  <a:pt x="86868" y="196596"/>
                </a:lnTo>
                <a:lnTo>
                  <a:pt x="86867" y="0"/>
                </a:lnTo>
                <a:lnTo>
                  <a:pt x="262128" y="0"/>
                </a:lnTo>
                <a:lnTo>
                  <a:pt x="262128" y="196596"/>
                </a:lnTo>
                <a:lnTo>
                  <a:pt x="348996" y="196596"/>
                </a:lnTo>
                <a:lnTo>
                  <a:pt x="174498" y="262128"/>
                </a:lnTo>
                <a:lnTo>
                  <a:pt x="0" y="1965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79833" y="5529071"/>
            <a:ext cx="3891915" cy="0"/>
          </a:xfrm>
          <a:custGeom>
            <a:avLst/>
            <a:gdLst/>
            <a:ahLst/>
            <a:cxnLst/>
            <a:rect l="l" t="t" r="r" b="b"/>
            <a:pathLst>
              <a:path w="3891915">
                <a:moveTo>
                  <a:pt x="0" y="0"/>
                </a:moveTo>
                <a:lnTo>
                  <a:pt x="38915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30103" y="229233"/>
            <a:ext cx="8612372" cy="7067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z="280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20.1 </a:t>
            </a:r>
            <a:r>
              <a:rPr sz="280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为什么需要两趟算法</a:t>
            </a:r>
            <a:r>
              <a:rPr sz="280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 </a:t>
            </a:r>
            <a:endParaRPr lang="en-US" altLang="zh-CN" sz="2800" spc="-5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>
              <a:lnSpc>
                <a:spcPct val="119700"/>
              </a:lnSpc>
              <a:spcBef>
                <a:spcPts val="2300"/>
              </a:spcBef>
            </a:pPr>
            <a:r>
              <a:rPr sz="2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(1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整个关系操作存在的问</a:t>
            </a:r>
            <a:r>
              <a:rPr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题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24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33" name="object 2">
            <a:extLst>
              <a:ext uri="{FF2B5EF4-FFF2-40B4-BE49-F238E27FC236}">
                <a16:creationId xmlns:a16="http://schemas.microsoft.com/office/drawing/2014/main" id="{1D139D3E-6371-403E-A48A-58980E96B209}"/>
              </a:ext>
            </a:extLst>
          </p:cNvPr>
          <p:cNvSpPr/>
          <p:nvPr/>
        </p:nvSpPr>
        <p:spPr>
          <a:xfrm>
            <a:off x="923482" y="8602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B819CC92-26DB-4271-9178-732D709E4DA3}"/>
              </a:ext>
            </a:extLst>
          </p:cNvPr>
          <p:cNvSpPr/>
          <p:nvPr/>
        </p:nvSpPr>
        <p:spPr>
          <a:xfrm>
            <a:off x="923482" y="8858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105150" y="2028825"/>
            <a:ext cx="4483100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1637030" algn="l"/>
              </a:tabLst>
            </a:pPr>
            <a:r>
              <a:rPr lang="zh-CN" altLang="en-US" sz="360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回顾本讲学习了什么</a:t>
            </a:r>
            <a:r>
              <a:rPr lang="en-US" altLang="zh-CN" sz="360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?</a:t>
            </a:r>
            <a:endParaRPr lang="zh-CN" altLang="en-US" sz="3600" dirty="0">
              <a:solidFill>
                <a:schemeClr val="bg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75326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910213" y="1837944"/>
            <a:ext cx="1426210" cy="1096010"/>
          </a:xfrm>
          <a:custGeom>
            <a:avLst/>
            <a:gdLst/>
            <a:ahLst/>
            <a:cxnLst/>
            <a:rect l="l" t="t" r="r" b="b"/>
            <a:pathLst>
              <a:path w="1426210" h="1096010">
                <a:moveTo>
                  <a:pt x="1425702" y="547877"/>
                </a:moveTo>
                <a:lnTo>
                  <a:pt x="1423337" y="502953"/>
                </a:lnTo>
                <a:lnTo>
                  <a:pt x="1416368" y="459026"/>
                </a:lnTo>
                <a:lnTo>
                  <a:pt x="1404976" y="416239"/>
                </a:lnTo>
                <a:lnTo>
                  <a:pt x="1389345" y="374733"/>
                </a:lnTo>
                <a:lnTo>
                  <a:pt x="1369659" y="334648"/>
                </a:lnTo>
                <a:lnTo>
                  <a:pt x="1346101" y="296127"/>
                </a:lnTo>
                <a:lnTo>
                  <a:pt x="1318854" y="259310"/>
                </a:lnTo>
                <a:lnTo>
                  <a:pt x="1288103" y="224338"/>
                </a:lnTo>
                <a:lnTo>
                  <a:pt x="1254029" y="191353"/>
                </a:lnTo>
                <a:lnTo>
                  <a:pt x="1216818" y="160496"/>
                </a:lnTo>
                <a:lnTo>
                  <a:pt x="1176652" y="131907"/>
                </a:lnTo>
                <a:lnTo>
                  <a:pt x="1133715" y="105729"/>
                </a:lnTo>
                <a:lnTo>
                  <a:pt x="1088190" y="82101"/>
                </a:lnTo>
                <a:lnTo>
                  <a:pt x="1040261" y="61166"/>
                </a:lnTo>
                <a:lnTo>
                  <a:pt x="990111" y="43064"/>
                </a:lnTo>
                <a:lnTo>
                  <a:pt x="937924" y="27937"/>
                </a:lnTo>
                <a:lnTo>
                  <a:pt x="883883" y="15926"/>
                </a:lnTo>
                <a:lnTo>
                  <a:pt x="828171" y="7172"/>
                </a:lnTo>
                <a:lnTo>
                  <a:pt x="770972" y="1816"/>
                </a:lnTo>
                <a:lnTo>
                  <a:pt x="712470" y="0"/>
                </a:lnTo>
                <a:lnTo>
                  <a:pt x="654076" y="1816"/>
                </a:lnTo>
                <a:lnTo>
                  <a:pt x="596975" y="7172"/>
                </a:lnTo>
                <a:lnTo>
                  <a:pt x="541350" y="15926"/>
                </a:lnTo>
                <a:lnTo>
                  <a:pt x="487387" y="27937"/>
                </a:lnTo>
                <a:lnTo>
                  <a:pt x="435268" y="43064"/>
                </a:lnTo>
                <a:lnTo>
                  <a:pt x="385178" y="61166"/>
                </a:lnTo>
                <a:lnTo>
                  <a:pt x="337301" y="82101"/>
                </a:lnTo>
                <a:lnTo>
                  <a:pt x="291821" y="105729"/>
                </a:lnTo>
                <a:lnTo>
                  <a:pt x="248922" y="131907"/>
                </a:lnTo>
                <a:lnTo>
                  <a:pt x="208787" y="160496"/>
                </a:lnTo>
                <a:lnTo>
                  <a:pt x="171602" y="191353"/>
                </a:lnTo>
                <a:lnTo>
                  <a:pt x="137550" y="224338"/>
                </a:lnTo>
                <a:lnTo>
                  <a:pt x="106814" y="259310"/>
                </a:lnTo>
                <a:lnTo>
                  <a:pt x="79580" y="296127"/>
                </a:lnTo>
                <a:lnTo>
                  <a:pt x="56030" y="334648"/>
                </a:lnTo>
                <a:lnTo>
                  <a:pt x="36350" y="374733"/>
                </a:lnTo>
                <a:lnTo>
                  <a:pt x="20723" y="416239"/>
                </a:lnTo>
                <a:lnTo>
                  <a:pt x="9332" y="459026"/>
                </a:lnTo>
                <a:lnTo>
                  <a:pt x="2363" y="502953"/>
                </a:lnTo>
                <a:lnTo>
                  <a:pt x="0" y="547877"/>
                </a:lnTo>
                <a:lnTo>
                  <a:pt x="2363" y="592802"/>
                </a:lnTo>
                <a:lnTo>
                  <a:pt x="9332" y="636729"/>
                </a:lnTo>
                <a:lnTo>
                  <a:pt x="20723" y="679516"/>
                </a:lnTo>
                <a:lnTo>
                  <a:pt x="36350" y="721022"/>
                </a:lnTo>
                <a:lnTo>
                  <a:pt x="56030" y="761107"/>
                </a:lnTo>
                <a:lnTo>
                  <a:pt x="79580" y="799628"/>
                </a:lnTo>
                <a:lnTo>
                  <a:pt x="106814" y="836445"/>
                </a:lnTo>
                <a:lnTo>
                  <a:pt x="126492" y="858834"/>
                </a:lnTo>
                <a:lnTo>
                  <a:pt x="126492" y="547877"/>
                </a:lnTo>
                <a:lnTo>
                  <a:pt x="128432" y="510881"/>
                </a:lnTo>
                <a:lnTo>
                  <a:pt x="143509" y="439507"/>
                </a:lnTo>
                <a:lnTo>
                  <a:pt x="172509" y="372391"/>
                </a:lnTo>
                <a:lnTo>
                  <a:pt x="214231" y="310454"/>
                </a:lnTo>
                <a:lnTo>
                  <a:pt x="239487" y="281714"/>
                </a:lnTo>
                <a:lnTo>
                  <a:pt x="267472" y="254613"/>
                </a:lnTo>
                <a:lnTo>
                  <a:pt x="298037" y="229266"/>
                </a:lnTo>
                <a:lnTo>
                  <a:pt x="331030" y="205788"/>
                </a:lnTo>
                <a:lnTo>
                  <a:pt x="366302" y="184294"/>
                </a:lnTo>
                <a:lnTo>
                  <a:pt x="403702" y="164898"/>
                </a:lnTo>
                <a:lnTo>
                  <a:pt x="443080" y="147715"/>
                </a:lnTo>
                <a:lnTo>
                  <a:pt x="484286" y="132861"/>
                </a:lnTo>
                <a:lnTo>
                  <a:pt x="527169" y="120450"/>
                </a:lnTo>
                <a:lnTo>
                  <a:pt x="571580" y="110597"/>
                </a:lnTo>
                <a:lnTo>
                  <a:pt x="617367" y="103417"/>
                </a:lnTo>
                <a:lnTo>
                  <a:pt x="664380" y="99025"/>
                </a:lnTo>
                <a:lnTo>
                  <a:pt x="712470" y="97535"/>
                </a:lnTo>
                <a:lnTo>
                  <a:pt x="760668" y="99025"/>
                </a:lnTo>
                <a:lnTo>
                  <a:pt x="807779" y="103417"/>
                </a:lnTo>
                <a:lnTo>
                  <a:pt x="853653" y="110597"/>
                </a:lnTo>
                <a:lnTo>
                  <a:pt x="898141" y="120450"/>
                </a:lnTo>
                <a:lnTo>
                  <a:pt x="941093" y="132861"/>
                </a:lnTo>
                <a:lnTo>
                  <a:pt x="982359" y="147715"/>
                </a:lnTo>
                <a:lnTo>
                  <a:pt x="1021789" y="164898"/>
                </a:lnTo>
                <a:lnTo>
                  <a:pt x="1059234" y="184294"/>
                </a:lnTo>
                <a:lnTo>
                  <a:pt x="1094544" y="205788"/>
                </a:lnTo>
                <a:lnTo>
                  <a:pt x="1127569" y="229266"/>
                </a:lnTo>
                <a:lnTo>
                  <a:pt x="1158159" y="254613"/>
                </a:lnTo>
                <a:lnTo>
                  <a:pt x="1186165" y="281714"/>
                </a:lnTo>
                <a:lnTo>
                  <a:pt x="1211437" y="310454"/>
                </a:lnTo>
                <a:lnTo>
                  <a:pt x="1253180" y="372391"/>
                </a:lnTo>
                <a:lnTo>
                  <a:pt x="1282190" y="439507"/>
                </a:lnTo>
                <a:lnTo>
                  <a:pt x="1297268" y="510881"/>
                </a:lnTo>
                <a:lnTo>
                  <a:pt x="1299210" y="547877"/>
                </a:lnTo>
                <a:lnTo>
                  <a:pt x="1299210" y="858785"/>
                </a:lnTo>
                <a:lnTo>
                  <a:pt x="1318854" y="836445"/>
                </a:lnTo>
                <a:lnTo>
                  <a:pt x="1346101" y="799628"/>
                </a:lnTo>
                <a:lnTo>
                  <a:pt x="1369659" y="761107"/>
                </a:lnTo>
                <a:lnTo>
                  <a:pt x="1389345" y="721022"/>
                </a:lnTo>
                <a:lnTo>
                  <a:pt x="1404976" y="679516"/>
                </a:lnTo>
                <a:lnTo>
                  <a:pt x="1416368" y="636729"/>
                </a:lnTo>
                <a:lnTo>
                  <a:pt x="1423337" y="592802"/>
                </a:lnTo>
                <a:lnTo>
                  <a:pt x="1425702" y="547877"/>
                </a:lnTo>
                <a:close/>
              </a:path>
              <a:path w="1426210" h="1096010">
                <a:moveTo>
                  <a:pt x="1299210" y="858785"/>
                </a:moveTo>
                <a:lnTo>
                  <a:pt x="1299210" y="547877"/>
                </a:lnTo>
                <a:lnTo>
                  <a:pt x="1297268" y="584874"/>
                </a:lnTo>
                <a:lnTo>
                  <a:pt x="1291545" y="621036"/>
                </a:lnTo>
                <a:lnTo>
                  <a:pt x="1269351" y="690396"/>
                </a:lnTo>
                <a:lnTo>
                  <a:pt x="1233825" y="755037"/>
                </a:lnTo>
                <a:lnTo>
                  <a:pt x="1186165" y="814041"/>
                </a:lnTo>
                <a:lnTo>
                  <a:pt x="1158159" y="841142"/>
                </a:lnTo>
                <a:lnTo>
                  <a:pt x="1127569" y="866489"/>
                </a:lnTo>
                <a:lnTo>
                  <a:pt x="1094544" y="889967"/>
                </a:lnTo>
                <a:lnTo>
                  <a:pt x="1059234" y="911461"/>
                </a:lnTo>
                <a:lnTo>
                  <a:pt x="1021789" y="930857"/>
                </a:lnTo>
                <a:lnTo>
                  <a:pt x="982359" y="948040"/>
                </a:lnTo>
                <a:lnTo>
                  <a:pt x="941093" y="962894"/>
                </a:lnTo>
                <a:lnTo>
                  <a:pt x="898141" y="975305"/>
                </a:lnTo>
                <a:lnTo>
                  <a:pt x="853653" y="985158"/>
                </a:lnTo>
                <a:lnTo>
                  <a:pt x="807779" y="992338"/>
                </a:lnTo>
                <a:lnTo>
                  <a:pt x="760668" y="996730"/>
                </a:lnTo>
                <a:lnTo>
                  <a:pt x="712470" y="998219"/>
                </a:lnTo>
                <a:lnTo>
                  <a:pt x="664380" y="996730"/>
                </a:lnTo>
                <a:lnTo>
                  <a:pt x="617367" y="992338"/>
                </a:lnTo>
                <a:lnTo>
                  <a:pt x="571580" y="985158"/>
                </a:lnTo>
                <a:lnTo>
                  <a:pt x="527169" y="975305"/>
                </a:lnTo>
                <a:lnTo>
                  <a:pt x="484286" y="962894"/>
                </a:lnTo>
                <a:lnTo>
                  <a:pt x="443080" y="948040"/>
                </a:lnTo>
                <a:lnTo>
                  <a:pt x="403702" y="930857"/>
                </a:lnTo>
                <a:lnTo>
                  <a:pt x="366302" y="911461"/>
                </a:lnTo>
                <a:lnTo>
                  <a:pt x="331030" y="889967"/>
                </a:lnTo>
                <a:lnTo>
                  <a:pt x="298037" y="866489"/>
                </a:lnTo>
                <a:lnTo>
                  <a:pt x="267472" y="841142"/>
                </a:lnTo>
                <a:lnTo>
                  <a:pt x="239487" y="814041"/>
                </a:lnTo>
                <a:lnTo>
                  <a:pt x="214231" y="785301"/>
                </a:lnTo>
                <a:lnTo>
                  <a:pt x="172509" y="723364"/>
                </a:lnTo>
                <a:lnTo>
                  <a:pt x="143509" y="656248"/>
                </a:lnTo>
                <a:lnTo>
                  <a:pt x="128432" y="584874"/>
                </a:lnTo>
                <a:lnTo>
                  <a:pt x="126492" y="547877"/>
                </a:lnTo>
                <a:lnTo>
                  <a:pt x="126492" y="858834"/>
                </a:lnTo>
                <a:lnTo>
                  <a:pt x="171602" y="904402"/>
                </a:lnTo>
                <a:lnTo>
                  <a:pt x="208788" y="935259"/>
                </a:lnTo>
                <a:lnTo>
                  <a:pt x="248922" y="963848"/>
                </a:lnTo>
                <a:lnTo>
                  <a:pt x="291821" y="990026"/>
                </a:lnTo>
                <a:lnTo>
                  <a:pt x="337301" y="1013654"/>
                </a:lnTo>
                <a:lnTo>
                  <a:pt x="385178" y="1034589"/>
                </a:lnTo>
                <a:lnTo>
                  <a:pt x="435268" y="1052691"/>
                </a:lnTo>
                <a:lnTo>
                  <a:pt x="487387" y="1067818"/>
                </a:lnTo>
                <a:lnTo>
                  <a:pt x="541350" y="1079829"/>
                </a:lnTo>
                <a:lnTo>
                  <a:pt x="596975" y="1088583"/>
                </a:lnTo>
                <a:lnTo>
                  <a:pt x="654076" y="1093939"/>
                </a:lnTo>
                <a:lnTo>
                  <a:pt x="712470" y="1095755"/>
                </a:lnTo>
                <a:lnTo>
                  <a:pt x="770972" y="1093939"/>
                </a:lnTo>
                <a:lnTo>
                  <a:pt x="828171" y="1088583"/>
                </a:lnTo>
                <a:lnTo>
                  <a:pt x="883883" y="1079829"/>
                </a:lnTo>
                <a:lnTo>
                  <a:pt x="937924" y="1067818"/>
                </a:lnTo>
                <a:lnTo>
                  <a:pt x="990111" y="1052691"/>
                </a:lnTo>
                <a:lnTo>
                  <a:pt x="1040261" y="1034589"/>
                </a:lnTo>
                <a:lnTo>
                  <a:pt x="1088190" y="1013654"/>
                </a:lnTo>
                <a:lnTo>
                  <a:pt x="1133715" y="990026"/>
                </a:lnTo>
                <a:lnTo>
                  <a:pt x="1176652" y="963848"/>
                </a:lnTo>
                <a:lnTo>
                  <a:pt x="1216818" y="935259"/>
                </a:lnTo>
                <a:lnTo>
                  <a:pt x="1254029" y="904402"/>
                </a:lnTo>
                <a:lnTo>
                  <a:pt x="1288103" y="871417"/>
                </a:lnTo>
                <a:lnTo>
                  <a:pt x="1299210" y="858785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27561" y="1928622"/>
            <a:ext cx="1191260" cy="916305"/>
          </a:xfrm>
          <a:custGeom>
            <a:avLst/>
            <a:gdLst/>
            <a:ahLst/>
            <a:cxnLst/>
            <a:rect l="l" t="t" r="r" b="b"/>
            <a:pathLst>
              <a:path w="1191260" h="916305">
                <a:moveTo>
                  <a:pt x="1191006" y="457962"/>
                </a:moveTo>
                <a:lnTo>
                  <a:pt x="1183209" y="383663"/>
                </a:lnTo>
                <a:lnTo>
                  <a:pt x="1160635" y="313188"/>
                </a:lnTo>
                <a:lnTo>
                  <a:pt x="1124510" y="247476"/>
                </a:lnTo>
                <a:lnTo>
                  <a:pt x="1101749" y="216701"/>
                </a:lnTo>
                <a:lnTo>
                  <a:pt x="1076059" y="187470"/>
                </a:lnTo>
                <a:lnTo>
                  <a:pt x="1047594" y="159901"/>
                </a:lnTo>
                <a:lnTo>
                  <a:pt x="1016508" y="134111"/>
                </a:lnTo>
                <a:lnTo>
                  <a:pt x="982952" y="110220"/>
                </a:lnTo>
                <a:lnTo>
                  <a:pt x="947080" y="88343"/>
                </a:lnTo>
                <a:lnTo>
                  <a:pt x="909046" y="68599"/>
                </a:lnTo>
                <a:lnTo>
                  <a:pt x="869003" y="51105"/>
                </a:lnTo>
                <a:lnTo>
                  <a:pt x="827103" y="35980"/>
                </a:lnTo>
                <a:lnTo>
                  <a:pt x="783500" y="23341"/>
                </a:lnTo>
                <a:lnTo>
                  <a:pt x="738347" y="13306"/>
                </a:lnTo>
                <a:lnTo>
                  <a:pt x="691798" y="5992"/>
                </a:lnTo>
                <a:lnTo>
                  <a:pt x="644005" y="1517"/>
                </a:lnTo>
                <a:lnTo>
                  <a:pt x="595122" y="0"/>
                </a:lnTo>
                <a:lnTo>
                  <a:pt x="546347" y="1517"/>
                </a:lnTo>
                <a:lnTo>
                  <a:pt x="498652" y="5992"/>
                </a:lnTo>
                <a:lnTo>
                  <a:pt x="452190" y="13306"/>
                </a:lnTo>
                <a:lnTo>
                  <a:pt x="407115" y="23341"/>
                </a:lnTo>
                <a:lnTo>
                  <a:pt x="363581" y="35980"/>
                </a:lnTo>
                <a:lnTo>
                  <a:pt x="321741" y="51105"/>
                </a:lnTo>
                <a:lnTo>
                  <a:pt x="281750" y="68599"/>
                </a:lnTo>
                <a:lnTo>
                  <a:pt x="243760" y="88343"/>
                </a:lnTo>
                <a:lnTo>
                  <a:pt x="207927" y="110220"/>
                </a:lnTo>
                <a:lnTo>
                  <a:pt x="174402" y="134112"/>
                </a:lnTo>
                <a:lnTo>
                  <a:pt x="143341" y="159901"/>
                </a:lnTo>
                <a:lnTo>
                  <a:pt x="114897" y="187470"/>
                </a:lnTo>
                <a:lnTo>
                  <a:pt x="89223" y="216701"/>
                </a:lnTo>
                <a:lnTo>
                  <a:pt x="66474" y="247476"/>
                </a:lnTo>
                <a:lnTo>
                  <a:pt x="30364" y="313188"/>
                </a:lnTo>
                <a:lnTo>
                  <a:pt x="7796" y="383663"/>
                </a:lnTo>
                <a:lnTo>
                  <a:pt x="0" y="457962"/>
                </a:lnTo>
                <a:lnTo>
                  <a:pt x="1974" y="495529"/>
                </a:lnTo>
                <a:lnTo>
                  <a:pt x="17310" y="568034"/>
                </a:lnTo>
                <a:lnTo>
                  <a:pt x="46803" y="636246"/>
                </a:lnTo>
                <a:lnTo>
                  <a:pt x="89223" y="699222"/>
                </a:lnTo>
                <a:lnTo>
                  <a:pt x="114897" y="728453"/>
                </a:lnTo>
                <a:lnTo>
                  <a:pt x="143341" y="756022"/>
                </a:lnTo>
                <a:lnTo>
                  <a:pt x="174402" y="781812"/>
                </a:lnTo>
                <a:lnTo>
                  <a:pt x="207927" y="805703"/>
                </a:lnTo>
                <a:lnTo>
                  <a:pt x="243760" y="827580"/>
                </a:lnTo>
                <a:lnTo>
                  <a:pt x="281750" y="847324"/>
                </a:lnTo>
                <a:lnTo>
                  <a:pt x="321741" y="864818"/>
                </a:lnTo>
                <a:lnTo>
                  <a:pt x="363581" y="879943"/>
                </a:lnTo>
                <a:lnTo>
                  <a:pt x="407115" y="892582"/>
                </a:lnTo>
                <a:lnTo>
                  <a:pt x="452190" y="902617"/>
                </a:lnTo>
                <a:lnTo>
                  <a:pt x="498652" y="909931"/>
                </a:lnTo>
                <a:lnTo>
                  <a:pt x="546347" y="914406"/>
                </a:lnTo>
                <a:lnTo>
                  <a:pt x="595122" y="915924"/>
                </a:lnTo>
                <a:lnTo>
                  <a:pt x="644005" y="914406"/>
                </a:lnTo>
                <a:lnTo>
                  <a:pt x="691798" y="909931"/>
                </a:lnTo>
                <a:lnTo>
                  <a:pt x="738347" y="902617"/>
                </a:lnTo>
                <a:lnTo>
                  <a:pt x="783500" y="892582"/>
                </a:lnTo>
                <a:lnTo>
                  <a:pt x="827103" y="879943"/>
                </a:lnTo>
                <a:lnTo>
                  <a:pt x="869003" y="864818"/>
                </a:lnTo>
                <a:lnTo>
                  <a:pt x="909046" y="847324"/>
                </a:lnTo>
                <a:lnTo>
                  <a:pt x="947080" y="827580"/>
                </a:lnTo>
                <a:lnTo>
                  <a:pt x="982952" y="805703"/>
                </a:lnTo>
                <a:lnTo>
                  <a:pt x="1016508" y="781812"/>
                </a:lnTo>
                <a:lnTo>
                  <a:pt x="1047594" y="756022"/>
                </a:lnTo>
                <a:lnTo>
                  <a:pt x="1076059" y="728453"/>
                </a:lnTo>
                <a:lnTo>
                  <a:pt x="1101749" y="699222"/>
                </a:lnTo>
                <a:lnTo>
                  <a:pt x="1124510" y="668447"/>
                </a:lnTo>
                <a:lnTo>
                  <a:pt x="1160635" y="602735"/>
                </a:lnTo>
                <a:lnTo>
                  <a:pt x="1183209" y="532260"/>
                </a:lnTo>
                <a:lnTo>
                  <a:pt x="1191006" y="4579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7561" y="1928622"/>
            <a:ext cx="1191260" cy="916305"/>
          </a:xfrm>
          <a:custGeom>
            <a:avLst/>
            <a:gdLst/>
            <a:ahLst/>
            <a:cxnLst/>
            <a:rect l="l" t="t" r="r" b="b"/>
            <a:pathLst>
              <a:path w="1191260" h="916305">
                <a:moveTo>
                  <a:pt x="595122" y="0"/>
                </a:moveTo>
                <a:lnTo>
                  <a:pt x="546347" y="1517"/>
                </a:lnTo>
                <a:lnTo>
                  <a:pt x="498652" y="5992"/>
                </a:lnTo>
                <a:lnTo>
                  <a:pt x="452190" y="13306"/>
                </a:lnTo>
                <a:lnTo>
                  <a:pt x="407115" y="23341"/>
                </a:lnTo>
                <a:lnTo>
                  <a:pt x="363581" y="35980"/>
                </a:lnTo>
                <a:lnTo>
                  <a:pt x="321741" y="51105"/>
                </a:lnTo>
                <a:lnTo>
                  <a:pt x="281750" y="68599"/>
                </a:lnTo>
                <a:lnTo>
                  <a:pt x="243760" y="88343"/>
                </a:lnTo>
                <a:lnTo>
                  <a:pt x="207927" y="110220"/>
                </a:lnTo>
                <a:lnTo>
                  <a:pt x="174402" y="134112"/>
                </a:lnTo>
                <a:lnTo>
                  <a:pt x="143341" y="159901"/>
                </a:lnTo>
                <a:lnTo>
                  <a:pt x="114897" y="187470"/>
                </a:lnTo>
                <a:lnTo>
                  <a:pt x="89223" y="216701"/>
                </a:lnTo>
                <a:lnTo>
                  <a:pt x="66474" y="247476"/>
                </a:lnTo>
                <a:lnTo>
                  <a:pt x="30364" y="313188"/>
                </a:lnTo>
                <a:lnTo>
                  <a:pt x="7796" y="383663"/>
                </a:lnTo>
                <a:lnTo>
                  <a:pt x="0" y="457962"/>
                </a:lnTo>
                <a:lnTo>
                  <a:pt x="1974" y="495529"/>
                </a:lnTo>
                <a:lnTo>
                  <a:pt x="17310" y="568034"/>
                </a:lnTo>
                <a:lnTo>
                  <a:pt x="46803" y="636246"/>
                </a:lnTo>
                <a:lnTo>
                  <a:pt x="89223" y="699222"/>
                </a:lnTo>
                <a:lnTo>
                  <a:pt x="114897" y="728453"/>
                </a:lnTo>
                <a:lnTo>
                  <a:pt x="143341" y="756022"/>
                </a:lnTo>
                <a:lnTo>
                  <a:pt x="174402" y="781812"/>
                </a:lnTo>
                <a:lnTo>
                  <a:pt x="207927" y="805703"/>
                </a:lnTo>
                <a:lnTo>
                  <a:pt x="243760" y="827580"/>
                </a:lnTo>
                <a:lnTo>
                  <a:pt x="281750" y="847324"/>
                </a:lnTo>
                <a:lnTo>
                  <a:pt x="321741" y="864818"/>
                </a:lnTo>
                <a:lnTo>
                  <a:pt x="363581" y="879943"/>
                </a:lnTo>
                <a:lnTo>
                  <a:pt x="407115" y="892582"/>
                </a:lnTo>
                <a:lnTo>
                  <a:pt x="452190" y="902617"/>
                </a:lnTo>
                <a:lnTo>
                  <a:pt x="498652" y="909931"/>
                </a:lnTo>
                <a:lnTo>
                  <a:pt x="546347" y="914406"/>
                </a:lnTo>
                <a:lnTo>
                  <a:pt x="595122" y="915924"/>
                </a:lnTo>
                <a:lnTo>
                  <a:pt x="644005" y="914406"/>
                </a:lnTo>
                <a:lnTo>
                  <a:pt x="691798" y="909931"/>
                </a:lnTo>
                <a:lnTo>
                  <a:pt x="738347" y="902617"/>
                </a:lnTo>
                <a:lnTo>
                  <a:pt x="783500" y="892582"/>
                </a:lnTo>
                <a:lnTo>
                  <a:pt x="827103" y="879943"/>
                </a:lnTo>
                <a:lnTo>
                  <a:pt x="869003" y="864818"/>
                </a:lnTo>
                <a:lnTo>
                  <a:pt x="909046" y="847324"/>
                </a:lnTo>
                <a:lnTo>
                  <a:pt x="947080" y="827580"/>
                </a:lnTo>
                <a:lnTo>
                  <a:pt x="982952" y="805703"/>
                </a:lnTo>
                <a:lnTo>
                  <a:pt x="1016508" y="781812"/>
                </a:lnTo>
                <a:lnTo>
                  <a:pt x="1047594" y="756022"/>
                </a:lnTo>
                <a:lnTo>
                  <a:pt x="1076059" y="728453"/>
                </a:lnTo>
                <a:lnTo>
                  <a:pt x="1101749" y="699222"/>
                </a:lnTo>
                <a:lnTo>
                  <a:pt x="1124510" y="668447"/>
                </a:lnTo>
                <a:lnTo>
                  <a:pt x="1160635" y="602735"/>
                </a:lnTo>
                <a:lnTo>
                  <a:pt x="1183209" y="532260"/>
                </a:lnTo>
                <a:lnTo>
                  <a:pt x="1191006" y="457962"/>
                </a:lnTo>
                <a:lnTo>
                  <a:pt x="1189031" y="420394"/>
                </a:lnTo>
                <a:lnTo>
                  <a:pt x="1173692" y="347889"/>
                </a:lnTo>
                <a:lnTo>
                  <a:pt x="1144190" y="279677"/>
                </a:lnTo>
                <a:lnTo>
                  <a:pt x="1101749" y="216701"/>
                </a:lnTo>
                <a:lnTo>
                  <a:pt x="1076059" y="187470"/>
                </a:lnTo>
                <a:lnTo>
                  <a:pt x="1047594" y="159901"/>
                </a:lnTo>
                <a:lnTo>
                  <a:pt x="1016508" y="134111"/>
                </a:lnTo>
                <a:lnTo>
                  <a:pt x="982952" y="110220"/>
                </a:lnTo>
                <a:lnTo>
                  <a:pt x="947080" y="88343"/>
                </a:lnTo>
                <a:lnTo>
                  <a:pt x="909046" y="68599"/>
                </a:lnTo>
                <a:lnTo>
                  <a:pt x="869003" y="51105"/>
                </a:lnTo>
                <a:lnTo>
                  <a:pt x="827103" y="35980"/>
                </a:lnTo>
                <a:lnTo>
                  <a:pt x="783500" y="23341"/>
                </a:lnTo>
                <a:lnTo>
                  <a:pt x="738347" y="13306"/>
                </a:lnTo>
                <a:lnTo>
                  <a:pt x="691798" y="5992"/>
                </a:lnTo>
                <a:lnTo>
                  <a:pt x="644005" y="1517"/>
                </a:lnTo>
                <a:lnTo>
                  <a:pt x="595122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04415" y="2057135"/>
            <a:ext cx="635000" cy="695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两趟 算法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59343" y="1836420"/>
            <a:ext cx="1424940" cy="1096010"/>
          </a:xfrm>
          <a:custGeom>
            <a:avLst/>
            <a:gdLst/>
            <a:ahLst/>
            <a:cxnLst/>
            <a:rect l="l" t="t" r="r" b="b"/>
            <a:pathLst>
              <a:path w="1424939" h="1096010">
                <a:moveTo>
                  <a:pt x="1424940" y="547877"/>
                </a:moveTo>
                <a:lnTo>
                  <a:pt x="1422581" y="502953"/>
                </a:lnTo>
                <a:lnTo>
                  <a:pt x="1415627" y="459026"/>
                </a:lnTo>
                <a:lnTo>
                  <a:pt x="1404260" y="416239"/>
                </a:lnTo>
                <a:lnTo>
                  <a:pt x="1388662" y="374733"/>
                </a:lnTo>
                <a:lnTo>
                  <a:pt x="1369016" y="334648"/>
                </a:lnTo>
                <a:lnTo>
                  <a:pt x="1345503" y="296127"/>
                </a:lnTo>
                <a:lnTo>
                  <a:pt x="1318307" y="259310"/>
                </a:lnTo>
                <a:lnTo>
                  <a:pt x="1287609" y="224338"/>
                </a:lnTo>
                <a:lnTo>
                  <a:pt x="1253592" y="191353"/>
                </a:lnTo>
                <a:lnTo>
                  <a:pt x="1216437" y="160496"/>
                </a:lnTo>
                <a:lnTo>
                  <a:pt x="1176328" y="131907"/>
                </a:lnTo>
                <a:lnTo>
                  <a:pt x="1133447" y="105729"/>
                </a:lnTo>
                <a:lnTo>
                  <a:pt x="1087976" y="82101"/>
                </a:lnTo>
                <a:lnTo>
                  <a:pt x="1040097" y="61166"/>
                </a:lnTo>
                <a:lnTo>
                  <a:pt x="989992" y="43064"/>
                </a:lnTo>
                <a:lnTo>
                  <a:pt x="937845" y="27937"/>
                </a:lnTo>
                <a:lnTo>
                  <a:pt x="883836" y="15926"/>
                </a:lnTo>
                <a:lnTo>
                  <a:pt x="828149" y="7172"/>
                </a:lnTo>
                <a:lnTo>
                  <a:pt x="770966" y="1816"/>
                </a:lnTo>
                <a:lnTo>
                  <a:pt x="712470" y="0"/>
                </a:lnTo>
                <a:lnTo>
                  <a:pt x="653973" y="1816"/>
                </a:lnTo>
                <a:lnTo>
                  <a:pt x="596790" y="7172"/>
                </a:lnTo>
                <a:lnTo>
                  <a:pt x="541103" y="15926"/>
                </a:lnTo>
                <a:lnTo>
                  <a:pt x="487094" y="27937"/>
                </a:lnTo>
                <a:lnTo>
                  <a:pt x="434947" y="43064"/>
                </a:lnTo>
                <a:lnTo>
                  <a:pt x="384842" y="61166"/>
                </a:lnTo>
                <a:lnTo>
                  <a:pt x="336963" y="82101"/>
                </a:lnTo>
                <a:lnTo>
                  <a:pt x="291492" y="105729"/>
                </a:lnTo>
                <a:lnTo>
                  <a:pt x="248611" y="131907"/>
                </a:lnTo>
                <a:lnTo>
                  <a:pt x="208502" y="160496"/>
                </a:lnTo>
                <a:lnTo>
                  <a:pt x="171347" y="191353"/>
                </a:lnTo>
                <a:lnTo>
                  <a:pt x="137330" y="224338"/>
                </a:lnTo>
                <a:lnTo>
                  <a:pt x="106632" y="259310"/>
                </a:lnTo>
                <a:lnTo>
                  <a:pt x="79436" y="296127"/>
                </a:lnTo>
                <a:lnTo>
                  <a:pt x="55923" y="334648"/>
                </a:lnTo>
                <a:lnTo>
                  <a:pt x="36277" y="374733"/>
                </a:lnTo>
                <a:lnTo>
                  <a:pt x="20679" y="416239"/>
                </a:lnTo>
                <a:lnTo>
                  <a:pt x="9312" y="459026"/>
                </a:lnTo>
                <a:lnTo>
                  <a:pt x="2358" y="502953"/>
                </a:lnTo>
                <a:lnTo>
                  <a:pt x="0" y="547877"/>
                </a:lnTo>
                <a:lnTo>
                  <a:pt x="2358" y="592802"/>
                </a:lnTo>
                <a:lnTo>
                  <a:pt x="9312" y="636729"/>
                </a:lnTo>
                <a:lnTo>
                  <a:pt x="20679" y="679516"/>
                </a:lnTo>
                <a:lnTo>
                  <a:pt x="36277" y="721022"/>
                </a:lnTo>
                <a:lnTo>
                  <a:pt x="55923" y="761107"/>
                </a:lnTo>
                <a:lnTo>
                  <a:pt x="79436" y="799628"/>
                </a:lnTo>
                <a:lnTo>
                  <a:pt x="106632" y="836445"/>
                </a:lnTo>
                <a:lnTo>
                  <a:pt x="125730" y="858201"/>
                </a:lnTo>
                <a:lnTo>
                  <a:pt x="125730" y="547877"/>
                </a:lnTo>
                <a:lnTo>
                  <a:pt x="127676" y="510875"/>
                </a:lnTo>
                <a:lnTo>
                  <a:pt x="142793" y="439460"/>
                </a:lnTo>
                <a:lnTo>
                  <a:pt x="171866" y="372272"/>
                </a:lnTo>
                <a:lnTo>
                  <a:pt x="213684" y="310239"/>
                </a:lnTo>
                <a:lnTo>
                  <a:pt x="238993" y="281446"/>
                </a:lnTo>
                <a:lnTo>
                  <a:pt x="267034" y="254289"/>
                </a:lnTo>
                <a:lnTo>
                  <a:pt x="297656" y="228885"/>
                </a:lnTo>
                <a:lnTo>
                  <a:pt x="330706" y="205350"/>
                </a:lnTo>
                <a:lnTo>
                  <a:pt x="366034" y="183800"/>
                </a:lnTo>
                <a:lnTo>
                  <a:pt x="403488" y="164351"/>
                </a:lnTo>
                <a:lnTo>
                  <a:pt x="442916" y="147118"/>
                </a:lnTo>
                <a:lnTo>
                  <a:pt x="484167" y="132218"/>
                </a:lnTo>
                <a:lnTo>
                  <a:pt x="527090" y="119768"/>
                </a:lnTo>
                <a:lnTo>
                  <a:pt x="571533" y="109882"/>
                </a:lnTo>
                <a:lnTo>
                  <a:pt x="617345" y="102677"/>
                </a:lnTo>
                <a:lnTo>
                  <a:pt x="664374" y="98269"/>
                </a:lnTo>
                <a:lnTo>
                  <a:pt x="712470" y="96773"/>
                </a:lnTo>
                <a:lnTo>
                  <a:pt x="760565" y="98269"/>
                </a:lnTo>
                <a:lnTo>
                  <a:pt x="807594" y="102677"/>
                </a:lnTo>
                <a:lnTo>
                  <a:pt x="853406" y="109882"/>
                </a:lnTo>
                <a:lnTo>
                  <a:pt x="897849" y="119768"/>
                </a:lnTo>
                <a:lnTo>
                  <a:pt x="940772" y="132218"/>
                </a:lnTo>
                <a:lnTo>
                  <a:pt x="982023" y="147118"/>
                </a:lnTo>
                <a:lnTo>
                  <a:pt x="1021451" y="164351"/>
                </a:lnTo>
                <a:lnTo>
                  <a:pt x="1058905" y="183800"/>
                </a:lnTo>
                <a:lnTo>
                  <a:pt x="1094233" y="205350"/>
                </a:lnTo>
                <a:lnTo>
                  <a:pt x="1127283" y="228885"/>
                </a:lnTo>
                <a:lnTo>
                  <a:pt x="1157905" y="254289"/>
                </a:lnTo>
                <a:lnTo>
                  <a:pt x="1185946" y="281446"/>
                </a:lnTo>
                <a:lnTo>
                  <a:pt x="1211255" y="310239"/>
                </a:lnTo>
                <a:lnTo>
                  <a:pt x="1253073" y="372272"/>
                </a:lnTo>
                <a:lnTo>
                  <a:pt x="1282146" y="439460"/>
                </a:lnTo>
                <a:lnTo>
                  <a:pt x="1297263" y="510875"/>
                </a:lnTo>
                <a:lnTo>
                  <a:pt x="1299210" y="547877"/>
                </a:lnTo>
                <a:lnTo>
                  <a:pt x="1299210" y="858201"/>
                </a:lnTo>
                <a:lnTo>
                  <a:pt x="1318307" y="836445"/>
                </a:lnTo>
                <a:lnTo>
                  <a:pt x="1345503" y="799628"/>
                </a:lnTo>
                <a:lnTo>
                  <a:pt x="1369016" y="761107"/>
                </a:lnTo>
                <a:lnTo>
                  <a:pt x="1388662" y="721022"/>
                </a:lnTo>
                <a:lnTo>
                  <a:pt x="1404260" y="679516"/>
                </a:lnTo>
                <a:lnTo>
                  <a:pt x="1415627" y="636729"/>
                </a:lnTo>
                <a:lnTo>
                  <a:pt x="1422581" y="592802"/>
                </a:lnTo>
                <a:lnTo>
                  <a:pt x="1424940" y="547877"/>
                </a:lnTo>
                <a:close/>
              </a:path>
              <a:path w="1424939" h="1096010">
                <a:moveTo>
                  <a:pt x="1299210" y="858201"/>
                </a:moveTo>
                <a:lnTo>
                  <a:pt x="1299210" y="547877"/>
                </a:lnTo>
                <a:lnTo>
                  <a:pt x="1297263" y="584771"/>
                </a:lnTo>
                <a:lnTo>
                  <a:pt x="1291525" y="620851"/>
                </a:lnTo>
                <a:lnTo>
                  <a:pt x="1269278" y="690103"/>
                </a:lnTo>
                <a:lnTo>
                  <a:pt x="1233681" y="754701"/>
                </a:lnTo>
                <a:lnTo>
                  <a:pt x="1185946" y="813712"/>
                </a:lnTo>
                <a:lnTo>
                  <a:pt x="1157905" y="840831"/>
                </a:lnTo>
                <a:lnTo>
                  <a:pt x="1127283" y="866203"/>
                </a:lnTo>
                <a:lnTo>
                  <a:pt x="1094233" y="889712"/>
                </a:lnTo>
                <a:lnTo>
                  <a:pt x="1058905" y="911242"/>
                </a:lnTo>
                <a:lnTo>
                  <a:pt x="1021451" y="930675"/>
                </a:lnTo>
                <a:lnTo>
                  <a:pt x="982023" y="947895"/>
                </a:lnTo>
                <a:lnTo>
                  <a:pt x="940772" y="962786"/>
                </a:lnTo>
                <a:lnTo>
                  <a:pt x="897849" y="975231"/>
                </a:lnTo>
                <a:lnTo>
                  <a:pt x="853406" y="985114"/>
                </a:lnTo>
                <a:lnTo>
                  <a:pt x="807594" y="992317"/>
                </a:lnTo>
                <a:lnTo>
                  <a:pt x="760565" y="996724"/>
                </a:lnTo>
                <a:lnTo>
                  <a:pt x="712470" y="998219"/>
                </a:lnTo>
                <a:lnTo>
                  <a:pt x="664374" y="996724"/>
                </a:lnTo>
                <a:lnTo>
                  <a:pt x="617345" y="992317"/>
                </a:lnTo>
                <a:lnTo>
                  <a:pt x="571533" y="985114"/>
                </a:lnTo>
                <a:lnTo>
                  <a:pt x="527090" y="975231"/>
                </a:lnTo>
                <a:lnTo>
                  <a:pt x="484167" y="962786"/>
                </a:lnTo>
                <a:lnTo>
                  <a:pt x="442916" y="947895"/>
                </a:lnTo>
                <a:lnTo>
                  <a:pt x="403488" y="930675"/>
                </a:lnTo>
                <a:lnTo>
                  <a:pt x="366034" y="911242"/>
                </a:lnTo>
                <a:lnTo>
                  <a:pt x="330706" y="889712"/>
                </a:lnTo>
                <a:lnTo>
                  <a:pt x="297656" y="866203"/>
                </a:lnTo>
                <a:lnTo>
                  <a:pt x="267034" y="840831"/>
                </a:lnTo>
                <a:lnTo>
                  <a:pt x="238993" y="813712"/>
                </a:lnTo>
                <a:lnTo>
                  <a:pt x="213684" y="784963"/>
                </a:lnTo>
                <a:lnTo>
                  <a:pt x="171866" y="723042"/>
                </a:lnTo>
                <a:lnTo>
                  <a:pt x="142793" y="656001"/>
                </a:lnTo>
                <a:lnTo>
                  <a:pt x="127676" y="584771"/>
                </a:lnTo>
                <a:lnTo>
                  <a:pt x="125730" y="547877"/>
                </a:lnTo>
                <a:lnTo>
                  <a:pt x="125730" y="858201"/>
                </a:lnTo>
                <a:lnTo>
                  <a:pt x="171347" y="904402"/>
                </a:lnTo>
                <a:lnTo>
                  <a:pt x="208502" y="935259"/>
                </a:lnTo>
                <a:lnTo>
                  <a:pt x="248611" y="963848"/>
                </a:lnTo>
                <a:lnTo>
                  <a:pt x="291492" y="990026"/>
                </a:lnTo>
                <a:lnTo>
                  <a:pt x="336963" y="1013654"/>
                </a:lnTo>
                <a:lnTo>
                  <a:pt x="384842" y="1034589"/>
                </a:lnTo>
                <a:lnTo>
                  <a:pt x="434947" y="1052691"/>
                </a:lnTo>
                <a:lnTo>
                  <a:pt x="487094" y="1067818"/>
                </a:lnTo>
                <a:lnTo>
                  <a:pt x="541103" y="1079829"/>
                </a:lnTo>
                <a:lnTo>
                  <a:pt x="596790" y="1088583"/>
                </a:lnTo>
                <a:lnTo>
                  <a:pt x="653973" y="1093939"/>
                </a:lnTo>
                <a:lnTo>
                  <a:pt x="712470" y="1095755"/>
                </a:lnTo>
                <a:lnTo>
                  <a:pt x="770966" y="1093939"/>
                </a:lnTo>
                <a:lnTo>
                  <a:pt x="828149" y="1088583"/>
                </a:lnTo>
                <a:lnTo>
                  <a:pt x="883836" y="1079829"/>
                </a:lnTo>
                <a:lnTo>
                  <a:pt x="937845" y="1067818"/>
                </a:lnTo>
                <a:lnTo>
                  <a:pt x="989992" y="1052691"/>
                </a:lnTo>
                <a:lnTo>
                  <a:pt x="1040097" y="1034589"/>
                </a:lnTo>
                <a:lnTo>
                  <a:pt x="1087976" y="1013654"/>
                </a:lnTo>
                <a:lnTo>
                  <a:pt x="1133447" y="990026"/>
                </a:lnTo>
                <a:lnTo>
                  <a:pt x="1176328" y="963848"/>
                </a:lnTo>
                <a:lnTo>
                  <a:pt x="1216437" y="935259"/>
                </a:lnTo>
                <a:lnTo>
                  <a:pt x="1253592" y="904402"/>
                </a:lnTo>
                <a:lnTo>
                  <a:pt x="1287609" y="871417"/>
                </a:lnTo>
                <a:lnTo>
                  <a:pt x="1299210" y="858201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6691" y="1927098"/>
            <a:ext cx="1190625" cy="916305"/>
          </a:xfrm>
          <a:custGeom>
            <a:avLst/>
            <a:gdLst/>
            <a:ahLst/>
            <a:cxnLst/>
            <a:rect l="l" t="t" r="r" b="b"/>
            <a:pathLst>
              <a:path w="1190625" h="916305">
                <a:moveTo>
                  <a:pt x="1190243" y="457962"/>
                </a:moveTo>
                <a:lnTo>
                  <a:pt x="1182468" y="383663"/>
                </a:lnTo>
                <a:lnTo>
                  <a:pt x="1159952" y="313188"/>
                </a:lnTo>
                <a:lnTo>
                  <a:pt x="1123913" y="247476"/>
                </a:lnTo>
                <a:lnTo>
                  <a:pt x="1101202" y="216701"/>
                </a:lnTo>
                <a:lnTo>
                  <a:pt x="1075566" y="187470"/>
                </a:lnTo>
                <a:lnTo>
                  <a:pt x="1047156" y="159901"/>
                </a:lnTo>
                <a:lnTo>
                  <a:pt x="1016126" y="134111"/>
                </a:lnTo>
                <a:lnTo>
                  <a:pt x="982628" y="110220"/>
                </a:lnTo>
                <a:lnTo>
                  <a:pt x="946812" y="88343"/>
                </a:lnTo>
                <a:lnTo>
                  <a:pt x="908831" y="68599"/>
                </a:lnTo>
                <a:lnTo>
                  <a:pt x="868838" y="51105"/>
                </a:lnTo>
                <a:lnTo>
                  <a:pt x="826984" y="35980"/>
                </a:lnTo>
                <a:lnTo>
                  <a:pt x="783421" y="23341"/>
                </a:lnTo>
                <a:lnTo>
                  <a:pt x="738301" y="13306"/>
                </a:lnTo>
                <a:lnTo>
                  <a:pt x="691777" y="5992"/>
                </a:lnTo>
                <a:lnTo>
                  <a:pt x="643999" y="1517"/>
                </a:lnTo>
                <a:lnTo>
                  <a:pt x="595121" y="0"/>
                </a:lnTo>
                <a:lnTo>
                  <a:pt x="546347" y="1517"/>
                </a:lnTo>
                <a:lnTo>
                  <a:pt x="498652" y="5992"/>
                </a:lnTo>
                <a:lnTo>
                  <a:pt x="452190" y="13306"/>
                </a:lnTo>
                <a:lnTo>
                  <a:pt x="407115" y="23341"/>
                </a:lnTo>
                <a:lnTo>
                  <a:pt x="363581" y="35980"/>
                </a:lnTo>
                <a:lnTo>
                  <a:pt x="321741" y="51105"/>
                </a:lnTo>
                <a:lnTo>
                  <a:pt x="281750" y="68599"/>
                </a:lnTo>
                <a:lnTo>
                  <a:pt x="243760" y="88343"/>
                </a:lnTo>
                <a:lnTo>
                  <a:pt x="207927" y="110220"/>
                </a:lnTo>
                <a:lnTo>
                  <a:pt x="174402" y="134112"/>
                </a:lnTo>
                <a:lnTo>
                  <a:pt x="143341" y="159901"/>
                </a:lnTo>
                <a:lnTo>
                  <a:pt x="114897" y="187470"/>
                </a:lnTo>
                <a:lnTo>
                  <a:pt x="89223" y="216701"/>
                </a:lnTo>
                <a:lnTo>
                  <a:pt x="66474" y="247476"/>
                </a:lnTo>
                <a:lnTo>
                  <a:pt x="30364" y="313188"/>
                </a:lnTo>
                <a:lnTo>
                  <a:pt x="7796" y="383663"/>
                </a:lnTo>
                <a:lnTo>
                  <a:pt x="0" y="457962"/>
                </a:lnTo>
                <a:lnTo>
                  <a:pt x="1974" y="495529"/>
                </a:lnTo>
                <a:lnTo>
                  <a:pt x="17310" y="568034"/>
                </a:lnTo>
                <a:lnTo>
                  <a:pt x="46803" y="636246"/>
                </a:lnTo>
                <a:lnTo>
                  <a:pt x="89223" y="699222"/>
                </a:lnTo>
                <a:lnTo>
                  <a:pt x="114897" y="728453"/>
                </a:lnTo>
                <a:lnTo>
                  <a:pt x="143341" y="756022"/>
                </a:lnTo>
                <a:lnTo>
                  <a:pt x="174402" y="781812"/>
                </a:lnTo>
                <a:lnTo>
                  <a:pt x="207927" y="805703"/>
                </a:lnTo>
                <a:lnTo>
                  <a:pt x="243760" y="827580"/>
                </a:lnTo>
                <a:lnTo>
                  <a:pt x="281750" y="847324"/>
                </a:lnTo>
                <a:lnTo>
                  <a:pt x="321741" y="864818"/>
                </a:lnTo>
                <a:lnTo>
                  <a:pt x="363581" y="879943"/>
                </a:lnTo>
                <a:lnTo>
                  <a:pt x="407115" y="892582"/>
                </a:lnTo>
                <a:lnTo>
                  <a:pt x="452190" y="902617"/>
                </a:lnTo>
                <a:lnTo>
                  <a:pt x="498652" y="909931"/>
                </a:lnTo>
                <a:lnTo>
                  <a:pt x="546347" y="914406"/>
                </a:lnTo>
                <a:lnTo>
                  <a:pt x="595121" y="915924"/>
                </a:lnTo>
                <a:lnTo>
                  <a:pt x="643999" y="914406"/>
                </a:lnTo>
                <a:lnTo>
                  <a:pt x="691777" y="909931"/>
                </a:lnTo>
                <a:lnTo>
                  <a:pt x="738301" y="902617"/>
                </a:lnTo>
                <a:lnTo>
                  <a:pt x="783421" y="892582"/>
                </a:lnTo>
                <a:lnTo>
                  <a:pt x="826984" y="879943"/>
                </a:lnTo>
                <a:lnTo>
                  <a:pt x="868838" y="864818"/>
                </a:lnTo>
                <a:lnTo>
                  <a:pt x="908831" y="847324"/>
                </a:lnTo>
                <a:lnTo>
                  <a:pt x="946812" y="827580"/>
                </a:lnTo>
                <a:lnTo>
                  <a:pt x="982628" y="805703"/>
                </a:lnTo>
                <a:lnTo>
                  <a:pt x="1016126" y="781812"/>
                </a:lnTo>
                <a:lnTo>
                  <a:pt x="1047156" y="756022"/>
                </a:lnTo>
                <a:lnTo>
                  <a:pt x="1075566" y="728453"/>
                </a:lnTo>
                <a:lnTo>
                  <a:pt x="1101202" y="699222"/>
                </a:lnTo>
                <a:lnTo>
                  <a:pt x="1123913" y="668447"/>
                </a:lnTo>
                <a:lnTo>
                  <a:pt x="1159952" y="602735"/>
                </a:lnTo>
                <a:lnTo>
                  <a:pt x="1182468" y="532260"/>
                </a:lnTo>
                <a:lnTo>
                  <a:pt x="1190243" y="457962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6691" y="1927098"/>
            <a:ext cx="1190625" cy="916305"/>
          </a:xfrm>
          <a:custGeom>
            <a:avLst/>
            <a:gdLst/>
            <a:ahLst/>
            <a:cxnLst/>
            <a:rect l="l" t="t" r="r" b="b"/>
            <a:pathLst>
              <a:path w="1190625" h="916305">
                <a:moveTo>
                  <a:pt x="595121" y="0"/>
                </a:moveTo>
                <a:lnTo>
                  <a:pt x="546347" y="1517"/>
                </a:lnTo>
                <a:lnTo>
                  <a:pt x="498652" y="5992"/>
                </a:lnTo>
                <a:lnTo>
                  <a:pt x="452190" y="13306"/>
                </a:lnTo>
                <a:lnTo>
                  <a:pt x="407115" y="23341"/>
                </a:lnTo>
                <a:lnTo>
                  <a:pt x="363581" y="35980"/>
                </a:lnTo>
                <a:lnTo>
                  <a:pt x="321741" y="51105"/>
                </a:lnTo>
                <a:lnTo>
                  <a:pt x="281750" y="68599"/>
                </a:lnTo>
                <a:lnTo>
                  <a:pt x="243760" y="88343"/>
                </a:lnTo>
                <a:lnTo>
                  <a:pt x="207927" y="110220"/>
                </a:lnTo>
                <a:lnTo>
                  <a:pt x="174402" y="134112"/>
                </a:lnTo>
                <a:lnTo>
                  <a:pt x="143341" y="159901"/>
                </a:lnTo>
                <a:lnTo>
                  <a:pt x="114897" y="187470"/>
                </a:lnTo>
                <a:lnTo>
                  <a:pt x="89223" y="216701"/>
                </a:lnTo>
                <a:lnTo>
                  <a:pt x="66474" y="247476"/>
                </a:lnTo>
                <a:lnTo>
                  <a:pt x="30364" y="313188"/>
                </a:lnTo>
                <a:lnTo>
                  <a:pt x="7796" y="383663"/>
                </a:lnTo>
                <a:lnTo>
                  <a:pt x="0" y="457962"/>
                </a:lnTo>
                <a:lnTo>
                  <a:pt x="1974" y="495529"/>
                </a:lnTo>
                <a:lnTo>
                  <a:pt x="17310" y="568034"/>
                </a:lnTo>
                <a:lnTo>
                  <a:pt x="46803" y="636246"/>
                </a:lnTo>
                <a:lnTo>
                  <a:pt x="89223" y="699222"/>
                </a:lnTo>
                <a:lnTo>
                  <a:pt x="114897" y="728453"/>
                </a:lnTo>
                <a:lnTo>
                  <a:pt x="143341" y="756022"/>
                </a:lnTo>
                <a:lnTo>
                  <a:pt x="174402" y="781812"/>
                </a:lnTo>
                <a:lnTo>
                  <a:pt x="207927" y="805703"/>
                </a:lnTo>
                <a:lnTo>
                  <a:pt x="243760" y="827580"/>
                </a:lnTo>
                <a:lnTo>
                  <a:pt x="281750" y="847324"/>
                </a:lnTo>
                <a:lnTo>
                  <a:pt x="321741" y="864818"/>
                </a:lnTo>
                <a:lnTo>
                  <a:pt x="363581" y="879943"/>
                </a:lnTo>
                <a:lnTo>
                  <a:pt x="407115" y="892582"/>
                </a:lnTo>
                <a:lnTo>
                  <a:pt x="452190" y="902617"/>
                </a:lnTo>
                <a:lnTo>
                  <a:pt x="498652" y="909931"/>
                </a:lnTo>
                <a:lnTo>
                  <a:pt x="546347" y="914406"/>
                </a:lnTo>
                <a:lnTo>
                  <a:pt x="595121" y="915924"/>
                </a:lnTo>
                <a:lnTo>
                  <a:pt x="643999" y="914406"/>
                </a:lnTo>
                <a:lnTo>
                  <a:pt x="691777" y="909931"/>
                </a:lnTo>
                <a:lnTo>
                  <a:pt x="738301" y="902617"/>
                </a:lnTo>
                <a:lnTo>
                  <a:pt x="783421" y="892582"/>
                </a:lnTo>
                <a:lnTo>
                  <a:pt x="826984" y="879943"/>
                </a:lnTo>
                <a:lnTo>
                  <a:pt x="868838" y="864818"/>
                </a:lnTo>
                <a:lnTo>
                  <a:pt x="908831" y="847324"/>
                </a:lnTo>
                <a:lnTo>
                  <a:pt x="946812" y="827580"/>
                </a:lnTo>
                <a:lnTo>
                  <a:pt x="982628" y="805703"/>
                </a:lnTo>
                <a:lnTo>
                  <a:pt x="1016126" y="781812"/>
                </a:lnTo>
                <a:lnTo>
                  <a:pt x="1047156" y="756022"/>
                </a:lnTo>
                <a:lnTo>
                  <a:pt x="1075566" y="728453"/>
                </a:lnTo>
                <a:lnTo>
                  <a:pt x="1101202" y="699222"/>
                </a:lnTo>
                <a:lnTo>
                  <a:pt x="1123913" y="668447"/>
                </a:lnTo>
                <a:lnTo>
                  <a:pt x="1159952" y="602735"/>
                </a:lnTo>
                <a:lnTo>
                  <a:pt x="1182468" y="532260"/>
                </a:lnTo>
                <a:lnTo>
                  <a:pt x="1190243" y="457962"/>
                </a:lnTo>
                <a:lnTo>
                  <a:pt x="1188274" y="420394"/>
                </a:lnTo>
                <a:lnTo>
                  <a:pt x="1172977" y="347889"/>
                </a:lnTo>
                <a:lnTo>
                  <a:pt x="1143547" y="279677"/>
                </a:lnTo>
                <a:lnTo>
                  <a:pt x="1101202" y="216701"/>
                </a:lnTo>
                <a:lnTo>
                  <a:pt x="1075566" y="187470"/>
                </a:lnTo>
                <a:lnTo>
                  <a:pt x="1047156" y="159901"/>
                </a:lnTo>
                <a:lnTo>
                  <a:pt x="1016126" y="134111"/>
                </a:lnTo>
                <a:lnTo>
                  <a:pt x="982628" y="110220"/>
                </a:lnTo>
                <a:lnTo>
                  <a:pt x="946812" y="88343"/>
                </a:lnTo>
                <a:lnTo>
                  <a:pt x="908831" y="68599"/>
                </a:lnTo>
                <a:lnTo>
                  <a:pt x="868838" y="51105"/>
                </a:lnTo>
                <a:lnTo>
                  <a:pt x="826984" y="35980"/>
                </a:lnTo>
                <a:lnTo>
                  <a:pt x="783421" y="23341"/>
                </a:lnTo>
                <a:lnTo>
                  <a:pt x="738301" y="13306"/>
                </a:lnTo>
                <a:lnTo>
                  <a:pt x="691777" y="5992"/>
                </a:lnTo>
                <a:lnTo>
                  <a:pt x="643999" y="1517"/>
                </a:lnTo>
                <a:lnTo>
                  <a:pt x="595121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54663" y="1983765"/>
            <a:ext cx="1041400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查询实现 算法的基 本思维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80061" y="3517391"/>
            <a:ext cx="1793875" cy="1416685"/>
          </a:xfrm>
          <a:custGeom>
            <a:avLst/>
            <a:gdLst/>
            <a:ahLst/>
            <a:cxnLst/>
            <a:rect l="l" t="t" r="r" b="b"/>
            <a:pathLst>
              <a:path w="1793875" h="1416685">
                <a:moveTo>
                  <a:pt x="1793748" y="707898"/>
                </a:moveTo>
                <a:lnTo>
                  <a:pt x="1790774" y="649846"/>
                </a:lnTo>
                <a:lnTo>
                  <a:pt x="1782008" y="593086"/>
                </a:lnTo>
                <a:lnTo>
                  <a:pt x="1767680" y="537799"/>
                </a:lnTo>
                <a:lnTo>
                  <a:pt x="1748021" y="484168"/>
                </a:lnTo>
                <a:lnTo>
                  <a:pt x="1723263" y="432375"/>
                </a:lnTo>
                <a:lnTo>
                  <a:pt x="1693634" y="382602"/>
                </a:lnTo>
                <a:lnTo>
                  <a:pt x="1659368" y="335032"/>
                </a:lnTo>
                <a:lnTo>
                  <a:pt x="1620694" y="289846"/>
                </a:lnTo>
                <a:lnTo>
                  <a:pt x="1577844" y="247228"/>
                </a:lnTo>
                <a:lnTo>
                  <a:pt x="1531048" y="207359"/>
                </a:lnTo>
                <a:lnTo>
                  <a:pt x="1480537" y="170422"/>
                </a:lnTo>
                <a:lnTo>
                  <a:pt x="1426543" y="136599"/>
                </a:lnTo>
                <a:lnTo>
                  <a:pt x="1369295" y="106072"/>
                </a:lnTo>
                <a:lnTo>
                  <a:pt x="1309026" y="79024"/>
                </a:lnTo>
                <a:lnTo>
                  <a:pt x="1245965" y="55637"/>
                </a:lnTo>
                <a:lnTo>
                  <a:pt x="1180344" y="36094"/>
                </a:lnTo>
                <a:lnTo>
                  <a:pt x="1112393" y="20576"/>
                </a:lnTo>
                <a:lnTo>
                  <a:pt x="1042344" y="9266"/>
                </a:lnTo>
                <a:lnTo>
                  <a:pt x="970427" y="2347"/>
                </a:lnTo>
                <a:lnTo>
                  <a:pt x="896874" y="0"/>
                </a:lnTo>
                <a:lnTo>
                  <a:pt x="823320" y="2347"/>
                </a:lnTo>
                <a:lnTo>
                  <a:pt x="751403" y="9266"/>
                </a:lnTo>
                <a:lnTo>
                  <a:pt x="681354" y="20576"/>
                </a:lnTo>
                <a:lnTo>
                  <a:pt x="613403" y="36094"/>
                </a:lnTo>
                <a:lnTo>
                  <a:pt x="547782" y="55637"/>
                </a:lnTo>
                <a:lnTo>
                  <a:pt x="484721" y="79024"/>
                </a:lnTo>
                <a:lnTo>
                  <a:pt x="424452" y="106072"/>
                </a:lnTo>
                <a:lnTo>
                  <a:pt x="367204" y="136599"/>
                </a:lnTo>
                <a:lnTo>
                  <a:pt x="313210" y="170422"/>
                </a:lnTo>
                <a:lnTo>
                  <a:pt x="262699" y="207359"/>
                </a:lnTo>
                <a:lnTo>
                  <a:pt x="215903" y="247228"/>
                </a:lnTo>
                <a:lnTo>
                  <a:pt x="173053" y="289846"/>
                </a:lnTo>
                <a:lnTo>
                  <a:pt x="134379" y="335032"/>
                </a:lnTo>
                <a:lnTo>
                  <a:pt x="100113" y="382602"/>
                </a:lnTo>
                <a:lnTo>
                  <a:pt x="70484" y="432375"/>
                </a:lnTo>
                <a:lnTo>
                  <a:pt x="45726" y="484168"/>
                </a:lnTo>
                <a:lnTo>
                  <a:pt x="26067" y="537799"/>
                </a:lnTo>
                <a:lnTo>
                  <a:pt x="11739" y="593086"/>
                </a:lnTo>
                <a:lnTo>
                  <a:pt x="2973" y="649846"/>
                </a:lnTo>
                <a:lnTo>
                  <a:pt x="0" y="707898"/>
                </a:lnTo>
                <a:lnTo>
                  <a:pt x="2973" y="766057"/>
                </a:lnTo>
                <a:lnTo>
                  <a:pt x="11739" y="822915"/>
                </a:lnTo>
                <a:lnTo>
                  <a:pt x="26067" y="878290"/>
                </a:lnTo>
                <a:lnTo>
                  <a:pt x="45726" y="931999"/>
                </a:lnTo>
                <a:lnTo>
                  <a:pt x="70485" y="983861"/>
                </a:lnTo>
                <a:lnTo>
                  <a:pt x="100113" y="1033694"/>
                </a:lnTo>
                <a:lnTo>
                  <a:pt x="134379" y="1081316"/>
                </a:lnTo>
                <a:lnTo>
                  <a:pt x="159258" y="1110412"/>
                </a:lnTo>
                <a:lnTo>
                  <a:pt x="159258" y="707898"/>
                </a:lnTo>
                <a:lnTo>
                  <a:pt x="161701" y="660145"/>
                </a:lnTo>
                <a:lnTo>
                  <a:pt x="168904" y="613457"/>
                </a:lnTo>
                <a:lnTo>
                  <a:pt x="180678" y="567982"/>
                </a:lnTo>
                <a:lnTo>
                  <a:pt x="196833" y="523871"/>
                </a:lnTo>
                <a:lnTo>
                  <a:pt x="217181" y="481274"/>
                </a:lnTo>
                <a:lnTo>
                  <a:pt x="241533" y="440339"/>
                </a:lnTo>
                <a:lnTo>
                  <a:pt x="269699" y="401218"/>
                </a:lnTo>
                <a:lnTo>
                  <a:pt x="301489" y="364059"/>
                </a:lnTo>
                <a:lnTo>
                  <a:pt x="336716" y="329012"/>
                </a:lnTo>
                <a:lnTo>
                  <a:pt x="375189" y="296227"/>
                </a:lnTo>
                <a:lnTo>
                  <a:pt x="416720" y="265854"/>
                </a:lnTo>
                <a:lnTo>
                  <a:pt x="461119" y="238042"/>
                </a:lnTo>
                <a:lnTo>
                  <a:pt x="508198" y="212942"/>
                </a:lnTo>
                <a:lnTo>
                  <a:pt x="557766" y="190702"/>
                </a:lnTo>
                <a:lnTo>
                  <a:pt x="609635" y="171473"/>
                </a:lnTo>
                <a:lnTo>
                  <a:pt x="663616" y="155405"/>
                </a:lnTo>
                <a:lnTo>
                  <a:pt x="719520" y="142646"/>
                </a:lnTo>
                <a:lnTo>
                  <a:pt x="777156" y="133348"/>
                </a:lnTo>
                <a:lnTo>
                  <a:pt x="836337" y="127659"/>
                </a:lnTo>
                <a:lnTo>
                  <a:pt x="896874" y="125729"/>
                </a:lnTo>
                <a:lnTo>
                  <a:pt x="957415" y="127659"/>
                </a:lnTo>
                <a:lnTo>
                  <a:pt x="1016612" y="133348"/>
                </a:lnTo>
                <a:lnTo>
                  <a:pt x="1074274" y="142646"/>
                </a:lnTo>
                <a:lnTo>
                  <a:pt x="1130210" y="155405"/>
                </a:lnTo>
                <a:lnTo>
                  <a:pt x="1184231" y="171473"/>
                </a:lnTo>
                <a:lnTo>
                  <a:pt x="1236146" y="190702"/>
                </a:lnTo>
                <a:lnTo>
                  <a:pt x="1285764" y="212942"/>
                </a:lnTo>
                <a:lnTo>
                  <a:pt x="1332896" y="238042"/>
                </a:lnTo>
                <a:lnTo>
                  <a:pt x="1377351" y="265854"/>
                </a:lnTo>
                <a:lnTo>
                  <a:pt x="1418939" y="296227"/>
                </a:lnTo>
                <a:lnTo>
                  <a:pt x="1457469" y="329012"/>
                </a:lnTo>
                <a:lnTo>
                  <a:pt x="1492751" y="364059"/>
                </a:lnTo>
                <a:lnTo>
                  <a:pt x="1524596" y="401218"/>
                </a:lnTo>
                <a:lnTo>
                  <a:pt x="1552811" y="440339"/>
                </a:lnTo>
                <a:lnTo>
                  <a:pt x="1577209" y="481274"/>
                </a:lnTo>
                <a:lnTo>
                  <a:pt x="1597597" y="523871"/>
                </a:lnTo>
                <a:lnTo>
                  <a:pt x="1613785" y="567982"/>
                </a:lnTo>
                <a:lnTo>
                  <a:pt x="1625584" y="613457"/>
                </a:lnTo>
                <a:lnTo>
                  <a:pt x="1632803" y="660145"/>
                </a:lnTo>
                <a:lnTo>
                  <a:pt x="1635252" y="707898"/>
                </a:lnTo>
                <a:lnTo>
                  <a:pt x="1635252" y="1109521"/>
                </a:lnTo>
                <a:lnTo>
                  <a:pt x="1659368" y="1081316"/>
                </a:lnTo>
                <a:lnTo>
                  <a:pt x="1693634" y="1033694"/>
                </a:lnTo>
                <a:lnTo>
                  <a:pt x="1723263" y="983861"/>
                </a:lnTo>
                <a:lnTo>
                  <a:pt x="1748021" y="931999"/>
                </a:lnTo>
                <a:lnTo>
                  <a:pt x="1767680" y="878290"/>
                </a:lnTo>
                <a:lnTo>
                  <a:pt x="1782008" y="822915"/>
                </a:lnTo>
                <a:lnTo>
                  <a:pt x="1790774" y="766057"/>
                </a:lnTo>
                <a:lnTo>
                  <a:pt x="1793748" y="707898"/>
                </a:lnTo>
                <a:close/>
              </a:path>
              <a:path w="1793875" h="1416685">
                <a:moveTo>
                  <a:pt x="1635252" y="1109521"/>
                </a:moveTo>
                <a:lnTo>
                  <a:pt x="1635252" y="707898"/>
                </a:lnTo>
                <a:lnTo>
                  <a:pt x="1632803" y="755759"/>
                </a:lnTo>
                <a:lnTo>
                  <a:pt x="1625584" y="802545"/>
                </a:lnTo>
                <a:lnTo>
                  <a:pt x="1613785" y="848107"/>
                </a:lnTo>
                <a:lnTo>
                  <a:pt x="1597597" y="892295"/>
                </a:lnTo>
                <a:lnTo>
                  <a:pt x="1577209" y="934962"/>
                </a:lnTo>
                <a:lnTo>
                  <a:pt x="1552811" y="975956"/>
                </a:lnTo>
                <a:lnTo>
                  <a:pt x="1524596" y="1015130"/>
                </a:lnTo>
                <a:lnTo>
                  <a:pt x="1492751" y="1052334"/>
                </a:lnTo>
                <a:lnTo>
                  <a:pt x="1457469" y="1087418"/>
                </a:lnTo>
                <a:lnTo>
                  <a:pt x="1418939" y="1120235"/>
                </a:lnTo>
                <a:lnTo>
                  <a:pt x="1377351" y="1150634"/>
                </a:lnTo>
                <a:lnTo>
                  <a:pt x="1332896" y="1178466"/>
                </a:lnTo>
                <a:lnTo>
                  <a:pt x="1285764" y="1203583"/>
                </a:lnTo>
                <a:lnTo>
                  <a:pt x="1236146" y="1225834"/>
                </a:lnTo>
                <a:lnTo>
                  <a:pt x="1184231" y="1245072"/>
                </a:lnTo>
                <a:lnTo>
                  <a:pt x="1130210" y="1261146"/>
                </a:lnTo>
                <a:lnTo>
                  <a:pt x="1074274" y="1273908"/>
                </a:lnTo>
                <a:lnTo>
                  <a:pt x="1016612" y="1283208"/>
                </a:lnTo>
                <a:lnTo>
                  <a:pt x="957415" y="1288898"/>
                </a:lnTo>
                <a:lnTo>
                  <a:pt x="896874" y="1290828"/>
                </a:lnTo>
                <a:lnTo>
                  <a:pt x="836337" y="1288898"/>
                </a:lnTo>
                <a:lnTo>
                  <a:pt x="777156" y="1283208"/>
                </a:lnTo>
                <a:lnTo>
                  <a:pt x="719520" y="1273908"/>
                </a:lnTo>
                <a:lnTo>
                  <a:pt x="663616" y="1261146"/>
                </a:lnTo>
                <a:lnTo>
                  <a:pt x="609635" y="1245072"/>
                </a:lnTo>
                <a:lnTo>
                  <a:pt x="557766" y="1225834"/>
                </a:lnTo>
                <a:lnTo>
                  <a:pt x="508198" y="1203583"/>
                </a:lnTo>
                <a:lnTo>
                  <a:pt x="461119" y="1178466"/>
                </a:lnTo>
                <a:lnTo>
                  <a:pt x="416720" y="1150634"/>
                </a:lnTo>
                <a:lnTo>
                  <a:pt x="375189" y="1120235"/>
                </a:lnTo>
                <a:lnTo>
                  <a:pt x="336716" y="1087418"/>
                </a:lnTo>
                <a:lnTo>
                  <a:pt x="301489" y="1052334"/>
                </a:lnTo>
                <a:lnTo>
                  <a:pt x="269699" y="1015130"/>
                </a:lnTo>
                <a:lnTo>
                  <a:pt x="241533" y="975956"/>
                </a:lnTo>
                <a:lnTo>
                  <a:pt x="217181" y="934962"/>
                </a:lnTo>
                <a:lnTo>
                  <a:pt x="196833" y="892295"/>
                </a:lnTo>
                <a:lnTo>
                  <a:pt x="180678" y="848107"/>
                </a:lnTo>
                <a:lnTo>
                  <a:pt x="168904" y="802545"/>
                </a:lnTo>
                <a:lnTo>
                  <a:pt x="161701" y="755759"/>
                </a:lnTo>
                <a:lnTo>
                  <a:pt x="159258" y="707898"/>
                </a:lnTo>
                <a:lnTo>
                  <a:pt x="159258" y="1110412"/>
                </a:lnTo>
                <a:lnTo>
                  <a:pt x="215903" y="1169203"/>
                </a:lnTo>
                <a:lnTo>
                  <a:pt x="262699" y="1209103"/>
                </a:lnTo>
                <a:lnTo>
                  <a:pt x="313210" y="1246066"/>
                </a:lnTo>
                <a:lnTo>
                  <a:pt x="367204" y="1279910"/>
                </a:lnTo>
                <a:lnTo>
                  <a:pt x="424452" y="1310452"/>
                </a:lnTo>
                <a:lnTo>
                  <a:pt x="484721" y="1337512"/>
                </a:lnTo>
                <a:lnTo>
                  <a:pt x="547782" y="1360908"/>
                </a:lnTo>
                <a:lnTo>
                  <a:pt x="613403" y="1380457"/>
                </a:lnTo>
                <a:lnTo>
                  <a:pt x="681354" y="1395978"/>
                </a:lnTo>
                <a:lnTo>
                  <a:pt x="751403" y="1407290"/>
                </a:lnTo>
                <a:lnTo>
                  <a:pt x="823320" y="1414210"/>
                </a:lnTo>
                <a:lnTo>
                  <a:pt x="896874" y="1416558"/>
                </a:lnTo>
                <a:lnTo>
                  <a:pt x="970427" y="1414210"/>
                </a:lnTo>
                <a:lnTo>
                  <a:pt x="1042344" y="1407290"/>
                </a:lnTo>
                <a:lnTo>
                  <a:pt x="1112393" y="1395978"/>
                </a:lnTo>
                <a:lnTo>
                  <a:pt x="1180344" y="1380457"/>
                </a:lnTo>
                <a:lnTo>
                  <a:pt x="1245965" y="1360908"/>
                </a:lnTo>
                <a:lnTo>
                  <a:pt x="1309026" y="1337512"/>
                </a:lnTo>
                <a:lnTo>
                  <a:pt x="1369295" y="1310452"/>
                </a:lnTo>
                <a:lnTo>
                  <a:pt x="1426543" y="1279910"/>
                </a:lnTo>
                <a:lnTo>
                  <a:pt x="1480537" y="1246066"/>
                </a:lnTo>
                <a:lnTo>
                  <a:pt x="1531048" y="1209103"/>
                </a:lnTo>
                <a:lnTo>
                  <a:pt x="1577844" y="1169203"/>
                </a:lnTo>
                <a:lnTo>
                  <a:pt x="1620694" y="1126546"/>
                </a:lnTo>
                <a:lnTo>
                  <a:pt x="1635252" y="1109521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27877" y="3634740"/>
            <a:ext cx="1499235" cy="1183640"/>
          </a:xfrm>
          <a:custGeom>
            <a:avLst/>
            <a:gdLst/>
            <a:ahLst/>
            <a:cxnLst/>
            <a:rect l="l" t="t" r="r" b="b"/>
            <a:pathLst>
              <a:path w="1499234" h="1183639">
                <a:moveTo>
                  <a:pt x="1498854" y="592073"/>
                </a:moveTo>
                <a:lnTo>
                  <a:pt x="1496365" y="543527"/>
                </a:lnTo>
                <a:lnTo>
                  <a:pt x="1489031" y="496059"/>
                </a:lnTo>
                <a:lnTo>
                  <a:pt x="1477042" y="449822"/>
                </a:lnTo>
                <a:lnTo>
                  <a:pt x="1460595" y="404969"/>
                </a:lnTo>
                <a:lnTo>
                  <a:pt x="1439882" y="361652"/>
                </a:lnTo>
                <a:lnTo>
                  <a:pt x="1415097" y="320023"/>
                </a:lnTo>
                <a:lnTo>
                  <a:pt x="1386433" y="280237"/>
                </a:lnTo>
                <a:lnTo>
                  <a:pt x="1354086" y="242444"/>
                </a:lnTo>
                <a:lnTo>
                  <a:pt x="1318247" y="206797"/>
                </a:lnTo>
                <a:lnTo>
                  <a:pt x="1279112" y="173450"/>
                </a:lnTo>
                <a:lnTo>
                  <a:pt x="1236873" y="142554"/>
                </a:lnTo>
                <a:lnTo>
                  <a:pt x="1191725" y="114263"/>
                </a:lnTo>
                <a:lnTo>
                  <a:pt x="1143861" y="88729"/>
                </a:lnTo>
                <a:lnTo>
                  <a:pt x="1093475" y="66104"/>
                </a:lnTo>
                <a:lnTo>
                  <a:pt x="1040761" y="46541"/>
                </a:lnTo>
                <a:lnTo>
                  <a:pt x="985912" y="30193"/>
                </a:lnTo>
                <a:lnTo>
                  <a:pt x="929122" y="17212"/>
                </a:lnTo>
                <a:lnTo>
                  <a:pt x="870585" y="7751"/>
                </a:lnTo>
                <a:lnTo>
                  <a:pt x="810495" y="1963"/>
                </a:lnTo>
                <a:lnTo>
                  <a:pt x="749046" y="0"/>
                </a:lnTo>
                <a:lnTo>
                  <a:pt x="687601" y="1963"/>
                </a:lnTo>
                <a:lnTo>
                  <a:pt x="627527" y="7751"/>
                </a:lnTo>
                <a:lnTo>
                  <a:pt x="569015" y="17212"/>
                </a:lnTo>
                <a:lnTo>
                  <a:pt x="512259" y="30193"/>
                </a:lnTo>
                <a:lnTo>
                  <a:pt x="457450" y="46541"/>
                </a:lnTo>
                <a:lnTo>
                  <a:pt x="404781" y="66104"/>
                </a:lnTo>
                <a:lnTo>
                  <a:pt x="354445" y="88729"/>
                </a:lnTo>
                <a:lnTo>
                  <a:pt x="306634" y="114263"/>
                </a:lnTo>
                <a:lnTo>
                  <a:pt x="261542" y="142554"/>
                </a:lnTo>
                <a:lnTo>
                  <a:pt x="219360" y="173450"/>
                </a:lnTo>
                <a:lnTo>
                  <a:pt x="180282" y="206797"/>
                </a:lnTo>
                <a:lnTo>
                  <a:pt x="144499" y="242444"/>
                </a:lnTo>
                <a:lnTo>
                  <a:pt x="112205" y="280237"/>
                </a:lnTo>
                <a:lnTo>
                  <a:pt x="83592" y="320023"/>
                </a:lnTo>
                <a:lnTo>
                  <a:pt x="58852" y="361652"/>
                </a:lnTo>
                <a:lnTo>
                  <a:pt x="38179" y="404969"/>
                </a:lnTo>
                <a:lnTo>
                  <a:pt x="21764" y="449822"/>
                </a:lnTo>
                <a:lnTo>
                  <a:pt x="9801" y="496059"/>
                </a:lnTo>
                <a:lnTo>
                  <a:pt x="2482" y="543527"/>
                </a:lnTo>
                <a:lnTo>
                  <a:pt x="0" y="592074"/>
                </a:lnTo>
                <a:lnTo>
                  <a:pt x="2482" y="640511"/>
                </a:lnTo>
                <a:lnTo>
                  <a:pt x="9801" y="687881"/>
                </a:lnTo>
                <a:lnTo>
                  <a:pt x="21764" y="734031"/>
                </a:lnTo>
                <a:lnTo>
                  <a:pt x="38179" y="778806"/>
                </a:lnTo>
                <a:lnTo>
                  <a:pt x="58852" y="822055"/>
                </a:lnTo>
                <a:lnTo>
                  <a:pt x="83592" y="863623"/>
                </a:lnTo>
                <a:lnTo>
                  <a:pt x="112205" y="903358"/>
                </a:lnTo>
                <a:lnTo>
                  <a:pt x="144499" y="941106"/>
                </a:lnTo>
                <a:lnTo>
                  <a:pt x="180282" y="976715"/>
                </a:lnTo>
                <a:lnTo>
                  <a:pt x="219360" y="1010031"/>
                </a:lnTo>
                <a:lnTo>
                  <a:pt x="261542" y="1040900"/>
                </a:lnTo>
                <a:lnTo>
                  <a:pt x="306634" y="1069171"/>
                </a:lnTo>
                <a:lnTo>
                  <a:pt x="354445" y="1094689"/>
                </a:lnTo>
                <a:lnTo>
                  <a:pt x="404781" y="1117302"/>
                </a:lnTo>
                <a:lnTo>
                  <a:pt x="457450" y="1136856"/>
                </a:lnTo>
                <a:lnTo>
                  <a:pt x="512259" y="1153198"/>
                </a:lnTo>
                <a:lnTo>
                  <a:pt x="569015" y="1166175"/>
                </a:lnTo>
                <a:lnTo>
                  <a:pt x="627527" y="1175634"/>
                </a:lnTo>
                <a:lnTo>
                  <a:pt x="687601" y="1181422"/>
                </a:lnTo>
                <a:lnTo>
                  <a:pt x="749046" y="1183386"/>
                </a:lnTo>
                <a:lnTo>
                  <a:pt x="810495" y="1181422"/>
                </a:lnTo>
                <a:lnTo>
                  <a:pt x="870585" y="1175634"/>
                </a:lnTo>
                <a:lnTo>
                  <a:pt x="929122" y="1166175"/>
                </a:lnTo>
                <a:lnTo>
                  <a:pt x="985912" y="1153198"/>
                </a:lnTo>
                <a:lnTo>
                  <a:pt x="1040761" y="1136856"/>
                </a:lnTo>
                <a:lnTo>
                  <a:pt x="1093475" y="1117302"/>
                </a:lnTo>
                <a:lnTo>
                  <a:pt x="1143861" y="1094689"/>
                </a:lnTo>
                <a:lnTo>
                  <a:pt x="1191725" y="1069171"/>
                </a:lnTo>
                <a:lnTo>
                  <a:pt x="1236873" y="1040900"/>
                </a:lnTo>
                <a:lnTo>
                  <a:pt x="1279112" y="1010031"/>
                </a:lnTo>
                <a:lnTo>
                  <a:pt x="1318247" y="976715"/>
                </a:lnTo>
                <a:lnTo>
                  <a:pt x="1354086" y="941106"/>
                </a:lnTo>
                <a:lnTo>
                  <a:pt x="1386433" y="903358"/>
                </a:lnTo>
                <a:lnTo>
                  <a:pt x="1415097" y="863623"/>
                </a:lnTo>
                <a:lnTo>
                  <a:pt x="1439882" y="822055"/>
                </a:lnTo>
                <a:lnTo>
                  <a:pt x="1460595" y="778806"/>
                </a:lnTo>
                <a:lnTo>
                  <a:pt x="1477042" y="734031"/>
                </a:lnTo>
                <a:lnTo>
                  <a:pt x="1489031" y="687881"/>
                </a:lnTo>
                <a:lnTo>
                  <a:pt x="1496365" y="640511"/>
                </a:lnTo>
                <a:lnTo>
                  <a:pt x="1498854" y="592073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27877" y="3634740"/>
            <a:ext cx="1499235" cy="1183640"/>
          </a:xfrm>
          <a:custGeom>
            <a:avLst/>
            <a:gdLst/>
            <a:ahLst/>
            <a:cxnLst/>
            <a:rect l="l" t="t" r="r" b="b"/>
            <a:pathLst>
              <a:path w="1499234" h="1183639">
                <a:moveTo>
                  <a:pt x="749046" y="0"/>
                </a:moveTo>
                <a:lnTo>
                  <a:pt x="687601" y="1963"/>
                </a:lnTo>
                <a:lnTo>
                  <a:pt x="627527" y="7751"/>
                </a:lnTo>
                <a:lnTo>
                  <a:pt x="569015" y="17212"/>
                </a:lnTo>
                <a:lnTo>
                  <a:pt x="512259" y="30193"/>
                </a:lnTo>
                <a:lnTo>
                  <a:pt x="457450" y="46541"/>
                </a:lnTo>
                <a:lnTo>
                  <a:pt x="404781" y="66104"/>
                </a:lnTo>
                <a:lnTo>
                  <a:pt x="354445" y="88729"/>
                </a:lnTo>
                <a:lnTo>
                  <a:pt x="306634" y="114263"/>
                </a:lnTo>
                <a:lnTo>
                  <a:pt x="261542" y="142554"/>
                </a:lnTo>
                <a:lnTo>
                  <a:pt x="219360" y="173450"/>
                </a:lnTo>
                <a:lnTo>
                  <a:pt x="180282" y="206797"/>
                </a:lnTo>
                <a:lnTo>
                  <a:pt x="144499" y="242444"/>
                </a:lnTo>
                <a:lnTo>
                  <a:pt x="112205" y="280237"/>
                </a:lnTo>
                <a:lnTo>
                  <a:pt x="83592" y="320023"/>
                </a:lnTo>
                <a:lnTo>
                  <a:pt x="58852" y="361652"/>
                </a:lnTo>
                <a:lnTo>
                  <a:pt x="38179" y="404969"/>
                </a:lnTo>
                <a:lnTo>
                  <a:pt x="21764" y="449822"/>
                </a:lnTo>
                <a:lnTo>
                  <a:pt x="9801" y="496059"/>
                </a:lnTo>
                <a:lnTo>
                  <a:pt x="2482" y="543527"/>
                </a:lnTo>
                <a:lnTo>
                  <a:pt x="0" y="592074"/>
                </a:lnTo>
                <a:lnTo>
                  <a:pt x="2482" y="640511"/>
                </a:lnTo>
                <a:lnTo>
                  <a:pt x="9801" y="687881"/>
                </a:lnTo>
                <a:lnTo>
                  <a:pt x="21764" y="734031"/>
                </a:lnTo>
                <a:lnTo>
                  <a:pt x="38179" y="778806"/>
                </a:lnTo>
                <a:lnTo>
                  <a:pt x="58852" y="822055"/>
                </a:lnTo>
                <a:lnTo>
                  <a:pt x="83592" y="863623"/>
                </a:lnTo>
                <a:lnTo>
                  <a:pt x="112205" y="903358"/>
                </a:lnTo>
                <a:lnTo>
                  <a:pt x="144499" y="941106"/>
                </a:lnTo>
                <a:lnTo>
                  <a:pt x="180282" y="976715"/>
                </a:lnTo>
                <a:lnTo>
                  <a:pt x="219360" y="1010031"/>
                </a:lnTo>
                <a:lnTo>
                  <a:pt x="261542" y="1040900"/>
                </a:lnTo>
                <a:lnTo>
                  <a:pt x="306634" y="1069171"/>
                </a:lnTo>
                <a:lnTo>
                  <a:pt x="354445" y="1094689"/>
                </a:lnTo>
                <a:lnTo>
                  <a:pt x="404781" y="1117302"/>
                </a:lnTo>
                <a:lnTo>
                  <a:pt x="457450" y="1136856"/>
                </a:lnTo>
                <a:lnTo>
                  <a:pt x="512259" y="1153198"/>
                </a:lnTo>
                <a:lnTo>
                  <a:pt x="569015" y="1166175"/>
                </a:lnTo>
                <a:lnTo>
                  <a:pt x="627527" y="1175634"/>
                </a:lnTo>
                <a:lnTo>
                  <a:pt x="687601" y="1181422"/>
                </a:lnTo>
                <a:lnTo>
                  <a:pt x="749046" y="1183386"/>
                </a:lnTo>
                <a:lnTo>
                  <a:pt x="810495" y="1181422"/>
                </a:lnTo>
                <a:lnTo>
                  <a:pt x="870585" y="1175634"/>
                </a:lnTo>
                <a:lnTo>
                  <a:pt x="929122" y="1166175"/>
                </a:lnTo>
                <a:lnTo>
                  <a:pt x="985912" y="1153198"/>
                </a:lnTo>
                <a:lnTo>
                  <a:pt x="1040761" y="1136856"/>
                </a:lnTo>
                <a:lnTo>
                  <a:pt x="1093475" y="1117302"/>
                </a:lnTo>
                <a:lnTo>
                  <a:pt x="1143861" y="1094689"/>
                </a:lnTo>
                <a:lnTo>
                  <a:pt x="1191725" y="1069171"/>
                </a:lnTo>
                <a:lnTo>
                  <a:pt x="1236873" y="1040900"/>
                </a:lnTo>
                <a:lnTo>
                  <a:pt x="1279112" y="1010031"/>
                </a:lnTo>
                <a:lnTo>
                  <a:pt x="1318247" y="976715"/>
                </a:lnTo>
                <a:lnTo>
                  <a:pt x="1354086" y="941106"/>
                </a:lnTo>
                <a:lnTo>
                  <a:pt x="1386433" y="903358"/>
                </a:lnTo>
                <a:lnTo>
                  <a:pt x="1415097" y="863623"/>
                </a:lnTo>
                <a:lnTo>
                  <a:pt x="1439882" y="822055"/>
                </a:lnTo>
                <a:lnTo>
                  <a:pt x="1460595" y="778806"/>
                </a:lnTo>
                <a:lnTo>
                  <a:pt x="1477042" y="734031"/>
                </a:lnTo>
                <a:lnTo>
                  <a:pt x="1489031" y="687881"/>
                </a:lnTo>
                <a:lnTo>
                  <a:pt x="1496365" y="640511"/>
                </a:lnTo>
                <a:lnTo>
                  <a:pt x="1498854" y="592073"/>
                </a:lnTo>
                <a:lnTo>
                  <a:pt x="1496365" y="543527"/>
                </a:lnTo>
                <a:lnTo>
                  <a:pt x="1489031" y="496059"/>
                </a:lnTo>
                <a:lnTo>
                  <a:pt x="1477042" y="449822"/>
                </a:lnTo>
                <a:lnTo>
                  <a:pt x="1460595" y="404969"/>
                </a:lnTo>
                <a:lnTo>
                  <a:pt x="1439882" y="361652"/>
                </a:lnTo>
                <a:lnTo>
                  <a:pt x="1415097" y="320023"/>
                </a:lnTo>
                <a:lnTo>
                  <a:pt x="1386433" y="280237"/>
                </a:lnTo>
                <a:lnTo>
                  <a:pt x="1354086" y="242444"/>
                </a:lnTo>
                <a:lnTo>
                  <a:pt x="1318247" y="206797"/>
                </a:lnTo>
                <a:lnTo>
                  <a:pt x="1279112" y="173450"/>
                </a:lnTo>
                <a:lnTo>
                  <a:pt x="1236873" y="142554"/>
                </a:lnTo>
                <a:lnTo>
                  <a:pt x="1191725" y="114263"/>
                </a:lnTo>
                <a:lnTo>
                  <a:pt x="1143861" y="88729"/>
                </a:lnTo>
                <a:lnTo>
                  <a:pt x="1093475" y="66104"/>
                </a:lnTo>
                <a:lnTo>
                  <a:pt x="1040761" y="46541"/>
                </a:lnTo>
                <a:lnTo>
                  <a:pt x="985912" y="30193"/>
                </a:lnTo>
                <a:lnTo>
                  <a:pt x="929122" y="17212"/>
                </a:lnTo>
                <a:lnTo>
                  <a:pt x="870585" y="7751"/>
                </a:lnTo>
                <a:lnTo>
                  <a:pt x="810495" y="1963"/>
                </a:lnTo>
                <a:lnTo>
                  <a:pt x="74904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27959" y="3949725"/>
            <a:ext cx="12954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635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两阶段多路 归并排序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70189" y="3860291"/>
            <a:ext cx="1659255" cy="1240155"/>
          </a:xfrm>
          <a:custGeom>
            <a:avLst/>
            <a:gdLst/>
            <a:ahLst/>
            <a:cxnLst/>
            <a:rect l="l" t="t" r="r" b="b"/>
            <a:pathLst>
              <a:path w="1659254" h="1240154">
                <a:moveTo>
                  <a:pt x="1658874" y="620268"/>
                </a:moveTo>
                <a:lnTo>
                  <a:pt x="1656126" y="569454"/>
                </a:lnTo>
                <a:lnTo>
                  <a:pt x="1648025" y="519760"/>
                </a:lnTo>
                <a:lnTo>
                  <a:pt x="1634784" y="471349"/>
                </a:lnTo>
                <a:lnTo>
                  <a:pt x="1616616" y="424379"/>
                </a:lnTo>
                <a:lnTo>
                  <a:pt x="1593734" y="379011"/>
                </a:lnTo>
                <a:lnTo>
                  <a:pt x="1566352" y="335407"/>
                </a:lnTo>
                <a:lnTo>
                  <a:pt x="1534683" y="293726"/>
                </a:lnTo>
                <a:lnTo>
                  <a:pt x="1498939" y="254130"/>
                </a:lnTo>
                <a:lnTo>
                  <a:pt x="1459334" y="216778"/>
                </a:lnTo>
                <a:lnTo>
                  <a:pt x="1416081" y="181832"/>
                </a:lnTo>
                <a:lnTo>
                  <a:pt x="1369394" y="149452"/>
                </a:lnTo>
                <a:lnTo>
                  <a:pt x="1319485" y="119798"/>
                </a:lnTo>
                <a:lnTo>
                  <a:pt x="1266567" y="93032"/>
                </a:lnTo>
                <a:lnTo>
                  <a:pt x="1210855" y="69313"/>
                </a:lnTo>
                <a:lnTo>
                  <a:pt x="1152560" y="48803"/>
                </a:lnTo>
                <a:lnTo>
                  <a:pt x="1091897" y="31662"/>
                </a:lnTo>
                <a:lnTo>
                  <a:pt x="1029078" y="18051"/>
                </a:lnTo>
                <a:lnTo>
                  <a:pt x="964316" y="8129"/>
                </a:lnTo>
                <a:lnTo>
                  <a:pt x="897825" y="2059"/>
                </a:lnTo>
                <a:lnTo>
                  <a:pt x="829818" y="0"/>
                </a:lnTo>
                <a:lnTo>
                  <a:pt x="761702" y="2059"/>
                </a:lnTo>
                <a:lnTo>
                  <a:pt x="695113" y="8129"/>
                </a:lnTo>
                <a:lnTo>
                  <a:pt x="630263" y="18051"/>
                </a:lnTo>
                <a:lnTo>
                  <a:pt x="567366" y="31662"/>
                </a:lnTo>
                <a:lnTo>
                  <a:pt x="506634" y="48803"/>
                </a:lnTo>
                <a:lnTo>
                  <a:pt x="448280" y="69313"/>
                </a:lnTo>
                <a:lnTo>
                  <a:pt x="392515" y="93032"/>
                </a:lnTo>
                <a:lnTo>
                  <a:pt x="339553" y="119798"/>
                </a:lnTo>
                <a:lnTo>
                  <a:pt x="289606" y="149452"/>
                </a:lnTo>
                <a:lnTo>
                  <a:pt x="242887" y="181832"/>
                </a:lnTo>
                <a:lnTo>
                  <a:pt x="199608" y="216778"/>
                </a:lnTo>
                <a:lnTo>
                  <a:pt x="159983" y="254130"/>
                </a:lnTo>
                <a:lnTo>
                  <a:pt x="124223" y="293726"/>
                </a:lnTo>
                <a:lnTo>
                  <a:pt x="92541" y="335407"/>
                </a:lnTo>
                <a:lnTo>
                  <a:pt x="65151" y="379011"/>
                </a:lnTo>
                <a:lnTo>
                  <a:pt x="42263" y="424379"/>
                </a:lnTo>
                <a:lnTo>
                  <a:pt x="24092" y="471349"/>
                </a:lnTo>
                <a:lnTo>
                  <a:pt x="10849" y="519760"/>
                </a:lnTo>
                <a:lnTo>
                  <a:pt x="2747" y="569454"/>
                </a:lnTo>
                <a:lnTo>
                  <a:pt x="0" y="620268"/>
                </a:lnTo>
                <a:lnTo>
                  <a:pt x="2747" y="671076"/>
                </a:lnTo>
                <a:lnTo>
                  <a:pt x="10849" y="720753"/>
                </a:lnTo>
                <a:lnTo>
                  <a:pt x="24092" y="769140"/>
                </a:lnTo>
                <a:lnTo>
                  <a:pt x="42263" y="816077"/>
                </a:lnTo>
                <a:lnTo>
                  <a:pt x="65151" y="861405"/>
                </a:lnTo>
                <a:lnTo>
                  <a:pt x="92541" y="904964"/>
                </a:lnTo>
                <a:lnTo>
                  <a:pt x="124223" y="946594"/>
                </a:lnTo>
                <a:lnTo>
                  <a:pt x="147066" y="971853"/>
                </a:lnTo>
                <a:lnTo>
                  <a:pt x="147066" y="620268"/>
                </a:lnTo>
                <a:lnTo>
                  <a:pt x="149328" y="578398"/>
                </a:lnTo>
                <a:lnTo>
                  <a:pt x="155998" y="537461"/>
                </a:lnTo>
                <a:lnTo>
                  <a:pt x="166901" y="497586"/>
                </a:lnTo>
                <a:lnTo>
                  <a:pt x="181861" y="458906"/>
                </a:lnTo>
                <a:lnTo>
                  <a:pt x="200703" y="421552"/>
                </a:lnTo>
                <a:lnTo>
                  <a:pt x="223251" y="385655"/>
                </a:lnTo>
                <a:lnTo>
                  <a:pt x="249330" y="351347"/>
                </a:lnTo>
                <a:lnTo>
                  <a:pt x="278763" y="318759"/>
                </a:lnTo>
                <a:lnTo>
                  <a:pt x="311377" y="288023"/>
                </a:lnTo>
                <a:lnTo>
                  <a:pt x="346995" y="259270"/>
                </a:lnTo>
                <a:lnTo>
                  <a:pt x="385442" y="232631"/>
                </a:lnTo>
                <a:lnTo>
                  <a:pt x="426543" y="208239"/>
                </a:lnTo>
                <a:lnTo>
                  <a:pt x="470121" y="186224"/>
                </a:lnTo>
                <a:lnTo>
                  <a:pt x="516002" y="166717"/>
                </a:lnTo>
                <a:lnTo>
                  <a:pt x="564010" y="149852"/>
                </a:lnTo>
                <a:lnTo>
                  <a:pt x="613970" y="135757"/>
                </a:lnTo>
                <a:lnTo>
                  <a:pt x="665706" y="124566"/>
                </a:lnTo>
                <a:lnTo>
                  <a:pt x="719043" y="116410"/>
                </a:lnTo>
                <a:lnTo>
                  <a:pt x="773805" y="111420"/>
                </a:lnTo>
                <a:lnTo>
                  <a:pt x="829818" y="109728"/>
                </a:lnTo>
                <a:lnTo>
                  <a:pt x="885721" y="111420"/>
                </a:lnTo>
                <a:lnTo>
                  <a:pt x="940385" y="116410"/>
                </a:lnTo>
                <a:lnTo>
                  <a:pt x="993635" y="124566"/>
                </a:lnTo>
                <a:lnTo>
                  <a:pt x="1045293" y="135757"/>
                </a:lnTo>
                <a:lnTo>
                  <a:pt x="1095184" y="149852"/>
                </a:lnTo>
                <a:lnTo>
                  <a:pt x="1143132" y="166717"/>
                </a:lnTo>
                <a:lnTo>
                  <a:pt x="1188961" y="186224"/>
                </a:lnTo>
                <a:lnTo>
                  <a:pt x="1232495" y="208239"/>
                </a:lnTo>
                <a:lnTo>
                  <a:pt x="1273558" y="232631"/>
                </a:lnTo>
                <a:lnTo>
                  <a:pt x="1311973" y="259270"/>
                </a:lnTo>
                <a:lnTo>
                  <a:pt x="1347565" y="288023"/>
                </a:lnTo>
                <a:lnTo>
                  <a:pt x="1380158" y="318759"/>
                </a:lnTo>
                <a:lnTo>
                  <a:pt x="1409576" y="351347"/>
                </a:lnTo>
                <a:lnTo>
                  <a:pt x="1435643" y="385655"/>
                </a:lnTo>
                <a:lnTo>
                  <a:pt x="1458182" y="421552"/>
                </a:lnTo>
                <a:lnTo>
                  <a:pt x="1477018" y="458906"/>
                </a:lnTo>
                <a:lnTo>
                  <a:pt x="1491974" y="497586"/>
                </a:lnTo>
                <a:lnTo>
                  <a:pt x="1502875" y="537461"/>
                </a:lnTo>
                <a:lnTo>
                  <a:pt x="1509545" y="578398"/>
                </a:lnTo>
                <a:lnTo>
                  <a:pt x="1511808" y="620268"/>
                </a:lnTo>
                <a:lnTo>
                  <a:pt x="1511808" y="971901"/>
                </a:lnTo>
                <a:lnTo>
                  <a:pt x="1534683" y="946594"/>
                </a:lnTo>
                <a:lnTo>
                  <a:pt x="1566352" y="904964"/>
                </a:lnTo>
                <a:lnTo>
                  <a:pt x="1593734" y="861405"/>
                </a:lnTo>
                <a:lnTo>
                  <a:pt x="1616616" y="816077"/>
                </a:lnTo>
                <a:lnTo>
                  <a:pt x="1634784" y="769140"/>
                </a:lnTo>
                <a:lnTo>
                  <a:pt x="1648025" y="720753"/>
                </a:lnTo>
                <a:lnTo>
                  <a:pt x="1656126" y="671076"/>
                </a:lnTo>
                <a:lnTo>
                  <a:pt x="1658874" y="620268"/>
                </a:lnTo>
                <a:close/>
              </a:path>
              <a:path w="1659254" h="1240154">
                <a:moveTo>
                  <a:pt x="1511808" y="971901"/>
                </a:moveTo>
                <a:lnTo>
                  <a:pt x="1511808" y="620268"/>
                </a:lnTo>
                <a:lnTo>
                  <a:pt x="1509545" y="662131"/>
                </a:lnTo>
                <a:lnTo>
                  <a:pt x="1502875" y="703053"/>
                </a:lnTo>
                <a:lnTo>
                  <a:pt x="1491974" y="742902"/>
                </a:lnTo>
                <a:lnTo>
                  <a:pt x="1477018" y="781549"/>
                </a:lnTo>
                <a:lnTo>
                  <a:pt x="1458182" y="818864"/>
                </a:lnTo>
                <a:lnTo>
                  <a:pt x="1435643" y="854715"/>
                </a:lnTo>
                <a:lnTo>
                  <a:pt x="1409576" y="888973"/>
                </a:lnTo>
                <a:lnTo>
                  <a:pt x="1380158" y="921507"/>
                </a:lnTo>
                <a:lnTo>
                  <a:pt x="1347565" y="952188"/>
                </a:lnTo>
                <a:lnTo>
                  <a:pt x="1311973" y="980884"/>
                </a:lnTo>
                <a:lnTo>
                  <a:pt x="1273558" y="1007466"/>
                </a:lnTo>
                <a:lnTo>
                  <a:pt x="1232495" y="1031802"/>
                </a:lnTo>
                <a:lnTo>
                  <a:pt x="1188961" y="1053764"/>
                </a:lnTo>
                <a:lnTo>
                  <a:pt x="1143132" y="1073220"/>
                </a:lnTo>
                <a:lnTo>
                  <a:pt x="1095184" y="1090041"/>
                </a:lnTo>
                <a:lnTo>
                  <a:pt x="1045293" y="1104095"/>
                </a:lnTo>
                <a:lnTo>
                  <a:pt x="993635" y="1115253"/>
                </a:lnTo>
                <a:lnTo>
                  <a:pt x="940385" y="1123384"/>
                </a:lnTo>
                <a:lnTo>
                  <a:pt x="885721" y="1128358"/>
                </a:lnTo>
                <a:lnTo>
                  <a:pt x="829818" y="1130046"/>
                </a:lnTo>
                <a:lnTo>
                  <a:pt x="773805" y="1128358"/>
                </a:lnTo>
                <a:lnTo>
                  <a:pt x="719043" y="1123384"/>
                </a:lnTo>
                <a:lnTo>
                  <a:pt x="665706" y="1115253"/>
                </a:lnTo>
                <a:lnTo>
                  <a:pt x="613970" y="1104095"/>
                </a:lnTo>
                <a:lnTo>
                  <a:pt x="564010" y="1090041"/>
                </a:lnTo>
                <a:lnTo>
                  <a:pt x="516002" y="1073220"/>
                </a:lnTo>
                <a:lnTo>
                  <a:pt x="470121" y="1053764"/>
                </a:lnTo>
                <a:lnTo>
                  <a:pt x="426543" y="1031802"/>
                </a:lnTo>
                <a:lnTo>
                  <a:pt x="385442" y="1007466"/>
                </a:lnTo>
                <a:lnTo>
                  <a:pt x="346995" y="980884"/>
                </a:lnTo>
                <a:lnTo>
                  <a:pt x="311377" y="952188"/>
                </a:lnTo>
                <a:lnTo>
                  <a:pt x="278763" y="921507"/>
                </a:lnTo>
                <a:lnTo>
                  <a:pt x="249330" y="888973"/>
                </a:lnTo>
                <a:lnTo>
                  <a:pt x="223251" y="854715"/>
                </a:lnTo>
                <a:lnTo>
                  <a:pt x="200703" y="818864"/>
                </a:lnTo>
                <a:lnTo>
                  <a:pt x="181861" y="781549"/>
                </a:lnTo>
                <a:lnTo>
                  <a:pt x="166901" y="742902"/>
                </a:lnTo>
                <a:lnTo>
                  <a:pt x="155998" y="703053"/>
                </a:lnTo>
                <a:lnTo>
                  <a:pt x="149328" y="662131"/>
                </a:lnTo>
                <a:lnTo>
                  <a:pt x="147066" y="620268"/>
                </a:lnTo>
                <a:lnTo>
                  <a:pt x="147066" y="971853"/>
                </a:lnTo>
                <a:lnTo>
                  <a:pt x="199608" y="1023433"/>
                </a:lnTo>
                <a:lnTo>
                  <a:pt x="242887" y="1058322"/>
                </a:lnTo>
                <a:lnTo>
                  <a:pt x="289606" y="1090645"/>
                </a:lnTo>
                <a:lnTo>
                  <a:pt x="339553" y="1120243"/>
                </a:lnTo>
                <a:lnTo>
                  <a:pt x="392515" y="1146956"/>
                </a:lnTo>
                <a:lnTo>
                  <a:pt x="448280" y="1170624"/>
                </a:lnTo>
                <a:lnTo>
                  <a:pt x="506634" y="1191089"/>
                </a:lnTo>
                <a:lnTo>
                  <a:pt x="567366" y="1208190"/>
                </a:lnTo>
                <a:lnTo>
                  <a:pt x="630263" y="1221769"/>
                </a:lnTo>
                <a:lnTo>
                  <a:pt x="695113" y="1231665"/>
                </a:lnTo>
                <a:lnTo>
                  <a:pt x="761702" y="1237720"/>
                </a:lnTo>
                <a:lnTo>
                  <a:pt x="829818" y="1239774"/>
                </a:lnTo>
                <a:lnTo>
                  <a:pt x="897825" y="1237720"/>
                </a:lnTo>
                <a:lnTo>
                  <a:pt x="964316" y="1231665"/>
                </a:lnTo>
                <a:lnTo>
                  <a:pt x="1029078" y="1221769"/>
                </a:lnTo>
                <a:lnTo>
                  <a:pt x="1091897" y="1208190"/>
                </a:lnTo>
                <a:lnTo>
                  <a:pt x="1152560" y="1191089"/>
                </a:lnTo>
                <a:lnTo>
                  <a:pt x="1210855" y="1170624"/>
                </a:lnTo>
                <a:lnTo>
                  <a:pt x="1266567" y="1146956"/>
                </a:lnTo>
                <a:lnTo>
                  <a:pt x="1319485" y="1120243"/>
                </a:lnTo>
                <a:lnTo>
                  <a:pt x="1369394" y="1090645"/>
                </a:lnTo>
                <a:lnTo>
                  <a:pt x="1416081" y="1058322"/>
                </a:lnTo>
                <a:lnTo>
                  <a:pt x="1459334" y="1023433"/>
                </a:lnTo>
                <a:lnTo>
                  <a:pt x="1498939" y="986137"/>
                </a:lnTo>
                <a:lnTo>
                  <a:pt x="1511808" y="971901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06587" y="3962400"/>
            <a:ext cx="1386205" cy="1035050"/>
          </a:xfrm>
          <a:custGeom>
            <a:avLst/>
            <a:gdLst/>
            <a:ahLst/>
            <a:cxnLst/>
            <a:rect l="l" t="t" r="r" b="b"/>
            <a:pathLst>
              <a:path w="1386205" h="1035050">
                <a:moveTo>
                  <a:pt x="1386077" y="517398"/>
                </a:moveTo>
                <a:lnTo>
                  <a:pt x="1383781" y="474963"/>
                </a:lnTo>
                <a:lnTo>
                  <a:pt x="1377011" y="433473"/>
                </a:lnTo>
                <a:lnTo>
                  <a:pt x="1365946" y="393061"/>
                </a:lnTo>
                <a:lnTo>
                  <a:pt x="1350763" y="353860"/>
                </a:lnTo>
                <a:lnTo>
                  <a:pt x="1331642" y="316003"/>
                </a:lnTo>
                <a:lnTo>
                  <a:pt x="1308760" y="279624"/>
                </a:lnTo>
                <a:lnTo>
                  <a:pt x="1282297" y="244855"/>
                </a:lnTo>
                <a:lnTo>
                  <a:pt x="1252429" y="211829"/>
                </a:lnTo>
                <a:lnTo>
                  <a:pt x="1219336" y="180681"/>
                </a:lnTo>
                <a:lnTo>
                  <a:pt x="1183195" y="151542"/>
                </a:lnTo>
                <a:lnTo>
                  <a:pt x="1144186" y="124547"/>
                </a:lnTo>
                <a:lnTo>
                  <a:pt x="1102485" y="99828"/>
                </a:lnTo>
                <a:lnTo>
                  <a:pt x="1058273" y="77518"/>
                </a:lnTo>
                <a:lnTo>
                  <a:pt x="1011727" y="57751"/>
                </a:lnTo>
                <a:lnTo>
                  <a:pt x="963025" y="40659"/>
                </a:lnTo>
                <a:lnTo>
                  <a:pt x="912345" y="26377"/>
                </a:lnTo>
                <a:lnTo>
                  <a:pt x="859867" y="15037"/>
                </a:lnTo>
                <a:lnTo>
                  <a:pt x="805767" y="6771"/>
                </a:lnTo>
                <a:lnTo>
                  <a:pt x="750225" y="1715"/>
                </a:lnTo>
                <a:lnTo>
                  <a:pt x="693419" y="0"/>
                </a:lnTo>
                <a:lnTo>
                  <a:pt x="636505" y="1715"/>
                </a:lnTo>
                <a:lnTo>
                  <a:pt x="580865" y="6771"/>
                </a:lnTo>
                <a:lnTo>
                  <a:pt x="526678" y="15037"/>
                </a:lnTo>
                <a:lnTo>
                  <a:pt x="474122" y="26377"/>
                </a:lnTo>
                <a:lnTo>
                  <a:pt x="423374" y="40659"/>
                </a:lnTo>
                <a:lnTo>
                  <a:pt x="374612" y="57751"/>
                </a:lnTo>
                <a:lnTo>
                  <a:pt x="328013" y="77518"/>
                </a:lnTo>
                <a:lnTo>
                  <a:pt x="283756" y="99828"/>
                </a:lnTo>
                <a:lnTo>
                  <a:pt x="242018" y="124547"/>
                </a:lnTo>
                <a:lnTo>
                  <a:pt x="202977" y="151542"/>
                </a:lnTo>
                <a:lnTo>
                  <a:pt x="166811" y="180681"/>
                </a:lnTo>
                <a:lnTo>
                  <a:pt x="133697" y="211829"/>
                </a:lnTo>
                <a:lnTo>
                  <a:pt x="103813" y="244855"/>
                </a:lnTo>
                <a:lnTo>
                  <a:pt x="77337" y="279624"/>
                </a:lnTo>
                <a:lnTo>
                  <a:pt x="54447" y="316003"/>
                </a:lnTo>
                <a:lnTo>
                  <a:pt x="35320" y="353860"/>
                </a:lnTo>
                <a:lnTo>
                  <a:pt x="20134" y="393061"/>
                </a:lnTo>
                <a:lnTo>
                  <a:pt x="9067" y="433473"/>
                </a:lnTo>
                <a:lnTo>
                  <a:pt x="2296" y="474963"/>
                </a:lnTo>
                <a:lnTo>
                  <a:pt x="0" y="517398"/>
                </a:lnTo>
                <a:lnTo>
                  <a:pt x="2296" y="559832"/>
                </a:lnTo>
                <a:lnTo>
                  <a:pt x="9067" y="601322"/>
                </a:lnTo>
                <a:lnTo>
                  <a:pt x="20134" y="641734"/>
                </a:lnTo>
                <a:lnTo>
                  <a:pt x="35320" y="680935"/>
                </a:lnTo>
                <a:lnTo>
                  <a:pt x="54447" y="718792"/>
                </a:lnTo>
                <a:lnTo>
                  <a:pt x="77337" y="755171"/>
                </a:lnTo>
                <a:lnTo>
                  <a:pt x="103813" y="789940"/>
                </a:lnTo>
                <a:lnTo>
                  <a:pt x="133697" y="822966"/>
                </a:lnTo>
                <a:lnTo>
                  <a:pt x="166811" y="854114"/>
                </a:lnTo>
                <a:lnTo>
                  <a:pt x="202977" y="883253"/>
                </a:lnTo>
                <a:lnTo>
                  <a:pt x="242018" y="910248"/>
                </a:lnTo>
                <a:lnTo>
                  <a:pt x="283756" y="934967"/>
                </a:lnTo>
                <a:lnTo>
                  <a:pt x="328013" y="957277"/>
                </a:lnTo>
                <a:lnTo>
                  <a:pt x="374612" y="977044"/>
                </a:lnTo>
                <a:lnTo>
                  <a:pt x="423374" y="994136"/>
                </a:lnTo>
                <a:lnTo>
                  <a:pt x="474122" y="1008418"/>
                </a:lnTo>
                <a:lnTo>
                  <a:pt x="526678" y="1019758"/>
                </a:lnTo>
                <a:lnTo>
                  <a:pt x="580865" y="1028024"/>
                </a:lnTo>
                <a:lnTo>
                  <a:pt x="636505" y="1033080"/>
                </a:lnTo>
                <a:lnTo>
                  <a:pt x="693420" y="1034796"/>
                </a:lnTo>
                <a:lnTo>
                  <a:pt x="750225" y="1033080"/>
                </a:lnTo>
                <a:lnTo>
                  <a:pt x="805767" y="1028024"/>
                </a:lnTo>
                <a:lnTo>
                  <a:pt x="859867" y="1019758"/>
                </a:lnTo>
                <a:lnTo>
                  <a:pt x="912345" y="1008418"/>
                </a:lnTo>
                <a:lnTo>
                  <a:pt x="963025" y="994136"/>
                </a:lnTo>
                <a:lnTo>
                  <a:pt x="1011727" y="977044"/>
                </a:lnTo>
                <a:lnTo>
                  <a:pt x="1058273" y="957277"/>
                </a:lnTo>
                <a:lnTo>
                  <a:pt x="1102485" y="934967"/>
                </a:lnTo>
                <a:lnTo>
                  <a:pt x="1144186" y="910248"/>
                </a:lnTo>
                <a:lnTo>
                  <a:pt x="1183195" y="883253"/>
                </a:lnTo>
                <a:lnTo>
                  <a:pt x="1219336" y="854114"/>
                </a:lnTo>
                <a:lnTo>
                  <a:pt x="1252429" y="822966"/>
                </a:lnTo>
                <a:lnTo>
                  <a:pt x="1282297" y="789940"/>
                </a:lnTo>
                <a:lnTo>
                  <a:pt x="1308760" y="755171"/>
                </a:lnTo>
                <a:lnTo>
                  <a:pt x="1331642" y="718792"/>
                </a:lnTo>
                <a:lnTo>
                  <a:pt x="1350763" y="680935"/>
                </a:lnTo>
                <a:lnTo>
                  <a:pt x="1365946" y="641734"/>
                </a:lnTo>
                <a:lnTo>
                  <a:pt x="1377011" y="601322"/>
                </a:lnTo>
                <a:lnTo>
                  <a:pt x="1383781" y="559832"/>
                </a:lnTo>
                <a:lnTo>
                  <a:pt x="1386077" y="517398"/>
                </a:lnTo>
                <a:close/>
              </a:path>
            </a:pathLst>
          </a:custGeom>
          <a:solidFill>
            <a:srgbClr val="00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06587" y="3962400"/>
            <a:ext cx="1386205" cy="1035050"/>
          </a:xfrm>
          <a:custGeom>
            <a:avLst/>
            <a:gdLst/>
            <a:ahLst/>
            <a:cxnLst/>
            <a:rect l="l" t="t" r="r" b="b"/>
            <a:pathLst>
              <a:path w="1386205" h="1035050">
                <a:moveTo>
                  <a:pt x="693419" y="0"/>
                </a:moveTo>
                <a:lnTo>
                  <a:pt x="636505" y="1715"/>
                </a:lnTo>
                <a:lnTo>
                  <a:pt x="580865" y="6771"/>
                </a:lnTo>
                <a:lnTo>
                  <a:pt x="526678" y="15037"/>
                </a:lnTo>
                <a:lnTo>
                  <a:pt x="474122" y="26377"/>
                </a:lnTo>
                <a:lnTo>
                  <a:pt x="423374" y="40659"/>
                </a:lnTo>
                <a:lnTo>
                  <a:pt x="374612" y="57751"/>
                </a:lnTo>
                <a:lnTo>
                  <a:pt x="328013" y="77518"/>
                </a:lnTo>
                <a:lnTo>
                  <a:pt x="283756" y="99828"/>
                </a:lnTo>
                <a:lnTo>
                  <a:pt x="242018" y="124547"/>
                </a:lnTo>
                <a:lnTo>
                  <a:pt x="202977" y="151542"/>
                </a:lnTo>
                <a:lnTo>
                  <a:pt x="166811" y="180681"/>
                </a:lnTo>
                <a:lnTo>
                  <a:pt x="133697" y="211829"/>
                </a:lnTo>
                <a:lnTo>
                  <a:pt x="103813" y="244855"/>
                </a:lnTo>
                <a:lnTo>
                  <a:pt x="77337" y="279624"/>
                </a:lnTo>
                <a:lnTo>
                  <a:pt x="54447" y="316003"/>
                </a:lnTo>
                <a:lnTo>
                  <a:pt x="35320" y="353860"/>
                </a:lnTo>
                <a:lnTo>
                  <a:pt x="20134" y="393061"/>
                </a:lnTo>
                <a:lnTo>
                  <a:pt x="9067" y="433473"/>
                </a:lnTo>
                <a:lnTo>
                  <a:pt x="2296" y="474963"/>
                </a:lnTo>
                <a:lnTo>
                  <a:pt x="0" y="517398"/>
                </a:lnTo>
                <a:lnTo>
                  <a:pt x="2296" y="559832"/>
                </a:lnTo>
                <a:lnTo>
                  <a:pt x="9067" y="601322"/>
                </a:lnTo>
                <a:lnTo>
                  <a:pt x="20134" y="641734"/>
                </a:lnTo>
                <a:lnTo>
                  <a:pt x="35320" y="680935"/>
                </a:lnTo>
                <a:lnTo>
                  <a:pt x="54447" y="718792"/>
                </a:lnTo>
                <a:lnTo>
                  <a:pt x="77337" y="755171"/>
                </a:lnTo>
                <a:lnTo>
                  <a:pt x="103813" y="789940"/>
                </a:lnTo>
                <a:lnTo>
                  <a:pt x="133697" y="822966"/>
                </a:lnTo>
                <a:lnTo>
                  <a:pt x="166811" y="854114"/>
                </a:lnTo>
                <a:lnTo>
                  <a:pt x="202977" y="883253"/>
                </a:lnTo>
                <a:lnTo>
                  <a:pt x="242018" y="910248"/>
                </a:lnTo>
                <a:lnTo>
                  <a:pt x="283756" y="934967"/>
                </a:lnTo>
                <a:lnTo>
                  <a:pt x="328013" y="957277"/>
                </a:lnTo>
                <a:lnTo>
                  <a:pt x="374612" y="977044"/>
                </a:lnTo>
                <a:lnTo>
                  <a:pt x="423374" y="994136"/>
                </a:lnTo>
                <a:lnTo>
                  <a:pt x="474122" y="1008418"/>
                </a:lnTo>
                <a:lnTo>
                  <a:pt x="526678" y="1019758"/>
                </a:lnTo>
                <a:lnTo>
                  <a:pt x="580865" y="1028024"/>
                </a:lnTo>
                <a:lnTo>
                  <a:pt x="636505" y="1033080"/>
                </a:lnTo>
                <a:lnTo>
                  <a:pt x="693420" y="1034796"/>
                </a:lnTo>
                <a:lnTo>
                  <a:pt x="750225" y="1033080"/>
                </a:lnTo>
                <a:lnTo>
                  <a:pt x="805767" y="1028024"/>
                </a:lnTo>
                <a:lnTo>
                  <a:pt x="859867" y="1019758"/>
                </a:lnTo>
                <a:lnTo>
                  <a:pt x="912345" y="1008418"/>
                </a:lnTo>
                <a:lnTo>
                  <a:pt x="963025" y="994136"/>
                </a:lnTo>
                <a:lnTo>
                  <a:pt x="1011727" y="977044"/>
                </a:lnTo>
                <a:lnTo>
                  <a:pt x="1058273" y="957277"/>
                </a:lnTo>
                <a:lnTo>
                  <a:pt x="1102485" y="934967"/>
                </a:lnTo>
                <a:lnTo>
                  <a:pt x="1144186" y="910248"/>
                </a:lnTo>
                <a:lnTo>
                  <a:pt x="1183195" y="883253"/>
                </a:lnTo>
                <a:lnTo>
                  <a:pt x="1219336" y="854114"/>
                </a:lnTo>
                <a:lnTo>
                  <a:pt x="1252429" y="822966"/>
                </a:lnTo>
                <a:lnTo>
                  <a:pt x="1282297" y="789940"/>
                </a:lnTo>
                <a:lnTo>
                  <a:pt x="1308760" y="755171"/>
                </a:lnTo>
                <a:lnTo>
                  <a:pt x="1331642" y="718792"/>
                </a:lnTo>
                <a:lnTo>
                  <a:pt x="1350763" y="680935"/>
                </a:lnTo>
                <a:lnTo>
                  <a:pt x="1365946" y="641734"/>
                </a:lnTo>
                <a:lnTo>
                  <a:pt x="1377011" y="601322"/>
                </a:lnTo>
                <a:lnTo>
                  <a:pt x="1383781" y="559832"/>
                </a:lnTo>
                <a:lnTo>
                  <a:pt x="1386077" y="517398"/>
                </a:lnTo>
                <a:lnTo>
                  <a:pt x="1383781" y="474963"/>
                </a:lnTo>
                <a:lnTo>
                  <a:pt x="1377011" y="433473"/>
                </a:lnTo>
                <a:lnTo>
                  <a:pt x="1365946" y="393061"/>
                </a:lnTo>
                <a:lnTo>
                  <a:pt x="1350763" y="353860"/>
                </a:lnTo>
                <a:lnTo>
                  <a:pt x="1331642" y="316003"/>
                </a:lnTo>
                <a:lnTo>
                  <a:pt x="1308760" y="279624"/>
                </a:lnTo>
                <a:lnTo>
                  <a:pt x="1282297" y="244855"/>
                </a:lnTo>
                <a:lnTo>
                  <a:pt x="1252429" y="211829"/>
                </a:lnTo>
                <a:lnTo>
                  <a:pt x="1219336" y="180681"/>
                </a:lnTo>
                <a:lnTo>
                  <a:pt x="1183195" y="151542"/>
                </a:lnTo>
                <a:lnTo>
                  <a:pt x="1144186" y="124547"/>
                </a:lnTo>
                <a:lnTo>
                  <a:pt x="1102485" y="99828"/>
                </a:lnTo>
                <a:lnTo>
                  <a:pt x="1058273" y="77518"/>
                </a:lnTo>
                <a:lnTo>
                  <a:pt x="1011727" y="57751"/>
                </a:lnTo>
                <a:lnTo>
                  <a:pt x="963025" y="40659"/>
                </a:lnTo>
                <a:lnTo>
                  <a:pt x="912345" y="26377"/>
                </a:lnTo>
                <a:lnTo>
                  <a:pt x="859867" y="15037"/>
                </a:lnTo>
                <a:lnTo>
                  <a:pt x="805767" y="6771"/>
                </a:lnTo>
                <a:lnTo>
                  <a:pt x="750225" y="1715"/>
                </a:lnTo>
                <a:lnTo>
                  <a:pt x="693419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977523" y="4052595"/>
            <a:ext cx="1041400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一次单一 元组的一 元运算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44815" y="5737097"/>
            <a:ext cx="2082800" cy="1068705"/>
          </a:xfrm>
          <a:custGeom>
            <a:avLst/>
            <a:gdLst/>
            <a:ahLst/>
            <a:cxnLst/>
            <a:rect l="l" t="t" r="r" b="b"/>
            <a:pathLst>
              <a:path w="2082800" h="1068704">
                <a:moveTo>
                  <a:pt x="2082545" y="177545"/>
                </a:moveTo>
                <a:lnTo>
                  <a:pt x="2077282" y="134325"/>
                </a:lnTo>
                <a:lnTo>
                  <a:pt x="2062332" y="94997"/>
                </a:lnTo>
                <a:lnTo>
                  <a:pt x="2038958" y="60826"/>
                </a:lnTo>
                <a:lnTo>
                  <a:pt x="2008421" y="33071"/>
                </a:lnTo>
                <a:lnTo>
                  <a:pt x="1971984" y="12997"/>
                </a:lnTo>
                <a:lnTo>
                  <a:pt x="1930909" y="1863"/>
                </a:lnTo>
                <a:lnTo>
                  <a:pt x="178307" y="0"/>
                </a:lnTo>
                <a:lnTo>
                  <a:pt x="163571" y="597"/>
                </a:lnTo>
                <a:lnTo>
                  <a:pt x="121517" y="9194"/>
                </a:lnTo>
                <a:lnTo>
                  <a:pt x="83691" y="27020"/>
                </a:lnTo>
                <a:lnTo>
                  <a:pt x="51382" y="52822"/>
                </a:lnTo>
                <a:lnTo>
                  <a:pt x="25873" y="85346"/>
                </a:lnTo>
                <a:lnTo>
                  <a:pt x="8450" y="123337"/>
                </a:lnTo>
                <a:lnTo>
                  <a:pt x="400" y="165543"/>
                </a:lnTo>
                <a:lnTo>
                  <a:pt x="0" y="890016"/>
                </a:lnTo>
                <a:lnTo>
                  <a:pt x="600" y="904720"/>
                </a:lnTo>
                <a:lnTo>
                  <a:pt x="9236" y="946692"/>
                </a:lnTo>
                <a:lnTo>
                  <a:pt x="27128" y="984456"/>
                </a:lnTo>
                <a:lnTo>
                  <a:pt x="52998" y="1016734"/>
                </a:lnTo>
                <a:lnTo>
                  <a:pt x="85570" y="1042249"/>
                </a:lnTo>
                <a:lnTo>
                  <a:pt x="123566" y="1059725"/>
                </a:lnTo>
                <a:lnTo>
                  <a:pt x="165708" y="1067883"/>
                </a:lnTo>
                <a:lnTo>
                  <a:pt x="1905000" y="1068323"/>
                </a:lnTo>
                <a:lnTo>
                  <a:pt x="1919730" y="1067720"/>
                </a:lnTo>
                <a:lnTo>
                  <a:pt x="1961710" y="1059048"/>
                </a:lnTo>
                <a:lnTo>
                  <a:pt x="1999397" y="1041085"/>
                </a:lnTo>
                <a:lnTo>
                  <a:pt x="2031539" y="1015115"/>
                </a:lnTo>
                <a:lnTo>
                  <a:pt x="2056881" y="982424"/>
                </a:lnTo>
                <a:lnTo>
                  <a:pt x="2074169" y="944298"/>
                </a:lnTo>
                <a:lnTo>
                  <a:pt x="2082149" y="902022"/>
                </a:lnTo>
                <a:lnTo>
                  <a:pt x="2082545" y="177545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6265" y="5825490"/>
            <a:ext cx="1739900" cy="892810"/>
          </a:xfrm>
          <a:custGeom>
            <a:avLst/>
            <a:gdLst/>
            <a:ahLst/>
            <a:cxnLst/>
            <a:rect l="l" t="t" r="r" b="b"/>
            <a:pathLst>
              <a:path w="1739900" h="892809">
                <a:moveTo>
                  <a:pt x="1739645" y="149351"/>
                </a:moveTo>
                <a:lnTo>
                  <a:pt x="1733439" y="106505"/>
                </a:lnTo>
                <a:lnTo>
                  <a:pt x="1716007" y="68487"/>
                </a:lnTo>
                <a:lnTo>
                  <a:pt x="1689137" y="37138"/>
                </a:lnTo>
                <a:lnTo>
                  <a:pt x="1654612" y="14296"/>
                </a:lnTo>
                <a:lnTo>
                  <a:pt x="1614217" y="1799"/>
                </a:lnTo>
                <a:lnTo>
                  <a:pt x="148589" y="0"/>
                </a:lnTo>
                <a:lnTo>
                  <a:pt x="133892" y="719"/>
                </a:lnTo>
                <a:lnTo>
                  <a:pt x="92554" y="10969"/>
                </a:lnTo>
                <a:lnTo>
                  <a:pt x="56736" y="31926"/>
                </a:lnTo>
                <a:lnTo>
                  <a:pt x="28223" y="61751"/>
                </a:lnTo>
                <a:lnTo>
                  <a:pt x="8798" y="98605"/>
                </a:lnTo>
                <a:lnTo>
                  <a:pt x="248" y="140649"/>
                </a:lnTo>
                <a:lnTo>
                  <a:pt x="0" y="743712"/>
                </a:lnTo>
                <a:lnTo>
                  <a:pt x="715" y="758446"/>
                </a:lnTo>
                <a:lnTo>
                  <a:pt x="10912" y="799880"/>
                </a:lnTo>
                <a:lnTo>
                  <a:pt x="31787" y="835759"/>
                </a:lnTo>
                <a:lnTo>
                  <a:pt x="61541" y="864286"/>
                </a:lnTo>
                <a:lnTo>
                  <a:pt x="98375" y="883661"/>
                </a:lnTo>
                <a:lnTo>
                  <a:pt x="140492" y="892087"/>
                </a:lnTo>
                <a:lnTo>
                  <a:pt x="1591055" y="892302"/>
                </a:lnTo>
                <a:lnTo>
                  <a:pt x="1605790" y="891586"/>
                </a:lnTo>
                <a:lnTo>
                  <a:pt x="1647224" y="881389"/>
                </a:lnTo>
                <a:lnTo>
                  <a:pt x="1683103" y="860514"/>
                </a:lnTo>
                <a:lnTo>
                  <a:pt x="1711630" y="830760"/>
                </a:lnTo>
                <a:lnTo>
                  <a:pt x="1731005" y="793926"/>
                </a:lnTo>
                <a:lnTo>
                  <a:pt x="1739431" y="751809"/>
                </a:lnTo>
                <a:lnTo>
                  <a:pt x="1739645" y="14935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16265" y="5825490"/>
            <a:ext cx="1739900" cy="892810"/>
          </a:xfrm>
          <a:custGeom>
            <a:avLst/>
            <a:gdLst/>
            <a:ahLst/>
            <a:cxnLst/>
            <a:rect l="l" t="t" r="r" b="b"/>
            <a:pathLst>
              <a:path w="1739900" h="892809">
                <a:moveTo>
                  <a:pt x="148589" y="0"/>
                </a:moveTo>
                <a:lnTo>
                  <a:pt x="105808" y="6272"/>
                </a:lnTo>
                <a:lnTo>
                  <a:pt x="67952" y="23865"/>
                </a:lnTo>
                <a:lnTo>
                  <a:pt x="36806" y="50938"/>
                </a:lnTo>
                <a:lnTo>
                  <a:pt x="14153" y="85653"/>
                </a:lnTo>
                <a:lnTo>
                  <a:pt x="1780" y="126171"/>
                </a:lnTo>
                <a:lnTo>
                  <a:pt x="0" y="743712"/>
                </a:lnTo>
                <a:lnTo>
                  <a:pt x="715" y="758446"/>
                </a:lnTo>
                <a:lnTo>
                  <a:pt x="10912" y="799880"/>
                </a:lnTo>
                <a:lnTo>
                  <a:pt x="31787" y="835759"/>
                </a:lnTo>
                <a:lnTo>
                  <a:pt x="61541" y="864286"/>
                </a:lnTo>
                <a:lnTo>
                  <a:pt x="98375" y="883661"/>
                </a:lnTo>
                <a:lnTo>
                  <a:pt x="140492" y="892087"/>
                </a:lnTo>
                <a:lnTo>
                  <a:pt x="1591055" y="892302"/>
                </a:lnTo>
                <a:lnTo>
                  <a:pt x="1605790" y="891586"/>
                </a:lnTo>
                <a:lnTo>
                  <a:pt x="1647224" y="881389"/>
                </a:lnTo>
                <a:lnTo>
                  <a:pt x="1683103" y="860514"/>
                </a:lnTo>
                <a:lnTo>
                  <a:pt x="1711630" y="830760"/>
                </a:lnTo>
                <a:lnTo>
                  <a:pt x="1731005" y="793926"/>
                </a:lnTo>
                <a:lnTo>
                  <a:pt x="1739431" y="751809"/>
                </a:lnTo>
                <a:lnTo>
                  <a:pt x="1739645" y="149351"/>
                </a:lnTo>
                <a:lnTo>
                  <a:pt x="1738934" y="134646"/>
                </a:lnTo>
                <a:lnTo>
                  <a:pt x="1728787" y="93205"/>
                </a:lnTo>
                <a:lnTo>
                  <a:pt x="1708011" y="57206"/>
                </a:lnTo>
                <a:lnTo>
                  <a:pt x="1678391" y="28488"/>
                </a:lnTo>
                <a:lnTo>
                  <a:pt x="1641711" y="8890"/>
                </a:lnTo>
                <a:lnTo>
                  <a:pt x="1599755" y="251"/>
                </a:lnTo>
                <a:lnTo>
                  <a:pt x="148589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687963" y="6017378"/>
            <a:ext cx="139700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marR="5080" indent="-1143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并、交、差、 选择、投影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69983" y="3234689"/>
            <a:ext cx="1659889" cy="1240790"/>
          </a:xfrm>
          <a:custGeom>
            <a:avLst/>
            <a:gdLst/>
            <a:ahLst/>
            <a:cxnLst/>
            <a:rect l="l" t="t" r="r" b="b"/>
            <a:pathLst>
              <a:path w="1659889" h="1240789">
                <a:moveTo>
                  <a:pt x="1659636" y="620268"/>
                </a:moveTo>
                <a:lnTo>
                  <a:pt x="1656882" y="569454"/>
                </a:lnTo>
                <a:lnTo>
                  <a:pt x="1648766" y="519760"/>
                </a:lnTo>
                <a:lnTo>
                  <a:pt x="1635500" y="471349"/>
                </a:lnTo>
                <a:lnTo>
                  <a:pt x="1617299" y="424379"/>
                </a:lnTo>
                <a:lnTo>
                  <a:pt x="1594377" y="379011"/>
                </a:lnTo>
                <a:lnTo>
                  <a:pt x="1566950" y="335407"/>
                </a:lnTo>
                <a:lnTo>
                  <a:pt x="1535230" y="293726"/>
                </a:lnTo>
                <a:lnTo>
                  <a:pt x="1499433" y="254130"/>
                </a:lnTo>
                <a:lnTo>
                  <a:pt x="1459772" y="216778"/>
                </a:lnTo>
                <a:lnTo>
                  <a:pt x="1416462" y="181832"/>
                </a:lnTo>
                <a:lnTo>
                  <a:pt x="1369718" y="149452"/>
                </a:lnTo>
                <a:lnTo>
                  <a:pt x="1319753" y="119798"/>
                </a:lnTo>
                <a:lnTo>
                  <a:pt x="1266782" y="93032"/>
                </a:lnTo>
                <a:lnTo>
                  <a:pt x="1211019" y="69313"/>
                </a:lnTo>
                <a:lnTo>
                  <a:pt x="1152679" y="48803"/>
                </a:lnTo>
                <a:lnTo>
                  <a:pt x="1091976" y="31662"/>
                </a:lnTo>
                <a:lnTo>
                  <a:pt x="1029124" y="18051"/>
                </a:lnTo>
                <a:lnTo>
                  <a:pt x="964337" y="8129"/>
                </a:lnTo>
                <a:lnTo>
                  <a:pt x="897830" y="2059"/>
                </a:lnTo>
                <a:lnTo>
                  <a:pt x="829818" y="0"/>
                </a:lnTo>
                <a:lnTo>
                  <a:pt x="761805" y="2059"/>
                </a:lnTo>
                <a:lnTo>
                  <a:pt x="695298" y="8129"/>
                </a:lnTo>
                <a:lnTo>
                  <a:pt x="630511" y="18051"/>
                </a:lnTo>
                <a:lnTo>
                  <a:pt x="567659" y="31662"/>
                </a:lnTo>
                <a:lnTo>
                  <a:pt x="506956" y="48803"/>
                </a:lnTo>
                <a:lnTo>
                  <a:pt x="448616" y="69313"/>
                </a:lnTo>
                <a:lnTo>
                  <a:pt x="392853" y="93032"/>
                </a:lnTo>
                <a:lnTo>
                  <a:pt x="339882" y="119798"/>
                </a:lnTo>
                <a:lnTo>
                  <a:pt x="289917" y="149452"/>
                </a:lnTo>
                <a:lnTo>
                  <a:pt x="243173" y="181832"/>
                </a:lnTo>
                <a:lnTo>
                  <a:pt x="199863" y="216778"/>
                </a:lnTo>
                <a:lnTo>
                  <a:pt x="160202" y="254130"/>
                </a:lnTo>
                <a:lnTo>
                  <a:pt x="124405" y="293726"/>
                </a:lnTo>
                <a:lnTo>
                  <a:pt x="92685" y="335407"/>
                </a:lnTo>
                <a:lnTo>
                  <a:pt x="65258" y="379011"/>
                </a:lnTo>
                <a:lnTo>
                  <a:pt x="42336" y="424379"/>
                </a:lnTo>
                <a:lnTo>
                  <a:pt x="24135" y="471349"/>
                </a:lnTo>
                <a:lnTo>
                  <a:pt x="10869" y="519760"/>
                </a:lnTo>
                <a:lnTo>
                  <a:pt x="2753" y="569454"/>
                </a:lnTo>
                <a:lnTo>
                  <a:pt x="0" y="620268"/>
                </a:lnTo>
                <a:lnTo>
                  <a:pt x="2753" y="671081"/>
                </a:lnTo>
                <a:lnTo>
                  <a:pt x="10869" y="720775"/>
                </a:lnTo>
                <a:lnTo>
                  <a:pt x="24135" y="769186"/>
                </a:lnTo>
                <a:lnTo>
                  <a:pt x="42336" y="816156"/>
                </a:lnTo>
                <a:lnTo>
                  <a:pt x="65258" y="861524"/>
                </a:lnTo>
                <a:lnTo>
                  <a:pt x="92685" y="905128"/>
                </a:lnTo>
                <a:lnTo>
                  <a:pt x="124405" y="946809"/>
                </a:lnTo>
                <a:lnTo>
                  <a:pt x="147066" y="971874"/>
                </a:lnTo>
                <a:lnTo>
                  <a:pt x="147066" y="620268"/>
                </a:lnTo>
                <a:lnTo>
                  <a:pt x="149328" y="578404"/>
                </a:lnTo>
                <a:lnTo>
                  <a:pt x="155998" y="537482"/>
                </a:lnTo>
                <a:lnTo>
                  <a:pt x="166901" y="497633"/>
                </a:lnTo>
                <a:lnTo>
                  <a:pt x="181861" y="458986"/>
                </a:lnTo>
                <a:lnTo>
                  <a:pt x="200703" y="421671"/>
                </a:lnTo>
                <a:lnTo>
                  <a:pt x="223251" y="385820"/>
                </a:lnTo>
                <a:lnTo>
                  <a:pt x="249330" y="351562"/>
                </a:lnTo>
                <a:lnTo>
                  <a:pt x="278763" y="319028"/>
                </a:lnTo>
                <a:lnTo>
                  <a:pt x="311377" y="288347"/>
                </a:lnTo>
                <a:lnTo>
                  <a:pt x="346995" y="259651"/>
                </a:lnTo>
                <a:lnTo>
                  <a:pt x="385442" y="233069"/>
                </a:lnTo>
                <a:lnTo>
                  <a:pt x="426543" y="208733"/>
                </a:lnTo>
                <a:lnTo>
                  <a:pt x="470121" y="186771"/>
                </a:lnTo>
                <a:lnTo>
                  <a:pt x="516002" y="167315"/>
                </a:lnTo>
                <a:lnTo>
                  <a:pt x="564010" y="150495"/>
                </a:lnTo>
                <a:lnTo>
                  <a:pt x="613970" y="136440"/>
                </a:lnTo>
                <a:lnTo>
                  <a:pt x="665706" y="125282"/>
                </a:lnTo>
                <a:lnTo>
                  <a:pt x="719043" y="117151"/>
                </a:lnTo>
                <a:lnTo>
                  <a:pt x="773805" y="112177"/>
                </a:lnTo>
                <a:lnTo>
                  <a:pt x="829818" y="110490"/>
                </a:lnTo>
                <a:lnTo>
                  <a:pt x="885830" y="112177"/>
                </a:lnTo>
                <a:lnTo>
                  <a:pt x="940592" y="117151"/>
                </a:lnTo>
                <a:lnTo>
                  <a:pt x="993929" y="125282"/>
                </a:lnTo>
                <a:lnTo>
                  <a:pt x="1045665" y="136440"/>
                </a:lnTo>
                <a:lnTo>
                  <a:pt x="1095625" y="150495"/>
                </a:lnTo>
                <a:lnTo>
                  <a:pt x="1143633" y="167315"/>
                </a:lnTo>
                <a:lnTo>
                  <a:pt x="1189514" y="186771"/>
                </a:lnTo>
                <a:lnTo>
                  <a:pt x="1233092" y="208733"/>
                </a:lnTo>
                <a:lnTo>
                  <a:pt x="1274193" y="233069"/>
                </a:lnTo>
                <a:lnTo>
                  <a:pt x="1312640" y="259651"/>
                </a:lnTo>
                <a:lnTo>
                  <a:pt x="1348258" y="288347"/>
                </a:lnTo>
                <a:lnTo>
                  <a:pt x="1380872" y="319028"/>
                </a:lnTo>
                <a:lnTo>
                  <a:pt x="1410305" y="351562"/>
                </a:lnTo>
                <a:lnTo>
                  <a:pt x="1436384" y="385820"/>
                </a:lnTo>
                <a:lnTo>
                  <a:pt x="1458932" y="421671"/>
                </a:lnTo>
                <a:lnTo>
                  <a:pt x="1477774" y="458986"/>
                </a:lnTo>
                <a:lnTo>
                  <a:pt x="1492734" y="497633"/>
                </a:lnTo>
                <a:lnTo>
                  <a:pt x="1503637" y="537482"/>
                </a:lnTo>
                <a:lnTo>
                  <a:pt x="1510307" y="578404"/>
                </a:lnTo>
                <a:lnTo>
                  <a:pt x="1512570" y="620268"/>
                </a:lnTo>
                <a:lnTo>
                  <a:pt x="1512570" y="971874"/>
                </a:lnTo>
                <a:lnTo>
                  <a:pt x="1535230" y="946809"/>
                </a:lnTo>
                <a:lnTo>
                  <a:pt x="1566950" y="905128"/>
                </a:lnTo>
                <a:lnTo>
                  <a:pt x="1594377" y="861524"/>
                </a:lnTo>
                <a:lnTo>
                  <a:pt x="1617299" y="816156"/>
                </a:lnTo>
                <a:lnTo>
                  <a:pt x="1635500" y="769186"/>
                </a:lnTo>
                <a:lnTo>
                  <a:pt x="1648766" y="720775"/>
                </a:lnTo>
                <a:lnTo>
                  <a:pt x="1656882" y="671081"/>
                </a:lnTo>
                <a:lnTo>
                  <a:pt x="1659636" y="620268"/>
                </a:lnTo>
                <a:close/>
              </a:path>
              <a:path w="1659889" h="1240789">
                <a:moveTo>
                  <a:pt x="1512570" y="971874"/>
                </a:moveTo>
                <a:lnTo>
                  <a:pt x="1512570" y="620268"/>
                </a:lnTo>
                <a:lnTo>
                  <a:pt x="1510307" y="662131"/>
                </a:lnTo>
                <a:lnTo>
                  <a:pt x="1503637" y="703053"/>
                </a:lnTo>
                <a:lnTo>
                  <a:pt x="1492734" y="742902"/>
                </a:lnTo>
                <a:lnTo>
                  <a:pt x="1477774" y="781549"/>
                </a:lnTo>
                <a:lnTo>
                  <a:pt x="1458932" y="818864"/>
                </a:lnTo>
                <a:lnTo>
                  <a:pt x="1436384" y="854715"/>
                </a:lnTo>
                <a:lnTo>
                  <a:pt x="1410305" y="888973"/>
                </a:lnTo>
                <a:lnTo>
                  <a:pt x="1380872" y="921507"/>
                </a:lnTo>
                <a:lnTo>
                  <a:pt x="1348258" y="952188"/>
                </a:lnTo>
                <a:lnTo>
                  <a:pt x="1312640" y="980884"/>
                </a:lnTo>
                <a:lnTo>
                  <a:pt x="1274193" y="1007466"/>
                </a:lnTo>
                <a:lnTo>
                  <a:pt x="1233092" y="1031802"/>
                </a:lnTo>
                <a:lnTo>
                  <a:pt x="1189514" y="1053764"/>
                </a:lnTo>
                <a:lnTo>
                  <a:pt x="1143633" y="1073220"/>
                </a:lnTo>
                <a:lnTo>
                  <a:pt x="1095625" y="1090041"/>
                </a:lnTo>
                <a:lnTo>
                  <a:pt x="1045665" y="1104095"/>
                </a:lnTo>
                <a:lnTo>
                  <a:pt x="993929" y="1115253"/>
                </a:lnTo>
                <a:lnTo>
                  <a:pt x="940592" y="1123384"/>
                </a:lnTo>
                <a:lnTo>
                  <a:pt x="885830" y="1128358"/>
                </a:lnTo>
                <a:lnTo>
                  <a:pt x="829818" y="1130046"/>
                </a:lnTo>
                <a:lnTo>
                  <a:pt x="773805" y="1128358"/>
                </a:lnTo>
                <a:lnTo>
                  <a:pt x="719043" y="1123384"/>
                </a:lnTo>
                <a:lnTo>
                  <a:pt x="665706" y="1115253"/>
                </a:lnTo>
                <a:lnTo>
                  <a:pt x="613970" y="1104095"/>
                </a:lnTo>
                <a:lnTo>
                  <a:pt x="564010" y="1090041"/>
                </a:lnTo>
                <a:lnTo>
                  <a:pt x="516002" y="1073220"/>
                </a:lnTo>
                <a:lnTo>
                  <a:pt x="470121" y="1053764"/>
                </a:lnTo>
                <a:lnTo>
                  <a:pt x="426543" y="1031802"/>
                </a:lnTo>
                <a:lnTo>
                  <a:pt x="385442" y="1007466"/>
                </a:lnTo>
                <a:lnTo>
                  <a:pt x="346995" y="980884"/>
                </a:lnTo>
                <a:lnTo>
                  <a:pt x="311377" y="952188"/>
                </a:lnTo>
                <a:lnTo>
                  <a:pt x="278763" y="921507"/>
                </a:lnTo>
                <a:lnTo>
                  <a:pt x="249330" y="888973"/>
                </a:lnTo>
                <a:lnTo>
                  <a:pt x="223251" y="854715"/>
                </a:lnTo>
                <a:lnTo>
                  <a:pt x="200703" y="818864"/>
                </a:lnTo>
                <a:lnTo>
                  <a:pt x="181861" y="781549"/>
                </a:lnTo>
                <a:lnTo>
                  <a:pt x="166901" y="742902"/>
                </a:lnTo>
                <a:lnTo>
                  <a:pt x="155998" y="703053"/>
                </a:lnTo>
                <a:lnTo>
                  <a:pt x="149328" y="662131"/>
                </a:lnTo>
                <a:lnTo>
                  <a:pt x="147066" y="620268"/>
                </a:lnTo>
                <a:lnTo>
                  <a:pt x="147066" y="971874"/>
                </a:lnTo>
                <a:lnTo>
                  <a:pt x="199863" y="1023757"/>
                </a:lnTo>
                <a:lnTo>
                  <a:pt x="243173" y="1058703"/>
                </a:lnTo>
                <a:lnTo>
                  <a:pt x="289917" y="1091083"/>
                </a:lnTo>
                <a:lnTo>
                  <a:pt x="339882" y="1120737"/>
                </a:lnTo>
                <a:lnTo>
                  <a:pt x="392853" y="1147503"/>
                </a:lnTo>
                <a:lnTo>
                  <a:pt x="448616" y="1171222"/>
                </a:lnTo>
                <a:lnTo>
                  <a:pt x="506956" y="1191732"/>
                </a:lnTo>
                <a:lnTo>
                  <a:pt x="567659" y="1208873"/>
                </a:lnTo>
                <a:lnTo>
                  <a:pt x="630511" y="1222484"/>
                </a:lnTo>
                <a:lnTo>
                  <a:pt x="695298" y="1232406"/>
                </a:lnTo>
                <a:lnTo>
                  <a:pt x="761805" y="1238476"/>
                </a:lnTo>
                <a:lnTo>
                  <a:pt x="829818" y="1240536"/>
                </a:lnTo>
                <a:lnTo>
                  <a:pt x="897830" y="1238476"/>
                </a:lnTo>
                <a:lnTo>
                  <a:pt x="964337" y="1232406"/>
                </a:lnTo>
                <a:lnTo>
                  <a:pt x="1029124" y="1222484"/>
                </a:lnTo>
                <a:lnTo>
                  <a:pt x="1091976" y="1208873"/>
                </a:lnTo>
                <a:lnTo>
                  <a:pt x="1152679" y="1191732"/>
                </a:lnTo>
                <a:lnTo>
                  <a:pt x="1211019" y="1171222"/>
                </a:lnTo>
                <a:lnTo>
                  <a:pt x="1266782" y="1147503"/>
                </a:lnTo>
                <a:lnTo>
                  <a:pt x="1319753" y="1120737"/>
                </a:lnTo>
                <a:lnTo>
                  <a:pt x="1369718" y="1091083"/>
                </a:lnTo>
                <a:lnTo>
                  <a:pt x="1416462" y="1058703"/>
                </a:lnTo>
                <a:lnTo>
                  <a:pt x="1459772" y="1023757"/>
                </a:lnTo>
                <a:lnTo>
                  <a:pt x="1499433" y="986405"/>
                </a:lnTo>
                <a:lnTo>
                  <a:pt x="1512570" y="971874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07143" y="3336797"/>
            <a:ext cx="1385570" cy="1035050"/>
          </a:xfrm>
          <a:custGeom>
            <a:avLst/>
            <a:gdLst/>
            <a:ahLst/>
            <a:cxnLst/>
            <a:rect l="l" t="t" r="r" b="b"/>
            <a:pathLst>
              <a:path w="1385570" h="1035050">
                <a:moveTo>
                  <a:pt x="1385315" y="517398"/>
                </a:moveTo>
                <a:lnTo>
                  <a:pt x="1383019" y="474963"/>
                </a:lnTo>
                <a:lnTo>
                  <a:pt x="1376249" y="433473"/>
                </a:lnTo>
                <a:lnTo>
                  <a:pt x="1365184" y="393061"/>
                </a:lnTo>
                <a:lnTo>
                  <a:pt x="1350001" y="353860"/>
                </a:lnTo>
                <a:lnTo>
                  <a:pt x="1330880" y="316003"/>
                </a:lnTo>
                <a:lnTo>
                  <a:pt x="1307998" y="279624"/>
                </a:lnTo>
                <a:lnTo>
                  <a:pt x="1281535" y="244855"/>
                </a:lnTo>
                <a:lnTo>
                  <a:pt x="1251667" y="211829"/>
                </a:lnTo>
                <a:lnTo>
                  <a:pt x="1218574" y="180681"/>
                </a:lnTo>
                <a:lnTo>
                  <a:pt x="1182433" y="151542"/>
                </a:lnTo>
                <a:lnTo>
                  <a:pt x="1143424" y="124547"/>
                </a:lnTo>
                <a:lnTo>
                  <a:pt x="1101723" y="99828"/>
                </a:lnTo>
                <a:lnTo>
                  <a:pt x="1057511" y="77518"/>
                </a:lnTo>
                <a:lnTo>
                  <a:pt x="1010965" y="57751"/>
                </a:lnTo>
                <a:lnTo>
                  <a:pt x="962263" y="40659"/>
                </a:lnTo>
                <a:lnTo>
                  <a:pt x="911583" y="26377"/>
                </a:lnTo>
                <a:lnTo>
                  <a:pt x="859105" y="15037"/>
                </a:lnTo>
                <a:lnTo>
                  <a:pt x="805005" y="6771"/>
                </a:lnTo>
                <a:lnTo>
                  <a:pt x="749463" y="1715"/>
                </a:lnTo>
                <a:lnTo>
                  <a:pt x="692657" y="0"/>
                </a:lnTo>
                <a:lnTo>
                  <a:pt x="635852" y="1715"/>
                </a:lnTo>
                <a:lnTo>
                  <a:pt x="580310" y="6771"/>
                </a:lnTo>
                <a:lnTo>
                  <a:pt x="526210" y="15037"/>
                </a:lnTo>
                <a:lnTo>
                  <a:pt x="473732" y="26377"/>
                </a:lnTo>
                <a:lnTo>
                  <a:pt x="423052" y="40659"/>
                </a:lnTo>
                <a:lnTo>
                  <a:pt x="374350" y="57751"/>
                </a:lnTo>
                <a:lnTo>
                  <a:pt x="327804" y="77518"/>
                </a:lnTo>
                <a:lnTo>
                  <a:pt x="283592" y="99828"/>
                </a:lnTo>
                <a:lnTo>
                  <a:pt x="241891" y="124547"/>
                </a:lnTo>
                <a:lnTo>
                  <a:pt x="202882" y="151542"/>
                </a:lnTo>
                <a:lnTo>
                  <a:pt x="166741" y="180681"/>
                </a:lnTo>
                <a:lnTo>
                  <a:pt x="133648" y="211829"/>
                </a:lnTo>
                <a:lnTo>
                  <a:pt x="103780" y="244855"/>
                </a:lnTo>
                <a:lnTo>
                  <a:pt x="77317" y="279624"/>
                </a:lnTo>
                <a:lnTo>
                  <a:pt x="54435" y="316003"/>
                </a:lnTo>
                <a:lnTo>
                  <a:pt x="35314" y="353860"/>
                </a:lnTo>
                <a:lnTo>
                  <a:pt x="20131" y="393061"/>
                </a:lnTo>
                <a:lnTo>
                  <a:pt x="9066" y="433473"/>
                </a:lnTo>
                <a:lnTo>
                  <a:pt x="2296" y="474963"/>
                </a:lnTo>
                <a:lnTo>
                  <a:pt x="0" y="517398"/>
                </a:lnTo>
                <a:lnTo>
                  <a:pt x="2296" y="559832"/>
                </a:lnTo>
                <a:lnTo>
                  <a:pt x="9066" y="601322"/>
                </a:lnTo>
                <a:lnTo>
                  <a:pt x="20131" y="641734"/>
                </a:lnTo>
                <a:lnTo>
                  <a:pt x="35314" y="680935"/>
                </a:lnTo>
                <a:lnTo>
                  <a:pt x="54435" y="718792"/>
                </a:lnTo>
                <a:lnTo>
                  <a:pt x="77317" y="755171"/>
                </a:lnTo>
                <a:lnTo>
                  <a:pt x="103780" y="789940"/>
                </a:lnTo>
                <a:lnTo>
                  <a:pt x="133648" y="822966"/>
                </a:lnTo>
                <a:lnTo>
                  <a:pt x="166741" y="854114"/>
                </a:lnTo>
                <a:lnTo>
                  <a:pt x="202882" y="883253"/>
                </a:lnTo>
                <a:lnTo>
                  <a:pt x="241891" y="910248"/>
                </a:lnTo>
                <a:lnTo>
                  <a:pt x="283592" y="934967"/>
                </a:lnTo>
                <a:lnTo>
                  <a:pt x="327804" y="957277"/>
                </a:lnTo>
                <a:lnTo>
                  <a:pt x="374350" y="977044"/>
                </a:lnTo>
                <a:lnTo>
                  <a:pt x="423052" y="994136"/>
                </a:lnTo>
                <a:lnTo>
                  <a:pt x="473732" y="1008418"/>
                </a:lnTo>
                <a:lnTo>
                  <a:pt x="526210" y="1019758"/>
                </a:lnTo>
                <a:lnTo>
                  <a:pt x="580310" y="1028024"/>
                </a:lnTo>
                <a:lnTo>
                  <a:pt x="635852" y="1033080"/>
                </a:lnTo>
                <a:lnTo>
                  <a:pt x="692658" y="1034796"/>
                </a:lnTo>
                <a:lnTo>
                  <a:pt x="749463" y="1033080"/>
                </a:lnTo>
                <a:lnTo>
                  <a:pt x="805005" y="1028024"/>
                </a:lnTo>
                <a:lnTo>
                  <a:pt x="859105" y="1019758"/>
                </a:lnTo>
                <a:lnTo>
                  <a:pt x="911583" y="1008418"/>
                </a:lnTo>
                <a:lnTo>
                  <a:pt x="962263" y="994136"/>
                </a:lnTo>
                <a:lnTo>
                  <a:pt x="1010965" y="977044"/>
                </a:lnTo>
                <a:lnTo>
                  <a:pt x="1057511" y="957277"/>
                </a:lnTo>
                <a:lnTo>
                  <a:pt x="1101723" y="934967"/>
                </a:lnTo>
                <a:lnTo>
                  <a:pt x="1143424" y="910248"/>
                </a:lnTo>
                <a:lnTo>
                  <a:pt x="1182433" y="883253"/>
                </a:lnTo>
                <a:lnTo>
                  <a:pt x="1218574" y="854114"/>
                </a:lnTo>
                <a:lnTo>
                  <a:pt x="1251667" y="822966"/>
                </a:lnTo>
                <a:lnTo>
                  <a:pt x="1281535" y="789940"/>
                </a:lnTo>
                <a:lnTo>
                  <a:pt x="1307998" y="755171"/>
                </a:lnTo>
                <a:lnTo>
                  <a:pt x="1330880" y="718792"/>
                </a:lnTo>
                <a:lnTo>
                  <a:pt x="1350001" y="680935"/>
                </a:lnTo>
                <a:lnTo>
                  <a:pt x="1365184" y="641734"/>
                </a:lnTo>
                <a:lnTo>
                  <a:pt x="1376249" y="601322"/>
                </a:lnTo>
                <a:lnTo>
                  <a:pt x="1383019" y="559832"/>
                </a:lnTo>
                <a:lnTo>
                  <a:pt x="1385315" y="517398"/>
                </a:lnTo>
                <a:close/>
              </a:path>
            </a:pathLst>
          </a:custGeom>
          <a:solidFill>
            <a:srgbClr val="00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07143" y="3336797"/>
            <a:ext cx="1385570" cy="1035050"/>
          </a:xfrm>
          <a:custGeom>
            <a:avLst/>
            <a:gdLst/>
            <a:ahLst/>
            <a:cxnLst/>
            <a:rect l="l" t="t" r="r" b="b"/>
            <a:pathLst>
              <a:path w="1385570" h="1035050">
                <a:moveTo>
                  <a:pt x="692657" y="0"/>
                </a:moveTo>
                <a:lnTo>
                  <a:pt x="635852" y="1715"/>
                </a:lnTo>
                <a:lnTo>
                  <a:pt x="580310" y="6771"/>
                </a:lnTo>
                <a:lnTo>
                  <a:pt x="526210" y="15037"/>
                </a:lnTo>
                <a:lnTo>
                  <a:pt x="473732" y="26377"/>
                </a:lnTo>
                <a:lnTo>
                  <a:pt x="423052" y="40659"/>
                </a:lnTo>
                <a:lnTo>
                  <a:pt x="374350" y="57751"/>
                </a:lnTo>
                <a:lnTo>
                  <a:pt x="327804" y="77518"/>
                </a:lnTo>
                <a:lnTo>
                  <a:pt x="283592" y="99828"/>
                </a:lnTo>
                <a:lnTo>
                  <a:pt x="241891" y="124547"/>
                </a:lnTo>
                <a:lnTo>
                  <a:pt x="202882" y="151542"/>
                </a:lnTo>
                <a:lnTo>
                  <a:pt x="166741" y="180681"/>
                </a:lnTo>
                <a:lnTo>
                  <a:pt x="133648" y="211829"/>
                </a:lnTo>
                <a:lnTo>
                  <a:pt x="103780" y="244855"/>
                </a:lnTo>
                <a:lnTo>
                  <a:pt x="77317" y="279624"/>
                </a:lnTo>
                <a:lnTo>
                  <a:pt x="54435" y="316003"/>
                </a:lnTo>
                <a:lnTo>
                  <a:pt x="35314" y="353860"/>
                </a:lnTo>
                <a:lnTo>
                  <a:pt x="20131" y="393061"/>
                </a:lnTo>
                <a:lnTo>
                  <a:pt x="9066" y="433473"/>
                </a:lnTo>
                <a:lnTo>
                  <a:pt x="2296" y="474963"/>
                </a:lnTo>
                <a:lnTo>
                  <a:pt x="0" y="517398"/>
                </a:lnTo>
                <a:lnTo>
                  <a:pt x="2296" y="559832"/>
                </a:lnTo>
                <a:lnTo>
                  <a:pt x="9066" y="601322"/>
                </a:lnTo>
                <a:lnTo>
                  <a:pt x="20131" y="641734"/>
                </a:lnTo>
                <a:lnTo>
                  <a:pt x="35314" y="680935"/>
                </a:lnTo>
                <a:lnTo>
                  <a:pt x="54435" y="718792"/>
                </a:lnTo>
                <a:lnTo>
                  <a:pt x="77317" y="755171"/>
                </a:lnTo>
                <a:lnTo>
                  <a:pt x="103780" y="789940"/>
                </a:lnTo>
                <a:lnTo>
                  <a:pt x="133648" y="822966"/>
                </a:lnTo>
                <a:lnTo>
                  <a:pt x="166741" y="854114"/>
                </a:lnTo>
                <a:lnTo>
                  <a:pt x="202882" y="883253"/>
                </a:lnTo>
                <a:lnTo>
                  <a:pt x="241891" y="910248"/>
                </a:lnTo>
                <a:lnTo>
                  <a:pt x="283592" y="934967"/>
                </a:lnTo>
                <a:lnTo>
                  <a:pt x="327804" y="957277"/>
                </a:lnTo>
                <a:lnTo>
                  <a:pt x="374350" y="977044"/>
                </a:lnTo>
                <a:lnTo>
                  <a:pt x="423052" y="994136"/>
                </a:lnTo>
                <a:lnTo>
                  <a:pt x="473732" y="1008418"/>
                </a:lnTo>
                <a:lnTo>
                  <a:pt x="526210" y="1019758"/>
                </a:lnTo>
                <a:lnTo>
                  <a:pt x="580310" y="1028024"/>
                </a:lnTo>
                <a:lnTo>
                  <a:pt x="635852" y="1033080"/>
                </a:lnTo>
                <a:lnTo>
                  <a:pt x="692658" y="1034796"/>
                </a:lnTo>
                <a:lnTo>
                  <a:pt x="749463" y="1033080"/>
                </a:lnTo>
                <a:lnTo>
                  <a:pt x="805005" y="1028024"/>
                </a:lnTo>
                <a:lnTo>
                  <a:pt x="859105" y="1019758"/>
                </a:lnTo>
                <a:lnTo>
                  <a:pt x="911583" y="1008418"/>
                </a:lnTo>
                <a:lnTo>
                  <a:pt x="962263" y="994136"/>
                </a:lnTo>
                <a:lnTo>
                  <a:pt x="1010965" y="977044"/>
                </a:lnTo>
                <a:lnTo>
                  <a:pt x="1057511" y="957277"/>
                </a:lnTo>
                <a:lnTo>
                  <a:pt x="1101723" y="934967"/>
                </a:lnTo>
                <a:lnTo>
                  <a:pt x="1143424" y="910248"/>
                </a:lnTo>
                <a:lnTo>
                  <a:pt x="1182433" y="883253"/>
                </a:lnTo>
                <a:lnTo>
                  <a:pt x="1218574" y="854114"/>
                </a:lnTo>
                <a:lnTo>
                  <a:pt x="1251667" y="822966"/>
                </a:lnTo>
                <a:lnTo>
                  <a:pt x="1281535" y="789940"/>
                </a:lnTo>
                <a:lnTo>
                  <a:pt x="1307998" y="755171"/>
                </a:lnTo>
                <a:lnTo>
                  <a:pt x="1330880" y="718792"/>
                </a:lnTo>
                <a:lnTo>
                  <a:pt x="1350001" y="680935"/>
                </a:lnTo>
                <a:lnTo>
                  <a:pt x="1365184" y="641734"/>
                </a:lnTo>
                <a:lnTo>
                  <a:pt x="1376249" y="601322"/>
                </a:lnTo>
                <a:lnTo>
                  <a:pt x="1383019" y="559832"/>
                </a:lnTo>
                <a:lnTo>
                  <a:pt x="1385315" y="517398"/>
                </a:lnTo>
                <a:lnTo>
                  <a:pt x="1383019" y="474963"/>
                </a:lnTo>
                <a:lnTo>
                  <a:pt x="1376249" y="433473"/>
                </a:lnTo>
                <a:lnTo>
                  <a:pt x="1365184" y="393061"/>
                </a:lnTo>
                <a:lnTo>
                  <a:pt x="1350001" y="353860"/>
                </a:lnTo>
                <a:lnTo>
                  <a:pt x="1330880" y="316003"/>
                </a:lnTo>
                <a:lnTo>
                  <a:pt x="1307998" y="279624"/>
                </a:lnTo>
                <a:lnTo>
                  <a:pt x="1281535" y="244855"/>
                </a:lnTo>
                <a:lnTo>
                  <a:pt x="1251667" y="211829"/>
                </a:lnTo>
                <a:lnTo>
                  <a:pt x="1218574" y="180681"/>
                </a:lnTo>
                <a:lnTo>
                  <a:pt x="1182433" y="151542"/>
                </a:lnTo>
                <a:lnTo>
                  <a:pt x="1143424" y="124547"/>
                </a:lnTo>
                <a:lnTo>
                  <a:pt x="1101723" y="99828"/>
                </a:lnTo>
                <a:lnTo>
                  <a:pt x="1057511" y="77518"/>
                </a:lnTo>
                <a:lnTo>
                  <a:pt x="1010965" y="57751"/>
                </a:lnTo>
                <a:lnTo>
                  <a:pt x="962263" y="40659"/>
                </a:lnTo>
                <a:lnTo>
                  <a:pt x="911583" y="26377"/>
                </a:lnTo>
                <a:lnTo>
                  <a:pt x="859105" y="15037"/>
                </a:lnTo>
                <a:lnTo>
                  <a:pt x="805005" y="6771"/>
                </a:lnTo>
                <a:lnTo>
                  <a:pt x="749463" y="1715"/>
                </a:lnTo>
                <a:lnTo>
                  <a:pt x="692657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378079" y="3426993"/>
            <a:ext cx="1041400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整个关系 上的一元 运算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076841" y="4419600"/>
            <a:ext cx="1659255" cy="1240155"/>
          </a:xfrm>
          <a:custGeom>
            <a:avLst/>
            <a:gdLst/>
            <a:ahLst/>
            <a:cxnLst/>
            <a:rect l="l" t="t" r="r" b="b"/>
            <a:pathLst>
              <a:path w="1659254" h="1240154">
                <a:moveTo>
                  <a:pt x="1658874" y="619505"/>
                </a:moveTo>
                <a:lnTo>
                  <a:pt x="1656126" y="568697"/>
                </a:lnTo>
                <a:lnTo>
                  <a:pt x="1648024" y="519020"/>
                </a:lnTo>
                <a:lnTo>
                  <a:pt x="1634781" y="470633"/>
                </a:lnTo>
                <a:lnTo>
                  <a:pt x="1616610" y="423696"/>
                </a:lnTo>
                <a:lnTo>
                  <a:pt x="1593723" y="378368"/>
                </a:lnTo>
                <a:lnTo>
                  <a:pt x="1566332" y="334809"/>
                </a:lnTo>
                <a:lnTo>
                  <a:pt x="1534650" y="293179"/>
                </a:lnTo>
                <a:lnTo>
                  <a:pt x="1498890" y="253636"/>
                </a:lnTo>
                <a:lnTo>
                  <a:pt x="1459265" y="216340"/>
                </a:lnTo>
                <a:lnTo>
                  <a:pt x="1415986" y="181451"/>
                </a:lnTo>
                <a:lnTo>
                  <a:pt x="1369267" y="149128"/>
                </a:lnTo>
                <a:lnTo>
                  <a:pt x="1319320" y="119530"/>
                </a:lnTo>
                <a:lnTo>
                  <a:pt x="1266358" y="92817"/>
                </a:lnTo>
                <a:lnTo>
                  <a:pt x="1210593" y="69149"/>
                </a:lnTo>
                <a:lnTo>
                  <a:pt x="1152239" y="48684"/>
                </a:lnTo>
                <a:lnTo>
                  <a:pt x="1091507" y="31583"/>
                </a:lnTo>
                <a:lnTo>
                  <a:pt x="1028610" y="18004"/>
                </a:lnTo>
                <a:lnTo>
                  <a:pt x="963760" y="8108"/>
                </a:lnTo>
                <a:lnTo>
                  <a:pt x="897171" y="2053"/>
                </a:lnTo>
                <a:lnTo>
                  <a:pt x="829056" y="0"/>
                </a:lnTo>
                <a:lnTo>
                  <a:pt x="761048" y="2053"/>
                </a:lnTo>
                <a:lnTo>
                  <a:pt x="694557" y="8108"/>
                </a:lnTo>
                <a:lnTo>
                  <a:pt x="629795" y="18004"/>
                </a:lnTo>
                <a:lnTo>
                  <a:pt x="566976" y="31583"/>
                </a:lnTo>
                <a:lnTo>
                  <a:pt x="506313" y="48684"/>
                </a:lnTo>
                <a:lnTo>
                  <a:pt x="448018" y="69149"/>
                </a:lnTo>
                <a:lnTo>
                  <a:pt x="392306" y="92817"/>
                </a:lnTo>
                <a:lnTo>
                  <a:pt x="339388" y="119530"/>
                </a:lnTo>
                <a:lnTo>
                  <a:pt x="289479" y="149128"/>
                </a:lnTo>
                <a:lnTo>
                  <a:pt x="242792" y="181451"/>
                </a:lnTo>
                <a:lnTo>
                  <a:pt x="199539" y="216340"/>
                </a:lnTo>
                <a:lnTo>
                  <a:pt x="159934" y="253636"/>
                </a:lnTo>
                <a:lnTo>
                  <a:pt x="124190" y="293179"/>
                </a:lnTo>
                <a:lnTo>
                  <a:pt x="92521" y="334809"/>
                </a:lnTo>
                <a:lnTo>
                  <a:pt x="65139" y="378368"/>
                </a:lnTo>
                <a:lnTo>
                  <a:pt x="42257" y="423696"/>
                </a:lnTo>
                <a:lnTo>
                  <a:pt x="24089" y="470633"/>
                </a:lnTo>
                <a:lnTo>
                  <a:pt x="10848" y="519020"/>
                </a:lnTo>
                <a:lnTo>
                  <a:pt x="2747" y="568697"/>
                </a:lnTo>
                <a:lnTo>
                  <a:pt x="0" y="619505"/>
                </a:lnTo>
                <a:lnTo>
                  <a:pt x="2747" y="670423"/>
                </a:lnTo>
                <a:lnTo>
                  <a:pt x="10848" y="720198"/>
                </a:lnTo>
                <a:lnTo>
                  <a:pt x="24089" y="768672"/>
                </a:lnTo>
                <a:lnTo>
                  <a:pt x="42257" y="815687"/>
                </a:lnTo>
                <a:lnTo>
                  <a:pt x="65139" y="861083"/>
                </a:lnTo>
                <a:lnTo>
                  <a:pt x="92521" y="904702"/>
                </a:lnTo>
                <a:lnTo>
                  <a:pt x="124190" y="946385"/>
                </a:lnTo>
                <a:lnTo>
                  <a:pt x="147066" y="971720"/>
                </a:lnTo>
                <a:lnTo>
                  <a:pt x="147066" y="619505"/>
                </a:lnTo>
                <a:lnTo>
                  <a:pt x="149328" y="577642"/>
                </a:lnTo>
                <a:lnTo>
                  <a:pt x="155998" y="536720"/>
                </a:lnTo>
                <a:lnTo>
                  <a:pt x="166899" y="496871"/>
                </a:lnTo>
                <a:lnTo>
                  <a:pt x="181855" y="458224"/>
                </a:lnTo>
                <a:lnTo>
                  <a:pt x="200691" y="420909"/>
                </a:lnTo>
                <a:lnTo>
                  <a:pt x="223230" y="385058"/>
                </a:lnTo>
                <a:lnTo>
                  <a:pt x="249297" y="350800"/>
                </a:lnTo>
                <a:lnTo>
                  <a:pt x="278715" y="318266"/>
                </a:lnTo>
                <a:lnTo>
                  <a:pt x="311308" y="287585"/>
                </a:lnTo>
                <a:lnTo>
                  <a:pt x="346900" y="258889"/>
                </a:lnTo>
                <a:lnTo>
                  <a:pt x="385315" y="232307"/>
                </a:lnTo>
                <a:lnTo>
                  <a:pt x="426378" y="207971"/>
                </a:lnTo>
                <a:lnTo>
                  <a:pt x="469912" y="186009"/>
                </a:lnTo>
                <a:lnTo>
                  <a:pt x="515741" y="166553"/>
                </a:lnTo>
                <a:lnTo>
                  <a:pt x="563689" y="149732"/>
                </a:lnTo>
                <a:lnTo>
                  <a:pt x="613580" y="135678"/>
                </a:lnTo>
                <a:lnTo>
                  <a:pt x="665238" y="124520"/>
                </a:lnTo>
                <a:lnTo>
                  <a:pt x="718488" y="116389"/>
                </a:lnTo>
                <a:lnTo>
                  <a:pt x="773152" y="111415"/>
                </a:lnTo>
                <a:lnTo>
                  <a:pt x="829056" y="109727"/>
                </a:lnTo>
                <a:lnTo>
                  <a:pt x="885068" y="111415"/>
                </a:lnTo>
                <a:lnTo>
                  <a:pt x="939830" y="116389"/>
                </a:lnTo>
                <a:lnTo>
                  <a:pt x="993167" y="124520"/>
                </a:lnTo>
                <a:lnTo>
                  <a:pt x="1044903" y="135678"/>
                </a:lnTo>
                <a:lnTo>
                  <a:pt x="1094863" y="149732"/>
                </a:lnTo>
                <a:lnTo>
                  <a:pt x="1142871" y="166553"/>
                </a:lnTo>
                <a:lnTo>
                  <a:pt x="1188752" y="186009"/>
                </a:lnTo>
                <a:lnTo>
                  <a:pt x="1232330" y="207971"/>
                </a:lnTo>
                <a:lnTo>
                  <a:pt x="1273431" y="232307"/>
                </a:lnTo>
                <a:lnTo>
                  <a:pt x="1311878" y="258889"/>
                </a:lnTo>
                <a:lnTo>
                  <a:pt x="1347496" y="287585"/>
                </a:lnTo>
                <a:lnTo>
                  <a:pt x="1380110" y="318266"/>
                </a:lnTo>
                <a:lnTo>
                  <a:pt x="1409543" y="350800"/>
                </a:lnTo>
                <a:lnTo>
                  <a:pt x="1435622" y="385058"/>
                </a:lnTo>
                <a:lnTo>
                  <a:pt x="1458170" y="420909"/>
                </a:lnTo>
                <a:lnTo>
                  <a:pt x="1477012" y="458224"/>
                </a:lnTo>
                <a:lnTo>
                  <a:pt x="1491972" y="496871"/>
                </a:lnTo>
                <a:lnTo>
                  <a:pt x="1502875" y="536720"/>
                </a:lnTo>
                <a:lnTo>
                  <a:pt x="1509545" y="577642"/>
                </a:lnTo>
                <a:lnTo>
                  <a:pt x="1511808" y="619505"/>
                </a:lnTo>
                <a:lnTo>
                  <a:pt x="1511808" y="971673"/>
                </a:lnTo>
                <a:lnTo>
                  <a:pt x="1534650" y="946385"/>
                </a:lnTo>
                <a:lnTo>
                  <a:pt x="1566332" y="904702"/>
                </a:lnTo>
                <a:lnTo>
                  <a:pt x="1593723" y="861083"/>
                </a:lnTo>
                <a:lnTo>
                  <a:pt x="1616610" y="815687"/>
                </a:lnTo>
                <a:lnTo>
                  <a:pt x="1634781" y="768672"/>
                </a:lnTo>
                <a:lnTo>
                  <a:pt x="1648024" y="720198"/>
                </a:lnTo>
                <a:lnTo>
                  <a:pt x="1656126" y="670423"/>
                </a:lnTo>
                <a:lnTo>
                  <a:pt x="1658874" y="619505"/>
                </a:lnTo>
                <a:close/>
              </a:path>
              <a:path w="1659254" h="1240154">
                <a:moveTo>
                  <a:pt x="1511808" y="971673"/>
                </a:moveTo>
                <a:lnTo>
                  <a:pt x="1511808" y="619505"/>
                </a:lnTo>
                <a:lnTo>
                  <a:pt x="1509545" y="661375"/>
                </a:lnTo>
                <a:lnTo>
                  <a:pt x="1502875" y="702312"/>
                </a:lnTo>
                <a:lnTo>
                  <a:pt x="1491972" y="742187"/>
                </a:lnTo>
                <a:lnTo>
                  <a:pt x="1477012" y="780867"/>
                </a:lnTo>
                <a:lnTo>
                  <a:pt x="1458170" y="818221"/>
                </a:lnTo>
                <a:lnTo>
                  <a:pt x="1435622" y="854118"/>
                </a:lnTo>
                <a:lnTo>
                  <a:pt x="1409543" y="888426"/>
                </a:lnTo>
                <a:lnTo>
                  <a:pt x="1380110" y="921014"/>
                </a:lnTo>
                <a:lnTo>
                  <a:pt x="1347496" y="951750"/>
                </a:lnTo>
                <a:lnTo>
                  <a:pt x="1311878" y="980503"/>
                </a:lnTo>
                <a:lnTo>
                  <a:pt x="1273431" y="1007142"/>
                </a:lnTo>
                <a:lnTo>
                  <a:pt x="1232330" y="1031534"/>
                </a:lnTo>
                <a:lnTo>
                  <a:pt x="1188752" y="1053549"/>
                </a:lnTo>
                <a:lnTo>
                  <a:pt x="1142871" y="1073056"/>
                </a:lnTo>
                <a:lnTo>
                  <a:pt x="1094863" y="1089921"/>
                </a:lnTo>
                <a:lnTo>
                  <a:pt x="1044903" y="1104016"/>
                </a:lnTo>
                <a:lnTo>
                  <a:pt x="993167" y="1115207"/>
                </a:lnTo>
                <a:lnTo>
                  <a:pt x="939830" y="1123363"/>
                </a:lnTo>
                <a:lnTo>
                  <a:pt x="885068" y="1128353"/>
                </a:lnTo>
                <a:lnTo>
                  <a:pt x="829056" y="1130045"/>
                </a:lnTo>
                <a:lnTo>
                  <a:pt x="773152" y="1128353"/>
                </a:lnTo>
                <a:lnTo>
                  <a:pt x="718488" y="1123363"/>
                </a:lnTo>
                <a:lnTo>
                  <a:pt x="665238" y="1115207"/>
                </a:lnTo>
                <a:lnTo>
                  <a:pt x="613580" y="1104016"/>
                </a:lnTo>
                <a:lnTo>
                  <a:pt x="563689" y="1089921"/>
                </a:lnTo>
                <a:lnTo>
                  <a:pt x="515741" y="1073056"/>
                </a:lnTo>
                <a:lnTo>
                  <a:pt x="469912" y="1053549"/>
                </a:lnTo>
                <a:lnTo>
                  <a:pt x="426378" y="1031534"/>
                </a:lnTo>
                <a:lnTo>
                  <a:pt x="385315" y="1007142"/>
                </a:lnTo>
                <a:lnTo>
                  <a:pt x="346900" y="980503"/>
                </a:lnTo>
                <a:lnTo>
                  <a:pt x="311308" y="951750"/>
                </a:lnTo>
                <a:lnTo>
                  <a:pt x="278715" y="921014"/>
                </a:lnTo>
                <a:lnTo>
                  <a:pt x="249297" y="888426"/>
                </a:lnTo>
                <a:lnTo>
                  <a:pt x="223230" y="854118"/>
                </a:lnTo>
                <a:lnTo>
                  <a:pt x="200691" y="818221"/>
                </a:lnTo>
                <a:lnTo>
                  <a:pt x="181855" y="780867"/>
                </a:lnTo>
                <a:lnTo>
                  <a:pt x="166899" y="742187"/>
                </a:lnTo>
                <a:lnTo>
                  <a:pt x="155998" y="702312"/>
                </a:lnTo>
                <a:lnTo>
                  <a:pt x="149328" y="661375"/>
                </a:lnTo>
                <a:lnTo>
                  <a:pt x="147066" y="619505"/>
                </a:lnTo>
                <a:lnTo>
                  <a:pt x="147066" y="971720"/>
                </a:lnTo>
                <a:lnTo>
                  <a:pt x="199539" y="1023306"/>
                </a:lnTo>
                <a:lnTo>
                  <a:pt x="242792" y="1058227"/>
                </a:lnTo>
                <a:lnTo>
                  <a:pt x="289479" y="1090576"/>
                </a:lnTo>
                <a:lnTo>
                  <a:pt x="339388" y="1120194"/>
                </a:lnTo>
                <a:lnTo>
                  <a:pt x="392306" y="1146923"/>
                </a:lnTo>
                <a:lnTo>
                  <a:pt x="448018" y="1170604"/>
                </a:lnTo>
                <a:lnTo>
                  <a:pt x="506313" y="1191077"/>
                </a:lnTo>
                <a:lnTo>
                  <a:pt x="566976" y="1208184"/>
                </a:lnTo>
                <a:lnTo>
                  <a:pt x="629795" y="1221766"/>
                </a:lnTo>
                <a:lnTo>
                  <a:pt x="694557" y="1231664"/>
                </a:lnTo>
                <a:lnTo>
                  <a:pt x="761048" y="1237720"/>
                </a:lnTo>
                <a:lnTo>
                  <a:pt x="829056" y="1239773"/>
                </a:lnTo>
                <a:lnTo>
                  <a:pt x="897171" y="1237720"/>
                </a:lnTo>
                <a:lnTo>
                  <a:pt x="963760" y="1231664"/>
                </a:lnTo>
                <a:lnTo>
                  <a:pt x="1028610" y="1221766"/>
                </a:lnTo>
                <a:lnTo>
                  <a:pt x="1091507" y="1208184"/>
                </a:lnTo>
                <a:lnTo>
                  <a:pt x="1152239" y="1191077"/>
                </a:lnTo>
                <a:lnTo>
                  <a:pt x="1210593" y="1170604"/>
                </a:lnTo>
                <a:lnTo>
                  <a:pt x="1266358" y="1146923"/>
                </a:lnTo>
                <a:lnTo>
                  <a:pt x="1319320" y="1120194"/>
                </a:lnTo>
                <a:lnTo>
                  <a:pt x="1369267" y="1090576"/>
                </a:lnTo>
                <a:lnTo>
                  <a:pt x="1415986" y="1058227"/>
                </a:lnTo>
                <a:lnTo>
                  <a:pt x="1459265" y="1023306"/>
                </a:lnTo>
                <a:lnTo>
                  <a:pt x="1498890" y="985973"/>
                </a:lnTo>
                <a:lnTo>
                  <a:pt x="1511808" y="971673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13239" y="4520946"/>
            <a:ext cx="1386205" cy="1035050"/>
          </a:xfrm>
          <a:custGeom>
            <a:avLst/>
            <a:gdLst/>
            <a:ahLst/>
            <a:cxnLst/>
            <a:rect l="l" t="t" r="r" b="b"/>
            <a:pathLst>
              <a:path w="1386204" h="1035050">
                <a:moveTo>
                  <a:pt x="1386077" y="517398"/>
                </a:moveTo>
                <a:lnTo>
                  <a:pt x="1383781" y="474963"/>
                </a:lnTo>
                <a:lnTo>
                  <a:pt x="1377010" y="433473"/>
                </a:lnTo>
                <a:lnTo>
                  <a:pt x="1365943" y="393061"/>
                </a:lnTo>
                <a:lnTo>
                  <a:pt x="1350757" y="353860"/>
                </a:lnTo>
                <a:lnTo>
                  <a:pt x="1331630" y="316003"/>
                </a:lnTo>
                <a:lnTo>
                  <a:pt x="1308740" y="279624"/>
                </a:lnTo>
                <a:lnTo>
                  <a:pt x="1282264" y="244855"/>
                </a:lnTo>
                <a:lnTo>
                  <a:pt x="1252380" y="211829"/>
                </a:lnTo>
                <a:lnTo>
                  <a:pt x="1219266" y="180681"/>
                </a:lnTo>
                <a:lnTo>
                  <a:pt x="1183100" y="151542"/>
                </a:lnTo>
                <a:lnTo>
                  <a:pt x="1144059" y="124547"/>
                </a:lnTo>
                <a:lnTo>
                  <a:pt x="1102321" y="99828"/>
                </a:lnTo>
                <a:lnTo>
                  <a:pt x="1058064" y="77518"/>
                </a:lnTo>
                <a:lnTo>
                  <a:pt x="1011465" y="57751"/>
                </a:lnTo>
                <a:lnTo>
                  <a:pt x="962703" y="40659"/>
                </a:lnTo>
                <a:lnTo>
                  <a:pt x="911955" y="26377"/>
                </a:lnTo>
                <a:lnTo>
                  <a:pt x="859399" y="15037"/>
                </a:lnTo>
                <a:lnTo>
                  <a:pt x="805212" y="6771"/>
                </a:lnTo>
                <a:lnTo>
                  <a:pt x="749572" y="1715"/>
                </a:lnTo>
                <a:lnTo>
                  <a:pt x="692657" y="0"/>
                </a:lnTo>
                <a:lnTo>
                  <a:pt x="635852" y="1715"/>
                </a:lnTo>
                <a:lnTo>
                  <a:pt x="580310" y="6771"/>
                </a:lnTo>
                <a:lnTo>
                  <a:pt x="526210" y="15037"/>
                </a:lnTo>
                <a:lnTo>
                  <a:pt x="473732" y="26377"/>
                </a:lnTo>
                <a:lnTo>
                  <a:pt x="423052" y="40659"/>
                </a:lnTo>
                <a:lnTo>
                  <a:pt x="374350" y="57751"/>
                </a:lnTo>
                <a:lnTo>
                  <a:pt x="327804" y="77518"/>
                </a:lnTo>
                <a:lnTo>
                  <a:pt x="283592" y="99828"/>
                </a:lnTo>
                <a:lnTo>
                  <a:pt x="241891" y="124547"/>
                </a:lnTo>
                <a:lnTo>
                  <a:pt x="202882" y="151542"/>
                </a:lnTo>
                <a:lnTo>
                  <a:pt x="166741" y="180681"/>
                </a:lnTo>
                <a:lnTo>
                  <a:pt x="133648" y="211829"/>
                </a:lnTo>
                <a:lnTo>
                  <a:pt x="103780" y="244855"/>
                </a:lnTo>
                <a:lnTo>
                  <a:pt x="77317" y="279624"/>
                </a:lnTo>
                <a:lnTo>
                  <a:pt x="54435" y="316003"/>
                </a:lnTo>
                <a:lnTo>
                  <a:pt x="35314" y="353860"/>
                </a:lnTo>
                <a:lnTo>
                  <a:pt x="20131" y="393061"/>
                </a:lnTo>
                <a:lnTo>
                  <a:pt x="9066" y="433473"/>
                </a:lnTo>
                <a:lnTo>
                  <a:pt x="2296" y="474963"/>
                </a:lnTo>
                <a:lnTo>
                  <a:pt x="0" y="517398"/>
                </a:lnTo>
                <a:lnTo>
                  <a:pt x="2296" y="559832"/>
                </a:lnTo>
                <a:lnTo>
                  <a:pt x="9066" y="601322"/>
                </a:lnTo>
                <a:lnTo>
                  <a:pt x="20131" y="641734"/>
                </a:lnTo>
                <a:lnTo>
                  <a:pt x="35314" y="680935"/>
                </a:lnTo>
                <a:lnTo>
                  <a:pt x="54435" y="718792"/>
                </a:lnTo>
                <a:lnTo>
                  <a:pt x="77317" y="755171"/>
                </a:lnTo>
                <a:lnTo>
                  <a:pt x="103780" y="789940"/>
                </a:lnTo>
                <a:lnTo>
                  <a:pt x="133648" y="822966"/>
                </a:lnTo>
                <a:lnTo>
                  <a:pt x="166741" y="854114"/>
                </a:lnTo>
                <a:lnTo>
                  <a:pt x="202882" y="883253"/>
                </a:lnTo>
                <a:lnTo>
                  <a:pt x="241891" y="910248"/>
                </a:lnTo>
                <a:lnTo>
                  <a:pt x="283592" y="934967"/>
                </a:lnTo>
                <a:lnTo>
                  <a:pt x="327804" y="957277"/>
                </a:lnTo>
                <a:lnTo>
                  <a:pt x="374350" y="977044"/>
                </a:lnTo>
                <a:lnTo>
                  <a:pt x="423052" y="994136"/>
                </a:lnTo>
                <a:lnTo>
                  <a:pt x="473732" y="1008418"/>
                </a:lnTo>
                <a:lnTo>
                  <a:pt x="526210" y="1019758"/>
                </a:lnTo>
                <a:lnTo>
                  <a:pt x="580310" y="1028024"/>
                </a:lnTo>
                <a:lnTo>
                  <a:pt x="635852" y="1033080"/>
                </a:lnTo>
                <a:lnTo>
                  <a:pt x="692658" y="1034796"/>
                </a:lnTo>
                <a:lnTo>
                  <a:pt x="749572" y="1033080"/>
                </a:lnTo>
                <a:lnTo>
                  <a:pt x="805212" y="1028024"/>
                </a:lnTo>
                <a:lnTo>
                  <a:pt x="859399" y="1019758"/>
                </a:lnTo>
                <a:lnTo>
                  <a:pt x="911955" y="1008418"/>
                </a:lnTo>
                <a:lnTo>
                  <a:pt x="962703" y="994136"/>
                </a:lnTo>
                <a:lnTo>
                  <a:pt x="1011465" y="977044"/>
                </a:lnTo>
                <a:lnTo>
                  <a:pt x="1058064" y="957277"/>
                </a:lnTo>
                <a:lnTo>
                  <a:pt x="1102321" y="934967"/>
                </a:lnTo>
                <a:lnTo>
                  <a:pt x="1144059" y="910248"/>
                </a:lnTo>
                <a:lnTo>
                  <a:pt x="1183100" y="883253"/>
                </a:lnTo>
                <a:lnTo>
                  <a:pt x="1219266" y="854114"/>
                </a:lnTo>
                <a:lnTo>
                  <a:pt x="1252380" y="822966"/>
                </a:lnTo>
                <a:lnTo>
                  <a:pt x="1282264" y="789940"/>
                </a:lnTo>
                <a:lnTo>
                  <a:pt x="1308740" y="755171"/>
                </a:lnTo>
                <a:lnTo>
                  <a:pt x="1331630" y="718792"/>
                </a:lnTo>
                <a:lnTo>
                  <a:pt x="1350757" y="680935"/>
                </a:lnTo>
                <a:lnTo>
                  <a:pt x="1365943" y="641734"/>
                </a:lnTo>
                <a:lnTo>
                  <a:pt x="1377010" y="601322"/>
                </a:lnTo>
                <a:lnTo>
                  <a:pt x="1383781" y="559832"/>
                </a:lnTo>
                <a:lnTo>
                  <a:pt x="1386077" y="517398"/>
                </a:lnTo>
                <a:close/>
              </a:path>
            </a:pathLst>
          </a:custGeom>
          <a:solidFill>
            <a:srgbClr val="00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13239" y="4520946"/>
            <a:ext cx="1386205" cy="1035050"/>
          </a:xfrm>
          <a:custGeom>
            <a:avLst/>
            <a:gdLst/>
            <a:ahLst/>
            <a:cxnLst/>
            <a:rect l="l" t="t" r="r" b="b"/>
            <a:pathLst>
              <a:path w="1386204" h="1035050">
                <a:moveTo>
                  <a:pt x="692657" y="0"/>
                </a:moveTo>
                <a:lnTo>
                  <a:pt x="635852" y="1715"/>
                </a:lnTo>
                <a:lnTo>
                  <a:pt x="580310" y="6771"/>
                </a:lnTo>
                <a:lnTo>
                  <a:pt x="526210" y="15037"/>
                </a:lnTo>
                <a:lnTo>
                  <a:pt x="473732" y="26377"/>
                </a:lnTo>
                <a:lnTo>
                  <a:pt x="423052" y="40659"/>
                </a:lnTo>
                <a:lnTo>
                  <a:pt x="374350" y="57751"/>
                </a:lnTo>
                <a:lnTo>
                  <a:pt x="327804" y="77518"/>
                </a:lnTo>
                <a:lnTo>
                  <a:pt x="283592" y="99828"/>
                </a:lnTo>
                <a:lnTo>
                  <a:pt x="241891" y="124547"/>
                </a:lnTo>
                <a:lnTo>
                  <a:pt x="202882" y="151542"/>
                </a:lnTo>
                <a:lnTo>
                  <a:pt x="166741" y="180681"/>
                </a:lnTo>
                <a:lnTo>
                  <a:pt x="133648" y="211829"/>
                </a:lnTo>
                <a:lnTo>
                  <a:pt x="103780" y="244855"/>
                </a:lnTo>
                <a:lnTo>
                  <a:pt x="77317" y="279624"/>
                </a:lnTo>
                <a:lnTo>
                  <a:pt x="54435" y="316003"/>
                </a:lnTo>
                <a:lnTo>
                  <a:pt x="35314" y="353860"/>
                </a:lnTo>
                <a:lnTo>
                  <a:pt x="20131" y="393061"/>
                </a:lnTo>
                <a:lnTo>
                  <a:pt x="9066" y="433473"/>
                </a:lnTo>
                <a:lnTo>
                  <a:pt x="2296" y="474963"/>
                </a:lnTo>
                <a:lnTo>
                  <a:pt x="0" y="517398"/>
                </a:lnTo>
                <a:lnTo>
                  <a:pt x="2296" y="559832"/>
                </a:lnTo>
                <a:lnTo>
                  <a:pt x="9066" y="601322"/>
                </a:lnTo>
                <a:lnTo>
                  <a:pt x="20131" y="641734"/>
                </a:lnTo>
                <a:lnTo>
                  <a:pt x="35314" y="680935"/>
                </a:lnTo>
                <a:lnTo>
                  <a:pt x="54435" y="718792"/>
                </a:lnTo>
                <a:lnTo>
                  <a:pt x="77317" y="755171"/>
                </a:lnTo>
                <a:lnTo>
                  <a:pt x="103780" y="789940"/>
                </a:lnTo>
                <a:lnTo>
                  <a:pt x="133648" y="822966"/>
                </a:lnTo>
                <a:lnTo>
                  <a:pt x="166741" y="854114"/>
                </a:lnTo>
                <a:lnTo>
                  <a:pt x="202882" y="883253"/>
                </a:lnTo>
                <a:lnTo>
                  <a:pt x="241891" y="910248"/>
                </a:lnTo>
                <a:lnTo>
                  <a:pt x="283592" y="934967"/>
                </a:lnTo>
                <a:lnTo>
                  <a:pt x="327804" y="957277"/>
                </a:lnTo>
                <a:lnTo>
                  <a:pt x="374350" y="977044"/>
                </a:lnTo>
                <a:lnTo>
                  <a:pt x="423052" y="994136"/>
                </a:lnTo>
                <a:lnTo>
                  <a:pt x="473732" y="1008418"/>
                </a:lnTo>
                <a:lnTo>
                  <a:pt x="526210" y="1019758"/>
                </a:lnTo>
                <a:lnTo>
                  <a:pt x="580310" y="1028024"/>
                </a:lnTo>
                <a:lnTo>
                  <a:pt x="635852" y="1033080"/>
                </a:lnTo>
                <a:lnTo>
                  <a:pt x="692658" y="1034796"/>
                </a:lnTo>
                <a:lnTo>
                  <a:pt x="749572" y="1033080"/>
                </a:lnTo>
                <a:lnTo>
                  <a:pt x="805212" y="1028024"/>
                </a:lnTo>
                <a:lnTo>
                  <a:pt x="859399" y="1019758"/>
                </a:lnTo>
                <a:lnTo>
                  <a:pt x="911955" y="1008418"/>
                </a:lnTo>
                <a:lnTo>
                  <a:pt x="962703" y="994136"/>
                </a:lnTo>
                <a:lnTo>
                  <a:pt x="1011465" y="977044"/>
                </a:lnTo>
                <a:lnTo>
                  <a:pt x="1058064" y="957277"/>
                </a:lnTo>
                <a:lnTo>
                  <a:pt x="1102321" y="934967"/>
                </a:lnTo>
                <a:lnTo>
                  <a:pt x="1144059" y="910248"/>
                </a:lnTo>
                <a:lnTo>
                  <a:pt x="1183100" y="883253"/>
                </a:lnTo>
                <a:lnTo>
                  <a:pt x="1219266" y="854114"/>
                </a:lnTo>
                <a:lnTo>
                  <a:pt x="1252380" y="822966"/>
                </a:lnTo>
                <a:lnTo>
                  <a:pt x="1282264" y="789940"/>
                </a:lnTo>
                <a:lnTo>
                  <a:pt x="1308740" y="755171"/>
                </a:lnTo>
                <a:lnTo>
                  <a:pt x="1331630" y="718792"/>
                </a:lnTo>
                <a:lnTo>
                  <a:pt x="1350757" y="680935"/>
                </a:lnTo>
                <a:lnTo>
                  <a:pt x="1365943" y="641734"/>
                </a:lnTo>
                <a:lnTo>
                  <a:pt x="1377010" y="601322"/>
                </a:lnTo>
                <a:lnTo>
                  <a:pt x="1383781" y="559832"/>
                </a:lnTo>
                <a:lnTo>
                  <a:pt x="1386077" y="517398"/>
                </a:lnTo>
                <a:lnTo>
                  <a:pt x="1383781" y="474963"/>
                </a:lnTo>
                <a:lnTo>
                  <a:pt x="1377010" y="433473"/>
                </a:lnTo>
                <a:lnTo>
                  <a:pt x="1365943" y="393061"/>
                </a:lnTo>
                <a:lnTo>
                  <a:pt x="1350757" y="353860"/>
                </a:lnTo>
                <a:lnTo>
                  <a:pt x="1331630" y="316003"/>
                </a:lnTo>
                <a:lnTo>
                  <a:pt x="1308740" y="279624"/>
                </a:lnTo>
                <a:lnTo>
                  <a:pt x="1282264" y="244855"/>
                </a:lnTo>
                <a:lnTo>
                  <a:pt x="1252380" y="211829"/>
                </a:lnTo>
                <a:lnTo>
                  <a:pt x="1219266" y="180681"/>
                </a:lnTo>
                <a:lnTo>
                  <a:pt x="1183100" y="151542"/>
                </a:lnTo>
                <a:lnTo>
                  <a:pt x="1144059" y="124547"/>
                </a:lnTo>
                <a:lnTo>
                  <a:pt x="1102321" y="99828"/>
                </a:lnTo>
                <a:lnTo>
                  <a:pt x="1058064" y="77518"/>
                </a:lnTo>
                <a:lnTo>
                  <a:pt x="1011465" y="57751"/>
                </a:lnTo>
                <a:lnTo>
                  <a:pt x="962703" y="40659"/>
                </a:lnTo>
                <a:lnTo>
                  <a:pt x="911955" y="26377"/>
                </a:lnTo>
                <a:lnTo>
                  <a:pt x="859399" y="15037"/>
                </a:lnTo>
                <a:lnTo>
                  <a:pt x="805212" y="6771"/>
                </a:lnTo>
                <a:lnTo>
                  <a:pt x="749572" y="1715"/>
                </a:lnTo>
                <a:lnTo>
                  <a:pt x="692657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384175" y="4611141"/>
            <a:ext cx="1041400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整个关系 上的二元 运算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931293" y="5490971"/>
            <a:ext cx="1793875" cy="1416050"/>
          </a:xfrm>
          <a:custGeom>
            <a:avLst/>
            <a:gdLst/>
            <a:ahLst/>
            <a:cxnLst/>
            <a:rect l="l" t="t" r="r" b="b"/>
            <a:pathLst>
              <a:path w="1793875" h="1416050">
                <a:moveTo>
                  <a:pt x="1793748" y="707898"/>
                </a:moveTo>
                <a:lnTo>
                  <a:pt x="1790774" y="649846"/>
                </a:lnTo>
                <a:lnTo>
                  <a:pt x="1782008" y="593086"/>
                </a:lnTo>
                <a:lnTo>
                  <a:pt x="1767680" y="537799"/>
                </a:lnTo>
                <a:lnTo>
                  <a:pt x="1748021" y="484168"/>
                </a:lnTo>
                <a:lnTo>
                  <a:pt x="1723263" y="432375"/>
                </a:lnTo>
                <a:lnTo>
                  <a:pt x="1693634" y="382602"/>
                </a:lnTo>
                <a:lnTo>
                  <a:pt x="1659368" y="335032"/>
                </a:lnTo>
                <a:lnTo>
                  <a:pt x="1620694" y="289846"/>
                </a:lnTo>
                <a:lnTo>
                  <a:pt x="1577844" y="247228"/>
                </a:lnTo>
                <a:lnTo>
                  <a:pt x="1531048" y="207359"/>
                </a:lnTo>
                <a:lnTo>
                  <a:pt x="1480537" y="170422"/>
                </a:lnTo>
                <a:lnTo>
                  <a:pt x="1426543" y="136599"/>
                </a:lnTo>
                <a:lnTo>
                  <a:pt x="1369295" y="106072"/>
                </a:lnTo>
                <a:lnTo>
                  <a:pt x="1309026" y="79024"/>
                </a:lnTo>
                <a:lnTo>
                  <a:pt x="1245965" y="55637"/>
                </a:lnTo>
                <a:lnTo>
                  <a:pt x="1180344" y="36094"/>
                </a:lnTo>
                <a:lnTo>
                  <a:pt x="1112393" y="20576"/>
                </a:lnTo>
                <a:lnTo>
                  <a:pt x="1042344" y="9266"/>
                </a:lnTo>
                <a:lnTo>
                  <a:pt x="970427" y="2347"/>
                </a:lnTo>
                <a:lnTo>
                  <a:pt x="896874" y="0"/>
                </a:lnTo>
                <a:lnTo>
                  <a:pt x="823320" y="2347"/>
                </a:lnTo>
                <a:lnTo>
                  <a:pt x="751403" y="9266"/>
                </a:lnTo>
                <a:lnTo>
                  <a:pt x="681354" y="20576"/>
                </a:lnTo>
                <a:lnTo>
                  <a:pt x="613403" y="36094"/>
                </a:lnTo>
                <a:lnTo>
                  <a:pt x="547782" y="55637"/>
                </a:lnTo>
                <a:lnTo>
                  <a:pt x="484721" y="79024"/>
                </a:lnTo>
                <a:lnTo>
                  <a:pt x="424452" y="106072"/>
                </a:lnTo>
                <a:lnTo>
                  <a:pt x="367204" y="136599"/>
                </a:lnTo>
                <a:lnTo>
                  <a:pt x="313210" y="170422"/>
                </a:lnTo>
                <a:lnTo>
                  <a:pt x="262699" y="207359"/>
                </a:lnTo>
                <a:lnTo>
                  <a:pt x="215903" y="247228"/>
                </a:lnTo>
                <a:lnTo>
                  <a:pt x="173053" y="289846"/>
                </a:lnTo>
                <a:lnTo>
                  <a:pt x="134379" y="335032"/>
                </a:lnTo>
                <a:lnTo>
                  <a:pt x="100113" y="382602"/>
                </a:lnTo>
                <a:lnTo>
                  <a:pt x="70484" y="432375"/>
                </a:lnTo>
                <a:lnTo>
                  <a:pt x="45726" y="484168"/>
                </a:lnTo>
                <a:lnTo>
                  <a:pt x="26067" y="537799"/>
                </a:lnTo>
                <a:lnTo>
                  <a:pt x="11739" y="593086"/>
                </a:lnTo>
                <a:lnTo>
                  <a:pt x="2973" y="649846"/>
                </a:lnTo>
                <a:lnTo>
                  <a:pt x="0" y="707898"/>
                </a:lnTo>
                <a:lnTo>
                  <a:pt x="2973" y="765949"/>
                </a:lnTo>
                <a:lnTo>
                  <a:pt x="11739" y="822709"/>
                </a:lnTo>
                <a:lnTo>
                  <a:pt x="26067" y="877996"/>
                </a:lnTo>
                <a:lnTo>
                  <a:pt x="45726" y="931627"/>
                </a:lnTo>
                <a:lnTo>
                  <a:pt x="70485" y="983420"/>
                </a:lnTo>
                <a:lnTo>
                  <a:pt x="100113" y="1033193"/>
                </a:lnTo>
                <a:lnTo>
                  <a:pt x="134379" y="1080763"/>
                </a:lnTo>
                <a:lnTo>
                  <a:pt x="158496" y="1108941"/>
                </a:lnTo>
                <a:lnTo>
                  <a:pt x="158496" y="707898"/>
                </a:lnTo>
                <a:lnTo>
                  <a:pt x="160944" y="660145"/>
                </a:lnTo>
                <a:lnTo>
                  <a:pt x="168163" y="613457"/>
                </a:lnTo>
                <a:lnTo>
                  <a:pt x="179962" y="567982"/>
                </a:lnTo>
                <a:lnTo>
                  <a:pt x="196150" y="523871"/>
                </a:lnTo>
                <a:lnTo>
                  <a:pt x="216538" y="481274"/>
                </a:lnTo>
                <a:lnTo>
                  <a:pt x="240936" y="440339"/>
                </a:lnTo>
                <a:lnTo>
                  <a:pt x="269151" y="401218"/>
                </a:lnTo>
                <a:lnTo>
                  <a:pt x="300996" y="364059"/>
                </a:lnTo>
                <a:lnTo>
                  <a:pt x="336278" y="329012"/>
                </a:lnTo>
                <a:lnTo>
                  <a:pt x="374808" y="296227"/>
                </a:lnTo>
                <a:lnTo>
                  <a:pt x="416396" y="265854"/>
                </a:lnTo>
                <a:lnTo>
                  <a:pt x="460851" y="238042"/>
                </a:lnTo>
                <a:lnTo>
                  <a:pt x="507983" y="212942"/>
                </a:lnTo>
                <a:lnTo>
                  <a:pt x="557601" y="190702"/>
                </a:lnTo>
                <a:lnTo>
                  <a:pt x="609516" y="171473"/>
                </a:lnTo>
                <a:lnTo>
                  <a:pt x="663537" y="155405"/>
                </a:lnTo>
                <a:lnTo>
                  <a:pt x="719473" y="142646"/>
                </a:lnTo>
                <a:lnTo>
                  <a:pt x="777135" y="133348"/>
                </a:lnTo>
                <a:lnTo>
                  <a:pt x="836332" y="127659"/>
                </a:lnTo>
                <a:lnTo>
                  <a:pt x="896874" y="125729"/>
                </a:lnTo>
                <a:lnTo>
                  <a:pt x="957410" y="127659"/>
                </a:lnTo>
                <a:lnTo>
                  <a:pt x="1016591" y="133348"/>
                </a:lnTo>
                <a:lnTo>
                  <a:pt x="1074227" y="142646"/>
                </a:lnTo>
                <a:lnTo>
                  <a:pt x="1130131" y="155405"/>
                </a:lnTo>
                <a:lnTo>
                  <a:pt x="1184112" y="171473"/>
                </a:lnTo>
                <a:lnTo>
                  <a:pt x="1235981" y="190702"/>
                </a:lnTo>
                <a:lnTo>
                  <a:pt x="1285549" y="212942"/>
                </a:lnTo>
                <a:lnTo>
                  <a:pt x="1332628" y="238042"/>
                </a:lnTo>
                <a:lnTo>
                  <a:pt x="1377027" y="265854"/>
                </a:lnTo>
                <a:lnTo>
                  <a:pt x="1418558" y="296227"/>
                </a:lnTo>
                <a:lnTo>
                  <a:pt x="1457031" y="329012"/>
                </a:lnTo>
                <a:lnTo>
                  <a:pt x="1492258" y="364059"/>
                </a:lnTo>
                <a:lnTo>
                  <a:pt x="1524048" y="401218"/>
                </a:lnTo>
                <a:lnTo>
                  <a:pt x="1552214" y="440339"/>
                </a:lnTo>
                <a:lnTo>
                  <a:pt x="1576566" y="481274"/>
                </a:lnTo>
                <a:lnTo>
                  <a:pt x="1596914" y="523871"/>
                </a:lnTo>
                <a:lnTo>
                  <a:pt x="1613069" y="567982"/>
                </a:lnTo>
                <a:lnTo>
                  <a:pt x="1624843" y="613457"/>
                </a:lnTo>
                <a:lnTo>
                  <a:pt x="1632046" y="660145"/>
                </a:lnTo>
                <a:lnTo>
                  <a:pt x="1634489" y="707898"/>
                </a:lnTo>
                <a:lnTo>
                  <a:pt x="1634489" y="1109831"/>
                </a:lnTo>
                <a:lnTo>
                  <a:pt x="1659368" y="1080763"/>
                </a:lnTo>
                <a:lnTo>
                  <a:pt x="1693634" y="1033193"/>
                </a:lnTo>
                <a:lnTo>
                  <a:pt x="1723263" y="983420"/>
                </a:lnTo>
                <a:lnTo>
                  <a:pt x="1748021" y="931627"/>
                </a:lnTo>
                <a:lnTo>
                  <a:pt x="1767680" y="877996"/>
                </a:lnTo>
                <a:lnTo>
                  <a:pt x="1782008" y="822709"/>
                </a:lnTo>
                <a:lnTo>
                  <a:pt x="1790774" y="765949"/>
                </a:lnTo>
                <a:lnTo>
                  <a:pt x="1793748" y="707898"/>
                </a:lnTo>
                <a:close/>
              </a:path>
              <a:path w="1793875" h="1416050">
                <a:moveTo>
                  <a:pt x="1634489" y="1109831"/>
                </a:moveTo>
                <a:lnTo>
                  <a:pt x="1634489" y="707898"/>
                </a:lnTo>
                <a:lnTo>
                  <a:pt x="1632046" y="755655"/>
                </a:lnTo>
                <a:lnTo>
                  <a:pt x="1624843" y="802360"/>
                </a:lnTo>
                <a:lnTo>
                  <a:pt x="1613069" y="847859"/>
                </a:lnTo>
                <a:lnTo>
                  <a:pt x="1596914" y="892003"/>
                </a:lnTo>
                <a:lnTo>
                  <a:pt x="1576566" y="934640"/>
                </a:lnTo>
                <a:lnTo>
                  <a:pt x="1552214" y="975620"/>
                </a:lnTo>
                <a:lnTo>
                  <a:pt x="1524048" y="1014792"/>
                </a:lnTo>
                <a:lnTo>
                  <a:pt x="1492258" y="1052005"/>
                </a:lnTo>
                <a:lnTo>
                  <a:pt x="1457031" y="1087107"/>
                </a:lnTo>
                <a:lnTo>
                  <a:pt x="1418558" y="1119949"/>
                </a:lnTo>
                <a:lnTo>
                  <a:pt x="1377027" y="1150379"/>
                </a:lnTo>
                <a:lnTo>
                  <a:pt x="1332628" y="1178247"/>
                </a:lnTo>
                <a:lnTo>
                  <a:pt x="1285549" y="1203401"/>
                </a:lnTo>
                <a:lnTo>
                  <a:pt x="1235981" y="1225690"/>
                </a:lnTo>
                <a:lnTo>
                  <a:pt x="1184112" y="1244965"/>
                </a:lnTo>
                <a:lnTo>
                  <a:pt x="1130131" y="1261073"/>
                </a:lnTo>
                <a:lnTo>
                  <a:pt x="1074227" y="1273864"/>
                </a:lnTo>
                <a:lnTo>
                  <a:pt x="1016591" y="1283188"/>
                </a:lnTo>
                <a:lnTo>
                  <a:pt x="957410" y="1288892"/>
                </a:lnTo>
                <a:lnTo>
                  <a:pt x="896874" y="1290828"/>
                </a:lnTo>
                <a:lnTo>
                  <a:pt x="836332" y="1288892"/>
                </a:lnTo>
                <a:lnTo>
                  <a:pt x="777135" y="1283188"/>
                </a:lnTo>
                <a:lnTo>
                  <a:pt x="719473" y="1273864"/>
                </a:lnTo>
                <a:lnTo>
                  <a:pt x="663537" y="1261073"/>
                </a:lnTo>
                <a:lnTo>
                  <a:pt x="609516" y="1244965"/>
                </a:lnTo>
                <a:lnTo>
                  <a:pt x="557601" y="1225690"/>
                </a:lnTo>
                <a:lnTo>
                  <a:pt x="507983" y="1203401"/>
                </a:lnTo>
                <a:lnTo>
                  <a:pt x="460851" y="1178247"/>
                </a:lnTo>
                <a:lnTo>
                  <a:pt x="416396" y="1150379"/>
                </a:lnTo>
                <a:lnTo>
                  <a:pt x="374808" y="1119949"/>
                </a:lnTo>
                <a:lnTo>
                  <a:pt x="336278" y="1087107"/>
                </a:lnTo>
                <a:lnTo>
                  <a:pt x="300996" y="1052005"/>
                </a:lnTo>
                <a:lnTo>
                  <a:pt x="269151" y="1014792"/>
                </a:lnTo>
                <a:lnTo>
                  <a:pt x="240936" y="975620"/>
                </a:lnTo>
                <a:lnTo>
                  <a:pt x="216538" y="934640"/>
                </a:lnTo>
                <a:lnTo>
                  <a:pt x="196150" y="892003"/>
                </a:lnTo>
                <a:lnTo>
                  <a:pt x="179962" y="847859"/>
                </a:lnTo>
                <a:lnTo>
                  <a:pt x="168163" y="802360"/>
                </a:lnTo>
                <a:lnTo>
                  <a:pt x="160944" y="755655"/>
                </a:lnTo>
                <a:lnTo>
                  <a:pt x="158496" y="707898"/>
                </a:lnTo>
                <a:lnTo>
                  <a:pt x="158496" y="1108941"/>
                </a:lnTo>
                <a:lnTo>
                  <a:pt x="215903" y="1168567"/>
                </a:lnTo>
                <a:lnTo>
                  <a:pt x="262699" y="1208436"/>
                </a:lnTo>
                <a:lnTo>
                  <a:pt x="313210" y="1245373"/>
                </a:lnTo>
                <a:lnTo>
                  <a:pt x="367204" y="1279196"/>
                </a:lnTo>
                <a:lnTo>
                  <a:pt x="424452" y="1309723"/>
                </a:lnTo>
                <a:lnTo>
                  <a:pt x="484721" y="1336771"/>
                </a:lnTo>
                <a:lnTo>
                  <a:pt x="547782" y="1360158"/>
                </a:lnTo>
                <a:lnTo>
                  <a:pt x="613403" y="1379701"/>
                </a:lnTo>
                <a:lnTo>
                  <a:pt x="681354" y="1395219"/>
                </a:lnTo>
                <a:lnTo>
                  <a:pt x="751403" y="1406529"/>
                </a:lnTo>
                <a:lnTo>
                  <a:pt x="823320" y="1413448"/>
                </a:lnTo>
                <a:lnTo>
                  <a:pt x="896874" y="1415796"/>
                </a:lnTo>
                <a:lnTo>
                  <a:pt x="970427" y="1413448"/>
                </a:lnTo>
                <a:lnTo>
                  <a:pt x="1042344" y="1406529"/>
                </a:lnTo>
                <a:lnTo>
                  <a:pt x="1112393" y="1395219"/>
                </a:lnTo>
                <a:lnTo>
                  <a:pt x="1180344" y="1379701"/>
                </a:lnTo>
                <a:lnTo>
                  <a:pt x="1245965" y="1360158"/>
                </a:lnTo>
                <a:lnTo>
                  <a:pt x="1309026" y="1336771"/>
                </a:lnTo>
                <a:lnTo>
                  <a:pt x="1369295" y="1309723"/>
                </a:lnTo>
                <a:lnTo>
                  <a:pt x="1426543" y="1279196"/>
                </a:lnTo>
                <a:lnTo>
                  <a:pt x="1480537" y="1245373"/>
                </a:lnTo>
                <a:lnTo>
                  <a:pt x="1531048" y="1208436"/>
                </a:lnTo>
                <a:lnTo>
                  <a:pt x="1577844" y="1168567"/>
                </a:lnTo>
                <a:lnTo>
                  <a:pt x="1620694" y="1125949"/>
                </a:lnTo>
                <a:lnTo>
                  <a:pt x="1634489" y="1109831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78359" y="5606796"/>
            <a:ext cx="1499235" cy="1184275"/>
          </a:xfrm>
          <a:custGeom>
            <a:avLst/>
            <a:gdLst/>
            <a:ahLst/>
            <a:cxnLst/>
            <a:rect l="l" t="t" r="r" b="b"/>
            <a:pathLst>
              <a:path w="1499234" h="1184275">
                <a:moveTo>
                  <a:pt x="1498854" y="592073"/>
                </a:moveTo>
                <a:lnTo>
                  <a:pt x="1496371" y="543527"/>
                </a:lnTo>
                <a:lnTo>
                  <a:pt x="1489052" y="496059"/>
                </a:lnTo>
                <a:lnTo>
                  <a:pt x="1477089" y="449822"/>
                </a:lnTo>
                <a:lnTo>
                  <a:pt x="1460674" y="404969"/>
                </a:lnTo>
                <a:lnTo>
                  <a:pt x="1440001" y="361652"/>
                </a:lnTo>
                <a:lnTo>
                  <a:pt x="1415261" y="320023"/>
                </a:lnTo>
                <a:lnTo>
                  <a:pt x="1386648" y="280237"/>
                </a:lnTo>
                <a:lnTo>
                  <a:pt x="1354354" y="242444"/>
                </a:lnTo>
                <a:lnTo>
                  <a:pt x="1318571" y="206797"/>
                </a:lnTo>
                <a:lnTo>
                  <a:pt x="1279493" y="173450"/>
                </a:lnTo>
                <a:lnTo>
                  <a:pt x="1237311" y="142554"/>
                </a:lnTo>
                <a:lnTo>
                  <a:pt x="1192219" y="114263"/>
                </a:lnTo>
                <a:lnTo>
                  <a:pt x="1144408" y="88729"/>
                </a:lnTo>
                <a:lnTo>
                  <a:pt x="1094072" y="66104"/>
                </a:lnTo>
                <a:lnTo>
                  <a:pt x="1041403" y="46541"/>
                </a:lnTo>
                <a:lnTo>
                  <a:pt x="986594" y="30193"/>
                </a:lnTo>
                <a:lnTo>
                  <a:pt x="929838" y="17212"/>
                </a:lnTo>
                <a:lnTo>
                  <a:pt x="871326" y="7751"/>
                </a:lnTo>
                <a:lnTo>
                  <a:pt x="811252" y="1963"/>
                </a:lnTo>
                <a:lnTo>
                  <a:pt x="749808" y="0"/>
                </a:lnTo>
                <a:lnTo>
                  <a:pt x="688358" y="1963"/>
                </a:lnTo>
                <a:lnTo>
                  <a:pt x="628268" y="7751"/>
                </a:lnTo>
                <a:lnTo>
                  <a:pt x="569731" y="17212"/>
                </a:lnTo>
                <a:lnTo>
                  <a:pt x="512941" y="30193"/>
                </a:lnTo>
                <a:lnTo>
                  <a:pt x="458092" y="46541"/>
                </a:lnTo>
                <a:lnTo>
                  <a:pt x="405378" y="66104"/>
                </a:lnTo>
                <a:lnTo>
                  <a:pt x="354992" y="88729"/>
                </a:lnTo>
                <a:lnTo>
                  <a:pt x="307128" y="114263"/>
                </a:lnTo>
                <a:lnTo>
                  <a:pt x="261980" y="142554"/>
                </a:lnTo>
                <a:lnTo>
                  <a:pt x="219741" y="173450"/>
                </a:lnTo>
                <a:lnTo>
                  <a:pt x="180606" y="206797"/>
                </a:lnTo>
                <a:lnTo>
                  <a:pt x="144767" y="242444"/>
                </a:lnTo>
                <a:lnTo>
                  <a:pt x="112420" y="280237"/>
                </a:lnTo>
                <a:lnTo>
                  <a:pt x="83756" y="320023"/>
                </a:lnTo>
                <a:lnTo>
                  <a:pt x="58971" y="361652"/>
                </a:lnTo>
                <a:lnTo>
                  <a:pt x="38258" y="404969"/>
                </a:lnTo>
                <a:lnTo>
                  <a:pt x="21811" y="449822"/>
                </a:lnTo>
                <a:lnTo>
                  <a:pt x="9822" y="496059"/>
                </a:lnTo>
                <a:lnTo>
                  <a:pt x="2488" y="543527"/>
                </a:lnTo>
                <a:lnTo>
                  <a:pt x="0" y="592074"/>
                </a:lnTo>
                <a:lnTo>
                  <a:pt x="2488" y="640620"/>
                </a:lnTo>
                <a:lnTo>
                  <a:pt x="9822" y="688088"/>
                </a:lnTo>
                <a:lnTo>
                  <a:pt x="21811" y="734325"/>
                </a:lnTo>
                <a:lnTo>
                  <a:pt x="38258" y="779178"/>
                </a:lnTo>
                <a:lnTo>
                  <a:pt x="58971" y="822495"/>
                </a:lnTo>
                <a:lnTo>
                  <a:pt x="83756" y="864124"/>
                </a:lnTo>
                <a:lnTo>
                  <a:pt x="112420" y="903910"/>
                </a:lnTo>
                <a:lnTo>
                  <a:pt x="144767" y="941703"/>
                </a:lnTo>
                <a:lnTo>
                  <a:pt x="180606" y="977350"/>
                </a:lnTo>
                <a:lnTo>
                  <a:pt x="219741" y="1010697"/>
                </a:lnTo>
                <a:lnTo>
                  <a:pt x="261980" y="1041593"/>
                </a:lnTo>
                <a:lnTo>
                  <a:pt x="307128" y="1069884"/>
                </a:lnTo>
                <a:lnTo>
                  <a:pt x="354992" y="1095418"/>
                </a:lnTo>
                <a:lnTo>
                  <a:pt x="405378" y="1118043"/>
                </a:lnTo>
                <a:lnTo>
                  <a:pt x="458092" y="1137606"/>
                </a:lnTo>
                <a:lnTo>
                  <a:pt x="512941" y="1153954"/>
                </a:lnTo>
                <a:lnTo>
                  <a:pt x="569731" y="1166935"/>
                </a:lnTo>
                <a:lnTo>
                  <a:pt x="628268" y="1176396"/>
                </a:lnTo>
                <a:lnTo>
                  <a:pt x="688358" y="1182184"/>
                </a:lnTo>
                <a:lnTo>
                  <a:pt x="749808" y="1184148"/>
                </a:lnTo>
                <a:lnTo>
                  <a:pt x="811252" y="1182184"/>
                </a:lnTo>
                <a:lnTo>
                  <a:pt x="871326" y="1176396"/>
                </a:lnTo>
                <a:lnTo>
                  <a:pt x="929838" y="1166935"/>
                </a:lnTo>
                <a:lnTo>
                  <a:pt x="986594" y="1153954"/>
                </a:lnTo>
                <a:lnTo>
                  <a:pt x="1041403" y="1137606"/>
                </a:lnTo>
                <a:lnTo>
                  <a:pt x="1094072" y="1118043"/>
                </a:lnTo>
                <a:lnTo>
                  <a:pt x="1144408" y="1095418"/>
                </a:lnTo>
                <a:lnTo>
                  <a:pt x="1192219" y="1069884"/>
                </a:lnTo>
                <a:lnTo>
                  <a:pt x="1237311" y="1041593"/>
                </a:lnTo>
                <a:lnTo>
                  <a:pt x="1279493" y="1010697"/>
                </a:lnTo>
                <a:lnTo>
                  <a:pt x="1318571" y="977350"/>
                </a:lnTo>
                <a:lnTo>
                  <a:pt x="1354354" y="941703"/>
                </a:lnTo>
                <a:lnTo>
                  <a:pt x="1386648" y="903910"/>
                </a:lnTo>
                <a:lnTo>
                  <a:pt x="1415261" y="864124"/>
                </a:lnTo>
                <a:lnTo>
                  <a:pt x="1440001" y="822495"/>
                </a:lnTo>
                <a:lnTo>
                  <a:pt x="1460674" y="779178"/>
                </a:lnTo>
                <a:lnTo>
                  <a:pt x="1477089" y="734325"/>
                </a:lnTo>
                <a:lnTo>
                  <a:pt x="1489052" y="688088"/>
                </a:lnTo>
                <a:lnTo>
                  <a:pt x="1496371" y="640620"/>
                </a:lnTo>
                <a:lnTo>
                  <a:pt x="1498854" y="592073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78359" y="5606796"/>
            <a:ext cx="1499235" cy="1184275"/>
          </a:xfrm>
          <a:custGeom>
            <a:avLst/>
            <a:gdLst/>
            <a:ahLst/>
            <a:cxnLst/>
            <a:rect l="l" t="t" r="r" b="b"/>
            <a:pathLst>
              <a:path w="1499234" h="1184275">
                <a:moveTo>
                  <a:pt x="749808" y="0"/>
                </a:moveTo>
                <a:lnTo>
                  <a:pt x="688358" y="1963"/>
                </a:lnTo>
                <a:lnTo>
                  <a:pt x="628268" y="7751"/>
                </a:lnTo>
                <a:lnTo>
                  <a:pt x="569731" y="17212"/>
                </a:lnTo>
                <a:lnTo>
                  <a:pt x="512941" y="30193"/>
                </a:lnTo>
                <a:lnTo>
                  <a:pt x="458092" y="46541"/>
                </a:lnTo>
                <a:lnTo>
                  <a:pt x="405378" y="66104"/>
                </a:lnTo>
                <a:lnTo>
                  <a:pt x="354992" y="88729"/>
                </a:lnTo>
                <a:lnTo>
                  <a:pt x="307128" y="114263"/>
                </a:lnTo>
                <a:lnTo>
                  <a:pt x="261980" y="142554"/>
                </a:lnTo>
                <a:lnTo>
                  <a:pt x="219741" y="173450"/>
                </a:lnTo>
                <a:lnTo>
                  <a:pt x="180606" y="206797"/>
                </a:lnTo>
                <a:lnTo>
                  <a:pt x="144767" y="242444"/>
                </a:lnTo>
                <a:lnTo>
                  <a:pt x="112420" y="280237"/>
                </a:lnTo>
                <a:lnTo>
                  <a:pt x="83756" y="320023"/>
                </a:lnTo>
                <a:lnTo>
                  <a:pt x="58971" y="361652"/>
                </a:lnTo>
                <a:lnTo>
                  <a:pt x="38258" y="404969"/>
                </a:lnTo>
                <a:lnTo>
                  <a:pt x="21811" y="449822"/>
                </a:lnTo>
                <a:lnTo>
                  <a:pt x="9822" y="496059"/>
                </a:lnTo>
                <a:lnTo>
                  <a:pt x="2488" y="543527"/>
                </a:lnTo>
                <a:lnTo>
                  <a:pt x="0" y="592074"/>
                </a:lnTo>
                <a:lnTo>
                  <a:pt x="2488" y="640620"/>
                </a:lnTo>
                <a:lnTo>
                  <a:pt x="9822" y="688088"/>
                </a:lnTo>
                <a:lnTo>
                  <a:pt x="21811" y="734325"/>
                </a:lnTo>
                <a:lnTo>
                  <a:pt x="38258" y="779178"/>
                </a:lnTo>
                <a:lnTo>
                  <a:pt x="58971" y="822495"/>
                </a:lnTo>
                <a:lnTo>
                  <a:pt x="83756" y="864124"/>
                </a:lnTo>
                <a:lnTo>
                  <a:pt x="112420" y="903910"/>
                </a:lnTo>
                <a:lnTo>
                  <a:pt x="144767" y="941703"/>
                </a:lnTo>
                <a:lnTo>
                  <a:pt x="180606" y="977350"/>
                </a:lnTo>
                <a:lnTo>
                  <a:pt x="219741" y="1010697"/>
                </a:lnTo>
                <a:lnTo>
                  <a:pt x="261980" y="1041593"/>
                </a:lnTo>
                <a:lnTo>
                  <a:pt x="307128" y="1069884"/>
                </a:lnTo>
                <a:lnTo>
                  <a:pt x="354992" y="1095418"/>
                </a:lnTo>
                <a:lnTo>
                  <a:pt x="405378" y="1118043"/>
                </a:lnTo>
                <a:lnTo>
                  <a:pt x="458092" y="1137606"/>
                </a:lnTo>
                <a:lnTo>
                  <a:pt x="512941" y="1153954"/>
                </a:lnTo>
                <a:lnTo>
                  <a:pt x="569731" y="1166935"/>
                </a:lnTo>
                <a:lnTo>
                  <a:pt x="628268" y="1176396"/>
                </a:lnTo>
                <a:lnTo>
                  <a:pt x="688358" y="1182184"/>
                </a:lnTo>
                <a:lnTo>
                  <a:pt x="749808" y="1184148"/>
                </a:lnTo>
                <a:lnTo>
                  <a:pt x="811252" y="1182184"/>
                </a:lnTo>
                <a:lnTo>
                  <a:pt x="871326" y="1176396"/>
                </a:lnTo>
                <a:lnTo>
                  <a:pt x="929838" y="1166935"/>
                </a:lnTo>
                <a:lnTo>
                  <a:pt x="986594" y="1153954"/>
                </a:lnTo>
                <a:lnTo>
                  <a:pt x="1041403" y="1137606"/>
                </a:lnTo>
                <a:lnTo>
                  <a:pt x="1094072" y="1118043"/>
                </a:lnTo>
                <a:lnTo>
                  <a:pt x="1144408" y="1095418"/>
                </a:lnTo>
                <a:lnTo>
                  <a:pt x="1192219" y="1069884"/>
                </a:lnTo>
                <a:lnTo>
                  <a:pt x="1237311" y="1041593"/>
                </a:lnTo>
                <a:lnTo>
                  <a:pt x="1279493" y="1010697"/>
                </a:lnTo>
                <a:lnTo>
                  <a:pt x="1318571" y="977350"/>
                </a:lnTo>
                <a:lnTo>
                  <a:pt x="1354354" y="941703"/>
                </a:lnTo>
                <a:lnTo>
                  <a:pt x="1386648" y="903910"/>
                </a:lnTo>
                <a:lnTo>
                  <a:pt x="1415261" y="864124"/>
                </a:lnTo>
                <a:lnTo>
                  <a:pt x="1440001" y="822495"/>
                </a:lnTo>
                <a:lnTo>
                  <a:pt x="1460674" y="779178"/>
                </a:lnTo>
                <a:lnTo>
                  <a:pt x="1477089" y="734325"/>
                </a:lnTo>
                <a:lnTo>
                  <a:pt x="1489052" y="688088"/>
                </a:lnTo>
                <a:lnTo>
                  <a:pt x="1496371" y="640620"/>
                </a:lnTo>
                <a:lnTo>
                  <a:pt x="1498854" y="592073"/>
                </a:lnTo>
                <a:lnTo>
                  <a:pt x="1496371" y="543527"/>
                </a:lnTo>
                <a:lnTo>
                  <a:pt x="1489052" y="496059"/>
                </a:lnTo>
                <a:lnTo>
                  <a:pt x="1477089" y="449822"/>
                </a:lnTo>
                <a:lnTo>
                  <a:pt x="1460674" y="404969"/>
                </a:lnTo>
                <a:lnTo>
                  <a:pt x="1440001" y="361652"/>
                </a:lnTo>
                <a:lnTo>
                  <a:pt x="1415261" y="320023"/>
                </a:lnTo>
                <a:lnTo>
                  <a:pt x="1386648" y="280237"/>
                </a:lnTo>
                <a:lnTo>
                  <a:pt x="1354354" y="242444"/>
                </a:lnTo>
                <a:lnTo>
                  <a:pt x="1318571" y="206797"/>
                </a:lnTo>
                <a:lnTo>
                  <a:pt x="1279493" y="173450"/>
                </a:lnTo>
                <a:lnTo>
                  <a:pt x="1237311" y="142554"/>
                </a:lnTo>
                <a:lnTo>
                  <a:pt x="1192219" y="114263"/>
                </a:lnTo>
                <a:lnTo>
                  <a:pt x="1144408" y="88729"/>
                </a:lnTo>
                <a:lnTo>
                  <a:pt x="1094072" y="66104"/>
                </a:lnTo>
                <a:lnTo>
                  <a:pt x="1041403" y="46541"/>
                </a:lnTo>
                <a:lnTo>
                  <a:pt x="986594" y="30193"/>
                </a:lnTo>
                <a:lnTo>
                  <a:pt x="929838" y="17212"/>
                </a:lnTo>
                <a:lnTo>
                  <a:pt x="871326" y="7751"/>
                </a:lnTo>
                <a:lnTo>
                  <a:pt x="811252" y="1963"/>
                </a:lnTo>
                <a:lnTo>
                  <a:pt x="749808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179191" y="5922543"/>
            <a:ext cx="12954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635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基于排序的 两趟算法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654925" y="5489447"/>
            <a:ext cx="1793875" cy="1416050"/>
          </a:xfrm>
          <a:custGeom>
            <a:avLst/>
            <a:gdLst/>
            <a:ahLst/>
            <a:cxnLst/>
            <a:rect l="l" t="t" r="r" b="b"/>
            <a:pathLst>
              <a:path w="1793875" h="1416050">
                <a:moveTo>
                  <a:pt x="1793748" y="707898"/>
                </a:moveTo>
                <a:lnTo>
                  <a:pt x="1790774" y="649846"/>
                </a:lnTo>
                <a:lnTo>
                  <a:pt x="1782008" y="593086"/>
                </a:lnTo>
                <a:lnTo>
                  <a:pt x="1767680" y="537799"/>
                </a:lnTo>
                <a:lnTo>
                  <a:pt x="1748021" y="484168"/>
                </a:lnTo>
                <a:lnTo>
                  <a:pt x="1723263" y="432375"/>
                </a:lnTo>
                <a:lnTo>
                  <a:pt x="1693634" y="382602"/>
                </a:lnTo>
                <a:lnTo>
                  <a:pt x="1659368" y="335032"/>
                </a:lnTo>
                <a:lnTo>
                  <a:pt x="1620694" y="289846"/>
                </a:lnTo>
                <a:lnTo>
                  <a:pt x="1577844" y="247228"/>
                </a:lnTo>
                <a:lnTo>
                  <a:pt x="1531048" y="207359"/>
                </a:lnTo>
                <a:lnTo>
                  <a:pt x="1480537" y="170422"/>
                </a:lnTo>
                <a:lnTo>
                  <a:pt x="1426543" y="136599"/>
                </a:lnTo>
                <a:lnTo>
                  <a:pt x="1369295" y="106072"/>
                </a:lnTo>
                <a:lnTo>
                  <a:pt x="1309026" y="79024"/>
                </a:lnTo>
                <a:lnTo>
                  <a:pt x="1245965" y="55637"/>
                </a:lnTo>
                <a:lnTo>
                  <a:pt x="1180344" y="36094"/>
                </a:lnTo>
                <a:lnTo>
                  <a:pt x="1112393" y="20576"/>
                </a:lnTo>
                <a:lnTo>
                  <a:pt x="1042344" y="9266"/>
                </a:lnTo>
                <a:lnTo>
                  <a:pt x="970427" y="2347"/>
                </a:lnTo>
                <a:lnTo>
                  <a:pt x="896874" y="0"/>
                </a:lnTo>
                <a:lnTo>
                  <a:pt x="823320" y="2347"/>
                </a:lnTo>
                <a:lnTo>
                  <a:pt x="751403" y="9266"/>
                </a:lnTo>
                <a:lnTo>
                  <a:pt x="681354" y="20576"/>
                </a:lnTo>
                <a:lnTo>
                  <a:pt x="613403" y="36094"/>
                </a:lnTo>
                <a:lnTo>
                  <a:pt x="547782" y="55637"/>
                </a:lnTo>
                <a:lnTo>
                  <a:pt x="484721" y="79024"/>
                </a:lnTo>
                <a:lnTo>
                  <a:pt x="424452" y="106072"/>
                </a:lnTo>
                <a:lnTo>
                  <a:pt x="367204" y="136599"/>
                </a:lnTo>
                <a:lnTo>
                  <a:pt x="313210" y="170422"/>
                </a:lnTo>
                <a:lnTo>
                  <a:pt x="262699" y="207359"/>
                </a:lnTo>
                <a:lnTo>
                  <a:pt x="215903" y="247228"/>
                </a:lnTo>
                <a:lnTo>
                  <a:pt x="173053" y="289846"/>
                </a:lnTo>
                <a:lnTo>
                  <a:pt x="134379" y="335032"/>
                </a:lnTo>
                <a:lnTo>
                  <a:pt x="100113" y="382602"/>
                </a:lnTo>
                <a:lnTo>
                  <a:pt x="70484" y="432375"/>
                </a:lnTo>
                <a:lnTo>
                  <a:pt x="45726" y="484168"/>
                </a:lnTo>
                <a:lnTo>
                  <a:pt x="26067" y="537799"/>
                </a:lnTo>
                <a:lnTo>
                  <a:pt x="11739" y="593086"/>
                </a:lnTo>
                <a:lnTo>
                  <a:pt x="2973" y="649846"/>
                </a:lnTo>
                <a:lnTo>
                  <a:pt x="0" y="707898"/>
                </a:lnTo>
                <a:lnTo>
                  <a:pt x="2973" y="765949"/>
                </a:lnTo>
                <a:lnTo>
                  <a:pt x="11739" y="822709"/>
                </a:lnTo>
                <a:lnTo>
                  <a:pt x="26067" y="877996"/>
                </a:lnTo>
                <a:lnTo>
                  <a:pt x="45726" y="931627"/>
                </a:lnTo>
                <a:lnTo>
                  <a:pt x="70485" y="983420"/>
                </a:lnTo>
                <a:lnTo>
                  <a:pt x="100113" y="1033193"/>
                </a:lnTo>
                <a:lnTo>
                  <a:pt x="134379" y="1080763"/>
                </a:lnTo>
                <a:lnTo>
                  <a:pt x="159258" y="1109831"/>
                </a:lnTo>
                <a:lnTo>
                  <a:pt x="159258" y="707898"/>
                </a:lnTo>
                <a:lnTo>
                  <a:pt x="161701" y="660140"/>
                </a:lnTo>
                <a:lnTo>
                  <a:pt x="168904" y="613435"/>
                </a:lnTo>
                <a:lnTo>
                  <a:pt x="180678" y="567936"/>
                </a:lnTo>
                <a:lnTo>
                  <a:pt x="196833" y="523792"/>
                </a:lnTo>
                <a:lnTo>
                  <a:pt x="217181" y="481155"/>
                </a:lnTo>
                <a:lnTo>
                  <a:pt x="241533" y="440175"/>
                </a:lnTo>
                <a:lnTo>
                  <a:pt x="269699" y="401003"/>
                </a:lnTo>
                <a:lnTo>
                  <a:pt x="301489" y="363790"/>
                </a:lnTo>
                <a:lnTo>
                  <a:pt x="336716" y="328688"/>
                </a:lnTo>
                <a:lnTo>
                  <a:pt x="375189" y="295846"/>
                </a:lnTo>
                <a:lnTo>
                  <a:pt x="416720" y="265416"/>
                </a:lnTo>
                <a:lnTo>
                  <a:pt x="461119" y="237548"/>
                </a:lnTo>
                <a:lnTo>
                  <a:pt x="508198" y="212394"/>
                </a:lnTo>
                <a:lnTo>
                  <a:pt x="557766" y="190105"/>
                </a:lnTo>
                <a:lnTo>
                  <a:pt x="609635" y="170830"/>
                </a:lnTo>
                <a:lnTo>
                  <a:pt x="663616" y="154722"/>
                </a:lnTo>
                <a:lnTo>
                  <a:pt x="719520" y="141931"/>
                </a:lnTo>
                <a:lnTo>
                  <a:pt x="777156" y="132607"/>
                </a:lnTo>
                <a:lnTo>
                  <a:pt x="836337" y="126903"/>
                </a:lnTo>
                <a:lnTo>
                  <a:pt x="896874" y="124968"/>
                </a:lnTo>
                <a:lnTo>
                  <a:pt x="957415" y="126903"/>
                </a:lnTo>
                <a:lnTo>
                  <a:pt x="1016612" y="132607"/>
                </a:lnTo>
                <a:lnTo>
                  <a:pt x="1074274" y="141931"/>
                </a:lnTo>
                <a:lnTo>
                  <a:pt x="1130210" y="154722"/>
                </a:lnTo>
                <a:lnTo>
                  <a:pt x="1184231" y="170830"/>
                </a:lnTo>
                <a:lnTo>
                  <a:pt x="1236146" y="190105"/>
                </a:lnTo>
                <a:lnTo>
                  <a:pt x="1285764" y="212394"/>
                </a:lnTo>
                <a:lnTo>
                  <a:pt x="1332896" y="237548"/>
                </a:lnTo>
                <a:lnTo>
                  <a:pt x="1377351" y="265416"/>
                </a:lnTo>
                <a:lnTo>
                  <a:pt x="1418939" y="295846"/>
                </a:lnTo>
                <a:lnTo>
                  <a:pt x="1457469" y="328688"/>
                </a:lnTo>
                <a:lnTo>
                  <a:pt x="1492751" y="363790"/>
                </a:lnTo>
                <a:lnTo>
                  <a:pt x="1524596" y="401003"/>
                </a:lnTo>
                <a:lnTo>
                  <a:pt x="1552811" y="440175"/>
                </a:lnTo>
                <a:lnTo>
                  <a:pt x="1577209" y="481155"/>
                </a:lnTo>
                <a:lnTo>
                  <a:pt x="1597597" y="523792"/>
                </a:lnTo>
                <a:lnTo>
                  <a:pt x="1613785" y="567936"/>
                </a:lnTo>
                <a:lnTo>
                  <a:pt x="1625584" y="613435"/>
                </a:lnTo>
                <a:lnTo>
                  <a:pt x="1632803" y="660140"/>
                </a:lnTo>
                <a:lnTo>
                  <a:pt x="1635252" y="707898"/>
                </a:lnTo>
                <a:lnTo>
                  <a:pt x="1635252" y="1108941"/>
                </a:lnTo>
                <a:lnTo>
                  <a:pt x="1659368" y="1080763"/>
                </a:lnTo>
                <a:lnTo>
                  <a:pt x="1693634" y="1033193"/>
                </a:lnTo>
                <a:lnTo>
                  <a:pt x="1723263" y="983420"/>
                </a:lnTo>
                <a:lnTo>
                  <a:pt x="1748021" y="931627"/>
                </a:lnTo>
                <a:lnTo>
                  <a:pt x="1767680" y="877996"/>
                </a:lnTo>
                <a:lnTo>
                  <a:pt x="1782008" y="822709"/>
                </a:lnTo>
                <a:lnTo>
                  <a:pt x="1790774" y="765949"/>
                </a:lnTo>
                <a:lnTo>
                  <a:pt x="1793748" y="707898"/>
                </a:lnTo>
                <a:close/>
              </a:path>
              <a:path w="1793875" h="1416050">
                <a:moveTo>
                  <a:pt x="1635252" y="1108941"/>
                </a:moveTo>
                <a:lnTo>
                  <a:pt x="1635252" y="707898"/>
                </a:lnTo>
                <a:lnTo>
                  <a:pt x="1632803" y="755650"/>
                </a:lnTo>
                <a:lnTo>
                  <a:pt x="1625584" y="802338"/>
                </a:lnTo>
                <a:lnTo>
                  <a:pt x="1613785" y="847813"/>
                </a:lnTo>
                <a:lnTo>
                  <a:pt x="1597597" y="891924"/>
                </a:lnTo>
                <a:lnTo>
                  <a:pt x="1577209" y="934521"/>
                </a:lnTo>
                <a:lnTo>
                  <a:pt x="1552811" y="975456"/>
                </a:lnTo>
                <a:lnTo>
                  <a:pt x="1524596" y="1014577"/>
                </a:lnTo>
                <a:lnTo>
                  <a:pt x="1492751" y="1051736"/>
                </a:lnTo>
                <a:lnTo>
                  <a:pt x="1457469" y="1086783"/>
                </a:lnTo>
                <a:lnTo>
                  <a:pt x="1418939" y="1119568"/>
                </a:lnTo>
                <a:lnTo>
                  <a:pt x="1377351" y="1149941"/>
                </a:lnTo>
                <a:lnTo>
                  <a:pt x="1332896" y="1177753"/>
                </a:lnTo>
                <a:lnTo>
                  <a:pt x="1285764" y="1202853"/>
                </a:lnTo>
                <a:lnTo>
                  <a:pt x="1236146" y="1225093"/>
                </a:lnTo>
                <a:lnTo>
                  <a:pt x="1184231" y="1244322"/>
                </a:lnTo>
                <a:lnTo>
                  <a:pt x="1130210" y="1260390"/>
                </a:lnTo>
                <a:lnTo>
                  <a:pt x="1074274" y="1273149"/>
                </a:lnTo>
                <a:lnTo>
                  <a:pt x="1016612" y="1282447"/>
                </a:lnTo>
                <a:lnTo>
                  <a:pt x="957415" y="1288136"/>
                </a:lnTo>
                <a:lnTo>
                  <a:pt x="896874" y="1290066"/>
                </a:lnTo>
                <a:lnTo>
                  <a:pt x="836337" y="1288136"/>
                </a:lnTo>
                <a:lnTo>
                  <a:pt x="777156" y="1282447"/>
                </a:lnTo>
                <a:lnTo>
                  <a:pt x="719520" y="1273149"/>
                </a:lnTo>
                <a:lnTo>
                  <a:pt x="663616" y="1260390"/>
                </a:lnTo>
                <a:lnTo>
                  <a:pt x="609635" y="1244322"/>
                </a:lnTo>
                <a:lnTo>
                  <a:pt x="557766" y="1225093"/>
                </a:lnTo>
                <a:lnTo>
                  <a:pt x="508198" y="1202853"/>
                </a:lnTo>
                <a:lnTo>
                  <a:pt x="461119" y="1177753"/>
                </a:lnTo>
                <a:lnTo>
                  <a:pt x="416720" y="1149941"/>
                </a:lnTo>
                <a:lnTo>
                  <a:pt x="375189" y="1119568"/>
                </a:lnTo>
                <a:lnTo>
                  <a:pt x="336716" y="1086783"/>
                </a:lnTo>
                <a:lnTo>
                  <a:pt x="301489" y="1051736"/>
                </a:lnTo>
                <a:lnTo>
                  <a:pt x="269699" y="1014577"/>
                </a:lnTo>
                <a:lnTo>
                  <a:pt x="241533" y="975456"/>
                </a:lnTo>
                <a:lnTo>
                  <a:pt x="217181" y="934521"/>
                </a:lnTo>
                <a:lnTo>
                  <a:pt x="196833" y="891924"/>
                </a:lnTo>
                <a:lnTo>
                  <a:pt x="180678" y="847813"/>
                </a:lnTo>
                <a:lnTo>
                  <a:pt x="168904" y="802338"/>
                </a:lnTo>
                <a:lnTo>
                  <a:pt x="161701" y="755650"/>
                </a:lnTo>
                <a:lnTo>
                  <a:pt x="159258" y="707898"/>
                </a:lnTo>
                <a:lnTo>
                  <a:pt x="159258" y="1109831"/>
                </a:lnTo>
                <a:lnTo>
                  <a:pt x="215903" y="1168567"/>
                </a:lnTo>
                <a:lnTo>
                  <a:pt x="262699" y="1208436"/>
                </a:lnTo>
                <a:lnTo>
                  <a:pt x="313210" y="1245373"/>
                </a:lnTo>
                <a:lnTo>
                  <a:pt x="367204" y="1279196"/>
                </a:lnTo>
                <a:lnTo>
                  <a:pt x="424452" y="1309723"/>
                </a:lnTo>
                <a:lnTo>
                  <a:pt x="484721" y="1336771"/>
                </a:lnTo>
                <a:lnTo>
                  <a:pt x="547782" y="1360158"/>
                </a:lnTo>
                <a:lnTo>
                  <a:pt x="613403" y="1379701"/>
                </a:lnTo>
                <a:lnTo>
                  <a:pt x="681354" y="1395219"/>
                </a:lnTo>
                <a:lnTo>
                  <a:pt x="751403" y="1406529"/>
                </a:lnTo>
                <a:lnTo>
                  <a:pt x="823320" y="1413448"/>
                </a:lnTo>
                <a:lnTo>
                  <a:pt x="896874" y="1415796"/>
                </a:lnTo>
                <a:lnTo>
                  <a:pt x="970427" y="1413448"/>
                </a:lnTo>
                <a:lnTo>
                  <a:pt x="1042344" y="1406529"/>
                </a:lnTo>
                <a:lnTo>
                  <a:pt x="1112393" y="1395219"/>
                </a:lnTo>
                <a:lnTo>
                  <a:pt x="1180344" y="1379701"/>
                </a:lnTo>
                <a:lnTo>
                  <a:pt x="1245965" y="1360158"/>
                </a:lnTo>
                <a:lnTo>
                  <a:pt x="1309026" y="1336771"/>
                </a:lnTo>
                <a:lnTo>
                  <a:pt x="1369295" y="1309723"/>
                </a:lnTo>
                <a:lnTo>
                  <a:pt x="1426543" y="1279196"/>
                </a:lnTo>
                <a:lnTo>
                  <a:pt x="1480537" y="1245373"/>
                </a:lnTo>
                <a:lnTo>
                  <a:pt x="1531048" y="1208436"/>
                </a:lnTo>
                <a:lnTo>
                  <a:pt x="1577844" y="1168567"/>
                </a:lnTo>
                <a:lnTo>
                  <a:pt x="1620694" y="1125949"/>
                </a:lnTo>
                <a:lnTo>
                  <a:pt x="1635252" y="1108941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802753" y="5605271"/>
            <a:ext cx="1499235" cy="1184275"/>
          </a:xfrm>
          <a:custGeom>
            <a:avLst/>
            <a:gdLst/>
            <a:ahLst/>
            <a:cxnLst/>
            <a:rect l="l" t="t" r="r" b="b"/>
            <a:pathLst>
              <a:path w="1499234" h="1184275">
                <a:moveTo>
                  <a:pt x="1498854" y="592073"/>
                </a:moveTo>
                <a:lnTo>
                  <a:pt x="1496365" y="543527"/>
                </a:lnTo>
                <a:lnTo>
                  <a:pt x="1489031" y="496059"/>
                </a:lnTo>
                <a:lnTo>
                  <a:pt x="1477042" y="449822"/>
                </a:lnTo>
                <a:lnTo>
                  <a:pt x="1460595" y="404969"/>
                </a:lnTo>
                <a:lnTo>
                  <a:pt x="1439882" y="361652"/>
                </a:lnTo>
                <a:lnTo>
                  <a:pt x="1415097" y="320023"/>
                </a:lnTo>
                <a:lnTo>
                  <a:pt x="1386433" y="280237"/>
                </a:lnTo>
                <a:lnTo>
                  <a:pt x="1354086" y="242444"/>
                </a:lnTo>
                <a:lnTo>
                  <a:pt x="1318247" y="206797"/>
                </a:lnTo>
                <a:lnTo>
                  <a:pt x="1279112" y="173450"/>
                </a:lnTo>
                <a:lnTo>
                  <a:pt x="1236873" y="142554"/>
                </a:lnTo>
                <a:lnTo>
                  <a:pt x="1191725" y="114263"/>
                </a:lnTo>
                <a:lnTo>
                  <a:pt x="1143861" y="88729"/>
                </a:lnTo>
                <a:lnTo>
                  <a:pt x="1093475" y="66104"/>
                </a:lnTo>
                <a:lnTo>
                  <a:pt x="1040761" y="46541"/>
                </a:lnTo>
                <a:lnTo>
                  <a:pt x="985912" y="30193"/>
                </a:lnTo>
                <a:lnTo>
                  <a:pt x="929122" y="17212"/>
                </a:lnTo>
                <a:lnTo>
                  <a:pt x="870585" y="7751"/>
                </a:lnTo>
                <a:lnTo>
                  <a:pt x="810495" y="1963"/>
                </a:lnTo>
                <a:lnTo>
                  <a:pt x="749046" y="0"/>
                </a:lnTo>
                <a:lnTo>
                  <a:pt x="687601" y="1963"/>
                </a:lnTo>
                <a:lnTo>
                  <a:pt x="627527" y="7751"/>
                </a:lnTo>
                <a:lnTo>
                  <a:pt x="569015" y="17212"/>
                </a:lnTo>
                <a:lnTo>
                  <a:pt x="512259" y="30193"/>
                </a:lnTo>
                <a:lnTo>
                  <a:pt x="457450" y="46541"/>
                </a:lnTo>
                <a:lnTo>
                  <a:pt x="404781" y="66104"/>
                </a:lnTo>
                <a:lnTo>
                  <a:pt x="354445" y="88729"/>
                </a:lnTo>
                <a:lnTo>
                  <a:pt x="306634" y="114263"/>
                </a:lnTo>
                <a:lnTo>
                  <a:pt x="261542" y="142554"/>
                </a:lnTo>
                <a:lnTo>
                  <a:pt x="219360" y="173450"/>
                </a:lnTo>
                <a:lnTo>
                  <a:pt x="180282" y="206797"/>
                </a:lnTo>
                <a:lnTo>
                  <a:pt x="144499" y="242444"/>
                </a:lnTo>
                <a:lnTo>
                  <a:pt x="112205" y="280237"/>
                </a:lnTo>
                <a:lnTo>
                  <a:pt x="83592" y="320023"/>
                </a:lnTo>
                <a:lnTo>
                  <a:pt x="58852" y="361652"/>
                </a:lnTo>
                <a:lnTo>
                  <a:pt x="38179" y="404969"/>
                </a:lnTo>
                <a:lnTo>
                  <a:pt x="21764" y="449822"/>
                </a:lnTo>
                <a:lnTo>
                  <a:pt x="9801" y="496059"/>
                </a:lnTo>
                <a:lnTo>
                  <a:pt x="2482" y="543527"/>
                </a:lnTo>
                <a:lnTo>
                  <a:pt x="0" y="592074"/>
                </a:lnTo>
                <a:lnTo>
                  <a:pt x="2482" y="640620"/>
                </a:lnTo>
                <a:lnTo>
                  <a:pt x="9801" y="688088"/>
                </a:lnTo>
                <a:lnTo>
                  <a:pt x="21764" y="734325"/>
                </a:lnTo>
                <a:lnTo>
                  <a:pt x="38179" y="779178"/>
                </a:lnTo>
                <a:lnTo>
                  <a:pt x="58852" y="822495"/>
                </a:lnTo>
                <a:lnTo>
                  <a:pt x="83592" y="864124"/>
                </a:lnTo>
                <a:lnTo>
                  <a:pt x="112205" y="903910"/>
                </a:lnTo>
                <a:lnTo>
                  <a:pt x="144499" y="941703"/>
                </a:lnTo>
                <a:lnTo>
                  <a:pt x="180282" y="977350"/>
                </a:lnTo>
                <a:lnTo>
                  <a:pt x="219360" y="1010697"/>
                </a:lnTo>
                <a:lnTo>
                  <a:pt x="261542" y="1041593"/>
                </a:lnTo>
                <a:lnTo>
                  <a:pt x="306634" y="1069884"/>
                </a:lnTo>
                <a:lnTo>
                  <a:pt x="354445" y="1095418"/>
                </a:lnTo>
                <a:lnTo>
                  <a:pt x="404781" y="1118043"/>
                </a:lnTo>
                <a:lnTo>
                  <a:pt x="457450" y="1137606"/>
                </a:lnTo>
                <a:lnTo>
                  <a:pt x="512259" y="1153954"/>
                </a:lnTo>
                <a:lnTo>
                  <a:pt x="569015" y="1166935"/>
                </a:lnTo>
                <a:lnTo>
                  <a:pt x="627527" y="1176396"/>
                </a:lnTo>
                <a:lnTo>
                  <a:pt x="687601" y="1182184"/>
                </a:lnTo>
                <a:lnTo>
                  <a:pt x="749046" y="1184148"/>
                </a:lnTo>
                <a:lnTo>
                  <a:pt x="810495" y="1182184"/>
                </a:lnTo>
                <a:lnTo>
                  <a:pt x="870585" y="1176396"/>
                </a:lnTo>
                <a:lnTo>
                  <a:pt x="929122" y="1166935"/>
                </a:lnTo>
                <a:lnTo>
                  <a:pt x="985912" y="1153954"/>
                </a:lnTo>
                <a:lnTo>
                  <a:pt x="1040761" y="1137606"/>
                </a:lnTo>
                <a:lnTo>
                  <a:pt x="1093475" y="1118043"/>
                </a:lnTo>
                <a:lnTo>
                  <a:pt x="1143861" y="1095418"/>
                </a:lnTo>
                <a:lnTo>
                  <a:pt x="1191725" y="1069884"/>
                </a:lnTo>
                <a:lnTo>
                  <a:pt x="1236873" y="1041593"/>
                </a:lnTo>
                <a:lnTo>
                  <a:pt x="1279112" y="1010697"/>
                </a:lnTo>
                <a:lnTo>
                  <a:pt x="1318247" y="977350"/>
                </a:lnTo>
                <a:lnTo>
                  <a:pt x="1354086" y="941703"/>
                </a:lnTo>
                <a:lnTo>
                  <a:pt x="1386433" y="903910"/>
                </a:lnTo>
                <a:lnTo>
                  <a:pt x="1415097" y="864124"/>
                </a:lnTo>
                <a:lnTo>
                  <a:pt x="1439882" y="822495"/>
                </a:lnTo>
                <a:lnTo>
                  <a:pt x="1460595" y="779178"/>
                </a:lnTo>
                <a:lnTo>
                  <a:pt x="1477042" y="734325"/>
                </a:lnTo>
                <a:lnTo>
                  <a:pt x="1489031" y="688088"/>
                </a:lnTo>
                <a:lnTo>
                  <a:pt x="1496365" y="640620"/>
                </a:lnTo>
                <a:lnTo>
                  <a:pt x="1498854" y="592073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802753" y="5605271"/>
            <a:ext cx="1499235" cy="1184275"/>
          </a:xfrm>
          <a:custGeom>
            <a:avLst/>
            <a:gdLst/>
            <a:ahLst/>
            <a:cxnLst/>
            <a:rect l="l" t="t" r="r" b="b"/>
            <a:pathLst>
              <a:path w="1499234" h="1184275">
                <a:moveTo>
                  <a:pt x="749046" y="0"/>
                </a:moveTo>
                <a:lnTo>
                  <a:pt x="687601" y="1963"/>
                </a:lnTo>
                <a:lnTo>
                  <a:pt x="627527" y="7751"/>
                </a:lnTo>
                <a:lnTo>
                  <a:pt x="569015" y="17212"/>
                </a:lnTo>
                <a:lnTo>
                  <a:pt x="512259" y="30193"/>
                </a:lnTo>
                <a:lnTo>
                  <a:pt x="457450" y="46541"/>
                </a:lnTo>
                <a:lnTo>
                  <a:pt x="404781" y="66104"/>
                </a:lnTo>
                <a:lnTo>
                  <a:pt x="354445" y="88729"/>
                </a:lnTo>
                <a:lnTo>
                  <a:pt x="306634" y="114263"/>
                </a:lnTo>
                <a:lnTo>
                  <a:pt x="261542" y="142554"/>
                </a:lnTo>
                <a:lnTo>
                  <a:pt x="219360" y="173450"/>
                </a:lnTo>
                <a:lnTo>
                  <a:pt x="180282" y="206797"/>
                </a:lnTo>
                <a:lnTo>
                  <a:pt x="144499" y="242444"/>
                </a:lnTo>
                <a:lnTo>
                  <a:pt x="112205" y="280237"/>
                </a:lnTo>
                <a:lnTo>
                  <a:pt x="83592" y="320023"/>
                </a:lnTo>
                <a:lnTo>
                  <a:pt x="58852" y="361652"/>
                </a:lnTo>
                <a:lnTo>
                  <a:pt x="38179" y="404969"/>
                </a:lnTo>
                <a:lnTo>
                  <a:pt x="21764" y="449822"/>
                </a:lnTo>
                <a:lnTo>
                  <a:pt x="9801" y="496059"/>
                </a:lnTo>
                <a:lnTo>
                  <a:pt x="2482" y="543527"/>
                </a:lnTo>
                <a:lnTo>
                  <a:pt x="0" y="592074"/>
                </a:lnTo>
                <a:lnTo>
                  <a:pt x="2482" y="640620"/>
                </a:lnTo>
                <a:lnTo>
                  <a:pt x="9801" y="688088"/>
                </a:lnTo>
                <a:lnTo>
                  <a:pt x="21764" y="734325"/>
                </a:lnTo>
                <a:lnTo>
                  <a:pt x="38179" y="779178"/>
                </a:lnTo>
                <a:lnTo>
                  <a:pt x="58852" y="822495"/>
                </a:lnTo>
                <a:lnTo>
                  <a:pt x="83592" y="864124"/>
                </a:lnTo>
                <a:lnTo>
                  <a:pt x="112205" y="903910"/>
                </a:lnTo>
                <a:lnTo>
                  <a:pt x="144499" y="941703"/>
                </a:lnTo>
                <a:lnTo>
                  <a:pt x="180282" y="977350"/>
                </a:lnTo>
                <a:lnTo>
                  <a:pt x="219360" y="1010697"/>
                </a:lnTo>
                <a:lnTo>
                  <a:pt x="261542" y="1041593"/>
                </a:lnTo>
                <a:lnTo>
                  <a:pt x="306634" y="1069884"/>
                </a:lnTo>
                <a:lnTo>
                  <a:pt x="354445" y="1095418"/>
                </a:lnTo>
                <a:lnTo>
                  <a:pt x="404781" y="1118043"/>
                </a:lnTo>
                <a:lnTo>
                  <a:pt x="457450" y="1137606"/>
                </a:lnTo>
                <a:lnTo>
                  <a:pt x="512259" y="1153954"/>
                </a:lnTo>
                <a:lnTo>
                  <a:pt x="569015" y="1166935"/>
                </a:lnTo>
                <a:lnTo>
                  <a:pt x="627527" y="1176396"/>
                </a:lnTo>
                <a:lnTo>
                  <a:pt x="687601" y="1182184"/>
                </a:lnTo>
                <a:lnTo>
                  <a:pt x="749046" y="1184148"/>
                </a:lnTo>
                <a:lnTo>
                  <a:pt x="810495" y="1182184"/>
                </a:lnTo>
                <a:lnTo>
                  <a:pt x="870585" y="1176396"/>
                </a:lnTo>
                <a:lnTo>
                  <a:pt x="929122" y="1166935"/>
                </a:lnTo>
                <a:lnTo>
                  <a:pt x="985912" y="1153954"/>
                </a:lnTo>
                <a:lnTo>
                  <a:pt x="1040761" y="1137606"/>
                </a:lnTo>
                <a:lnTo>
                  <a:pt x="1093475" y="1118043"/>
                </a:lnTo>
                <a:lnTo>
                  <a:pt x="1143861" y="1095418"/>
                </a:lnTo>
                <a:lnTo>
                  <a:pt x="1191725" y="1069884"/>
                </a:lnTo>
                <a:lnTo>
                  <a:pt x="1236873" y="1041593"/>
                </a:lnTo>
                <a:lnTo>
                  <a:pt x="1279112" y="1010697"/>
                </a:lnTo>
                <a:lnTo>
                  <a:pt x="1318247" y="977350"/>
                </a:lnTo>
                <a:lnTo>
                  <a:pt x="1354086" y="941703"/>
                </a:lnTo>
                <a:lnTo>
                  <a:pt x="1386433" y="903910"/>
                </a:lnTo>
                <a:lnTo>
                  <a:pt x="1415097" y="864124"/>
                </a:lnTo>
                <a:lnTo>
                  <a:pt x="1439882" y="822495"/>
                </a:lnTo>
                <a:lnTo>
                  <a:pt x="1460595" y="779178"/>
                </a:lnTo>
                <a:lnTo>
                  <a:pt x="1477042" y="734325"/>
                </a:lnTo>
                <a:lnTo>
                  <a:pt x="1489031" y="688088"/>
                </a:lnTo>
                <a:lnTo>
                  <a:pt x="1496365" y="640620"/>
                </a:lnTo>
                <a:lnTo>
                  <a:pt x="1498854" y="592073"/>
                </a:lnTo>
                <a:lnTo>
                  <a:pt x="1496365" y="543527"/>
                </a:lnTo>
                <a:lnTo>
                  <a:pt x="1489031" y="496059"/>
                </a:lnTo>
                <a:lnTo>
                  <a:pt x="1477042" y="449822"/>
                </a:lnTo>
                <a:lnTo>
                  <a:pt x="1460595" y="404969"/>
                </a:lnTo>
                <a:lnTo>
                  <a:pt x="1439882" y="361652"/>
                </a:lnTo>
                <a:lnTo>
                  <a:pt x="1415097" y="320023"/>
                </a:lnTo>
                <a:lnTo>
                  <a:pt x="1386433" y="280237"/>
                </a:lnTo>
                <a:lnTo>
                  <a:pt x="1354086" y="242444"/>
                </a:lnTo>
                <a:lnTo>
                  <a:pt x="1318247" y="206797"/>
                </a:lnTo>
                <a:lnTo>
                  <a:pt x="1279112" y="173450"/>
                </a:lnTo>
                <a:lnTo>
                  <a:pt x="1236873" y="142554"/>
                </a:lnTo>
                <a:lnTo>
                  <a:pt x="1191725" y="114263"/>
                </a:lnTo>
                <a:lnTo>
                  <a:pt x="1143861" y="88729"/>
                </a:lnTo>
                <a:lnTo>
                  <a:pt x="1093475" y="66104"/>
                </a:lnTo>
                <a:lnTo>
                  <a:pt x="1040761" y="46541"/>
                </a:lnTo>
                <a:lnTo>
                  <a:pt x="985912" y="30193"/>
                </a:lnTo>
                <a:lnTo>
                  <a:pt x="929122" y="17212"/>
                </a:lnTo>
                <a:lnTo>
                  <a:pt x="870585" y="7751"/>
                </a:lnTo>
                <a:lnTo>
                  <a:pt x="810495" y="1963"/>
                </a:lnTo>
                <a:lnTo>
                  <a:pt x="749046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902835" y="5921019"/>
            <a:ext cx="12954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635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基于散列的 两趟算法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1625107" y="163315"/>
            <a:ext cx="8612372" cy="531638"/>
          </a:xfrm>
          <a:prstGeom prst="rect">
            <a:avLst/>
          </a:prstGeom>
        </p:spPr>
        <p:txBody>
          <a:bodyPr vert="horz" wrap="square" lIns="0" tIns="82885" rIns="0" bIns="0" rtlCol="0">
            <a:spAutoFit/>
          </a:bodyPr>
          <a:lstStyle/>
          <a:p>
            <a:pPr marL="2259330">
              <a:lnSpc>
                <a:spcPts val="3835"/>
              </a:lnSpc>
            </a:pP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回顾本讲学习了什么</a:t>
            </a: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</p:txBody>
      </p:sp>
      <p:sp>
        <p:nvSpPr>
          <p:cNvPr id="40" name="object 40"/>
          <p:cNvSpPr/>
          <p:nvPr/>
        </p:nvSpPr>
        <p:spPr>
          <a:xfrm>
            <a:off x="3306965" y="5728715"/>
            <a:ext cx="2082800" cy="1068705"/>
          </a:xfrm>
          <a:custGeom>
            <a:avLst/>
            <a:gdLst/>
            <a:ahLst/>
            <a:cxnLst/>
            <a:rect l="l" t="t" r="r" b="b"/>
            <a:pathLst>
              <a:path w="2082800" h="1068704">
                <a:moveTo>
                  <a:pt x="2082546" y="178307"/>
                </a:moveTo>
                <a:lnTo>
                  <a:pt x="2077304" y="135128"/>
                </a:lnTo>
                <a:lnTo>
                  <a:pt x="2062415" y="95751"/>
                </a:lnTo>
                <a:lnTo>
                  <a:pt x="2039132" y="61459"/>
                </a:lnTo>
                <a:lnTo>
                  <a:pt x="2008710" y="33541"/>
                </a:lnTo>
                <a:lnTo>
                  <a:pt x="1972402" y="13280"/>
                </a:lnTo>
                <a:lnTo>
                  <a:pt x="1931462" y="1962"/>
                </a:lnTo>
                <a:lnTo>
                  <a:pt x="178308" y="0"/>
                </a:lnTo>
                <a:lnTo>
                  <a:pt x="163603" y="600"/>
                </a:lnTo>
                <a:lnTo>
                  <a:pt x="121631" y="9236"/>
                </a:lnTo>
                <a:lnTo>
                  <a:pt x="83867" y="27128"/>
                </a:lnTo>
                <a:lnTo>
                  <a:pt x="51589" y="52998"/>
                </a:lnTo>
                <a:lnTo>
                  <a:pt x="26074" y="85570"/>
                </a:lnTo>
                <a:lnTo>
                  <a:pt x="8598" y="123566"/>
                </a:lnTo>
                <a:lnTo>
                  <a:pt x="440" y="165708"/>
                </a:lnTo>
                <a:lnTo>
                  <a:pt x="0" y="890778"/>
                </a:lnTo>
                <a:lnTo>
                  <a:pt x="603" y="905508"/>
                </a:lnTo>
                <a:lnTo>
                  <a:pt x="9275" y="947488"/>
                </a:lnTo>
                <a:lnTo>
                  <a:pt x="27238" y="985175"/>
                </a:lnTo>
                <a:lnTo>
                  <a:pt x="53208" y="1017317"/>
                </a:lnTo>
                <a:lnTo>
                  <a:pt x="85899" y="1042659"/>
                </a:lnTo>
                <a:lnTo>
                  <a:pt x="124025" y="1059947"/>
                </a:lnTo>
                <a:lnTo>
                  <a:pt x="166301" y="1067927"/>
                </a:lnTo>
                <a:lnTo>
                  <a:pt x="1905000" y="1068323"/>
                </a:lnTo>
                <a:lnTo>
                  <a:pt x="1919761" y="1067723"/>
                </a:lnTo>
                <a:lnTo>
                  <a:pt x="1961824" y="1059090"/>
                </a:lnTo>
                <a:lnTo>
                  <a:pt x="1999573" y="1041192"/>
                </a:lnTo>
                <a:lnTo>
                  <a:pt x="2031746" y="1015290"/>
                </a:lnTo>
                <a:lnTo>
                  <a:pt x="2057081" y="982647"/>
                </a:lnTo>
                <a:lnTo>
                  <a:pt x="2074315" y="944524"/>
                </a:lnTo>
                <a:lnTo>
                  <a:pt x="2082188" y="902183"/>
                </a:lnTo>
                <a:lnTo>
                  <a:pt x="2082546" y="17830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78415" y="5817870"/>
            <a:ext cx="1739900" cy="892810"/>
          </a:xfrm>
          <a:custGeom>
            <a:avLst/>
            <a:gdLst/>
            <a:ahLst/>
            <a:cxnLst/>
            <a:rect l="l" t="t" r="r" b="b"/>
            <a:pathLst>
              <a:path w="1739900" h="892809">
                <a:moveTo>
                  <a:pt x="1739645" y="148589"/>
                </a:moveTo>
                <a:lnTo>
                  <a:pt x="1733407" y="105704"/>
                </a:lnTo>
                <a:lnTo>
                  <a:pt x="1715892" y="67774"/>
                </a:lnTo>
                <a:lnTo>
                  <a:pt x="1688898" y="36596"/>
                </a:lnTo>
                <a:lnTo>
                  <a:pt x="1654224" y="13971"/>
                </a:lnTo>
                <a:lnTo>
                  <a:pt x="1613668" y="1695"/>
                </a:lnTo>
                <a:lnTo>
                  <a:pt x="148589" y="0"/>
                </a:lnTo>
                <a:lnTo>
                  <a:pt x="133855" y="715"/>
                </a:lnTo>
                <a:lnTo>
                  <a:pt x="92421" y="10912"/>
                </a:lnTo>
                <a:lnTo>
                  <a:pt x="56542" y="31787"/>
                </a:lnTo>
                <a:lnTo>
                  <a:pt x="28015" y="61541"/>
                </a:lnTo>
                <a:lnTo>
                  <a:pt x="8640" y="98375"/>
                </a:lnTo>
                <a:lnTo>
                  <a:pt x="214" y="140492"/>
                </a:lnTo>
                <a:lnTo>
                  <a:pt x="0" y="743712"/>
                </a:lnTo>
                <a:lnTo>
                  <a:pt x="715" y="758446"/>
                </a:lnTo>
                <a:lnTo>
                  <a:pt x="10912" y="799880"/>
                </a:lnTo>
                <a:lnTo>
                  <a:pt x="31787" y="835759"/>
                </a:lnTo>
                <a:lnTo>
                  <a:pt x="61541" y="864286"/>
                </a:lnTo>
                <a:lnTo>
                  <a:pt x="98375" y="883661"/>
                </a:lnTo>
                <a:lnTo>
                  <a:pt x="140492" y="892087"/>
                </a:lnTo>
                <a:lnTo>
                  <a:pt x="1591055" y="892302"/>
                </a:lnTo>
                <a:lnTo>
                  <a:pt x="1605790" y="891586"/>
                </a:lnTo>
                <a:lnTo>
                  <a:pt x="1647224" y="881389"/>
                </a:lnTo>
                <a:lnTo>
                  <a:pt x="1683103" y="860514"/>
                </a:lnTo>
                <a:lnTo>
                  <a:pt x="1711630" y="830760"/>
                </a:lnTo>
                <a:lnTo>
                  <a:pt x="1731005" y="793926"/>
                </a:lnTo>
                <a:lnTo>
                  <a:pt x="1739431" y="751809"/>
                </a:lnTo>
                <a:lnTo>
                  <a:pt x="1739645" y="148589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78415" y="5817870"/>
            <a:ext cx="1739900" cy="892810"/>
          </a:xfrm>
          <a:custGeom>
            <a:avLst/>
            <a:gdLst/>
            <a:ahLst/>
            <a:cxnLst/>
            <a:rect l="l" t="t" r="r" b="b"/>
            <a:pathLst>
              <a:path w="1739900" h="892809">
                <a:moveTo>
                  <a:pt x="148589" y="0"/>
                </a:moveTo>
                <a:lnTo>
                  <a:pt x="105704" y="6238"/>
                </a:lnTo>
                <a:lnTo>
                  <a:pt x="67774" y="23753"/>
                </a:lnTo>
                <a:lnTo>
                  <a:pt x="36596" y="50747"/>
                </a:lnTo>
                <a:lnTo>
                  <a:pt x="13971" y="85421"/>
                </a:lnTo>
                <a:lnTo>
                  <a:pt x="1695" y="125977"/>
                </a:lnTo>
                <a:lnTo>
                  <a:pt x="0" y="743712"/>
                </a:lnTo>
                <a:lnTo>
                  <a:pt x="715" y="758446"/>
                </a:lnTo>
                <a:lnTo>
                  <a:pt x="10912" y="799880"/>
                </a:lnTo>
                <a:lnTo>
                  <a:pt x="31787" y="835759"/>
                </a:lnTo>
                <a:lnTo>
                  <a:pt x="61541" y="864286"/>
                </a:lnTo>
                <a:lnTo>
                  <a:pt x="98375" y="883661"/>
                </a:lnTo>
                <a:lnTo>
                  <a:pt x="140492" y="892087"/>
                </a:lnTo>
                <a:lnTo>
                  <a:pt x="1591055" y="892302"/>
                </a:lnTo>
                <a:lnTo>
                  <a:pt x="1605790" y="891586"/>
                </a:lnTo>
                <a:lnTo>
                  <a:pt x="1647224" y="881389"/>
                </a:lnTo>
                <a:lnTo>
                  <a:pt x="1683103" y="860514"/>
                </a:lnTo>
                <a:lnTo>
                  <a:pt x="1711630" y="830760"/>
                </a:lnTo>
                <a:lnTo>
                  <a:pt x="1731005" y="793926"/>
                </a:lnTo>
                <a:lnTo>
                  <a:pt x="1739431" y="751809"/>
                </a:lnTo>
                <a:lnTo>
                  <a:pt x="1739645" y="148589"/>
                </a:lnTo>
                <a:lnTo>
                  <a:pt x="1738930" y="133855"/>
                </a:lnTo>
                <a:lnTo>
                  <a:pt x="1728733" y="92421"/>
                </a:lnTo>
                <a:lnTo>
                  <a:pt x="1707858" y="56542"/>
                </a:lnTo>
                <a:lnTo>
                  <a:pt x="1678104" y="28015"/>
                </a:lnTo>
                <a:lnTo>
                  <a:pt x="1641270" y="8640"/>
                </a:lnTo>
                <a:lnTo>
                  <a:pt x="1599153" y="214"/>
                </a:lnTo>
                <a:lnTo>
                  <a:pt x="148589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650113" y="6008996"/>
            <a:ext cx="1397000" cy="52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43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排序、去重 复、分组计算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202059" y="4598670"/>
            <a:ext cx="738505" cy="627380"/>
          </a:xfrm>
          <a:custGeom>
            <a:avLst/>
            <a:gdLst/>
            <a:ahLst/>
            <a:cxnLst/>
            <a:rect l="l" t="t" r="r" b="b"/>
            <a:pathLst>
              <a:path w="738504" h="627379">
                <a:moveTo>
                  <a:pt x="553974" y="470154"/>
                </a:moveTo>
                <a:lnTo>
                  <a:pt x="553974" y="156972"/>
                </a:lnTo>
                <a:lnTo>
                  <a:pt x="0" y="156972"/>
                </a:lnTo>
                <a:lnTo>
                  <a:pt x="0" y="470154"/>
                </a:lnTo>
                <a:lnTo>
                  <a:pt x="553974" y="470154"/>
                </a:lnTo>
                <a:close/>
              </a:path>
              <a:path w="738504" h="627379">
                <a:moveTo>
                  <a:pt x="738378" y="313944"/>
                </a:moveTo>
                <a:lnTo>
                  <a:pt x="553974" y="0"/>
                </a:lnTo>
                <a:lnTo>
                  <a:pt x="553974" y="627126"/>
                </a:lnTo>
                <a:lnTo>
                  <a:pt x="738378" y="313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02059" y="4598670"/>
            <a:ext cx="738505" cy="627380"/>
          </a:xfrm>
          <a:custGeom>
            <a:avLst/>
            <a:gdLst/>
            <a:ahLst/>
            <a:cxnLst/>
            <a:rect l="l" t="t" r="r" b="b"/>
            <a:pathLst>
              <a:path w="738504" h="627379">
                <a:moveTo>
                  <a:pt x="553974" y="0"/>
                </a:moveTo>
                <a:lnTo>
                  <a:pt x="553974" y="156972"/>
                </a:lnTo>
                <a:lnTo>
                  <a:pt x="0" y="156972"/>
                </a:lnTo>
                <a:lnTo>
                  <a:pt x="0" y="470154"/>
                </a:lnTo>
                <a:lnTo>
                  <a:pt x="553974" y="470154"/>
                </a:lnTo>
                <a:lnTo>
                  <a:pt x="553974" y="627126"/>
                </a:lnTo>
                <a:lnTo>
                  <a:pt x="738378" y="313944"/>
                </a:lnTo>
                <a:lnTo>
                  <a:pt x="55397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83958" y="4824221"/>
            <a:ext cx="114300" cy="704850"/>
          </a:xfrm>
          <a:custGeom>
            <a:avLst/>
            <a:gdLst/>
            <a:ahLst/>
            <a:cxnLst/>
            <a:rect l="l" t="t" r="r" b="b"/>
            <a:pathLst>
              <a:path w="114300" h="704850">
                <a:moveTo>
                  <a:pt x="38123" y="590550"/>
                </a:moveTo>
                <a:lnTo>
                  <a:pt x="0" y="590550"/>
                </a:lnTo>
                <a:lnTo>
                  <a:pt x="38099" y="667779"/>
                </a:lnTo>
                <a:lnTo>
                  <a:pt x="38099" y="609600"/>
                </a:lnTo>
                <a:lnTo>
                  <a:pt x="38123" y="590550"/>
                </a:lnTo>
                <a:close/>
              </a:path>
              <a:path w="114300" h="704850">
                <a:moveTo>
                  <a:pt x="76223" y="590550"/>
                </a:moveTo>
                <a:lnTo>
                  <a:pt x="38123" y="590550"/>
                </a:lnTo>
                <a:lnTo>
                  <a:pt x="38099" y="609600"/>
                </a:lnTo>
                <a:lnTo>
                  <a:pt x="76199" y="609600"/>
                </a:lnTo>
                <a:lnTo>
                  <a:pt x="76223" y="590550"/>
                </a:lnTo>
                <a:close/>
              </a:path>
              <a:path w="114300" h="704850">
                <a:moveTo>
                  <a:pt x="114299" y="590550"/>
                </a:moveTo>
                <a:lnTo>
                  <a:pt x="76223" y="590550"/>
                </a:lnTo>
                <a:lnTo>
                  <a:pt x="76199" y="609600"/>
                </a:lnTo>
                <a:lnTo>
                  <a:pt x="38099" y="609600"/>
                </a:lnTo>
                <a:lnTo>
                  <a:pt x="38099" y="667779"/>
                </a:lnTo>
                <a:lnTo>
                  <a:pt x="56387" y="704850"/>
                </a:lnTo>
                <a:lnTo>
                  <a:pt x="114299" y="590550"/>
                </a:lnTo>
                <a:close/>
              </a:path>
              <a:path w="114300" h="704850">
                <a:moveTo>
                  <a:pt x="76961" y="0"/>
                </a:moveTo>
                <a:lnTo>
                  <a:pt x="38861" y="0"/>
                </a:lnTo>
                <a:lnTo>
                  <a:pt x="38123" y="590550"/>
                </a:lnTo>
                <a:lnTo>
                  <a:pt x="76223" y="590550"/>
                </a:lnTo>
                <a:lnTo>
                  <a:pt x="769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01041" y="1707642"/>
            <a:ext cx="1426210" cy="669925"/>
          </a:xfrm>
          <a:custGeom>
            <a:avLst/>
            <a:gdLst/>
            <a:ahLst/>
            <a:cxnLst/>
            <a:rect l="l" t="t" r="r" b="b"/>
            <a:pathLst>
              <a:path w="1426209" h="669925">
                <a:moveTo>
                  <a:pt x="1425702" y="335279"/>
                </a:moveTo>
                <a:lnTo>
                  <a:pt x="1416368" y="280896"/>
                </a:lnTo>
                <a:lnTo>
                  <a:pt x="1389345" y="229307"/>
                </a:lnTo>
                <a:lnTo>
                  <a:pt x="1346101" y="181201"/>
                </a:lnTo>
                <a:lnTo>
                  <a:pt x="1288103" y="137269"/>
                </a:lnTo>
                <a:lnTo>
                  <a:pt x="1254029" y="117085"/>
                </a:lnTo>
                <a:lnTo>
                  <a:pt x="1216818" y="98202"/>
                </a:lnTo>
                <a:lnTo>
                  <a:pt x="1176652" y="80709"/>
                </a:lnTo>
                <a:lnTo>
                  <a:pt x="1133715" y="64690"/>
                </a:lnTo>
                <a:lnTo>
                  <a:pt x="1088190" y="50233"/>
                </a:lnTo>
                <a:lnTo>
                  <a:pt x="1040261" y="37424"/>
                </a:lnTo>
                <a:lnTo>
                  <a:pt x="990111" y="26348"/>
                </a:lnTo>
                <a:lnTo>
                  <a:pt x="937924" y="17093"/>
                </a:lnTo>
                <a:lnTo>
                  <a:pt x="883883" y="9744"/>
                </a:lnTo>
                <a:lnTo>
                  <a:pt x="828171" y="4388"/>
                </a:lnTo>
                <a:lnTo>
                  <a:pt x="770972" y="1111"/>
                </a:lnTo>
                <a:lnTo>
                  <a:pt x="712470" y="0"/>
                </a:lnTo>
                <a:lnTo>
                  <a:pt x="654076" y="1111"/>
                </a:lnTo>
                <a:lnTo>
                  <a:pt x="596975" y="4388"/>
                </a:lnTo>
                <a:lnTo>
                  <a:pt x="541350" y="9744"/>
                </a:lnTo>
                <a:lnTo>
                  <a:pt x="487387" y="17093"/>
                </a:lnTo>
                <a:lnTo>
                  <a:pt x="435268" y="26348"/>
                </a:lnTo>
                <a:lnTo>
                  <a:pt x="385178" y="37424"/>
                </a:lnTo>
                <a:lnTo>
                  <a:pt x="337301" y="50233"/>
                </a:lnTo>
                <a:lnTo>
                  <a:pt x="291821" y="64690"/>
                </a:lnTo>
                <a:lnTo>
                  <a:pt x="248922" y="80709"/>
                </a:lnTo>
                <a:lnTo>
                  <a:pt x="208788" y="98202"/>
                </a:lnTo>
                <a:lnTo>
                  <a:pt x="171602" y="117085"/>
                </a:lnTo>
                <a:lnTo>
                  <a:pt x="137550" y="137269"/>
                </a:lnTo>
                <a:lnTo>
                  <a:pt x="79580" y="181201"/>
                </a:lnTo>
                <a:lnTo>
                  <a:pt x="36350" y="229307"/>
                </a:lnTo>
                <a:lnTo>
                  <a:pt x="9332" y="280896"/>
                </a:lnTo>
                <a:lnTo>
                  <a:pt x="0" y="335279"/>
                </a:lnTo>
                <a:lnTo>
                  <a:pt x="2363" y="362772"/>
                </a:lnTo>
                <a:lnTo>
                  <a:pt x="20723" y="415804"/>
                </a:lnTo>
                <a:lnTo>
                  <a:pt x="56030" y="465665"/>
                </a:lnTo>
                <a:lnTo>
                  <a:pt x="106814" y="511674"/>
                </a:lnTo>
                <a:lnTo>
                  <a:pt x="126492" y="525341"/>
                </a:lnTo>
                <a:lnTo>
                  <a:pt x="126492" y="335279"/>
                </a:lnTo>
                <a:lnTo>
                  <a:pt x="128432" y="312648"/>
                </a:lnTo>
                <a:lnTo>
                  <a:pt x="143509" y="268973"/>
                </a:lnTo>
                <a:lnTo>
                  <a:pt x="172509" y="227885"/>
                </a:lnTo>
                <a:lnTo>
                  <a:pt x="214231" y="189952"/>
                </a:lnTo>
                <a:lnTo>
                  <a:pt x="267472" y="155740"/>
                </a:lnTo>
                <a:lnTo>
                  <a:pt x="331030" y="125818"/>
                </a:lnTo>
                <a:lnTo>
                  <a:pt x="403702" y="100750"/>
                </a:lnTo>
                <a:lnTo>
                  <a:pt x="443080" y="90214"/>
                </a:lnTo>
                <a:lnTo>
                  <a:pt x="484286" y="81105"/>
                </a:lnTo>
                <a:lnTo>
                  <a:pt x="527169" y="73493"/>
                </a:lnTo>
                <a:lnTo>
                  <a:pt x="571580" y="67449"/>
                </a:lnTo>
                <a:lnTo>
                  <a:pt x="617367" y="63044"/>
                </a:lnTo>
                <a:lnTo>
                  <a:pt x="664380" y="60350"/>
                </a:lnTo>
                <a:lnTo>
                  <a:pt x="712470" y="59435"/>
                </a:lnTo>
                <a:lnTo>
                  <a:pt x="760565" y="60350"/>
                </a:lnTo>
                <a:lnTo>
                  <a:pt x="807594" y="63044"/>
                </a:lnTo>
                <a:lnTo>
                  <a:pt x="853406" y="67449"/>
                </a:lnTo>
                <a:lnTo>
                  <a:pt x="897849" y="73493"/>
                </a:lnTo>
                <a:lnTo>
                  <a:pt x="940772" y="81105"/>
                </a:lnTo>
                <a:lnTo>
                  <a:pt x="982023" y="90214"/>
                </a:lnTo>
                <a:lnTo>
                  <a:pt x="1021451" y="100750"/>
                </a:lnTo>
                <a:lnTo>
                  <a:pt x="1058905" y="112641"/>
                </a:lnTo>
                <a:lnTo>
                  <a:pt x="1127283" y="140207"/>
                </a:lnTo>
                <a:lnTo>
                  <a:pt x="1185946" y="172346"/>
                </a:lnTo>
                <a:lnTo>
                  <a:pt x="1233681" y="208489"/>
                </a:lnTo>
                <a:lnTo>
                  <a:pt x="1269278" y="248070"/>
                </a:lnTo>
                <a:lnTo>
                  <a:pt x="1291525" y="290523"/>
                </a:lnTo>
                <a:lnTo>
                  <a:pt x="1299210" y="335279"/>
                </a:lnTo>
                <a:lnTo>
                  <a:pt x="1299210" y="525311"/>
                </a:lnTo>
                <a:lnTo>
                  <a:pt x="1318854" y="511674"/>
                </a:lnTo>
                <a:lnTo>
                  <a:pt x="1369659" y="465665"/>
                </a:lnTo>
                <a:lnTo>
                  <a:pt x="1404976" y="415804"/>
                </a:lnTo>
                <a:lnTo>
                  <a:pt x="1423337" y="362772"/>
                </a:lnTo>
                <a:lnTo>
                  <a:pt x="1425702" y="335279"/>
                </a:lnTo>
                <a:close/>
              </a:path>
              <a:path w="1426209" h="669925">
                <a:moveTo>
                  <a:pt x="1299210" y="525311"/>
                </a:moveTo>
                <a:lnTo>
                  <a:pt x="1299210" y="335279"/>
                </a:lnTo>
                <a:lnTo>
                  <a:pt x="1297263" y="357911"/>
                </a:lnTo>
                <a:lnTo>
                  <a:pt x="1291525" y="380036"/>
                </a:lnTo>
                <a:lnTo>
                  <a:pt x="1269278" y="422489"/>
                </a:lnTo>
                <a:lnTo>
                  <a:pt x="1233681" y="462070"/>
                </a:lnTo>
                <a:lnTo>
                  <a:pt x="1185946" y="498213"/>
                </a:lnTo>
                <a:lnTo>
                  <a:pt x="1127283" y="530351"/>
                </a:lnTo>
                <a:lnTo>
                  <a:pt x="1058905" y="557918"/>
                </a:lnTo>
                <a:lnTo>
                  <a:pt x="1021451" y="569809"/>
                </a:lnTo>
                <a:lnTo>
                  <a:pt x="982023" y="580345"/>
                </a:lnTo>
                <a:lnTo>
                  <a:pt x="940772" y="589454"/>
                </a:lnTo>
                <a:lnTo>
                  <a:pt x="897849" y="597066"/>
                </a:lnTo>
                <a:lnTo>
                  <a:pt x="853406" y="603110"/>
                </a:lnTo>
                <a:lnTo>
                  <a:pt x="807594" y="607515"/>
                </a:lnTo>
                <a:lnTo>
                  <a:pt x="760565" y="610209"/>
                </a:lnTo>
                <a:lnTo>
                  <a:pt x="712470" y="611123"/>
                </a:lnTo>
                <a:lnTo>
                  <a:pt x="664380" y="610209"/>
                </a:lnTo>
                <a:lnTo>
                  <a:pt x="617367" y="607515"/>
                </a:lnTo>
                <a:lnTo>
                  <a:pt x="571580" y="603110"/>
                </a:lnTo>
                <a:lnTo>
                  <a:pt x="527169" y="597066"/>
                </a:lnTo>
                <a:lnTo>
                  <a:pt x="484286" y="589454"/>
                </a:lnTo>
                <a:lnTo>
                  <a:pt x="443080" y="580345"/>
                </a:lnTo>
                <a:lnTo>
                  <a:pt x="403702" y="569809"/>
                </a:lnTo>
                <a:lnTo>
                  <a:pt x="366302" y="557918"/>
                </a:lnTo>
                <a:lnTo>
                  <a:pt x="298037" y="530351"/>
                </a:lnTo>
                <a:lnTo>
                  <a:pt x="239487" y="498213"/>
                </a:lnTo>
                <a:lnTo>
                  <a:pt x="191855" y="462070"/>
                </a:lnTo>
                <a:lnTo>
                  <a:pt x="156344" y="422489"/>
                </a:lnTo>
                <a:lnTo>
                  <a:pt x="134155" y="380036"/>
                </a:lnTo>
                <a:lnTo>
                  <a:pt x="126492" y="335279"/>
                </a:lnTo>
                <a:lnTo>
                  <a:pt x="126492" y="525341"/>
                </a:lnTo>
                <a:lnTo>
                  <a:pt x="171602" y="553150"/>
                </a:lnTo>
                <a:lnTo>
                  <a:pt x="208788" y="571976"/>
                </a:lnTo>
                <a:lnTo>
                  <a:pt x="248922" y="589412"/>
                </a:lnTo>
                <a:lnTo>
                  <a:pt x="291821" y="605375"/>
                </a:lnTo>
                <a:lnTo>
                  <a:pt x="337301" y="619779"/>
                </a:lnTo>
                <a:lnTo>
                  <a:pt x="385178" y="632538"/>
                </a:lnTo>
                <a:lnTo>
                  <a:pt x="435268" y="643568"/>
                </a:lnTo>
                <a:lnTo>
                  <a:pt x="487387" y="652784"/>
                </a:lnTo>
                <a:lnTo>
                  <a:pt x="541350" y="660099"/>
                </a:lnTo>
                <a:lnTo>
                  <a:pt x="596975" y="665430"/>
                </a:lnTo>
                <a:lnTo>
                  <a:pt x="654076" y="668692"/>
                </a:lnTo>
                <a:lnTo>
                  <a:pt x="712470" y="669797"/>
                </a:lnTo>
                <a:lnTo>
                  <a:pt x="770972" y="668692"/>
                </a:lnTo>
                <a:lnTo>
                  <a:pt x="828171" y="665430"/>
                </a:lnTo>
                <a:lnTo>
                  <a:pt x="883883" y="660099"/>
                </a:lnTo>
                <a:lnTo>
                  <a:pt x="937924" y="652784"/>
                </a:lnTo>
                <a:lnTo>
                  <a:pt x="990111" y="643568"/>
                </a:lnTo>
                <a:lnTo>
                  <a:pt x="1040261" y="632538"/>
                </a:lnTo>
                <a:lnTo>
                  <a:pt x="1088190" y="619779"/>
                </a:lnTo>
                <a:lnTo>
                  <a:pt x="1133715" y="605375"/>
                </a:lnTo>
                <a:lnTo>
                  <a:pt x="1176652" y="589412"/>
                </a:lnTo>
                <a:lnTo>
                  <a:pt x="1216818" y="571976"/>
                </a:lnTo>
                <a:lnTo>
                  <a:pt x="1254029" y="553150"/>
                </a:lnTo>
                <a:lnTo>
                  <a:pt x="1288103" y="533022"/>
                </a:lnTo>
                <a:lnTo>
                  <a:pt x="1299210" y="525311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18377" y="1761744"/>
            <a:ext cx="1190625" cy="561340"/>
          </a:xfrm>
          <a:custGeom>
            <a:avLst/>
            <a:gdLst/>
            <a:ahLst/>
            <a:cxnLst/>
            <a:rect l="l" t="t" r="r" b="b"/>
            <a:pathLst>
              <a:path w="1190625" h="561339">
                <a:moveTo>
                  <a:pt x="1190244" y="280415"/>
                </a:moveTo>
                <a:lnTo>
                  <a:pt x="1182468" y="234975"/>
                </a:lnTo>
                <a:lnTo>
                  <a:pt x="1159952" y="191853"/>
                </a:lnTo>
                <a:lnTo>
                  <a:pt x="1123913" y="151629"/>
                </a:lnTo>
                <a:lnTo>
                  <a:pt x="1075566" y="114885"/>
                </a:lnTo>
                <a:lnTo>
                  <a:pt x="1016127" y="82200"/>
                </a:lnTo>
                <a:lnTo>
                  <a:pt x="946812" y="54156"/>
                </a:lnTo>
                <a:lnTo>
                  <a:pt x="908831" y="42056"/>
                </a:lnTo>
                <a:lnTo>
                  <a:pt x="868838" y="31334"/>
                </a:lnTo>
                <a:lnTo>
                  <a:pt x="826984" y="22062"/>
                </a:lnTo>
                <a:lnTo>
                  <a:pt x="783421" y="14313"/>
                </a:lnTo>
                <a:lnTo>
                  <a:pt x="738301" y="8160"/>
                </a:lnTo>
                <a:lnTo>
                  <a:pt x="691777" y="3675"/>
                </a:lnTo>
                <a:lnTo>
                  <a:pt x="643999" y="930"/>
                </a:lnTo>
                <a:lnTo>
                  <a:pt x="595122" y="0"/>
                </a:lnTo>
                <a:lnTo>
                  <a:pt x="546347" y="930"/>
                </a:lnTo>
                <a:lnTo>
                  <a:pt x="498652" y="3675"/>
                </a:lnTo>
                <a:lnTo>
                  <a:pt x="452190" y="8160"/>
                </a:lnTo>
                <a:lnTo>
                  <a:pt x="407115" y="14313"/>
                </a:lnTo>
                <a:lnTo>
                  <a:pt x="363581" y="22062"/>
                </a:lnTo>
                <a:lnTo>
                  <a:pt x="321741" y="31334"/>
                </a:lnTo>
                <a:lnTo>
                  <a:pt x="281750" y="42056"/>
                </a:lnTo>
                <a:lnTo>
                  <a:pt x="243760" y="54156"/>
                </a:lnTo>
                <a:lnTo>
                  <a:pt x="207927" y="67562"/>
                </a:lnTo>
                <a:lnTo>
                  <a:pt x="143341" y="97999"/>
                </a:lnTo>
                <a:lnTo>
                  <a:pt x="89223" y="132786"/>
                </a:lnTo>
                <a:lnTo>
                  <a:pt x="46803" y="171342"/>
                </a:lnTo>
                <a:lnTo>
                  <a:pt x="17310" y="213088"/>
                </a:lnTo>
                <a:lnTo>
                  <a:pt x="1974" y="257442"/>
                </a:lnTo>
                <a:lnTo>
                  <a:pt x="0" y="280416"/>
                </a:lnTo>
                <a:lnTo>
                  <a:pt x="1974" y="303389"/>
                </a:lnTo>
                <a:lnTo>
                  <a:pt x="17310" y="347743"/>
                </a:lnTo>
                <a:lnTo>
                  <a:pt x="46803" y="389489"/>
                </a:lnTo>
                <a:lnTo>
                  <a:pt x="89223" y="428045"/>
                </a:lnTo>
                <a:lnTo>
                  <a:pt x="143341" y="462832"/>
                </a:lnTo>
                <a:lnTo>
                  <a:pt x="207927" y="493269"/>
                </a:lnTo>
                <a:lnTo>
                  <a:pt x="243760" y="506675"/>
                </a:lnTo>
                <a:lnTo>
                  <a:pt x="281750" y="518775"/>
                </a:lnTo>
                <a:lnTo>
                  <a:pt x="321741" y="529497"/>
                </a:lnTo>
                <a:lnTo>
                  <a:pt x="363581" y="538769"/>
                </a:lnTo>
                <a:lnTo>
                  <a:pt x="407115" y="546518"/>
                </a:lnTo>
                <a:lnTo>
                  <a:pt x="452190" y="552671"/>
                </a:lnTo>
                <a:lnTo>
                  <a:pt x="498652" y="557156"/>
                </a:lnTo>
                <a:lnTo>
                  <a:pt x="546347" y="559901"/>
                </a:lnTo>
                <a:lnTo>
                  <a:pt x="595122" y="560832"/>
                </a:lnTo>
                <a:lnTo>
                  <a:pt x="643999" y="559901"/>
                </a:lnTo>
                <a:lnTo>
                  <a:pt x="691777" y="557156"/>
                </a:lnTo>
                <a:lnTo>
                  <a:pt x="738301" y="552671"/>
                </a:lnTo>
                <a:lnTo>
                  <a:pt x="783421" y="546518"/>
                </a:lnTo>
                <a:lnTo>
                  <a:pt x="826984" y="538769"/>
                </a:lnTo>
                <a:lnTo>
                  <a:pt x="868838" y="529497"/>
                </a:lnTo>
                <a:lnTo>
                  <a:pt x="908831" y="518775"/>
                </a:lnTo>
                <a:lnTo>
                  <a:pt x="946812" y="506675"/>
                </a:lnTo>
                <a:lnTo>
                  <a:pt x="982628" y="493269"/>
                </a:lnTo>
                <a:lnTo>
                  <a:pt x="1047156" y="462832"/>
                </a:lnTo>
                <a:lnTo>
                  <a:pt x="1101202" y="428045"/>
                </a:lnTo>
                <a:lnTo>
                  <a:pt x="1143547" y="389489"/>
                </a:lnTo>
                <a:lnTo>
                  <a:pt x="1172977" y="347743"/>
                </a:lnTo>
                <a:lnTo>
                  <a:pt x="1188274" y="303389"/>
                </a:lnTo>
                <a:lnTo>
                  <a:pt x="1190244" y="280415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18377" y="1761744"/>
            <a:ext cx="1190625" cy="561340"/>
          </a:xfrm>
          <a:custGeom>
            <a:avLst/>
            <a:gdLst/>
            <a:ahLst/>
            <a:cxnLst/>
            <a:rect l="l" t="t" r="r" b="b"/>
            <a:pathLst>
              <a:path w="1190625" h="561339">
                <a:moveTo>
                  <a:pt x="595122" y="0"/>
                </a:moveTo>
                <a:lnTo>
                  <a:pt x="546347" y="930"/>
                </a:lnTo>
                <a:lnTo>
                  <a:pt x="498652" y="3675"/>
                </a:lnTo>
                <a:lnTo>
                  <a:pt x="452190" y="8160"/>
                </a:lnTo>
                <a:lnTo>
                  <a:pt x="407115" y="14313"/>
                </a:lnTo>
                <a:lnTo>
                  <a:pt x="363581" y="22062"/>
                </a:lnTo>
                <a:lnTo>
                  <a:pt x="321741" y="31334"/>
                </a:lnTo>
                <a:lnTo>
                  <a:pt x="281750" y="42056"/>
                </a:lnTo>
                <a:lnTo>
                  <a:pt x="243760" y="54156"/>
                </a:lnTo>
                <a:lnTo>
                  <a:pt x="207927" y="67562"/>
                </a:lnTo>
                <a:lnTo>
                  <a:pt x="143341" y="97999"/>
                </a:lnTo>
                <a:lnTo>
                  <a:pt x="89223" y="132786"/>
                </a:lnTo>
                <a:lnTo>
                  <a:pt x="46803" y="171342"/>
                </a:lnTo>
                <a:lnTo>
                  <a:pt x="17310" y="213088"/>
                </a:lnTo>
                <a:lnTo>
                  <a:pt x="1974" y="257442"/>
                </a:lnTo>
                <a:lnTo>
                  <a:pt x="0" y="280416"/>
                </a:lnTo>
                <a:lnTo>
                  <a:pt x="1974" y="303389"/>
                </a:lnTo>
                <a:lnTo>
                  <a:pt x="17310" y="347743"/>
                </a:lnTo>
                <a:lnTo>
                  <a:pt x="46803" y="389489"/>
                </a:lnTo>
                <a:lnTo>
                  <a:pt x="89223" y="428045"/>
                </a:lnTo>
                <a:lnTo>
                  <a:pt x="143341" y="462832"/>
                </a:lnTo>
                <a:lnTo>
                  <a:pt x="207927" y="493269"/>
                </a:lnTo>
                <a:lnTo>
                  <a:pt x="243760" y="506675"/>
                </a:lnTo>
                <a:lnTo>
                  <a:pt x="281750" y="518775"/>
                </a:lnTo>
                <a:lnTo>
                  <a:pt x="321741" y="529497"/>
                </a:lnTo>
                <a:lnTo>
                  <a:pt x="363581" y="538769"/>
                </a:lnTo>
                <a:lnTo>
                  <a:pt x="407115" y="546518"/>
                </a:lnTo>
                <a:lnTo>
                  <a:pt x="452190" y="552671"/>
                </a:lnTo>
                <a:lnTo>
                  <a:pt x="498652" y="557156"/>
                </a:lnTo>
                <a:lnTo>
                  <a:pt x="546347" y="559901"/>
                </a:lnTo>
                <a:lnTo>
                  <a:pt x="595122" y="560832"/>
                </a:lnTo>
                <a:lnTo>
                  <a:pt x="643999" y="559901"/>
                </a:lnTo>
                <a:lnTo>
                  <a:pt x="691777" y="557156"/>
                </a:lnTo>
                <a:lnTo>
                  <a:pt x="738301" y="552671"/>
                </a:lnTo>
                <a:lnTo>
                  <a:pt x="783421" y="546518"/>
                </a:lnTo>
                <a:lnTo>
                  <a:pt x="826984" y="538769"/>
                </a:lnTo>
                <a:lnTo>
                  <a:pt x="868838" y="529497"/>
                </a:lnTo>
                <a:lnTo>
                  <a:pt x="908831" y="518775"/>
                </a:lnTo>
                <a:lnTo>
                  <a:pt x="946812" y="506675"/>
                </a:lnTo>
                <a:lnTo>
                  <a:pt x="982628" y="493269"/>
                </a:lnTo>
                <a:lnTo>
                  <a:pt x="1047156" y="462832"/>
                </a:lnTo>
                <a:lnTo>
                  <a:pt x="1101202" y="428045"/>
                </a:lnTo>
                <a:lnTo>
                  <a:pt x="1143547" y="389489"/>
                </a:lnTo>
                <a:lnTo>
                  <a:pt x="1172977" y="347743"/>
                </a:lnTo>
                <a:lnTo>
                  <a:pt x="1188274" y="303389"/>
                </a:lnTo>
                <a:lnTo>
                  <a:pt x="1190244" y="280415"/>
                </a:lnTo>
                <a:lnTo>
                  <a:pt x="1188274" y="257442"/>
                </a:lnTo>
                <a:lnTo>
                  <a:pt x="1172977" y="213088"/>
                </a:lnTo>
                <a:lnTo>
                  <a:pt x="1143547" y="171342"/>
                </a:lnTo>
                <a:lnTo>
                  <a:pt x="1101202" y="132786"/>
                </a:lnTo>
                <a:lnTo>
                  <a:pt x="1047156" y="97999"/>
                </a:lnTo>
                <a:lnTo>
                  <a:pt x="982628" y="67562"/>
                </a:lnTo>
                <a:lnTo>
                  <a:pt x="946812" y="54156"/>
                </a:lnTo>
                <a:lnTo>
                  <a:pt x="908831" y="42056"/>
                </a:lnTo>
                <a:lnTo>
                  <a:pt x="868838" y="31334"/>
                </a:lnTo>
                <a:lnTo>
                  <a:pt x="826984" y="22062"/>
                </a:lnTo>
                <a:lnTo>
                  <a:pt x="783421" y="14313"/>
                </a:lnTo>
                <a:lnTo>
                  <a:pt x="738301" y="8160"/>
                </a:lnTo>
                <a:lnTo>
                  <a:pt x="691777" y="3675"/>
                </a:lnTo>
                <a:lnTo>
                  <a:pt x="643999" y="930"/>
                </a:lnTo>
                <a:lnTo>
                  <a:pt x="595122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519053" y="1919005"/>
            <a:ext cx="78676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第一趟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224663" y="2341626"/>
            <a:ext cx="1426210" cy="669925"/>
          </a:xfrm>
          <a:custGeom>
            <a:avLst/>
            <a:gdLst/>
            <a:ahLst/>
            <a:cxnLst/>
            <a:rect l="l" t="t" r="r" b="b"/>
            <a:pathLst>
              <a:path w="1426209" h="669925">
                <a:moveTo>
                  <a:pt x="1425702" y="334517"/>
                </a:moveTo>
                <a:lnTo>
                  <a:pt x="1416368" y="280156"/>
                </a:lnTo>
                <a:lnTo>
                  <a:pt x="1389345" y="228624"/>
                </a:lnTo>
                <a:lnTo>
                  <a:pt x="1346101" y="180603"/>
                </a:lnTo>
                <a:lnTo>
                  <a:pt x="1288103" y="136775"/>
                </a:lnTo>
                <a:lnTo>
                  <a:pt x="1254029" y="116647"/>
                </a:lnTo>
                <a:lnTo>
                  <a:pt x="1216818" y="97821"/>
                </a:lnTo>
                <a:lnTo>
                  <a:pt x="1176652" y="80385"/>
                </a:lnTo>
                <a:lnTo>
                  <a:pt x="1133715" y="64422"/>
                </a:lnTo>
                <a:lnTo>
                  <a:pt x="1088190" y="50018"/>
                </a:lnTo>
                <a:lnTo>
                  <a:pt x="1040261" y="37259"/>
                </a:lnTo>
                <a:lnTo>
                  <a:pt x="990111" y="26229"/>
                </a:lnTo>
                <a:lnTo>
                  <a:pt x="937924" y="17013"/>
                </a:lnTo>
                <a:lnTo>
                  <a:pt x="883883" y="9698"/>
                </a:lnTo>
                <a:lnTo>
                  <a:pt x="828171" y="4367"/>
                </a:lnTo>
                <a:lnTo>
                  <a:pt x="770972" y="1105"/>
                </a:lnTo>
                <a:lnTo>
                  <a:pt x="712470" y="0"/>
                </a:lnTo>
                <a:lnTo>
                  <a:pt x="654076" y="1105"/>
                </a:lnTo>
                <a:lnTo>
                  <a:pt x="596975" y="4367"/>
                </a:lnTo>
                <a:lnTo>
                  <a:pt x="541350" y="9698"/>
                </a:lnTo>
                <a:lnTo>
                  <a:pt x="487387" y="17013"/>
                </a:lnTo>
                <a:lnTo>
                  <a:pt x="435268" y="26229"/>
                </a:lnTo>
                <a:lnTo>
                  <a:pt x="385178" y="37259"/>
                </a:lnTo>
                <a:lnTo>
                  <a:pt x="337301" y="50018"/>
                </a:lnTo>
                <a:lnTo>
                  <a:pt x="291821" y="64422"/>
                </a:lnTo>
                <a:lnTo>
                  <a:pt x="248922" y="80385"/>
                </a:lnTo>
                <a:lnTo>
                  <a:pt x="208788" y="97821"/>
                </a:lnTo>
                <a:lnTo>
                  <a:pt x="171602" y="116647"/>
                </a:lnTo>
                <a:lnTo>
                  <a:pt x="137550" y="136775"/>
                </a:lnTo>
                <a:lnTo>
                  <a:pt x="79580" y="180603"/>
                </a:lnTo>
                <a:lnTo>
                  <a:pt x="36350" y="228624"/>
                </a:lnTo>
                <a:lnTo>
                  <a:pt x="9332" y="280156"/>
                </a:lnTo>
                <a:lnTo>
                  <a:pt x="0" y="334517"/>
                </a:lnTo>
                <a:lnTo>
                  <a:pt x="2363" y="362015"/>
                </a:lnTo>
                <a:lnTo>
                  <a:pt x="20723" y="415088"/>
                </a:lnTo>
                <a:lnTo>
                  <a:pt x="56030" y="465022"/>
                </a:lnTo>
                <a:lnTo>
                  <a:pt x="106814" y="511127"/>
                </a:lnTo>
                <a:lnTo>
                  <a:pt x="126492" y="524828"/>
                </a:lnTo>
                <a:lnTo>
                  <a:pt x="126492" y="334517"/>
                </a:lnTo>
                <a:lnTo>
                  <a:pt x="128432" y="311886"/>
                </a:lnTo>
                <a:lnTo>
                  <a:pt x="143509" y="268211"/>
                </a:lnTo>
                <a:lnTo>
                  <a:pt x="172509" y="227123"/>
                </a:lnTo>
                <a:lnTo>
                  <a:pt x="214231" y="189190"/>
                </a:lnTo>
                <a:lnTo>
                  <a:pt x="267472" y="154978"/>
                </a:lnTo>
                <a:lnTo>
                  <a:pt x="331030" y="125056"/>
                </a:lnTo>
                <a:lnTo>
                  <a:pt x="403702" y="99988"/>
                </a:lnTo>
                <a:lnTo>
                  <a:pt x="443080" y="89452"/>
                </a:lnTo>
                <a:lnTo>
                  <a:pt x="484286" y="80343"/>
                </a:lnTo>
                <a:lnTo>
                  <a:pt x="527169" y="72731"/>
                </a:lnTo>
                <a:lnTo>
                  <a:pt x="571580" y="66687"/>
                </a:lnTo>
                <a:lnTo>
                  <a:pt x="617367" y="62282"/>
                </a:lnTo>
                <a:lnTo>
                  <a:pt x="664380" y="59588"/>
                </a:lnTo>
                <a:lnTo>
                  <a:pt x="712470" y="58673"/>
                </a:lnTo>
                <a:lnTo>
                  <a:pt x="760668" y="59588"/>
                </a:lnTo>
                <a:lnTo>
                  <a:pt x="807779" y="62282"/>
                </a:lnTo>
                <a:lnTo>
                  <a:pt x="853653" y="66687"/>
                </a:lnTo>
                <a:lnTo>
                  <a:pt x="898141" y="72731"/>
                </a:lnTo>
                <a:lnTo>
                  <a:pt x="941093" y="80343"/>
                </a:lnTo>
                <a:lnTo>
                  <a:pt x="982359" y="89452"/>
                </a:lnTo>
                <a:lnTo>
                  <a:pt x="1021789" y="99988"/>
                </a:lnTo>
                <a:lnTo>
                  <a:pt x="1059234" y="111879"/>
                </a:lnTo>
                <a:lnTo>
                  <a:pt x="1127569" y="139445"/>
                </a:lnTo>
                <a:lnTo>
                  <a:pt x="1186165" y="171584"/>
                </a:lnTo>
                <a:lnTo>
                  <a:pt x="1233825" y="207727"/>
                </a:lnTo>
                <a:lnTo>
                  <a:pt x="1269351" y="247308"/>
                </a:lnTo>
                <a:lnTo>
                  <a:pt x="1291545" y="289761"/>
                </a:lnTo>
                <a:lnTo>
                  <a:pt x="1299210" y="334517"/>
                </a:lnTo>
                <a:lnTo>
                  <a:pt x="1299210" y="524798"/>
                </a:lnTo>
                <a:lnTo>
                  <a:pt x="1318854" y="511127"/>
                </a:lnTo>
                <a:lnTo>
                  <a:pt x="1369659" y="465022"/>
                </a:lnTo>
                <a:lnTo>
                  <a:pt x="1404976" y="415088"/>
                </a:lnTo>
                <a:lnTo>
                  <a:pt x="1423337" y="362015"/>
                </a:lnTo>
                <a:lnTo>
                  <a:pt x="1425702" y="334517"/>
                </a:lnTo>
                <a:close/>
              </a:path>
              <a:path w="1426209" h="669925">
                <a:moveTo>
                  <a:pt x="1299210" y="524798"/>
                </a:moveTo>
                <a:lnTo>
                  <a:pt x="1299210" y="334517"/>
                </a:lnTo>
                <a:lnTo>
                  <a:pt x="1297268" y="357149"/>
                </a:lnTo>
                <a:lnTo>
                  <a:pt x="1291545" y="379274"/>
                </a:lnTo>
                <a:lnTo>
                  <a:pt x="1269351" y="421727"/>
                </a:lnTo>
                <a:lnTo>
                  <a:pt x="1233825" y="461308"/>
                </a:lnTo>
                <a:lnTo>
                  <a:pt x="1186165" y="497451"/>
                </a:lnTo>
                <a:lnTo>
                  <a:pt x="1127569" y="529589"/>
                </a:lnTo>
                <a:lnTo>
                  <a:pt x="1059234" y="557156"/>
                </a:lnTo>
                <a:lnTo>
                  <a:pt x="1021789" y="569047"/>
                </a:lnTo>
                <a:lnTo>
                  <a:pt x="982359" y="579583"/>
                </a:lnTo>
                <a:lnTo>
                  <a:pt x="941093" y="588692"/>
                </a:lnTo>
                <a:lnTo>
                  <a:pt x="898141" y="596304"/>
                </a:lnTo>
                <a:lnTo>
                  <a:pt x="853653" y="602348"/>
                </a:lnTo>
                <a:lnTo>
                  <a:pt x="807779" y="606753"/>
                </a:lnTo>
                <a:lnTo>
                  <a:pt x="760668" y="609447"/>
                </a:lnTo>
                <a:lnTo>
                  <a:pt x="712470" y="610361"/>
                </a:lnTo>
                <a:lnTo>
                  <a:pt x="664380" y="609447"/>
                </a:lnTo>
                <a:lnTo>
                  <a:pt x="617367" y="606753"/>
                </a:lnTo>
                <a:lnTo>
                  <a:pt x="571580" y="602348"/>
                </a:lnTo>
                <a:lnTo>
                  <a:pt x="527169" y="596304"/>
                </a:lnTo>
                <a:lnTo>
                  <a:pt x="484286" y="588692"/>
                </a:lnTo>
                <a:lnTo>
                  <a:pt x="443080" y="579583"/>
                </a:lnTo>
                <a:lnTo>
                  <a:pt x="403702" y="569047"/>
                </a:lnTo>
                <a:lnTo>
                  <a:pt x="366302" y="557156"/>
                </a:lnTo>
                <a:lnTo>
                  <a:pt x="298037" y="529589"/>
                </a:lnTo>
                <a:lnTo>
                  <a:pt x="239487" y="497451"/>
                </a:lnTo>
                <a:lnTo>
                  <a:pt x="191855" y="461308"/>
                </a:lnTo>
                <a:lnTo>
                  <a:pt x="156344" y="421727"/>
                </a:lnTo>
                <a:lnTo>
                  <a:pt x="134155" y="379274"/>
                </a:lnTo>
                <a:lnTo>
                  <a:pt x="126492" y="334517"/>
                </a:lnTo>
                <a:lnTo>
                  <a:pt x="126492" y="524828"/>
                </a:lnTo>
                <a:lnTo>
                  <a:pt x="171602" y="552712"/>
                </a:lnTo>
                <a:lnTo>
                  <a:pt x="208788" y="571595"/>
                </a:lnTo>
                <a:lnTo>
                  <a:pt x="248922" y="589088"/>
                </a:lnTo>
                <a:lnTo>
                  <a:pt x="291821" y="605107"/>
                </a:lnTo>
                <a:lnTo>
                  <a:pt x="337301" y="619564"/>
                </a:lnTo>
                <a:lnTo>
                  <a:pt x="385178" y="632373"/>
                </a:lnTo>
                <a:lnTo>
                  <a:pt x="435268" y="643449"/>
                </a:lnTo>
                <a:lnTo>
                  <a:pt x="487387" y="652704"/>
                </a:lnTo>
                <a:lnTo>
                  <a:pt x="541350" y="660053"/>
                </a:lnTo>
                <a:lnTo>
                  <a:pt x="596975" y="665409"/>
                </a:lnTo>
                <a:lnTo>
                  <a:pt x="654076" y="668686"/>
                </a:lnTo>
                <a:lnTo>
                  <a:pt x="712470" y="669797"/>
                </a:lnTo>
                <a:lnTo>
                  <a:pt x="770972" y="668686"/>
                </a:lnTo>
                <a:lnTo>
                  <a:pt x="828171" y="665409"/>
                </a:lnTo>
                <a:lnTo>
                  <a:pt x="883883" y="660053"/>
                </a:lnTo>
                <a:lnTo>
                  <a:pt x="937924" y="652704"/>
                </a:lnTo>
                <a:lnTo>
                  <a:pt x="990111" y="643449"/>
                </a:lnTo>
                <a:lnTo>
                  <a:pt x="1040261" y="632373"/>
                </a:lnTo>
                <a:lnTo>
                  <a:pt x="1088190" y="619564"/>
                </a:lnTo>
                <a:lnTo>
                  <a:pt x="1133715" y="605107"/>
                </a:lnTo>
                <a:lnTo>
                  <a:pt x="1176652" y="589088"/>
                </a:lnTo>
                <a:lnTo>
                  <a:pt x="1216818" y="571595"/>
                </a:lnTo>
                <a:lnTo>
                  <a:pt x="1254029" y="552712"/>
                </a:lnTo>
                <a:lnTo>
                  <a:pt x="1288103" y="532528"/>
                </a:lnTo>
                <a:lnTo>
                  <a:pt x="1299210" y="524798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341998" y="2394966"/>
            <a:ext cx="1191260" cy="561340"/>
          </a:xfrm>
          <a:custGeom>
            <a:avLst/>
            <a:gdLst/>
            <a:ahLst/>
            <a:cxnLst/>
            <a:rect l="l" t="t" r="r" b="b"/>
            <a:pathLst>
              <a:path w="1191259" h="561339">
                <a:moveTo>
                  <a:pt x="1191006" y="280415"/>
                </a:moveTo>
                <a:lnTo>
                  <a:pt x="1183209" y="234975"/>
                </a:lnTo>
                <a:lnTo>
                  <a:pt x="1160635" y="191853"/>
                </a:lnTo>
                <a:lnTo>
                  <a:pt x="1124510" y="151629"/>
                </a:lnTo>
                <a:lnTo>
                  <a:pt x="1076059" y="114885"/>
                </a:lnTo>
                <a:lnTo>
                  <a:pt x="1016508" y="82200"/>
                </a:lnTo>
                <a:lnTo>
                  <a:pt x="947080" y="54156"/>
                </a:lnTo>
                <a:lnTo>
                  <a:pt x="909046" y="42056"/>
                </a:lnTo>
                <a:lnTo>
                  <a:pt x="869003" y="31334"/>
                </a:lnTo>
                <a:lnTo>
                  <a:pt x="827103" y="22062"/>
                </a:lnTo>
                <a:lnTo>
                  <a:pt x="783500" y="14313"/>
                </a:lnTo>
                <a:lnTo>
                  <a:pt x="738347" y="8160"/>
                </a:lnTo>
                <a:lnTo>
                  <a:pt x="691798" y="3675"/>
                </a:lnTo>
                <a:lnTo>
                  <a:pt x="644005" y="930"/>
                </a:lnTo>
                <a:lnTo>
                  <a:pt x="595122" y="0"/>
                </a:lnTo>
                <a:lnTo>
                  <a:pt x="546347" y="930"/>
                </a:lnTo>
                <a:lnTo>
                  <a:pt x="498652" y="3675"/>
                </a:lnTo>
                <a:lnTo>
                  <a:pt x="452190" y="8160"/>
                </a:lnTo>
                <a:lnTo>
                  <a:pt x="407115" y="14313"/>
                </a:lnTo>
                <a:lnTo>
                  <a:pt x="363581" y="22062"/>
                </a:lnTo>
                <a:lnTo>
                  <a:pt x="321741" y="31334"/>
                </a:lnTo>
                <a:lnTo>
                  <a:pt x="281750" y="42056"/>
                </a:lnTo>
                <a:lnTo>
                  <a:pt x="243760" y="54156"/>
                </a:lnTo>
                <a:lnTo>
                  <a:pt x="207927" y="67562"/>
                </a:lnTo>
                <a:lnTo>
                  <a:pt x="143341" y="97999"/>
                </a:lnTo>
                <a:lnTo>
                  <a:pt x="89223" y="132786"/>
                </a:lnTo>
                <a:lnTo>
                  <a:pt x="46803" y="171342"/>
                </a:lnTo>
                <a:lnTo>
                  <a:pt x="17310" y="213088"/>
                </a:lnTo>
                <a:lnTo>
                  <a:pt x="1974" y="257442"/>
                </a:lnTo>
                <a:lnTo>
                  <a:pt x="0" y="280416"/>
                </a:lnTo>
                <a:lnTo>
                  <a:pt x="1974" y="303389"/>
                </a:lnTo>
                <a:lnTo>
                  <a:pt x="17310" y="347743"/>
                </a:lnTo>
                <a:lnTo>
                  <a:pt x="46803" y="389489"/>
                </a:lnTo>
                <a:lnTo>
                  <a:pt x="89223" y="428045"/>
                </a:lnTo>
                <a:lnTo>
                  <a:pt x="143341" y="462832"/>
                </a:lnTo>
                <a:lnTo>
                  <a:pt x="207927" y="493269"/>
                </a:lnTo>
                <a:lnTo>
                  <a:pt x="243760" y="506675"/>
                </a:lnTo>
                <a:lnTo>
                  <a:pt x="281750" y="518775"/>
                </a:lnTo>
                <a:lnTo>
                  <a:pt x="321741" y="529497"/>
                </a:lnTo>
                <a:lnTo>
                  <a:pt x="363581" y="538769"/>
                </a:lnTo>
                <a:lnTo>
                  <a:pt x="407115" y="546518"/>
                </a:lnTo>
                <a:lnTo>
                  <a:pt x="452190" y="552671"/>
                </a:lnTo>
                <a:lnTo>
                  <a:pt x="498652" y="557156"/>
                </a:lnTo>
                <a:lnTo>
                  <a:pt x="546347" y="559901"/>
                </a:lnTo>
                <a:lnTo>
                  <a:pt x="595122" y="560832"/>
                </a:lnTo>
                <a:lnTo>
                  <a:pt x="644005" y="559901"/>
                </a:lnTo>
                <a:lnTo>
                  <a:pt x="691798" y="557156"/>
                </a:lnTo>
                <a:lnTo>
                  <a:pt x="738347" y="552671"/>
                </a:lnTo>
                <a:lnTo>
                  <a:pt x="783500" y="546518"/>
                </a:lnTo>
                <a:lnTo>
                  <a:pt x="827103" y="538769"/>
                </a:lnTo>
                <a:lnTo>
                  <a:pt x="869003" y="529497"/>
                </a:lnTo>
                <a:lnTo>
                  <a:pt x="909046" y="518775"/>
                </a:lnTo>
                <a:lnTo>
                  <a:pt x="947080" y="506675"/>
                </a:lnTo>
                <a:lnTo>
                  <a:pt x="982952" y="493269"/>
                </a:lnTo>
                <a:lnTo>
                  <a:pt x="1047594" y="462832"/>
                </a:lnTo>
                <a:lnTo>
                  <a:pt x="1101749" y="428045"/>
                </a:lnTo>
                <a:lnTo>
                  <a:pt x="1144190" y="389489"/>
                </a:lnTo>
                <a:lnTo>
                  <a:pt x="1173692" y="347743"/>
                </a:lnTo>
                <a:lnTo>
                  <a:pt x="1189031" y="303389"/>
                </a:lnTo>
                <a:lnTo>
                  <a:pt x="1191006" y="280415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341998" y="2394966"/>
            <a:ext cx="1191260" cy="561340"/>
          </a:xfrm>
          <a:custGeom>
            <a:avLst/>
            <a:gdLst/>
            <a:ahLst/>
            <a:cxnLst/>
            <a:rect l="l" t="t" r="r" b="b"/>
            <a:pathLst>
              <a:path w="1191259" h="561339">
                <a:moveTo>
                  <a:pt x="595122" y="0"/>
                </a:moveTo>
                <a:lnTo>
                  <a:pt x="546347" y="930"/>
                </a:lnTo>
                <a:lnTo>
                  <a:pt x="498652" y="3675"/>
                </a:lnTo>
                <a:lnTo>
                  <a:pt x="452190" y="8160"/>
                </a:lnTo>
                <a:lnTo>
                  <a:pt x="407115" y="14313"/>
                </a:lnTo>
                <a:lnTo>
                  <a:pt x="363581" y="22062"/>
                </a:lnTo>
                <a:lnTo>
                  <a:pt x="321741" y="31334"/>
                </a:lnTo>
                <a:lnTo>
                  <a:pt x="281750" y="42056"/>
                </a:lnTo>
                <a:lnTo>
                  <a:pt x="243760" y="54156"/>
                </a:lnTo>
                <a:lnTo>
                  <a:pt x="207927" y="67562"/>
                </a:lnTo>
                <a:lnTo>
                  <a:pt x="143341" y="97999"/>
                </a:lnTo>
                <a:lnTo>
                  <a:pt x="89223" y="132786"/>
                </a:lnTo>
                <a:lnTo>
                  <a:pt x="46803" y="171342"/>
                </a:lnTo>
                <a:lnTo>
                  <a:pt x="17310" y="213088"/>
                </a:lnTo>
                <a:lnTo>
                  <a:pt x="1974" y="257442"/>
                </a:lnTo>
                <a:lnTo>
                  <a:pt x="0" y="280416"/>
                </a:lnTo>
                <a:lnTo>
                  <a:pt x="1974" y="303389"/>
                </a:lnTo>
                <a:lnTo>
                  <a:pt x="17310" y="347743"/>
                </a:lnTo>
                <a:lnTo>
                  <a:pt x="46803" y="389489"/>
                </a:lnTo>
                <a:lnTo>
                  <a:pt x="89223" y="428045"/>
                </a:lnTo>
                <a:lnTo>
                  <a:pt x="143341" y="462832"/>
                </a:lnTo>
                <a:lnTo>
                  <a:pt x="207927" y="493269"/>
                </a:lnTo>
                <a:lnTo>
                  <a:pt x="243760" y="506675"/>
                </a:lnTo>
                <a:lnTo>
                  <a:pt x="281750" y="518775"/>
                </a:lnTo>
                <a:lnTo>
                  <a:pt x="321741" y="529497"/>
                </a:lnTo>
                <a:lnTo>
                  <a:pt x="363581" y="538769"/>
                </a:lnTo>
                <a:lnTo>
                  <a:pt x="407115" y="546518"/>
                </a:lnTo>
                <a:lnTo>
                  <a:pt x="452190" y="552671"/>
                </a:lnTo>
                <a:lnTo>
                  <a:pt x="498652" y="557156"/>
                </a:lnTo>
                <a:lnTo>
                  <a:pt x="546347" y="559901"/>
                </a:lnTo>
                <a:lnTo>
                  <a:pt x="595122" y="560832"/>
                </a:lnTo>
                <a:lnTo>
                  <a:pt x="644005" y="559901"/>
                </a:lnTo>
                <a:lnTo>
                  <a:pt x="691798" y="557156"/>
                </a:lnTo>
                <a:lnTo>
                  <a:pt x="738347" y="552671"/>
                </a:lnTo>
                <a:lnTo>
                  <a:pt x="783500" y="546518"/>
                </a:lnTo>
                <a:lnTo>
                  <a:pt x="827103" y="538769"/>
                </a:lnTo>
                <a:lnTo>
                  <a:pt x="869003" y="529497"/>
                </a:lnTo>
                <a:lnTo>
                  <a:pt x="909046" y="518775"/>
                </a:lnTo>
                <a:lnTo>
                  <a:pt x="947080" y="506675"/>
                </a:lnTo>
                <a:lnTo>
                  <a:pt x="982952" y="493269"/>
                </a:lnTo>
                <a:lnTo>
                  <a:pt x="1047594" y="462832"/>
                </a:lnTo>
                <a:lnTo>
                  <a:pt x="1101749" y="428045"/>
                </a:lnTo>
                <a:lnTo>
                  <a:pt x="1144190" y="389489"/>
                </a:lnTo>
                <a:lnTo>
                  <a:pt x="1173692" y="347743"/>
                </a:lnTo>
                <a:lnTo>
                  <a:pt x="1189031" y="303389"/>
                </a:lnTo>
                <a:lnTo>
                  <a:pt x="1191006" y="280415"/>
                </a:lnTo>
                <a:lnTo>
                  <a:pt x="1189031" y="257442"/>
                </a:lnTo>
                <a:lnTo>
                  <a:pt x="1173692" y="213088"/>
                </a:lnTo>
                <a:lnTo>
                  <a:pt x="1144190" y="171342"/>
                </a:lnTo>
                <a:lnTo>
                  <a:pt x="1101749" y="132786"/>
                </a:lnTo>
                <a:lnTo>
                  <a:pt x="1047594" y="97999"/>
                </a:lnTo>
                <a:lnTo>
                  <a:pt x="982952" y="67562"/>
                </a:lnTo>
                <a:lnTo>
                  <a:pt x="947080" y="54156"/>
                </a:lnTo>
                <a:lnTo>
                  <a:pt x="909046" y="42056"/>
                </a:lnTo>
                <a:lnTo>
                  <a:pt x="869003" y="31334"/>
                </a:lnTo>
                <a:lnTo>
                  <a:pt x="827103" y="22062"/>
                </a:lnTo>
                <a:lnTo>
                  <a:pt x="783500" y="14313"/>
                </a:lnTo>
                <a:lnTo>
                  <a:pt x="738347" y="8160"/>
                </a:lnTo>
                <a:lnTo>
                  <a:pt x="691798" y="3675"/>
                </a:lnTo>
                <a:lnTo>
                  <a:pt x="644005" y="930"/>
                </a:lnTo>
                <a:lnTo>
                  <a:pt x="595122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542675" y="2552227"/>
            <a:ext cx="78676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第二趟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770247" y="1633178"/>
            <a:ext cx="1855470" cy="1316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大数据集划分多个子 集并使子集具有某种 </a:t>
            </a:r>
            <a:r>
              <a:rPr sz="1600" b="1" dirty="0">
                <a:latin typeface="微软雅黑"/>
                <a:cs typeface="微软雅黑"/>
              </a:rPr>
              <a:t>特性</a:t>
            </a:r>
            <a:r>
              <a:rPr sz="1600" b="1" dirty="0">
                <a:latin typeface="Times New Roman"/>
                <a:cs typeface="Times New Roman"/>
              </a:rPr>
              <a:t>(</a:t>
            </a:r>
            <a:r>
              <a:rPr sz="1600" b="1" dirty="0">
                <a:latin typeface="微软雅黑"/>
                <a:cs typeface="微软雅黑"/>
              </a:rPr>
              <a:t>排序</a:t>
            </a:r>
            <a:r>
              <a:rPr sz="1600" b="1" spc="-5" dirty="0">
                <a:latin typeface="Times New Roman"/>
                <a:cs typeface="Times New Roman"/>
              </a:rPr>
              <a:t>/</a:t>
            </a:r>
            <a:r>
              <a:rPr sz="1600" b="1" dirty="0">
                <a:latin typeface="微软雅黑"/>
                <a:cs typeface="微软雅黑"/>
              </a:rPr>
              <a:t>散列</a:t>
            </a:r>
            <a:r>
              <a:rPr sz="1600" b="1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86360" marR="135255" algn="ctr">
              <a:lnSpc>
                <a:spcPct val="100000"/>
              </a:lnSpc>
              <a:spcBef>
                <a:spcPts val="869"/>
              </a:spcBef>
            </a:pPr>
            <a:r>
              <a:rPr sz="1600" b="1" spc="-5" dirty="0">
                <a:latin typeface="微软雅黑"/>
                <a:cs typeface="微软雅黑"/>
              </a:rPr>
              <a:t>如何由多个子集经 处理得到最终结果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160661" y="2347722"/>
            <a:ext cx="1752600" cy="76200"/>
          </a:xfrm>
          <a:custGeom>
            <a:avLst/>
            <a:gdLst/>
            <a:ahLst/>
            <a:cxnLst/>
            <a:rect l="l" t="t" r="r" b="b"/>
            <a:pathLst>
              <a:path w="1752600" h="76200">
                <a:moveTo>
                  <a:pt x="1693926" y="38099"/>
                </a:moveTo>
                <a:lnTo>
                  <a:pt x="1692402" y="34289"/>
                </a:lnTo>
                <a:lnTo>
                  <a:pt x="1689354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1689354" y="42671"/>
                </a:lnTo>
                <a:lnTo>
                  <a:pt x="1692402" y="41147"/>
                </a:lnTo>
                <a:lnTo>
                  <a:pt x="1693926" y="38099"/>
                </a:lnTo>
                <a:close/>
              </a:path>
              <a:path w="1752600" h="76200">
                <a:moveTo>
                  <a:pt x="1752600" y="38099"/>
                </a:moveTo>
                <a:lnTo>
                  <a:pt x="1676400" y="0"/>
                </a:lnTo>
                <a:lnTo>
                  <a:pt x="1676399" y="33527"/>
                </a:lnTo>
                <a:lnTo>
                  <a:pt x="1689354" y="33527"/>
                </a:lnTo>
                <a:lnTo>
                  <a:pt x="1692402" y="34289"/>
                </a:lnTo>
                <a:lnTo>
                  <a:pt x="1693926" y="38099"/>
                </a:lnTo>
                <a:lnTo>
                  <a:pt x="1693926" y="67436"/>
                </a:lnTo>
                <a:lnTo>
                  <a:pt x="1752600" y="38099"/>
                </a:lnTo>
                <a:close/>
              </a:path>
              <a:path w="1752600" h="76200">
                <a:moveTo>
                  <a:pt x="1693926" y="67436"/>
                </a:moveTo>
                <a:lnTo>
                  <a:pt x="1693926" y="38099"/>
                </a:lnTo>
                <a:lnTo>
                  <a:pt x="1692402" y="41147"/>
                </a:lnTo>
                <a:lnTo>
                  <a:pt x="1689354" y="42671"/>
                </a:lnTo>
                <a:lnTo>
                  <a:pt x="1676399" y="42671"/>
                </a:lnTo>
                <a:lnTo>
                  <a:pt x="1676400" y="76199"/>
                </a:lnTo>
                <a:lnTo>
                  <a:pt x="169392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7818253" y="3838473"/>
            <a:ext cx="154876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外存数据结构</a:t>
            </a:r>
            <a:endParaRPr sz="20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+</a:t>
            </a:r>
            <a:endParaRPr sz="20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内存数据结构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294077" y="4274820"/>
            <a:ext cx="6717982" cy="28942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34905" y="1479539"/>
            <a:ext cx="8606155" cy="3485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整个关系的一元操作</a:t>
            </a:r>
            <a:endParaRPr sz="2400" dirty="0">
              <a:latin typeface="微软雅黑"/>
              <a:cs typeface="微软雅黑"/>
            </a:endParaRPr>
          </a:p>
          <a:p>
            <a:pPr marR="1023619" algn="ctr">
              <a:lnSpc>
                <a:spcPct val="100000"/>
              </a:lnSpc>
              <a:spcBef>
                <a:spcPts val="1145"/>
              </a:spcBef>
            </a:pPr>
            <a:r>
              <a:rPr sz="2800" spc="-5" dirty="0">
                <a:solidFill>
                  <a:srgbClr val="FF0065"/>
                </a:solidFill>
                <a:latin typeface="Wingdings"/>
                <a:cs typeface="Wingdings"/>
              </a:rPr>
              <a:t></a:t>
            </a:r>
            <a:r>
              <a:rPr sz="2800" b="1" dirty="0">
                <a:solidFill>
                  <a:srgbClr val="FF0065"/>
                </a:solidFill>
                <a:latin typeface="Symbol"/>
                <a:cs typeface="Symbol"/>
              </a:rPr>
              <a:t></a:t>
            </a:r>
            <a:r>
              <a:rPr sz="2000" b="1" spc="-10" dirty="0">
                <a:solidFill>
                  <a:srgbClr val="FF0065"/>
                </a:solidFill>
                <a:latin typeface="Arial"/>
                <a:cs typeface="Arial"/>
              </a:rPr>
              <a:t>(R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r>
              <a:rPr sz="2800" b="1" dirty="0">
                <a:latin typeface="Arial"/>
                <a:cs typeface="Arial"/>
              </a:rPr>
              <a:t>,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65"/>
                </a:solidFill>
                <a:latin typeface="Symbol"/>
                <a:cs typeface="Symbol"/>
              </a:rPr>
              <a:t></a:t>
            </a:r>
            <a:r>
              <a:rPr sz="2000" b="1" spc="-10" dirty="0">
                <a:solidFill>
                  <a:srgbClr val="FF0065"/>
                </a:solidFill>
                <a:latin typeface="Arial"/>
                <a:cs typeface="Arial"/>
              </a:rPr>
              <a:t>(R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r>
              <a:rPr sz="2800" b="1" dirty="0">
                <a:latin typeface="Arial"/>
                <a:cs typeface="Arial"/>
              </a:rPr>
              <a:t>,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0065"/>
                </a:solidFill>
                <a:latin typeface="Symbol"/>
                <a:cs typeface="Symbol"/>
              </a:rPr>
              <a:t></a:t>
            </a:r>
            <a:r>
              <a:rPr sz="2000" spc="-5" dirty="0">
                <a:solidFill>
                  <a:srgbClr val="FF0065"/>
                </a:solidFill>
                <a:latin typeface="Symbol"/>
                <a:cs typeface="Symbol"/>
              </a:rPr>
              <a:t></a:t>
            </a:r>
            <a:r>
              <a:rPr sz="2000" spc="-10" dirty="0">
                <a:solidFill>
                  <a:srgbClr val="FF0065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FF0065"/>
                </a:solidFill>
                <a:latin typeface="Symbol"/>
                <a:cs typeface="Symbol"/>
              </a:rPr>
              <a:t></a:t>
            </a:r>
            <a:r>
              <a:rPr sz="2000" spc="5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---DISTINCT,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GROUP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BY</a:t>
            </a:r>
            <a:r>
              <a:rPr sz="2000" b="1" spc="-5" dirty="0">
                <a:solidFill>
                  <a:srgbClr val="FF0065"/>
                </a:solidFill>
                <a:latin typeface="微软雅黑"/>
                <a:cs typeface="微软雅黑"/>
              </a:rPr>
              <a:t>，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SORTING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30300"/>
              </a:lnSpc>
              <a:spcBef>
                <a:spcPts val="20"/>
              </a:spcBef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spc="0" dirty="0">
                <a:latin typeface="微软雅黑"/>
                <a:cs typeface="微软雅黑"/>
              </a:rPr>
              <a:t>理论上，任何一</a:t>
            </a:r>
            <a:r>
              <a:rPr sz="2000" spc="-5" dirty="0">
                <a:latin typeface="微软雅黑"/>
                <a:cs typeface="微软雅黑"/>
              </a:rPr>
              <a:t>个</a:t>
            </a:r>
            <a:r>
              <a:rPr sz="2000" spc="0" dirty="0">
                <a:latin typeface="微软雅黑"/>
                <a:cs typeface="微软雅黑"/>
              </a:rPr>
              <a:t>元</a:t>
            </a:r>
            <a:r>
              <a:rPr sz="2000" spc="-5" dirty="0">
                <a:latin typeface="微软雅黑"/>
                <a:cs typeface="微软雅黑"/>
              </a:rPr>
              <a:t>组需</a:t>
            </a:r>
            <a:r>
              <a:rPr sz="2000" dirty="0">
                <a:latin typeface="微软雅黑"/>
                <a:cs typeface="微软雅黑"/>
              </a:rPr>
              <a:t>要</a:t>
            </a:r>
            <a:r>
              <a:rPr sz="2000" b="1" spc="-5" dirty="0">
                <a:latin typeface="微软雅黑"/>
                <a:cs typeface="微软雅黑"/>
              </a:rPr>
              <a:t>与所有元组</a:t>
            </a:r>
            <a:r>
              <a:rPr sz="2000" spc="-5" dirty="0">
                <a:latin typeface="微软雅黑"/>
                <a:cs typeface="微软雅黑"/>
              </a:rPr>
              <a:t>进行比较，才能确定是否重复，才能 知道是否是一个新的组，才能确定位于何序位置?</a:t>
            </a:r>
            <a:r>
              <a:rPr sz="2000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这些需要内存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spc="-5" dirty="0">
                <a:latin typeface="微软雅黑"/>
                <a:cs typeface="微软雅黑"/>
              </a:rPr>
              <a:t>如果需保存的待处理数据块数远远大于内存可用块数时？怎么办？</a:t>
            </a:r>
            <a:endParaRPr sz="2000" dirty="0">
              <a:latin typeface="微软雅黑"/>
              <a:cs typeface="微软雅黑"/>
            </a:endParaRPr>
          </a:p>
          <a:p>
            <a:pPr marL="12700" marR="5080">
              <a:lnSpc>
                <a:spcPct val="130300"/>
              </a:lnSpc>
            </a:pPr>
            <a:r>
              <a:rPr sz="2000" spc="-10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r>
              <a:rPr sz="2000" spc="0" dirty="0">
                <a:solidFill>
                  <a:srgbClr val="3333CC"/>
                </a:solidFill>
                <a:latin typeface="微软雅黑"/>
                <a:cs typeface="微软雅黑"/>
              </a:rPr>
              <a:t>例如：内存只有8块，如何排序70块的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数据</a:t>
            </a:r>
            <a:r>
              <a:rPr sz="2000" dirty="0">
                <a:solidFill>
                  <a:srgbClr val="3333CC"/>
                </a:solidFill>
                <a:latin typeface="微软雅黑"/>
                <a:cs typeface="微软雅黑"/>
              </a:rPr>
              <a:t>集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？如</a:t>
            </a:r>
            <a:r>
              <a:rPr sz="2000" dirty="0">
                <a:solidFill>
                  <a:srgbClr val="3333CC"/>
                </a:solidFill>
                <a:latin typeface="微软雅黑"/>
                <a:cs typeface="微软雅黑"/>
              </a:rPr>
              <a:t>何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针</a:t>
            </a:r>
            <a:r>
              <a:rPr sz="2000" dirty="0">
                <a:solidFill>
                  <a:srgbClr val="3333CC"/>
                </a:solidFill>
                <a:latin typeface="微软雅黑"/>
                <a:cs typeface="微软雅黑"/>
              </a:rPr>
              <a:t>对</a:t>
            </a:r>
            <a:r>
              <a:rPr sz="2000" spc="0" dirty="0">
                <a:solidFill>
                  <a:srgbClr val="3333CC"/>
                </a:solidFill>
                <a:latin typeface="微软雅黑"/>
                <a:cs typeface="微软雅黑"/>
              </a:rPr>
              <a:t>7</a:t>
            </a:r>
            <a:r>
              <a:rPr sz="2000" spc="-10" dirty="0">
                <a:solidFill>
                  <a:srgbClr val="3333CC"/>
                </a:solidFill>
                <a:latin typeface="微软雅黑"/>
                <a:cs typeface="微软雅黑"/>
              </a:rPr>
              <a:t>0</a:t>
            </a:r>
            <a:r>
              <a:rPr sz="2000" spc="0" dirty="0">
                <a:solidFill>
                  <a:srgbClr val="3333CC"/>
                </a:solidFill>
                <a:latin typeface="微软雅黑"/>
                <a:cs typeface="微软雅黑"/>
              </a:rPr>
              <a:t>块的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数据</a:t>
            </a:r>
            <a:r>
              <a:rPr sz="2000" dirty="0">
                <a:solidFill>
                  <a:srgbClr val="3333CC"/>
                </a:solidFill>
                <a:latin typeface="微软雅黑"/>
                <a:cs typeface="微软雅黑"/>
              </a:rPr>
              <a:t>集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进行 去重复操作，进行分组操作？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2889885" marR="4895215" algn="ctr">
              <a:lnSpc>
                <a:spcPct val="100000"/>
              </a:lnSpc>
            </a:pPr>
            <a:endParaRPr sz="1600" dirty="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0103" y="229233"/>
            <a:ext cx="8612372" cy="7067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z="280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20.1 </a:t>
            </a:r>
            <a:r>
              <a:rPr sz="280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为什么需要两趟算法</a:t>
            </a:r>
            <a:r>
              <a:rPr sz="280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 </a:t>
            </a:r>
            <a:endParaRPr lang="en-US" altLang="zh-CN" sz="2800" spc="-5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>
              <a:lnSpc>
                <a:spcPct val="119700"/>
              </a:lnSpc>
              <a:spcBef>
                <a:spcPts val="2300"/>
              </a:spcBef>
            </a:pPr>
            <a:r>
              <a:rPr sz="2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(1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整个关系操作存在的问</a:t>
            </a:r>
            <a:r>
              <a:rPr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题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24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6653" y="6571984"/>
            <a:ext cx="2387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R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00611" y="5198576"/>
            <a:ext cx="10420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输入缓冲区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35479" y="5200862"/>
            <a:ext cx="10420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输出缓冲区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99081" y="6769058"/>
            <a:ext cx="126301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微软雅黑"/>
                <a:cs typeface="微软雅黑"/>
              </a:rPr>
              <a:t>M-2个缓冲区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6305" y="6043831"/>
            <a:ext cx="16256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微软雅黑"/>
                <a:cs typeface="微软雅黑"/>
              </a:rPr>
              <a:t>保存已处理过的数据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51503" y="5370026"/>
            <a:ext cx="1575435" cy="136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7845" algn="just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微软雅黑"/>
                <a:cs typeface="微软雅黑"/>
              </a:rPr>
              <a:t>内存不够装 载整个关系 怎么办？</a:t>
            </a:r>
            <a:endParaRPr sz="1600" dirty="0">
              <a:latin typeface="微软雅黑"/>
              <a:cs typeface="微软雅黑"/>
            </a:endParaRPr>
          </a:p>
          <a:p>
            <a:pPr marL="1019175" marR="5080" indent="-35560">
              <a:lnSpc>
                <a:spcPct val="100000"/>
              </a:lnSpc>
              <a:spcBef>
                <a:spcPts val="295"/>
              </a:spcBef>
            </a:pP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两趟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sz="2000" b="1" spc="-5" dirty="0">
                <a:solidFill>
                  <a:srgbClr val="FFFFFF"/>
                </a:solidFill>
                <a:latin typeface="微软雅黑"/>
                <a:cs typeface="微软雅黑"/>
              </a:rPr>
              <a:t>多趟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03F70B3-E2FA-4DA7-8DBF-C853BFFDE97C}"/>
              </a:ext>
            </a:extLst>
          </p:cNvPr>
          <p:cNvSpPr/>
          <p:nvPr/>
        </p:nvSpPr>
        <p:spPr>
          <a:xfrm>
            <a:off x="923482" y="8602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46684099-D87F-431A-B904-F190CE26521B}"/>
              </a:ext>
            </a:extLst>
          </p:cNvPr>
          <p:cNvSpPr/>
          <p:nvPr/>
        </p:nvSpPr>
        <p:spPr>
          <a:xfrm>
            <a:off x="923482" y="8858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0103" y="229233"/>
            <a:ext cx="8612372" cy="920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20.1 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为什么需要两趟算法</a:t>
            </a:r>
            <a:r>
              <a:rPr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 </a:t>
            </a:r>
            <a:br>
              <a:rPr lang="en-US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</a:br>
            <a:r>
              <a:rPr sz="2400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(2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两趟算法的基本思</a:t>
            </a:r>
            <a:r>
              <a:rPr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路</a:t>
            </a:r>
            <a:r>
              <a:rPr sz="2400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61017" y="4109465"/>
            <a:ext cx="6657975" cy="17780"/>
          </a:xfrm>
          <a:custGeom>
            <a:avLst/>
            <a:gdLst/>
            <a:ahLst/>
            <a:cxnLst/>
            <a:rect l="l" t="t" r="r" b="b"/>
            <a:pathLst>
              <a:path w="6657975" h="17779">
                <a:moveTo>
                  <a:pt x="0" y="17526"/>
                </a:moveTo>
                <a:lnTo>
                  <a:pt x="6657594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05155" y="6769472"/>
            <a:ext cx="482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磁盘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2092" y="3796141"/>
            <a:ext cx="482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内存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89703" y="3796141"/>
            <a:ext cx="482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磁盘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98881" y="3796141"/>
            <a:ext cx="482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磁盘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02463" y="1428962"/>
            <a:ext cx="8388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原始关系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66109" y="1865785"/>
            <a:ext cx="381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微软雅黑"/>
                <a:cs typeface="微软雅黑"/>
              </a:rPr>
              <a:t>输出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11509" y="1795272"/>
            <a:ext cx="2670810" cy="1922780"/>
          </a:xfrm>
          <a:custGeom>
            <a:avLst/>
            <a:gdLst/>
            <a:ahLst/>
            <a:cxnLst/>
            <a:rect l="l" t="t" r="r" b="b"/>
            <a:pathLst>
              <a:path w="2670809" h="1922779">
                <a:moveTo>
                  <a:pt x="0" y="1922526"/>
                </a:moveTo>
                <a:lnTo>
                  <a:pt x="0" y="0"/>
                </a:lnTo>
                <a:lnTo>
                  <a:pt x="2670810" y="0"/>
                </a:lnTo>
                <a:lnTo>
                  <a:pt x="2670810" y="1922525"/>
                </a:lnTo>
                <a:lnTo>
                  <a:pt x="0" y="192252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46803" y="1272752"/>
            <a:ext cx="1245870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具有某种特性 的若干子集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18410" y="2121273"/>
            <a:ext cx="176530" cy="678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5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1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1" dirty="0">
                <a:latin typeface="微软雅黑"/>
                <a:cs typeface="微软雅黑"/>
              </a:rPr>
              <a:t>2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87161" y="3337424"/>
            <a:ext cx="1841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K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21593" y="2782823"/>
            <a:ext cx="379730" cy="76200"/>
          </a:xfrm>
          <a:custGeom>
            <a:avLst/>
            <a:gdLst/>
            <a:ahLst/>
            <a:cxnLst/>
            <a:rect l="l" t="t" r="r" b="b"/>
            <a:pathLst>
              <a:path w="379729" h="76200">
                <a:moveTo>
                  <a:pt x="303275" y="38099"/>
                </a:moveTo>
                <a:lnTo>
                  <a:pt x="294086" y="31241"/>
                </a:lnTo>
                <a:lnTo>
                  <a:pt x="0" y="31241"/>
                </a:lnTo>
                <a:lnTo>
                  <a:pt x="0" y="44195"/>
                </a:lnTo>
                <a:lnTo>
                  <a:pt x="295107" y="44195"/>
                </a:lnTo>
                <a:lnTo>
                  <a:pt x="303275" y="38099"/>
                </a:lnTo>
                <a:close/>
              </a:path>
              <a:path w="379729" h="76200">
                <a:moveTo>
                  <a:pt x="379475" y="38099"/>
                </a:moveTo>
                <a:lnTo>
                  <a:pt x="252222" y="0"/>
                </a:lnTo>
                <a:lnTo>
                  <a:pt x="294086" y="31241"/>
                </a:lnTo>
                <a:lnTo>
                  <a:pt x="303275" y="31241"/>
                </a:lnTo>
                <a:lnTo>
                  <a:pt x="303275" y="60914"/>
                </a:lnTo>
                <a:lnTo>
                  <a:pt x="379475" y="38099"/>
                </a:lnTo>
                <a:close/>
              </a:path>
              <a:path w="379729" h="76200">
                <a:moveTo>
                  <a:pt x="303275" y="60914"/>
                </a:moveTo>
                <a:lnTo>
                  <a:pt x="303275" y="44195"/>
                </a:lnTo>
                <a:lnTo>
                  <a:pt x="295107" y="44195"/>
                </a:lnTo>
                <a:lnTo>
                  <a:pt x="252222" y="76199"/>
                </a:lnTo>
                <a:lnTo>
                  <a:pt x="303275" y="60914"/>
                </a:lnTo>
                <a:close/>
              </a:path>
              <a:path w="379729" h="76200">
                <a:moveTo>
                  <a:pt x="303275" y="38099"/>
                </a:moveTo>
                <a:lnTo>
                  <a:pt x="303275" y="31241"/>
                </a:lnTo>
                <a:lnTo>
                  <a:pt x="294086" y="31241"/>
                </a:lnTo>
                <a:lnTo>
                  <a:pt x="303275" y="38099"/>
                </a:lnTo>
                <a:close/>
              </a:path>
              <a:path w="379729" h="76200">
                <a:moveTo>
                  <a:pt x="303275" y="44195"/>
                </a:moveTo>
                <a:lnTo>
                  <a:pt x="303275" y="38099"/>
                </a:lnTo>
                <a:lnTo>
                  <a:pt x="295107" y="44195"/>
                </a:lnTo>
                <a:lnTo>
                  <a:pt x="303275" y="44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27620" y="2185416"/>
            <a:ext cx="608330" cy="76200"/>
          </a:xfrm>
          <a:custGeom>
            <a:avLst/>
            <a:gdLst/>
            <a:ahLst/>
            <a:cxnLst/>
            <a:rect l="l" t="t" r="r" b="b"/>
            <a:pathLst>
              <a:path w="608329" h="76200">
                <a:moveTo>
                  <a:pt x="531876" y="38100"/>
                </a:moveTo>
                <a:lnTo>
                  <a:pt x="523831" y="32003"/>
                </a:lnTo>
                <a:lnTo>
                  <a:pt x="0" y="32003"/>
                </a:lnTo>
                <a:lnTo>
                  <a:pt x="0" y="44957"/>
                </a:lnTo>
                <a:lnTo>
                  <a:pt x="522825" y="44957"/>
                </a:lnTo>
                <a:lnTo>
                  <a:pt x="531876" y="38100"/>
                </a:lnTo>
                <a:close/>
              </a:path>
              <a:path w="608329" h="76200">
                <a:moveTo>
                  <a:pt x="608076" y="38100"/>
                </a:moveTo>
                <a:lnTo>
                  <a:pt x="481596" y="0"/>
                </a:lnTo>
                <a:lnTo>
                  <a:pt x="523831" y="32003"/>
                </a:lnTo>
                <a:lnTo>
                  <a:pt x="531876" y="32003"/>
                </a:lnTo>
                <a:lnTo>
                  <a:pt x="531876" y="61054"/>
                </a:lnTo>
                <a:lnTo>
                  <a:pt x="608076" y="38100"/>
                </a:lnTo>
                <a:close/>
              </a:path>
              <a:path w="608329" h="76200">
                <a:moveTo>
                  <a:pt x="531876" y="61054"/>
                </a:moveTo>
                <a:lnTo>
                  <a:pt x="531876" y="44957"/>
                </a:lnTo>
                <a:lnTo>
                  <a:pt x="522825" y="44957"/>
                </a:lnTo>
                <a:lnTo>
                  <a:pt x="481596" y="76200"/>
                </a:lnTo>
                <a:lnTo>
                  <a:pt x="531876" y="61054"/>
                </a:lnTo>
                <a:close/>
              </a:path>
              <a:path w="608329" h="76200">
                <a:moveTo>
                  <a:pt x="531876" y="44957"/>
                </a:moveTo>
                <a:lnTo>
                  <a:pt x="531876" y="38100"/>
                </a:lnTo>
                <a:lnTo>
                  <a:pt x="522825" y="44957"/>
                </a:lnTo>
                <a:lnTo>
                  <a:pt x="531876" y="44957"/>
                </a:lnTo>
                <a:close/>
              </a:path>
              <a:path w="608329" h="76200">
                <a:moveTo>
                  <a:pt x="531876" y="38100"/>
                </a:moveTo>
                <a:lnTo>
                  <a:pt x="531876" y="32003"/>
                </a:lnTo>
                <a:lnTo>
                  <a:pt x="523831" y="32003"/>
                </a:lnTo>
                <a:lnTo>
                  <a:pt x="53187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27620" y="2611373"/>
            <a:ext cx="608330" cy="76200"/>
          </a:xfrm>
          <a:custGeom>
            <a:avLst/>
            <a:gdLst/>
            <a:ahLst/>
            <a:cxnLst/>
            <a:rect l="l" t="t" r="r" b="b"/>
            <a:pathLst>
              <a:path w="608329" h="76200">
                <a:moveTo>
                  <a:pt x="531876" y="38099"/>
                </a:moveTo>
                <a:lnTo>
                  <a:pt x="522825" y="31241"/>
                </a:lnTo>
                <a:lnTo>
                  <a:pt x="0" y="31241"/>
                </a:lnTo>
                <a:lnTo>
                  <a:pt x="0" y="44195"/>
                </a:lnTo>
                <a:lnTo>
                  <a:pt x="523831" y="44195"/>
                </a:lnTo>
                <a:lnTo>
                  <a:pt x="531876" y="38099"/>
                </a:lnTo>
                <a:close/>
              </a:path>
              <a:path w="608329" h="76200">
                <a:moveTo>
                  <a:pt x="608076" y="38099"/>
                </a:moveTo>
                <a:lnTo>
                  <a:pt x="481596" y="0"/>
                </a:lnTo>
                <a:lnTo>
                  <a:pt x="522825" y="31241"/>
                </a:lnTo>
                <a:lnTo>
                  <a:pt x="531876" y="31241"/>
                </a:lnTo>
                <a:lnTo>
                  <a:pt x="531876" y="61054"/>
                </a:lnTo>
                <a:lnTo>
                  <a:pt x="608076" y="38099"/>
                </a:lnTo>
                <a:close/>
              </a:path>
              <a:path w="608329" h="76200">
                <a:moveTo>
                  <a:pt x="531876" y="61054"/>
                </a:moveTo>
                <a:lnTo>
                  <a:pt x="531876" y="44195"/>
                </a:lnTo>
                <a:lnTo>
                  <a:pt x="523831" y="44195"/>
                </a:lnTo>
                <a:lnTo>
                  <a:pt x="481596" y="76199"/>
                </a:lnTo>
                <a:lnTo>
                  <a:pt x="531876" y="61054"/>
                </a:lnTo>
                <a:close/>
              </a:path>
              <a:path w="608329" h="76200">
                <a:moveTo>
                  <a:pt x="531876" y="38099"/>
                </a:moveTo>
                <a:lnTo>
                  <a:pt x="531876" y="31241"/>
                </a:lnTo>
                <a:lnTo>
                  <a:pt x="522825" y="31241"/>
                </a:lnTo>
                <a:lnTo>
                  <a:pt x="531876" y="38099"/>
                </a:lnTo>
                <a:close/>
              </a:path>
              <a:path w="608329" h="76200">
                <a:moveTo>
                  <a:pt x="531876" y="44195"/>
                </a:moveTo>
                <a:lnTo>
                  <a:pt x="531876" y="38099"/>
                </a:lnTo>
                <a:lnTo>
                  <a:pt x="523831" y="44195"/>
                </a:lnTo>
                <a:lnTo>
                  <a:pt x="531876" y="44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27620" y="3449573"/>
            <a:ext cx="608330" cy="76200"/>
          </a:xfrm>
          <a:custGeom>
            <a:avLst/>
            <a:gdLst/>
            <a:ahLst/>
            <a:cxnLst/>
            <a:rect l="l" t="t" r="r" b="b"/>
            <a:pathLst>
              <a:path w="608329" h="76200">
                <a:moveTo>
                  <a:pt x="531876" y="38100"/>
                </a:moveTo>
                <a:lnTo>
                  <a:pt x="522825" y="31242"/>
                </a:lnTo>
                <a:lnTo>
                  <a:pt x="0" y="31242"/>
                </a:lnTo>
                <a:lnTo>
                  <a:pt x="0" y="44196"/>
                </a:lnTo>
                <a:lnTo>
                  <a:pt x="523831" y="44196"/>
                </a:lnTo>
                <a:lnTo>
                  <a:pt x="531876" y="38100"/>
                </a:lnTo>
                <a:close/>
              </a:path>
              <a:path w="608329" h="76200">
                <a:moveTo>
                  <a:pt x="608076" y="38100"/>
                </a:moveTo>
                <a:lnTo>
                  <a:pt x="481596" y="0"/>
                </a:lnTo>
                <a:lnTo>
                  <a:pt x="522825" y="31242"/>
                </a:lnTo>
                <a:lnTo>
                  <a:pt x="531876" y="31242"/>
                </a:lnTo>
                <a:lnTo>
                  <a:pt x="531876" y="61054"/>
                </a:lnTo>
                <a:lnTo>
                  <a:pt x="608076" y="38100"/>
                </a:lnTo>
                <a:close/>
              </a:path>
              <a:path w="608329" h="76200">
                <a:moveTo>
                  <a:pt x="531876" y="61054"/>
                </a:moveTo>
                <a:lnTo>
                  <a:pt x="531876" y="44196"/>
                </a:lnTo>
                <a:lnTo>
                  <a:pt x="523831" y="44196"/>
                </a:lnTo>
                <a:lnTo>
                  <a:pt x="481596" y="76200"/>
                </a:lnTo>
                <a:lnTo>
                  <a:pt x="531876" y="61054"/>
                </a:lnTo>
                <a:close/>
              </a:path>
              <a:path w="608329" h="76200">
                <a:moveTo>
                  <a:pt x="531876" y="38100"/>
                </a:moveTo>
                <a:lnTo>
                  <a:pt x="531876" y="31242"/>
                </a:lnTo>
                <a:lnTo>
                  <a:pt x="522825" y="31242"/>
                </a:lnTo>
                <a:lnTo>
                  <a:pt x="531876" y="38100"/>
                </a:lnTo>
                <a:close/>
              </a:path>
              <a:path w="608329" h="76200">
                <a:moveTo>
                  <a:pt x="531876" y="44196"/>
                </a:moveTo>
                <a:lnTo>
                  <a:pt x="531876" y="38100"/>
                </a:lnTo>
                <a:lnTo>
                  <a:pt x="523831" y="44196"/>
                </a:lnTo>
                <a:lnTo>
                  <a:pt x="531876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51339" y="1833372"/>
            <a:ext cx="1275080" cy="132080"/>
          </a:xfrm>
          <a:custGeom>
            <a:avLst/>
            <a:gdLst/>
            <a:ahLst/>
            <a:cxnLst/>
            <a:rect l="l" t="t" r="r" b="b"/>
            <a:pathLst>
              <a:path w="1275079" h="132080">
                <a:moveTo>
                  <a:pt x="637032" y="0"/>
                </a:moveTo>
                <a:lnTo>
                  <a:pt x="584755" y="219"/>
                </a:lnTo>
                <a:lnTo>
                  <a:pt x="533648" y="867"/>
                </a:lnTo>
                <a:lnTo>
                  <a:pt x="483874" y="1926"/>
                </a:lnTo>
                <a:lnTo>
                  <a:pt x="435595" y="3377"/>
                </a:lnTo>
                <a:lnTo>
                  <a:pt x="388977" y="5203"/>
                </a:lnTo>
                <a:lnTo>
                  <a:pt x="344181" y="7386"/>
                </a:lnTo>
                <a:lnTo>
                  <a:pt x="301372" y="9908"/>
                </a:lnTo>
                <a:lnTo>
                  <a:pt x="260713" y="12752"/>
                </a:lnTo>
                <a:lnTo>
                  <a:pt x="222368" y="15901"/>
                </a:lnTo>
                <a:lnTo>
                  <a:pt x="153271" y="23038"/>
                </a:lnTo>
                <a:lnTo>
                  <a:pt x="95389" y="31180"/>
                </a:lnTo>
                <a:lnTo>
                  <a:pt x="50030" y="40183"/>
                </a:lnTo>
                <a:lnTo>
                  <a:pt x="8331" y="54994"/>
                </a:lnTo>
                <a:lnTo>
                  <a:pt x="0" y="65532"/>
                </a:lnTo>
                <a:lnTo>
                  <a:pt x="2110" y="70964"/>
                </a:lnTo>
                <a:lnTo>
                  <a:pt x="50030" y="91320"/>
                </a:lnTo>
                <a:lnTo>
                  <a:pt x="95389" y="100436"/>
                </a:lnTo>
                <a:lnTo>
                  <a:pt x="153271" y="108660"/>
                </a:lnTo>
                <a:lnTo>
                  <a:pt x="222368" y="115855"/>
                </a:lnTo>
                <a:lnTo>
                  <a:pt x="260713" y="119024"/>
                </a:lnTo>
                <a:lnTo>
                  <a:pt x="301372" y="121884"/>
                </a:lnTo>
                <a:lnTo>
                  <a:pt x="344181" y="124419"/>
                </a:lnTo>
                <a:lnTo>
                  <a:pt x="388977" y="126611"/>
                </a:lnTo>
                <a:lnTo>
                  <a:pt x="435595" y="128442"/>
                </a:lnTo>
                <a:lnTo>
                  <a:pt x="483874" y="129897"/>
                </a:lnTo>
                <a:lnTo>
                  <a:pt x="533648" y="130957"/>
                </a:lnTo>
                <a:lnTo>
                  <a:pt x="584755" y="131605"/>
                </a:lnTo>
                <a:lnTo>
                  <a:pt x="637032" y="131826"/>
                </a:lnTo>
                <a:lnTo>
                  <a:pt x="689313" y="131605"/>
                </a:lnTo>
                <a:lnTo>
                  <a:pt x="740436" y="130957"/>
                </a:lnTo>
                <a:lnTo>
                  <a:pt x="790236" y="129897"/>
                </a:lnTo>
                <a:lnTo>
                  <a:pt x="838547" y="128442"/>
                </a:lnTo>
                <a:lnTo>
                  <a:pt x="885205" y="126611"/>
                </a:lnTo>
                <a:lnTo>
                  <a:pt x="930046" y="124419"/>
                </a:lnTo>
                <a:lnTo>
                  <a:pt x="972905" y="121884"/>
                </a:lnTo>
                <a:lnTo>
                  <a:pt x="1013618" y="119024"/>
                </a:lnTo>
                <a:lnTo>
                  <a:pt x="1052019" y="115855"/>
                </a:lnTo>
                <a:lnTo>
                  <a:pt x="1121230" y="108660"/>
                </a:lnTo>
                <a:lnTo>
                  <a:pt x="1179222" y="100436"/>
                </a:lnTo>
                <a:lnTo>
                  <a:pt x="1224676" y="91320"/>
                </a:lnTo>
                <a:lnTo>
                  <a:pt x="1266472" y="76276"/>
                </a:lnTo>
                <a:lnTo>
                  <a:pt x="1274826" y="65531"/>
                </a:lnTo>
                <a:lnTo>
                  <a:pt x="1272710" y="60208"/>
                </a:lnTo>
                <a:lnTo>
                  <a:pt x="1224676" y="40183"/>
                </a:lnTo>
                <a:lnTo>
                  <a:pt x="1179222" y="31180"/>
                </a:lnTo>
                <a:lnTo>
                  <a:pt x="1121230" y="23038"/>
                </a:lnTo>
                <a:lnTo>
                  <a:pt x="1052019" y="15901"/>
                </a:lnTo>
                <a:lnTo>
                  <a:pt x="1013618" y="12752"/>
                </a:lnTo>
                <a:lnTo>
                  <a:pt x="972905" y="9908"/>
                </a:lnTo>
                <a:lnTo>
                  <a:pt x="930046" y="7386"/>
                </a:lnTo>
                <a:lnTo>
                  <a:pt x="885205" y="5203"/>
                </a:lnTo>
                <a:lnTo>
                  <a:pt x="838547" y="3377"/>
                </a:lnTo>
                <a:lnTo>
                  <a:pt x="790236" y="1926"/>
                </a:lnTo>
                <a:lnTo>
                  <a:pt x="740436" y="867"/>
                </a:lnTo>
                <a:lnTo>
                  <a:pt x="689313" y="219"/>
                </a:lnTo>
                <a:lnTo>
                  <a:pt x="637032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43719" y="1899666"/>
            <a:ext cx="0" cy="1718310"/>
          </a:xfrm>
          <a:custGeom>
            <a:avLst/>
            <a:gdLst/>
            <a:ahLst/>
            <a:cxnLst/>
            <a:rect l="l" t="t" r="r" b="b"/>
            <a:pathLst>
              <a:path h="1718310">
                <a:moveTo>
                  <a:pt x="0" y="0"/>
                </a:moveTo>
                <a:lnTo>
                  <a:pt x="0" y="17183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35309" y="1899666"/>
            <a:ext cx="0" cy="1718310"/>
          </a:xfrm>
          <a:custGeom>
            <a:avLst/>
            <a:gdLst/>
            <a:ahLst/>
            <a:cxnLst/>
            <a:rect l="l" t="t" r="r" b="b"/>
            <a:pathLst>
              <a:path h="1718310">
                <a:moveTo>
                  <a:pt x="0" y="0"/>
                </a:moveTo>
                <a:lnTo>
                  <a:pt x="0" y="17183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33813" y="3622547"/>
            <a:ext cx="1292860" cy="117475"/>
          </a:xfrm>
          <a:custGeom>
            <a:avLst/>
            <a:gdLst/>
            <a:ahLst/>
            <a:cxnLst/>
            <a:rect l="l" t="t" r="r" b="b"/>
            <a:pathLst>
              <a:path w="1292860" h="117475">
                <a:moveTo>
                  <a:pt x="1292352" y="0"/>
                </a:moveTo>
                <a:lnTo>
                  <a:pt x="1292352" y="762"/>
                </a:lnTo>
                <a:lnTo>
                  <a:pt x="1292352" y="2286"/>
                </a:lnTo>
                <a:lnTo>
                  <a:pt x="1292352" y="3048"/>
                </a:lnTo>
                <a:lnTo>
                  <a:pt x="1290208" y="12438"/>
                </a:lnTo>
                <a:lnTo>
                  <a:pt x="1259384" y="39221"/>
                </a:lnTo>
                <a:lnTo>
                  <a:pt x="1220178" y="55628"/>
                </a:lnTo>
                <a:lnTo>
                  <a:pt x="1167603" y="70603"/>
                </a:lnTo>
                <a:lnTo>
                  <a:pt x="1102995" y="83915"/>
                </a:lnTo>
                <a:lnTo>
                  <a:pt x="1027688" y="95329"/>
                </a:lnTo>
                <a:lnTo>
                  <a:pt x="986439" y="100251"/>
                </a:lnTo>
                <a:lnTo>
                  <a:pt x="943017" y="104612"/>
                </a:lnTo>
                <a:lnTo>
                  <a:pt x="897588" y="108382"/>
                </a:lnTo>
                <a:lnTo>
                  <a:pt x="850318" y="111532"/>
                </a:lnTo>
                <a:lnTo>
                  <a:pt x="801375" y="114033"/>
                </a:lnTo>
                <a:lnTo>
                  <a:pt x="750926" y="115855"/>
                </a:lnTo>
                <a:lnTo>
                  <a:pt x="699137" y="116969"/>
                </a:lnTo>
                <a:lnTo>
                  <a:pt x="646175" y="117348"/>
                </a:lnTo>
                <a:lnTo>
                  <a:pt x="593214" y="116969"/>
                </a:lnTo>
                <a:lnTo>
                  <a:pt x="541425" y="115855"/>
                </a:lnTo>
                <a:lnTo>
                  <a:pt x="490976" y="114033"/>
                </a:lnTo>
                <a:lnTo>
                  <a:pt x="442033" y="111532"/>
                </a:lnTo>
                <a:lnTo>
                  <a:pt x="394763" y="108382"/>
                </a:lnTo>
                <a:lnTo>
                  <a:pt x="349334" y="104612"/>
                </a:lnTo>
                <a:lnTo>
                  <a:pt x="305912" y="100251"/>
                </a:lnTo>
                <a:lnTo>
                  <a:pt x="264663" y="95329"/>
                </a:lnTo>
                <a:lnTo>
                  <a:pt x="225756" y="89873"/>
                </a:lnTo>
                <a:lnTo>
                  <a:pt x="155632" y="77482"/>
                </a:lnTo>
                <a:lnTo>
                  <a:pt x="96873" y="63309"/>
                </a:lnTo>
                <a:lnTo>
                  <a:pt x="50815" y="47589"/>
                </a:lnTo>
                <a:lnTo>
                  <a:pt x="8464" y="21617"/>
                </a:lnTo>
                <a:lnTo>
                  <a:pt x="0" y="3048"/>
                </a:lnTo>
                <a:lnTo>
                  <a:pt x="0" y="2286"/>
                </a:lnTo>
                <a:lnTo>
                  <a:pt x="0" y="762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39069" y="2076450"/>
            <a:ext cx="291846" cy="291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39069" y="2076450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5"/>
                </a:lnTo>
                <a:lnTo>
                  <a:pt x="291846" y="291845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39069" y="2533650"/>
            <a:ext cx="291846" cy="291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39069" y="2533650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5"/>
                </a:lnTo>
                <a:lnTo>
                  <a:pt x="291846" y="291845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39069" y="3295650"/>
            <a:ext cx="291846" cy="291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39069" y="3295650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6"/>
                </a:lnTo>
                <a:lnTo>
                  <a:pt x="291846" y="291846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627253" y="2827040"/>
            <a:ext cx="6159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微软雅黑"/>
                <a:cs typeface="微软雅黑"/>
              </a:rPr>
              <a:t>. . .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35209" y="2076450"/>
            <a:ext cx="292608" cy="291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35209" y="2076450"/>
            <a:ext cx="292735" cy="292100"/>
          </a:xfrm>
          <a:custGeom>
            <a:avLst/>
            <a:gdLst/>
            <a:ahLst/>
            <a:cxnLst/>
            <a:rect l="l" t="t" r="r" b="b"/>
            <a:pathLst>
              <a:path w="292735" h="292100">
                <a:moveTo>
                  <a:pt x="0" y="0"/>
                </a:moveTo>
                <a:lnTo>
                  <a:pt x="0" y="291845"/>
                </a:lnTo>
                <a:lnTo>
                  <a:pt x="292608" y="291845"/>
                </a:lnTo>
                <a:lnTo>
                  <a:pt x="29260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35209" y="2533650"/>
            <a:ext cx="292608" cy="291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35209" y="2533650"/>
            <a:ext cx="292735" cy="292100"/>
          </a:xfrm>
          <a:custGeom>
            <a:avLst/>
            <a:gdLst/>
            <a:ahLst/>
            <a:cxnLst/>
            <a:rect l="l" t="t" r="r" b="b"/>
            <a:pathLst>
              <a:path w="292735" h="292100">
                <a:moveTo>
                  <a:pt x="0" y="0"/>
                </a:moveTo>
                <a:lnTo>
                  <a:pt x="0" y="291845"/>
                </a:lnTo>
                <a:lnTo>
                  <a:pt x="292608" y="291845"/>
                </a:lnTo>
                <a:lnTo>
                  <a:pt x="29260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35209" y="3295650"/>
            <a:ext cx="292608" cy="291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35209" y="3295650"/>
            <a:ext cx="292735" cy="292100"/>
          </a:xfrm>
          <a:custGeom>
            <a:avLst/>
            <a:gdLst/>
            <a:ahLst/>
            <a:cxnLst/>
            <a:rect l="l" t="t" r="r" b="b"/>
            <a:pathLst>
              <a:path w="292735" h="292100">
                <a:moveTo>
                  <a:pt x="0" y="0"/>
                </a:moveTo>
                <a:lnTo>
                  <a:pt x="0" y="291846"/>
                </a:lnTo>
                <a:lnTo>
                  <a:pt x="292608" y="291846"/>
                </a:lnTo>
                <a:lnTo>
                  <a:pt x="29260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48113" y="2076450"/>
            <a:ext cx="291846" cy="291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48113" y="2076450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5"/>
                </a:lnTo>
                <a:lnTo>
                  <a:pt x="291846" y="291845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48113" y="2533650"/>
            <a:ext cx="291846" cy="291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48113" y="2533650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5"/>
                </a:lnTo>
                <a:lnTo>
                  <a:pt x="291846" y="291845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48113" y="3295650"/>
            <a:ext cx="291846" cy="291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48113" y="3295650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6"/>
                </a:lnTo>
                <a:lnTo>
                  <a:pt x="291846" y="291846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59743" y="3052572"/>
            <a:ext cx="291846" cy="2918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59743" y="3052572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6"/>
                </a:lnTo>
                <a:lnTo>
                  <a:pt x="291846" y="291846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58219" y="2665476"/>
            <a:ext cx="291846" cy="2918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58219" y="2665476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5"/>
                </a:lnTo>
                <a:lnTo>
                  <a:pt x="291846" y="291845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58219" y="2247900"/>
            <a:ext cx="291846" cy="291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58219" y="2247900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5"/>
                </a:lnTo>
                <a:lnTo>
                  <a:pt x="291846" y="291845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33785" y="2387345"/>
            <a:ext cx="416559" cy="416559"/>
          </a:xfrm>
          <a:custGeom>
            <a:avLst/>
            <a:gdLst/>
            <a:ahLst/>
            <a:cxnLst/>
            <a:rect l="l" t="t" r="r" b="b"/>
            <a:pathLst>
              <a:path w="416560" h="416560">
                <a:moveTo>
                  <a:pt x="365760" y="57150"/>
                </a:moveTo>
                <a:lnTo>
                  <a:pt x="358902" y="50292"/>
                </a:lnTo>
                <a:lnTo>
                  <a:pt x="1524" y="407670"/>
                </a:lnTo>
                <a:lnTo>
                  <a:pt x="0" y="411480"/>
                </a:lnTo>
                <a:lnTo>
                  <a:pt x="1524" y="414528"/>
                </a:lnTo>
                <a:lnTo>
                  <a:pt x="5334" y="416052"/>
                </a:lnTo>
                <a:lnTo>
                  <a:pt x="8382" y="414528"/>
                </a:lnTo>
                <a:lnTo>
                  <a:pt x="365760" y="57150"/>
                </a:lnTo>
                <a:close/>
              </a:path>
              <a:path w="416560" h="416560">
                <a:moveTo>
                  <a:pt x="416052" y="0"/>
                </a:moveTo>
                <a:lnTo>
                  <a:pt x="335280" y="26670"/>
                </a:lnTo>
                <a:lnTo>
                  <a:pt x="358902" y="50292"/>
                </a:lnTo>
                <a:lnTo>
                  <a:pt x="368046" y="41148"/>
                </a:lnTo>
                <a:lnTo>
                  <a:pt x="371094" y="40386"/>
                </a:lnTo>
                <a:lnTo>
                  <a:pt x="374904" y="41148"/>
                </a:lnTo>
                <a:lnTo>
                  <a:pt x="376428" y="44958"/>
                </a:lnTo>
                <a:lnTo>
                  <a:pt x="376428" y="67818"/>
                </a:lnTo>
                <a:lnTo>
                  <a:pt x="389382" y="80772"/>
                </a:lnTo>
                <a:lnTo>
                  <a:pt x="416052" y="0"/>
                </a:lnTo>
                <a:close/>
              </a:path>
              <a:path w="416560" h="416560">
                <a:moveTo>
                  <a:pt x="376428" y="44958"/>
                </a:moveTo>
                <a:lnTo>
                  <a:pt x="374904" y="41148"/>
                </a:lnTo>
                <a:lnTo>
                  <a:pt x="371094" y="40386"/>
                </a:lnTo>
                <a:lnTo>
                  <a:pt x="368046" y="41148"/>
                </a:lnTo>
                <a:lnTo>
                  <a:pt x="358902" y="50292"/>
                </a:lnTo>
                <a:lnTo>
                  <a:pt x="365760" y="57150"/>
                </a:lnTo>
                <a:lnTo>
                  <a:pt x="374904" y="48006"/>
                </a:lnTo>
                <a:lnTo>
                  <a:pt x="376428" y="44958"/>
                </a:lnTo>
                <a:close/>
              </a:path>
              <a:path w="416560" h="416560">
                <a:moveTo>
                  <a:pt x="376428" y="67818"/>
                </a:moveTo>
                <a:lnTo>
                  <a:pt x="376428" y="44958"/>
                </a:lnTo>
                <a:lnTo>
                  <a:pt x="374904" y="48006"/>
                </a:lnTo>
                <a:lnTo>
                  <a:pt x="365760" y="57150"/>
                </a:lnTo>
                <a:lnTo>
                  <a:pt x="376428" y="67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04067" y="2823972"/>
            <a:ext cx="445770" cy="325755"/>
          </a:xfrm>
          <a:custGeom>
            <a:avLst/>
            <a:gdLst/>
            <a:ahLst/>
            <a:cxnLst/>
            <a:rect l="l" t="t" r="r" b="b"/>
            <a:pathLst>
              <a:path w="445770" h="325755">
                <a:moveTo>
                  <a:pt x="387153" y="277056"/>
                </a:moveTo>
                <a:lnTo>
                  <a:pt x="7620" y="762"/>
                </a:lnTo>
                <a:lnTo>
                  <a:pt x="3810" y="0"/>
                </a:lnTo>
                <a:lnTo>
                  <a:pt x="762" y="1524"/>
                </a:lnTo>
                <a:lnTo>
                  <a:pt x="0" y="5334"/>
                </a:lnTo>
                <a:lnTo>
                  <a:pt x="1524" y="8382"/>
                </a:lnTo>
                <a:lnTo>
                  <a:pt x="381671" y="284582"/>
                </a:lnTo>
                <a:lnTo>
                  <a:pt x="387153" y="277056"/>
                </a:lnTo>
                <a:close/>
              </a:path>
              <a:path w="445770" h="325755">
                <a:moveTo>
                  <a:pt x="399288" y="317767"/>
                </a:moveTo>
                <a:lnTo>
                  <a:pt x="399288" y="287273"/>
                </a:lnTo>
                <a:lnTo>
                  <a:pt x="398526" y="291084"/>
                </a:lnTo>
                <a:lnTo>
                  <a:pt x="395478" y="292608"/>
                </a:lnTo>
                <a:lnTo>
                  <a:pt x="391668" y="291846"/>
                </a:lnTo>
                <a:lnTo>
                  <a:pt x="381671" y="284582"/>
                </a:lnTo>
                <a:lnTo>
                  <a:pt x="361950" y="311658"/>
                </a:lnTo>
                <a:lnTo>
                  <a:pt x="399288" y="317767"/>
                </a:lnTo>
                <a:close/>
              </a:path>
              <a:path w="445770" h="325755">
                <a:moveTo>
                  <a:pt x="399288" y="287273"/>
                </a:moveTo>
                <a:lnTo>
                  <a:pt x="397002" y="284226"/>
                </a:lnTo>
                <a:lnTo>
                  <a:pt x="387153" y="277056"/>
                </a:lnTo>
                <a:lnTo>
                  <a:pt x="381671" y="284582"/>
                </a:lnTo>
                <a:lnTo>
                  <a:pt x="391668" y="291846"/>
                </a:lnTo>
                <a:lnTo>
                  <a:pt x="395478" y="292608"/>
                </a:lnTo>
                <a:lnTo>
                  <a:pt x="398526" y="291084"/>
                </a:lnTo>
                <a:lnTo>
                  <a:pt x="399288" y="287273"/>
                </a:lnTo>
                <a:close/>
              </a:path>
              <a:path w="445770" h="325755">
                <a:moveTo>
                  <a:pt x="445770" y="325373"/>
                </a:moveTo>
                <a:lnTo>
                  <a:pt x="406908" y="249936"/>
                </a:lnTo>
                <a:lnTo>
                  <a:pt x="387153" y="277056"/>
                </a:lnTo>
                <a:lnTo>
                  <a:pt x="397002" y="284226"/>
                </a:lnTo>
                <a:lnTo>
                  <a:pt x="399288" y="287273"/>
                </a:lnTo>
                <a:lnTo>
                  <a:pt x="399288" y="317767"/>
                </a:lnTo>
                <a:lnTo>
                  <a:pt x="445770" y="325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03948" y="3055620"/>
            <a:ext cx="292735" cy="292100"/>
          </a:xfrm>
          <a:custGeom>
            <a:avLst/>
            <a:gdLst/>
            <a:ahLst/>
            <a:cxnLst/>
            <a:rect l="l" t="t" r="r" b="b"/>
            <a:pathLst>
              <a:path w="292734" h="292100">
                <a:moveTo>
                  <a:pt x="0" y="0"/>
                </a:moveTo>
                <a:lnTo>
                  <a:pt x="0" y="291845"/>
                </a:lnTo>
                <a:lnTo>
                  <a:pt x="292607" y="291845"/>
                </a:lnTo>
                <a:lnTo>
                  <a:pt x="2926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03948" y="3055620"/>
            <a:ext cx="292735" cy="292100"/>
          </a:xfrm>
          <a:custGeom>
            <a:avLst/>
            <a:gdLst/>
            <a:ahLst/>
            <a:cxnLst/>
            <a:rect l="l" t="t" r="r" b="b"/>
            <a:pathLst>
              <a:path w="292734" h="292100">
                <a:moveTo>
                  <a:pt x="0" y="0"/>
                </a:moveTo>
                <a:lnTo>
                  <a:pt x="0" y="291845"/>
                </a:lnTo>
                <a:lnTo>
                  <a:pt x="292607" y="291845"/>
                </a:lnTo>
                <a:lnTo>
                  <a:pt x="29260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702425" y="2668523"/>
            <a:ext cx="292735" cy="292100"/>
          </a:xfrm>
          <a:custGeom>
            <a:avLst/>
            <a:gdLst/>
            <a:ahLst/>
            <a:cxnLst/>
            <a:rect l="l" t="t" r="r" b="b"/>
            <a:pathLst>
              <a:path w="292734" h="292100">
                <a:moveTo>
                  <a:pt x="0" y="0"/>
                </a:moveTo>
                <a:lnTo>
                  <a:pt x="0" y="291845"/>
                </a:lnTo>
                <a:lnTo>
                  <a:pt x="292607" y="291845"/>
                </a:lnTo>
                <a:lnTo>
                  <a:pt x="2926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702425" y="2668523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5"/>
                </a:lnTo>
                <a:lnTo>
                  <a:pt x="291846" y="291845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02425" y="2250948"/>
            <a:ext cx="292735" cy="292100"/>
          </a:xfrm>
          <a:custGeom>
            <a:avLst/>
            <a:gdLst/>
            <a:ahLst/>
            <a:cxnLst/>
            <a:rect l="l" t="t" r="r" b="b"/>
            <a:pathLst>
              <a:path w="292734" h="292100">
                <a:moveTo>
                  <a:pt x="0" y="0"/>
                </a:moveTo>
                <a:lnTo>
                  <a:pt x="0" y="291845"/>
                </a:lnTo>
                <a:lnTo>
                  <a:pt x="292607" y="291845"/>
                </a:lnTo>
                <a:lnTo>
                  <a:pt x="2926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02425" y="2250948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5"/>
                </a:lnTo>
                <a:lnTo>
                  <a:pt x="291846" y="291845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754509" y="2117598"/>
            <a:ext cx="401955" cy="1323975"/>
          </a:xfrm>
          <a:prstGeom prst="rect">
            <a:avLst/>
          </a:prstGeom>
          <a:ln w="9525">
            <a:solidFill>
              <a:srgbClr val="6666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4615" marR="85725">
              <a:lnSpc>
                <a:spcPct val="200599"/>
              </a:lnSpc>
            </a:pPr>
            <a:r>
              <a:rPr sz="1600" b="1" dirty="0">
                <a:latin typeface="微软雅黑"/>
                <a:cs typeface="微软雅黑"/>
              </a:rPr>
              <a:t>处 理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235587" y="2352294"/>
            <a:ext cx="478155" cy="76200"/>
          </a:xfrm>
          <a:custGeom>
            <a:avLst/>
            <a:gdLst/>
            <a:ahLst/>
            <a:cxnLst/>
            <a:rect l="l" t="t" r="r" b="b"/>
            <a:pathLst>
              <a:path w="478154" h="76200">
                <a:moveTo>
                  <a:pt x="419100" y="38099"/>
                </a:moveTo>
                <a:lnTo>
                  <a:pt x="417576" y="35051"/>
                </a:lnTo>
                <a:lnTo>
                  <a:pt x="41452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414528" y="42671"/>
                </a:lnTo>
                <a:lnTo>
                  <a:pt x="417576" y="41909"/>
                </a:lnTo>
                <a:lnTo>
                  <a:pt x="419100" y="38099"/>
                </a:lnTo>
                <a:close/>
              </a:path>
              <a:path w="478154" h="76200">
                <a:moveTo>
                  <a:pt x="477774" y="38099"/>
                </a:moveTo>
                <a:lnTo>
                  <a:pt x="401574" y="0"/>
                </a:lnTo>
                <a:lnTo>
                  <a:pt x="401574" y="33527"/>
                </a:lnTo>
                <a:lnTo>
                  <a:pt x="414528" y="33527"/>
                </a:lnTo>
                <a:lnTo>
                  <a:pt x="417576" y="35051"/>
                </a:lnTo>
                <a:lnTo>
                  <a:pt x="419100" y="38099"/>
                </a:lnTo>
                <a:lnTo>
                  <a:pt x="419100" y="67436"/>
                </a:lnTo>
                <a:lnTo>
                  <a:pt x="477774" y="38099"/>
                </a:lnTo>
                <a:close/>
              </a:path>
              <a:path w="478154" h="76200">
                <a:moveTo>
                  <a:pt x="419100" y="67436"/>
                </a:moveTo>
                <a:lnTo>
                  <a:pt x="419100" y="38099"/>
                </a:lnTo>
                <a:lnTo>
                  <a:pt x="417576" y="41909"/>
                </a:lnTo>
                <a:lnTo>
                  <a:pt x="414528" y="42671"/>
                </a:lnTo>
                <a:lnTo>
                  <a:pt x="401574" y="42671"/>
                </a:lnTo>
                <a:lnTo>
                  <a:pt x="401574" y="76199"/>
                </a:lnTo>
                <a:lnTo>
                  <a:pt x="41910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245493" y="2758439"/>
            <a:ext cx="478155" cy="76200"/>
          </a:xfrm>
          <a:custGeom>
            <a:avLst/>
            <a:gdLst/>
            <a:ahLst/>
            <a:cxnLst/>
            <a:rect l="l" t="t" r="r" b="b"/>
            <a:pathLst>
              <a:path w="478154" h="76200">
                <a:moveTo>
                  <a:pt x="419100" y="38099"/>
                </a:moveTo>
                <a:lnTo>
                  <a:pt x="417576" y="35051"/>
                </a:lnTo>
                <a:lnTo>
                  <a:pt x="413766" y="33527"/>
                </a:lnTo>
                <a:lnTo>
                  <a:pt x="4572" y="33527"/>
                </a:lnTo>
                <a:lnTo>
                  <a:pt x="762" y="35051"/>
                </a:lnTo>
                <a:lnTo>
                  <a:pt x="0" y="38099"/>
                </a:lnTo>
                <a:lnTo>
                  <a:pt x="762" y="41909"/>
                </a:lnTo>
                <a:lnTo>
                  <a:pt x="4572" y="43433"/>
                </a:lnTo>
                <a:lnTo>
                  <a:pt x="413766" y="43433"/>
                </a:lnTo>
                <a:lnTo>
                  <a:pt x="417576" y="41909"/>
                </a:lnTo>
                <a:lnTo>
                  <a:pt x="419100" y="38099"/>
                </a:lnTo>
                <a:close/>
              </a:path>
              <a:path w="478154" h="76200">
                <a:moveTo>
                  <a:pt x="477774" y="38099"/>
                </a:moveTo>
                <a:lnTo>
                  <a:pt x="401574" y="0"/>
                </a:lnTo>
                <a:lnTo>
                  <a:pt x="401574" y="33527"/>
                </a:lnTo>
                <a:lnTo>
                  <a:pt x="413766" y="33527"/>
                </a:lnTo>
                <a:lnTo>
                  <a:pt x="417576" y="35051"/>
                </a:lnTo>
                <a:lnTo>
                  <a:pt x="419100" y="38099"/>
                </a:lnTo>
                <a:lnTo>
                  <a:pt x="419100" y="67436"/>
                </a:lnTo>
                <a:lnTo>
                  <a:pt x="477774" y="38099"/>
                </a:lnTo>
                <a:close/>
              </a:path>
              <a:path w="478154" h="76200">
                <a:moveTo>
                  <a:pt x="419100" y="67436"/>
                </a:moveTo>
                <a:lnTo>
                  <a:pt x="419100" y="38099"/>
                </a:lnTo>
                <a:lnTo>
                  <a:pt x="417576" y="41909"/>
                </a:lnTo>
                <a:lnTo>
                  <a:pt x="413766" y="43433"/>
                </a:lnTo>
                <a:lnTo>
                  <a:pt x="401574" y="43433"/>
                </a:lnTo>
                <a:lnTo>
                  <a:pt x="401574" y="76199"/>
                </a:lnTo>
                <a:lnTo>
                  <a:pt x="41910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254637" y="3165348"/>
            <a:ext cx="478155" cy="76200"/>
          </a:xfrm>
          <a:custGeom>
            <a:avLst/>
            <a:gdLst/>
            <a:ahLst/>
            <a:cxnLst/>
            <a:rect l="l" t="t" r="r" b="b"/>
            <a:pathLst>
              <a:path w="478154" h="76200">
                <a:moveTo>
                  <a:pt x="419100" y="38099"/>
                </a:moveTo>
                <a:lnTo>
                  <a:pt x="417576" y="34289"/>
                </a:lnTo>
                <a:lnTo>
                  <a:pt x="414528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414528" y="42671"/>
                </a:lnTo>
                <a:lnTo>
                  <a:pt x="417576" y="41147"/>
                </a:lnTo>
                <a:lnTo>
                  <a:pt x="419100" y="38099"/>
                </a:lnTo>
                <a:close/>
              </a:path>
              <a:path w="478154" h="76200">
                <a:moveTo>
                  <a:pt x="477774" y="38099"/>
                </a:moveTo>
                <a:lnTo>
                  <a:pt x="401574" y="0"/>
                </a:lnTo>
                <a:lnTo>
                  <a:pt x="401574" y="33527"/>
                </a:lnTo>
                <a:lnTo>
                  <a:pt x="414528" y="33527"/>
                </a:lnTo>
                <a:lnTo>
                  <a:pt x="417576" y="34289"/>
                </a:lnTo>
                <a:lnTo>
                  <a:pt x="419100" y="38099"/>
                </a:lnTo>
                <a:lnTo>
                  <a:pt x="419100" y="67436"/>
                </a:lnTo>
                <a:lnTo>
                  <a:pt x="477774" y="38099"/>
                </a:lnTo>
                <a:close/>
              </a:path>
              <a:path w="478154" h="76200">
                <a:moveTo>
                  <a:pt x="419100" y="67436"/>
                </a:moveTo>
                <a:lnTo>
                  <a:pt x="419100" y="38099"/>
                </a:lnTo>
                <a:lnTo>
                  <a:pt x="417576" y="41147"/>
                </a:lnTo>
                <a:lnTo>
                  <a:pt x="414528" y="42671"/>
                </a:lnTo>
                <a:lnTo>
                  <a:pt x="401574" y="42671"/>
                </a:lnTo>
                <a:lnTo>
                  <a:pt x="401574" y="76199"/>
                </a:lnTo>
                <a:lnTo>
                  <a:pt x="41910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156083" y="2822448"/>
            <a:ext cx="478790" cy="76200"/>
          </a:xfrm>
          <a:custGeom>
            <a:avLst/>
            <a:gdLst/>
            <a:ahLst/>
            <a:cxnLst/>
            <a:rect l="l" t="t" r="r" b="b"/>
            <a:pathLst>
              <a:path w="478790" h="76200">
                <a:moveTo>
                  <a:pt x="419100" y="38099"/>
                </a:moveTo>
                <a:lnTo>
                  <a:pt x="418338" y="34289"/>
                </a:lnTo>
                <a:lnTo>
                  <a:pt x="414528" y="33527"/>
                </a:lnTo>
                <a:lnTo>
                  <a:pt x="5334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414528" y="42671"/>
                </a:lnTo>
                <a:lnTo>
                  <a:pt x="418338" y="41147"/>
                </a:lnTo>
                <a:lnTo>
                  <a:pt x="419100" y="38099"/>
                </a:lnTo>
                <a:close/>
              </a:path>
              <a:path w="478790" h="76200">
                <a:moveTo>
                  <a:pt x="478536" y="38099"/>
                </a:moveTo>
                <a:lnTo>
                  <a:pt x="402336" y="0"/>
                </a:lnTo>
                <a:lnTo>
                  <a:pt x="402336" y="33527"/>
                </a:lnTo>
                <a:lnTo>
                  <a:pt x="414528" y="33527"/>
                </a:lnTo>
                <a:lnTo>
                  <a:pt x="418338" y="34289"/>
                </a:lnTo>
                <a:lnTo>
                  <a:pt x="419100" y="38099"/>
                </a:lnTo>
                <a:lnTo>
                  <a:pt x="419100" y="67817"/>
                </a:lnTo>
                <a:lnTo>
                  <a:pt x="478536" y="38099"/>
                </a:lnTo>
                <a:close/>
              </a:path>
              <a:path w="478790" h="76200">
                <a:moveTo>
                  <a:pt x="419100" y="67817"/>
                </a:moveTo>
                <a:lnTo>
                  <a:pt x="419100" y="38099"/>
                </a:lnTo>
                <a:lnTo>
                  <a:pt x="418338" y="41147"/>
                </a:lnTo>
                <a:lnTo>
                  <a:pt x="414528" y="42671"/>
                </a:lnTo>
                <a:lnTo>
                  <a:pt x="402336" y="42671"/>
                </a:lnTo>
                <a:lnTo>
                  <a:pt x="402336" y="76199"/>
                </a:lnTo>
                <a:lnTo>
                  <a:pt x="419100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49987" y="2390394"/>
            <a:ext cx="552450" cy="462280"/>
          </a:xfrm>
          <a:custGeom>
            <a:avLst/>
            <a:gdLst/>
            <a:ahLst/>
            <a:cxnLst/>
            <a:rect l="l" t="t" r="r" b="b"/>
            <a:pathLst>
              <a:path w="552450" h="462280">
                <a:moveTo>
                  <a:pt x="496653" y="52611"/>
                </a:moveTo>
                <a:lnTo>
                  <a:pt x="490783" y="45549"/>
                </a:lnTo>
                <a:lnTo>
                  <a:pt x="1524" y="453389"/>
                </a:lnTo>
                <a:lnTo>
                  <a:pt x="0" y="457199"/>
                </a:lnTo>
                <a:lnTo>
                  <a:pt x="1524" y="460247"/>
                </a:lnTo>
                <a:lnTo>
                  <a:pt x="4572" y="461771"/>
                </a:lnTo>
                <a:lnTo>
                  <a:pt x="7620" y="461009"/>
                </a:lnTo>
                <a:lnTo>
                  <a:pt x="496653" y="52611"/>
                </a:lnTo>
                <a:close/>
              </a:path>
              <a:path w="552450" h="462280">
                <a:moveTo>
                  <a:pt x="552450" y="0"/>
                </a:moveTo>
                <a:lnTo>
                  <a:pt x="469392" y="19811"/>
                </a:lnTo>
                <a:lnTo>
                  <a:pt x="490783" y="45549"/>
                </a:lnTo>
                <a:lnTo>
                  <a:pt x="500634" y="37337"/>
                </a:lnTo>
                <a:lnTo>
                  <a:pt x="504444" y="35813"/>
                </a:lnTo>
                <a:lnTo>
                  <a:pt x="507492" y="38099"/>
                </a:lnTo>
                <a:lnTo>
                  <a:pt x="508254" y="41147"/>
                </a:lnTo>
                <a:lnTo>
                  <a:pt x="508254" y="66567"/>
                </a:lnTo>
                <a:lnTo>
                  <a:pt x="518160" y="78485"/>
                </a:lnTo>
                <a:lnTo>
                  <a:pt x="552450" y="0"/>
                </a:lnTo>
                <a:close/>
              </a:path>
              <a:path w="552450" h="462280">
                <a:moveTo>
                  <a:pt x="508254" y="41147"/>
                </a:moveTo>
                <a:lnTo>
                  <a:pt x="507492" y="38099"/>
                </a:lnTo>
                <a:lnTo>
                  <a:pt x="504444" y="35813"/>
                </a:lnTo>
                <a:lnTo>
                  <a:pt x="500634" y="37337"/>
                </a:lnTo>
                <a:lnTo>
                  <a:pt x="490783" y="45549"/>
                </a:lnTo>
                <a:lnTo>
                  <a:pt x="496653" y="52611"/>
                </a:lnTo>
                <a:lnTo>
                  <a:pt x="506730" y="44195"/>
                </a:lnTo>
                <a:lnTo>
                  <a:pt x="508254" y="41147"/>
                </a:lnTo>
                <a:close/>
              </a:path>
              <a:path w="552450" h="462280">
                <a:moveTo>
                  <a:pt x="508254" y="66567"/>
                </a:moveTo>
                <a:lnTo>
                  <a:pt x="508254" y="41147"/>
                </a:lnTo>
                <a:lnTo>
                  <a:pt x="506730" y="44195"/>
                </a:lnTo>
                <a:lnTo>
                  <a:pt x="496653" y="52611"/>
                </a:lnTo>
                <a:lnTo>
                  <a:pt x="508254" y="665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148463" y="2866644"/>
            <a:ext cx="568960" cy="340360"/>
          </a:xfrm>
          <a:custGeom>
            <a:avLst/>
            <a:gdLst/>
            <a:ahLst/>
            <a:cxnLst/>
            <a:rect l="l" t="t" r="r" b="b"/>
            <a:pathLst>
              <a:path w="568959" h="340360">
                <a:moveTo>
                  <a:pt x="505015" y="296813"/>
                </a:moveTo>
                <a:lnTo>
                  <a:pt x="7620" y="762"/>
                </a:lnTo>
                <a:lnTo>
                  <a:pt x="3810" y="0"/>
                </a:lnTo>
                <a:lnTo>
                  <a:pt x="762" y="2286"/>
                </a:lnTo>
                <a:lnTo>
                  <a:pt x="0" y="6096"/>
                </a:lnTo>
                <a:lnTo>
                  <a:pt x="2286" y="9144"/>
                </a:lnTo>
                <a:lnTo>
                  <a:pt x="500144" y="305027"/>
                </a:lnTo>
                <a:lnTo>
                  <a:pt x="505015" y="296813"/>
                </a:lnTo>
                <a:close/>
              </a:path>
              <a:path w="568959" h="340360">
                <a:moveTo>
                  <a:pt x="518160" y="336259"/>
                </a:moveTo>
                <a:lnTo>
                  <a:pt x="518160" y="310134"/>
                </a:lnTo>
                <a:lnTo>
                  <a:pt x="515112" y="312420"/>
                </a:lnTo>
                <a:lnTo>
                  <a:pt x="511302" y="311658"/>
                </a:lnTo>
                <a:lnTo>
                  <a:pt x="500144" y="305027"/>
                </a:lnTo>
                <a:lnTo>
                  <a:pt x="483108" y="333755"/>
                </a:lnTo>
                <a:lnTo>
                  <a:pt x="518160" y="336259"/>
                </a:lnTo>
                <a:close/>
              </a:path>
              <a:path w="568959" h="340360">
                <a:moveTo>
                  <a:pt x="518160" y="310134"/>
                </a:moveTo>
                <a:lnTo>
                  <a:pt x="518160" y="306323"/>
                </a:lnTo>
                <a:lnTo>
                  <a:pt x="515874" y="303276"/>
                </a:lnTo>
                <a:lnTo>
                  <a:pt x="505015" y="296813"/>
                </a:lnTo>
                <a:lnTo>
                  <a:pt x="500144" y="305027"/>
                </a:lnTo>
                <a:lnTo>
                  <a:pt x="511302" y="311658"/>
                </a:lnTo>
                <a:lnTo>
                  <a:pt x="515112" y="312420"/>
                </a:lnTo>
                <a:lnTo>
                  <a:pt x="518160" y="310134"/>
                </a:lnTo>
                <a:close/>
              </a:path>
              <a:path w="568959" h="340360">
                <a:moveTo>
                  <a:pt x="568452" y="339852"/>
                </a:moveTo>
                <a:lnTo>
                  <a:pt x="521970" y="268223"/>
                </a:lnTo>
                <a:lnTo>
                  <a:pt x="505015" y="296813"/>
                </a:lnTo>
                <a:lnTo>
                  <a:pt x="515874" y="303276"/>
                </a:lnTo>
                <a:lnTo>
                  <a:pt x="518160" y="306323"/>
                </a:lnTo>
                <a:lnTo>
                  <a:pt x="518160" y="336259"/>
                </a:lnTo>
                <a:lnTo>
                  <a:pt x="568452" y="3398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5722753" y="6769472"/>
            <a:ext cx="482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内存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052187" y="6769472"/>
            <a:ext cx="482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磁盘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680587" y="4818534"/>
            <a:ext cx="381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微软雅黑"/>
                <a:cs typeface="微软雅黑"/>
              </a:rPr>
              <a:t>输出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625987" y="4748021"/>
            <a:ext cx="2670175" cy="1922780"/>
          </a:xfrm>
          <a:custGeom>
            <a:avLst/>
            <a:gdLst/>
            <a:ahLst/>
            <a:cxnLst/>
            <a:rect l="l" t="t" r="r" b="b"/>
            <a:pathLst>
              <a:path w="2670175" h="1922779">
                <a:moveTo>
                  <a:pt x="0" y="1922526"/>
                </a:moveTo>
                <a:lnTo>
                  <a:pt x="0" y="0"/>
                </a:lnTo>
                <a:lnTo>
                  <a:pt x="2670048" y="0"/>
                </a:lnTo>
                <a:lnTo>
                  <a:pt x="2670048" y="1922526"/>
                </a:lnTo>
                <a:lnTo>
                  <a:pt x="0" y="192252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7788535" y="4425908"/>
            <a:ext cx="8388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结果关系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032888" y="5074022"/>
            <a:ext cx="176530" cy="678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5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1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1" dirty="0">
                <a:latin typeface="微软雅黑"/>
                <a:cs typeface="微软雅黑"/>
              </a:rPr>
              <a:t>2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001639" y="6290174"/>
            <a:ext cx="1841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K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521593" y="5751576"/>
            <a:ext cx="379730" cy="76200"/>
          </a:xfrm>
          <a:custGeom>
            <a:avLst/>
            <a:gdLst/>
            <a:ahLst/>
            <a:cxnLst/>
            <a:rect l="l" t="t" r="r" b="b"/>
            <a:pathLst>
              <a:path w="379729" h="76200">
                <a:moveTo>
                  <a:pt x="303275" y="38100"/>
                </a:moveTo>
                <a:lnTo>
                  <a:pt x="294086" y="31242"/>
                </a:lnTo>
                <a:lnTo>
                  <a:pt x="0" y="31242"/>
                </a:lnTo>
                <a:lnTo>
                  <a:pt x="0" y="44196"/>
                </a:lnTo>
                <a:lnTo>
                  <a:pt x="295107" y="44196"/>
                </a:lnTo>
                <a:lnTo>
                  <a:pt x="303275" y="38100"/>
                </a:lnTo>
                <a:close/>
              </a:path>
              <a:path w="379729" h="76200">
                <a:moveTo>
                  <a:pt x="379475" y="38100"/>
                </a:moveTo>
                <a:lnTo>
                  <a:pt x="252222" y="0"/>
                </a:lnTo>
                <a:lnTo>
                  <a:pt x="294086" y="31242"/>
                </a:lnTo>
                <a:lnTo>
                  <a:pt x="303275" y="31242"/>
                </a:lnTo>
                <a:lnTo>
                  <a:pt x="303275" y="60914"/>
                </a:lnTo>
                <a:lnTo>
                  <a:pt x="379475" y="38100"/>
                </a:lnTo>
                <a:close/>
              </a:path>
              <a:path w="379729" h="76200">
                <a:moveTo>
                  <a:pt x="303275" y="60914"/>
                </a:moveTo>
                <a:lnTo>
                  <a:pt x="303275" y="44196"/>
                </a:lnTo>
                <a:lnTo>
                  <a:pt x="295107" y="44196"/>
                </a:lnTo>
                <a:lnTo>
                  <a:pt x="252222" y="76200"/>
                </a:lnTo>
                <a:lnTo>
                  <a:pt x="303275" y="60914"/>
                </a:lnTo>
                <a:close/>
              </a:path>
              <a:path w="379729" h="76200">
                <a:moveTo>
                  <a:pt x="303275" y="38100"/>
                </a:moveTo>
                <a:lnTo>
                  <a:pt x="303275" y="31242"/>
                </a:lnTo>
                <a:lnTo>
                  <a:pt x="294086" y="31242"/>
                </a:lnTo>
                <a:lnTo>
                  <a:pt x="303275" y="38100"/>
                </a:lnTo>
                <a:close/>
              </a:path>
              <a:path w="379729" h="76200">
                <a:moveTo>
                  <a:pt x="303275" y="44196"/>
                </a:moveTo>
                <a:lnTo>
                  <a:pt x="303275" y="38100"/>
                </a:lnTo>
                <a:lnTo>
                  <a:pt x="295107" y="44196"/>
                </a:lnTo>
                <a:lnTo>
                  <a:pt x="303275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142098" y="5138165"/>
            <a:ext cx="608330" cy="76200"/>
          </a:xfrm>
          <a:custGeom>
            <a:avLst/>
            <a:gdLst/>
            <a:ahLst/>
            <a:cxnLst/>
            <a:rect l="l" t="t" r="r" b="b"/>
            <a:pathLst>
              <a:path w="608329" h="76200">
                <a:moveTo>
                  <a:pt x="531876" y="38100"/>
                </a:moveTo>
                <a:lnTo>
                  <a:pt x="523707" y="32004"/>
                </a:lnTo>
                <a:lnTo>
                  <a:pt x="0" y="32004"/>
                </a:lnTo>
                <a:lnTo>
                  <a:pt x="0" y="44958"/>
                </a:lnTo>
                <a:lnTo>
                  <a:pt x="522686" y="44958"/>
                </a:lnTo>
                <a:lnTo>
                  <a:pt x="531876" y="38100"/>
                </a:lnTo>
                <a:close/>
              </a:path>
              <a:path w="608329" h="76200">
                <a:moveTo>
                  <a:pt x="608076" y="38100"/>
                </a:moveTo>
                <a:lnTo>
                  <a:pt x="480822" y="0"/>
                </a:lnTo>
                <a:lnTo>
                  <a:pt x="523707" y="32004"/>
                </a:lnTo>
                <a:lnTo>
                  <a:pt x="531876" y="32004"/>
                </a:lnTo>
                <a:lnTo>
                  <a:pt x="531876" y="60914"/>
                </a:lnTo>
                <a:lnTo>
                  <a:pt x="608076" y="38100"/>
                </a:lnTo>
                <a:close/>
              </a:path>
              <a:path w="608329" h="76200">
                <a:moveTo>
                  <a:pt x="531876" y="60914"/>
                </a:moveTo>
                <a:lnTo>
                  <a:pt x="531876" y="44958"/>
                </a:lnTo>
                <a:lnTo>
                  <a:pt x="522686" y="44958"/>
                </a:lnTo>
                <a:lnTo>
                  <a:pt x="480822" y="76200"/>
                </a:lnTo>
                <a:lnTo>
                  <a:pt x="531876" y="60914"/>
                </a:lnTo>
                <a:close/>
              </a:path>
              <a:path w="608329" h="76200">
                <a:moveTo>
                  <a:pt x="531876" y="44958"/>
                </a:moveTo>
                <a:lnTo>
                  <a:pt x="531876" y="38100"/>
                </a:lnTo>
                <a:lnTo>
                  <a:pt x="522686" y="44958"/>
                </a:lnTo>
                <a:lnTo>
                  <a:pt x="531876" y="44958"/>
                </a:lnTo>
                <a:close/>
              </a:path>
              <a:path w="608329" h="76200">
                <a:moveTo>
                  <a:pt x="531876" y="38100"/>
                </a:moveTo>
                <a:lnTo>
                  <a:pt x="531876" y="32004"/>
                </a:lnTo>
                <a:lnTo>
                  <a:pt x="523707" y="32004"/>
                </a:lnTo>
                <a:lnTo>
                  <a:pt x="53187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42098" y="5564123"/>
            <a:ext cx="608330" cy="76200"/>
          </a:xfrm>
          <a:custGeom>
            <a:avLst/>
            <a:gdLst/>
            <a:ahLst/>
            <a:cxnLst/>
            <a:rect l="l" t="t" r="r" b="b"/>
            <a:pathLst>
              <a:path w="608329" h="76200">
                <a:moveTo>
                  <a:pt x="531876" y="38100"/>
                </a:moveTo>
                <a:lnTo>
                  <a:pt x="522686" y="31242"/>
                </a:lnTo>
                <a:lnTo>
                  <a:pt x="0" y="31242"/>
                </a:lnTo>
                <a:lnTo>
                  <a:pt x="0" y="44196"/>
                </a:lnTo>
                <a:lnTo>
                  <a:pt x="523707" y="44196"/>
                </a:lnTo>
                <a:lnTo>
                  <a:pt x="531876" y="38100"/>
                </a:lnTo>
                <a:close/>
              </a:path>
              <a:path w="608329" h="76200">
                <a:moveTo>
                  <a:pt x="608076" y="38100"/>
                </a:moveTo>
                <a:lnTo>
                  <a:pt x="480822" y="0"/>
                </a:lnTo>
                <a:lnTo>
                  <a:pt x="522686" y="31242"/>
                </a:lnTo>
                <a:lnTo>
                  <a:pt x="531876" y="31242"/>
                </a:lnTo>
                <a:lnTo>
                  <a:pt x="531876" y="60914"/>
                </a:lnTo>
                <a:lnTo>
                  <a:pt x="608076" y="38100"/>
                </a:lnTo>
                <a:close/>
              </a:path>
              <a:path w="608329" h="76200">
                <a:moveTo>
                  <a:pt x="531876" y="60914"/>
                </a:moveTo>
                <a:lnTo>
                  <a:pt x="531876" y="44196"/>
                </a:lnTo>
                <a:lnTo>
                  <a:pt x="523707" y="44196"/>
                </a:lnTo>
                <a:lnTo>
                  <a:pt x="480822" y="76200"/>
                </a:lnTo>
                <a:lnTo>
                  <a:pt x="531876" y="60914"/>
                </a:lnTo>
                <a:close/>
              </a:path>
              <a:path w="608329" h="76200">
                <a:moveTo>
                  <a:pt x="531876" y="38100"/>
                </a:moveTo>
                <a:lnTo>
                  <a:pt x="531876" y="31242"/>
                </a:lnTo>
                <a:lnTo>
                  <a:pt x="522686" y="31242"/>
                </a:lnTo>
                <a:lnTo>
                  <a:pt x="531876" y="38100"/>
                </a:lnTo>
                <a:close/>
              </a:path>
              <a:path w="608329" h="76200">
                <a:moveTo>
                  <a:pt x="531876" y="44196"/>
                </a:moveTo>
                <a:lnTo>
                  <a:pt x="531876" y="38100"/>
                </a:lnTo>
                <a:lnTo>
                  <a:pt x="523707" y="44196"/>
                </a:lnTo>
                <a:lnTo>
                  <a:pt x="531876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142098" y="6402323"/>
            <a:ext cx="608330" cy="76200"/>
          </a:xfrm>
          <a:custGeom>
            <a:avLst/>
            <a:gdLst/>
            <a:ahLst/>
            <a:cxnLst/>
            <a:rect l="l" t="t" r="r" b="b"/>
            <a:pathLst>
              <a:path w="608329" h="76200">
                <a:moveTo>
                  <a:pt x="531876" y="38100"/>
                </a:moveTo>
                <a:lnTo>
                  <a:pt x="522686" y="31242"/>
                </a:lnTo>
                <a:lnTo>
                  <a:pt x="0" y="31242"/>
                </a:lnTo>
                <a:lnTo>
                  <a:pt x="0" y="44196"/>
                </a:lnTo>
                <a:lnTo>
                  <a:pt x="523707" y="44196"/>
                </a:lnTo>
                <a:lnTo>
                  <a:pt x="531876" y="38100"/>
                </a:lnTo>
                <a:close/>
              </a:path>
              <a:path w="608329" h="76200">
                <a:moveTo>
                  <a:pt x="608076" y="38100"/>
                </a:moveTo>
                <a:lnTo>
                  <a:pt x="480822" y="0"/>
                </a:lnTo>
                <a:lnTo>
                  <a:pt x="522686" y="31242"/>
                </a:lnTo>
                <a:lnTo>
                  <a:pt x="531876" y="31242"/>
                </a:lnTo>
                <a:lnTo>
                  <a:pt x="531876" y="60914"/>
                </a:lnTo>
                <a:lnTo>
                  <a:pt x="608076" y="38100"/>
                </a:lnTo>
                <a:close/>
              </a:path>
              <a:path w="608329" h="76200">
                <a:moveTo>
                  <a:pt x="531876" y="60914"/>
                </a:moveTo>
                <a:lnTo>
                  <a:pt x="531876" y="44196"/>
                </a:lnTo>
                <a:lnTo>
                  <a:pt x="523707" y="44196"/>
                </a:lnTo>
                <a:lnTo>
                  <a:pt x="480822" y="76200"/>
                </a:lnTo>
                <a:lnTo>
                  <a:pt x="531876" y="60914"/>
                </a:lnTo>
                <a:close/>
              </a:path>
              <a:path w="608329" h="76200">
                <a:moveTo>
                  <a:pt x="531876" y="38100"/>
                </a:moveTo>
                <a:lnTo>
                  <a:pt x="531876" y="31242"/>
                </a:lnTo>
                <a:lnTo>
                  <a:pt x="522686" y="31242"/>
                </a:lnTo>
                <a:lnTo>
                  <a:pt x="531876" y="38100"/>
                </a:lnTo>
                <a:close/>
              </a:path>
              <a:path w="608329" h="76200">
                <a:moveTo>
                  <a:pt x="531876" y="44196"/>
                </a:moveTo>
                <a:lnTo>
                  <a:pt x="531876" y="38100"/>
                </a:lnTo>
                <a:lnTo>
                  <a:pt x="523707" y="44196"/>
                </a:lnTo>
                <a:lnTo>
                  <a:pt x="531876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973459" y="6005321"/>
            <a:ext cx="292735" cy="292100"/>
          </a:xfrm>
          <a:custGeom>
            <a:avLst/>
            <a:gdLst/>
            <a:ahLst/>
            <a:cxnLst/>
            <a:rect l="l" t="t" r="r" b="b"/>
            <a:pathLst>
              <a:path w="292735" h="292100">
                <a:moveTo>
                  <a:pt x="0" y="0"/>
                </a:moveTo>
                <a:lnTo>
                  <a:pt x="0" y="291846"/>
                </a:lnTo>
                <a:lnTo>
                  <a:pt x="292608" y="291846"/>
                </a:lnTo>
                <a:lnTo>
                  <a:pt x="292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973459" y="6005321"/>
            <a:ext cx="292735" cy="292100"/>
          </a:xfrm>
          <a:custGeom>
            <a:avLst/>
            <a:gdLst/>
            <a:ahLst/>
            <a:cxnLst/>
            <a:rect l="l" t="t" r="r" b="b"/>
            <a:pathLst>
              <a:path w="292735" h="292100">
                <a:moveTo>
                  <a:pt x="0" y="0"/>
                </a:moveTo>
                <a:lnTo>
                  <a:pt x="0" y="291846"/>
                </a:lnTo>
                <a:lnTo>
                  <a:pt x="292608" y="291846"/>
                </a:lnTo>
                <a:lnTo>
                  <a:pt x="29260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971935" y="5618226"/>
            <a:ext cx="292735" cy="292100"/>
          </a:xfrm>
          <a:custGeom>
            <a:avLst/>
            <a:gdLst/>
            <a:ahLst/>
            <a:cxnLst/>
            <a:rect l="l" t="t" r="r" b="b"/>
            <a:pathLst>
              <a:path w="292735" h="292100">
                <a:moveTo>
                  <a:pt x="0" y="0"/>
                </a:moveTo>
                <a:lnTo>
                  <a:pt x="0" y="291846"/>
                </a:lnTo>
                <a:lnTo>
                  <a:pt x="292608" y="291846"/>
                </a:lnTo>
                <a:lnTo>
                  <a:pt x="292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971935" y="5618226"/>
            <a:ext cx="292735" cy="292100"/>
          </a:xfrm>
          <a:custGeom>
            <a:avLst/>
            <a:gdLst/>
            <a:ahLst/>
            <a:cxnLst/>
            <a:rect l="l" t="t" r="r" b="b"/>
            <a:pathLst>
              <a:path w="292735" h="292100">
                <a:moveTo>
                  <a:pt x="0" y="0"/>
                </a:moveTo>
                <a:lnTo>
                  <a:pt x="0" y="291846"/>
                </a:lnTo>
                <a:lnTo>
                  <a:pt x="292608" y="291846"/>
                </a:lnTo>
                <a:lnTo>
                  <a:pt x="29260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971935" y="5200650"/>
            <a:ext cx="292735" cy="292100"/>
          </a:xfrm>
          <a:custGeom>
            <a:avLst/>
            <a:gdLst/>
            <a:ahLst/>
            <a:cxnLst/>
            <a:rect l="l" t="t" r="r" b="b"/>
            <a:pathLst>
              <a:path w="292735" h="292100">
                <a:moveTo>
                  <a:pt x="0" y="0"/>
                </a:moveTo>
                <a:lnTo>
                  <a:pt x="0" y="291846"/>
                </a:lnTo>
                <a:lnTo>
                  <a:pt x="292608" y="291846"/>
                </a:lnTo>
                <a:lnTo>
                  <a:pt x="292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971935" y="5200650"/>
            <a:ext cx="292735" cy="292100"/>
          </a:xfrm>
          <a:custGeom>
            <a:avLst/>
            <a:gdLst/>
            <a:ahLst/>
            <a:cxnLst/>
            <a:rect l="l" t="t" r="r" b="b"/>
            <a:pathLst>
              <a:path w="292735" h="292100">
                <a:moveTo>
                  <a:pt x="0" y="0"/>
                </a:moveTo>
                <a:lnTo>
                  <a:pt x="0" y="291846"/>
                </a:lnTo>
                <a:lnTo>
                  <a:pt x="292608" y="291846"/>
                </a:lnTo>
                <a:lnTo>
                  <a:pt x="29260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529213" y="5368290"/>
            <a:ext cx="416559" cy="416559"/>
          </a:xfrm>
          <a:custGeom>
            <a:avLst/>
            <a:gdLst/>
            <a:ahLst/>
            <a:cxnLst/>
            <a:rect l="l" t="t" r="r" b="b"/>
            <a:pathLst>
              <a:path w="416560" h="416560">
                <a:moveTo>
                  <a:pt x="365379" y="57530"/>
                </a:moveTo>
                <a:lnTo>
                  <a:pt x="358902" y="51053"/>
                </a:lnTo>
                <a:lnTo>
                  <a:pt x="1524" y="408431"/>
                </a:lnTo>
                <a:lnTo>
                  <a:pt x="0" y="411479"/>
                </a:lnTo>
                <a:lnTo>
                  <a:pt x="1524" y="414527"/>
                </a:lnTo>
                <a:lnTo>
                  <a:pt x="4572" y="416051"/>
                </a:lnTo>
                <a:lnTo>
                  <a:pt x="8382" y="414527"/>
                </a:lnTo>
                <a:lnTo>
                  <a:pt x="365379" y="57530"/>
                </a:lnTo>
                <a:close/>
              </a:path>
              <a:path w="416560" h="416560">
                <a:moveTo>
                  <a:pt x="416052" y="0"/>
                </a:moveTo>
                <a:lnTo>
                  <a:pt x="335280" y="27431"/>
                </a:lnTo>
                <a:lnTo>
                  <a:pt x="358902" y="51053"/>
                </a:lnTo>
                <a:lnTo>
                  <a:pt x="368046" y="41909"/>
                </a:lnTo>
                <a:lnTo>
                  <a:pt x="371094" y="40385"/>
                </a:lnTo>
                <a:lnTo>
                  <a:pt x="374142" y="41909"/>
                </a:lnTo>
                <a:lnTo>
                  <a:pt x="375666" y="44957"/>
                </a:lnTo>
                <a:lnTo>
                  <a:pt x="375666" y="67817"/>
                </a:lnTo>
                <a:lnTo>
                  <a:pt x="389382" y="81533"/>
                </a:lnTo>
                <a:lnTo>
                  <a:pt x="416052" y="0"/>
                </a:lnTo>
                <a:close/>
              </a:path>
              <a:path w="416560" h="416560">
                <a:moveTo>
                  <a:pt x="375666" y="44957"/>
                </a:moveTo>
                <a:lnTo>
                  <a:pt x="374142" y="41909"/>
                </a:lnTo>
                <a:lnTo>
                  <a:pt x="371094" y="40385"/>
                </a:lnTo>
                <a:lnTo>
                  <a:pt x="368046" y="41909"/>
                </a:lnTo>
                <a:lnTo>
                  <a:pt x="358902" y="51053"/>
                </a:lnTo>
                <a:lnTo>
                  <a:pt x="365379" y="57530"/>
                </a:lnTo>
                <a:lnTo>
                  <a:pt x="374142" y="48767"/>
                </a:lnTo>
                <a:lnTo>
                  <a:pt x="375666" y="44957"/>
                </a:lnTo>
                <a:close/>
              </a:path>
              <a:path w="416560" h="416560">
                <a:moveTo>
                  <a:pt x="375666" y="67817"/>
                </a:moveTo>
                <a:lnTo>
                  <a:pt x="375666" y="44957"/>
                </a:lnTo>
                <a:lnTo>
                  <a:pt x="374142" y="48767"/>
                </a:lnTo>
                <a:lnTo>
                  <a:pt x="365379" y="57530"/>
                </a:lnTo>
                <a:lnTo>
                  <a:pt x="375666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518545" y="5776721"/>
            <a:ext cx="445770" cy="325755"/>
          </a:xfrm>
          <a:custGeom>
            <a:avLst/>
            <a:gdLst/>
            <a:ahLst/>
            <a:cxnLst/>
            <a:rect l="l" t="t" r="r" b="b"/>
            <a:pathLst>
              <a:path w="445770" h="325754">
                <a:moveTo>
                  <a:pt x="386865" y="276861"/>
                </a:moveTo>
                <a:lnTo>
                  <a:pt x="6858" y="762"/>
                </a:lnTo>
                <a:lnTo>
                  <a:pt x="3810" y="0"/>
                </a:lnTo>
                <a:lnTo>
                  <a:pt x="762" y="1524"/>
                </a:lnTo>
                <a:lnTo>
                  <a:pt x="0" y="5334"/>
                </a:lnTo>
                <a:lnTo>
                  <a:pt x="1524" y="8382"/>
                </a:lnTo>
                <a:lnTo>
                  <a:pt x="381451" y="284423"/>
                </a:lnTo>
                <a:lnTo>
                  <a:pt x="386865" y="276861"/>
                </a:lnTo>
                <a:close/>
              </a:path>
              <a:path w="445770" h="325754">
                <a:moveTo>
                  <a:pt x="399288" y="317767"/>
                </a:moveTo>
                <a:lnTo>
                  <a:pt x="399288" y="287273"/>
                </a:lnTo>
                <a:lnTo>
                  <a:pt x="398526" y="291084"/>
                </a:lnTo>
                <a:lnTo>
                  <a:pt x="395478" y="292608"/>
                </a:lnTo>
                <a:lnTo>
                  <a:pt x="391668" y="291846"/>
                </a:lnTo>
                <a:lnTo>
                  <a:pt x="381451" y="284423"/>
                </a:lnTo>
                <a:lnTo>
                  <a:pt x="361950" y="311658"/>
                </a:lnTo>
                <a:lnTo>
                  <a:pt x="399288" y="317767"/>
                </a:lnTo>
                <a:close/>
              </a:path>
              <a:path w="445770" h="325754">
                <a:moveTo>
                  <a:pt x="399288" y="287273"/>
                </a:moveTo>
                <a:lnTo>
                  <a:pt x="397002" y="284226"/>
                </a:lnTo>
                <a:lnTo>
                  <a:pt x="386865" y="276861"/>
                </a:lnTo>
                <a:lnTo>
                  <a:pt x="381451" y="284423"/>
                </a:lnTo>
                <a:lnTo>
                  <a:pt x="391668" y="291846"/>
                </a:lnTo>
                <a:lnTo>
                  <a:pt x="395478" y="292608"/>
                </a:lnTo>
                <a:lnTo>
                  <a:pt x="398526" y="291084"/>
                </a:lnTo>
                <a:lnTo>
                  <a:pt x="399288" y="287273"/>
                </a:lnTo>
                <a:close/>
              </a:path>
              <a:path w="445770" h="325754">
                <a:moveTo>
                  <a:pt x="445770" y="325373"/>
                </a:moveTo>
                <a:lnTo>
                  <a:pt x="406146" y="249936"/>
                </a:lnTo>
                <a:lnTo>
                  <a:pt x="386865" y="276861"/>
                </a:lnTo>
                <a:lnTo>
                  <a:pt x="397002" y="284226"/>
                </a:lnTo>
                <a:lnTo>
                  <a:pt x="399288" y="287273"/>
                </a:lnTo>
                <a:lnTo>
                  <a:pt x="399288" y="317767"/>
                </a:lnTo>
                <a:lnTo>
                  <a:pt x="445770" y="325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718427" y="6008370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6"/>
                </a:lnTo>
                <a:lnTo>
                  <a:pt x="291846" y="291846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718427" y="6008370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6"/>
                </a:lnTo>
                <a:lnTo>
                  <a:pt x="291846" y="291846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716915" y="5621273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6"/>
                </a:lnTo>
                <a:lnTo>
                  <a:pt x="291846" y="291846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716915" y="5621273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6"/>
                </a:lnTo>
                <a:lnTo>
                  <a:pt x="291846" y="291846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716915" y="5203697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6"/>
                </a:lnTo>
                <a:lnTo>
                  <a:pt x="291846" y="291846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716915" y="5203697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6"/>
                </a:lnTo>
                <a:lnTo>
                  <a:pt x="291846" y="291846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5768987" y="5070347"/>
            <a:ext cx="401955" cy="1323975"/>
          </a:xfrm>
          <a:prstGeom prst="rect">
            <a:avLst/>
          </a:prstGeom>
          <a:ln w="9525">
            <a:solidFill>
              <a:srgbClr val="6666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3980" marR="86360">
              <a:lnSpc>
                <a:spcPct val="200599"/>
              </a:lnSpc>
            </a:pPr>
            <a:r>
              <a:rPr sz="1600" b="1" dirty="0">
                <a:latin typeface="微软雅黑"/>
                <a:cs typeface="微软雅黑"/>
              </a:rPr>
              <a:t>处 理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250065" y="5305044"/>
            <a:ext cx="478155" cy="76200"/>
          </a:xfrm>
          <a:custGeom>
            <a:avLst/>
            <a:gdLst/>
            <a:ahLst/>
            <a:cxnLst/>
            <a:rect l="l" t="t" r="r" b="b"/>
            <a:pathLst>
              <a:path w="478154" h="76200">
                <a:moveTo>
                  <a:pt x="419100" y="38099"/>
                </a:moveTo>
                <a:lnTo>
                  <a:pt x="417576" y="35051"/>
                </a:lnTo>
                <a:lnTo>
                  <a:pt x="41452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414528" y="42671"/>
                </a:lnTo>
                <a:lnTo>
                  <a:pt x="417576" y="41909"/>
                </a:lnTo>
                <a:lnTo>
                  <a:pt x="419100" y="38099"/>
                </a:lnTo>
                <a:close/>
              </a:path>
              <a:path w="478154" h="76200">
                <a:moveTo>
                  <a:pt x="477774" y="38099"/>
                </a:moveTo>
                <a:lnTo>
                  <a:pt x="401574" y="0"/>
                </a:lnTo>
                <a:lnTo>
                  <a:pt x="401574" y="33527"/>
                </a:lnTo>
                <a:lnTo>
                  <a:pt x="414528" y="33527"/>
                </a:lnTo>
                <a:lnTo>
                  <a:pt x="417576" y="35051"/>
                </a:lnTo>
                <a:lnTo>
                  <a:pt x="419100" y="38099"/>
                </a:lnTo>
                <a:lnTo>
                  <a:pt x="419100" y="67436"/>
                </a:lnTo>
                <a:lnTo>
                  <a:pt x="477774" y="38099"/>
                </a:lnTo>
                <a:close/>
              </a:path>
              <a:path w="478154" h="76200">
                <a:moveTo>
                  <a:pt x="419100" y="67436"/>
                </a:moveTo>
                <a:lnTo>
                  <a:pt x="419100" y="38099"/>
                </a:lnTo>
                <a:lnTo>
                  <a:pt x="417576" y="41909"/>
                </a:lnTo>
                <a:lnTo>
                  <a:pt x="414528" y="42671"/>
                </a:lnTo>
                <a:lnTo>
                  <a:pt x="401574" y="42671"/>
                </a:lnTo>
                <a:lnTo>
                  <a:pt x="401574" y="76199"/>
                </a:lnTo>
                <a:lnTo>
                  <a:pt x="41910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259209" y="5711190"/>
            <a:ext cx="478155" cy="76200"/>
          </a:xfrm>
          <a:custGeom>
            <a:avLst/>
            <a:gdLst/>
            <a:ahLst/>
            <a:cxnLst/>
            <a:rect l="l" t="t" r="r" b="b"/>
            <a:pathLst>
              <a:path w="478154" h="76200">
                <a:moveTo>
                  <a:pt x="419100" y="38100"/>
                </a:moveTo>
                <a:lnTo>
                  <a:pt x="418338" y="35052"/>
                </a:lnTo>
                <a:lnTo>
                  <a:pt x="414528" y="33528"/>
                </a:lnTo>
                <a:lnTo>
                  <a:pt x="5334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5334" y="43434"/>
                </a:lnTo>
                <a:lnTo>
                  <a:pt x="414528" y="43434"/>
                </a:lnTo>
                <a:lnTo>
                  <a:pt x="418338" y="41910"/>
                </a:lnTo>
                <a:lnTo>
                  <a:pt x="419100" y="38100"/>
                </a:lnTo>
                <a:close/>
              </a:path>
              <a:path w="478154" h="76200">
                <a:moveTo>
                  <a:pt x="477774" y="38100"/>
                </a:moveTo>
                <a:lnTo>
                  <a:pt x="401574" y="0"/>
                </a:lnTo>
                <a:lnTo>
                  <a:pt x="401574" y="33528"/>
                </a:lnTo>
                <a:lnTo>
                  <a:pt x="414528" y="33528"/>
                </a:lnTo>
                <a:lnTo>
                  <a:pt x="418338" y="35052"/>
                </a:lnTo>
                <a:lnTo>
                  <a:pt x="419100" y="38100"/>
                </a:lnTo>
                <a:lnTo>
                  <a:pt x="419100" y="67437"/>
                </a:lnTo>
                <a:lnTo>
                  <a:pt x="477774" y="38100"/>
                </a:lnTo>
                <a:close/>
              </a:path>
              <a:path w="478154" h="76200">
                <a:moveTo>
                  <a:pt x="419100" y="67437"/>
                </a:moveTo>
                <a:lnTo>
                  <a:pt x="419100" y="38100"/>
                </a:lnTo>
                <a:lnTo>
                  <a:pt x="418338" y="41910"/>
                </a:lnTo>
                <a:lnTo>
                  <a:pt x="414528" y="43434"/>
                </a:lnTo>
                <a:lnTo>
                  <a:pt x="401574" y="43434"/>
                </a:lnTo>
                <a:lnTo>
                  <a:pt x="401574" y="76200"/>
                </a:lnTo>
                <a:lnTo>
                  <a:pt x="41910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269115" y="6118097"/>
            <a:ext cx="478155" cy="76200"/>
          </a:xfrm>
          <a:custGeom>
            <a:avLst/>
            <a:gdLst/>
            <a:ahLst/>
            <a:cxnLst/>
            <a:rect l="l" t="t" r="r" b="b"/>
            <a:pathLst>
              <a:path w="478154" h="76200">
                <a:moveTo>
                  <a:pt x="419100" y="38099"/>
                </a:moveTo>
                <a:lnTo>
                  <a:pt x="417576" y="34289"/>
                </a:lnTo>
                <a:lnTo>
                  <a:pt x="414528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414528" y="42671"/>
                </a:lnTo>
                <a:lnTo>
                  <a:pt x="417576" y="41147"/>
                </a:lnTo>
                <a:lnTo>
                  <a:pt x="419100" y="38099"/>
                </a:lnTo>
                <a:close/>
              </a:path>
              <a:path w="478154" h="76200">
                <a:moveTo>
                  <a:pt x="477774" y="38099"/>
                </a:moveTo>
                <a:lnTo>
                  <a:pt x="401574" y="0"/>
                </a:lnTo>
                <a:lnTo>
                  <a:pt x="401574" y="33527"/>
                </a:lnTo>
                <a:lnTo>
                  <a:pt x="414528" y="33527"/>
                </a:lnTo>
                <a:lnTo>
                  <a:pt x="417576" y="34289"/>
                </a:lnTo>
                <a:lnTo>
                  <a:pt x="419100" y="38099"/>
                </a:lnTo>
                <a:lnTo>
                  <a:pt x="419100" y="67436"/>
                </a:lnTo>
                <a:lnTo>
                  <a:pt x="477774" y="38099"/>
                </a:lnTo>
                <a:close/>
              </a:path>
              <a:path w="478154" h="76200">
                <a:moveTo>
                  <a:pt x="419100" y="67436"/>
                </a:moveTo>
                <a:lnTo>
                  <a:pt x="419100" y="38099"/>
                </a:lnTo>
                <a:lnTo>
                  <a:pt x="417576" y="41147"/>
                </a:lnTo>
                <a:lnTo>
                  <a:pt x="414528" y="42671"/>
                </a:lnTo>
                <a:lnTo>
                  <a:pt x="401574" y="42671"/>
                </a:lnTo>
                <a:lnTo>
                  <a:pt x="401574" y="76199"/>
                </a:lnTo>
                <a:lnTo>
                  <a:pt x="41910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161417" y="5784341"/>
            <a:ext cx="478155" cy="76200"/>
          </a:xfrm>
          <a:custGeom>
            <a:avLst/>
            <a:gdLst/>
            <a:ahLst/>
            <a:cxnLst/>
            <a:rect l="l" t="t" r="r" b="b"/>
            <a:pathLst>
              <a:path w="478154" h="76200">
                <a:moveTo>
                  <a:pt x="419100" y="38100"/>
                </a:moveTo>
                <a:lnTo>
                  <a:pt x="417576" y="35052"/>
                </a:lnTo>
                <a:lnTo>
                  <a:pt x="413766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3434"/>
                </a:lnTo>
                <a:lnTo>
                  <a:pt x="413766" y="43434"/>
                </a:lnTo>
                <a:lnTo>
                  <a:pt x="417576" y="41910"/>
                </a:lnTo>
                <a:lnTo>
                  <a:pt x="419100" y="38100"/>
                </a:lnTo>
                <a:close/>
              </a:path>
              <a:path w="478154" h="76200">
                <a:moveTo>
                  <a:pt x="477774" y="38100"/>
                </a:moveTo>
                <a:lnTo>
                  <a:pt x="401574" y="0"/>
                </a:lnTo>
                <a:lnTo>
                  <a:pt x="401574" y="33528"/>
                </a:lnTo>
                <a:lnTo>
                  <a:pt x="413766" y="33528"/>
                </a:lnTo>
                <a:lnTo>
                  <a:pt x="417576" y="35052"/>
                </a:lnTo>
                <a:lnTo>
                  <a:pt x="419100" y="38100"/>
                </a:lnTo>
                <a:lnTo>
                  <a:pt x="419100" y="67437"/>
                </a:lnTo>
                <a:lnTo>
                  <a:pt x="477774" y="38100"/>
                </a:lnTo>
                <a:close/>
              </a:path>
              <a:path w="478154" h="76200">
                <a:moveTo>
                  <a:pt x="419100" y="67437"/>
                </a:moveTo>
                <a:lnTo>
                  <a:pt x="419100" y="38100"/>
                </a:lnTo>
                <a:lnTo>
                  <a:pt x="417576" y="41910"/>
                </a:lnTo>
                <a:lnTo>
                  <a:pt x="413766" y="43434"/>
                </a:lnTo>
                <a:lnTo>
                  <a:pt x="401574" y="43434"/>
                </a:lnTo>
                <a:lnTo>
                  <a:pt x="401574" y="76200"/>
                </a:lnTo>
                <a:lnTo>
                  <a:pt x="41910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164465" y="5343144"/>
            <a:ext cx="552450" cy="462280"/>
          </a:xfrm>
          <a:custGeom>
            <a:avLst/>
            <a:gdLst/>
            <a:ahLst/>
            <a:cxnLst/>
            <a:rect l="l" t="t" r="r" b="b"/>
            <a:pathLst>
              <a:path w="552450" h="462279">
                <a:moveTo>
                  <a:pt x="496653" y="52611"/>
                </a:moveTo>
                <a:lnTo>
                  <a:pt x="490783" y="45549"/>
                </a:lnTo>
                <a:lnTo>
                  <a:pt x="1524" y="453389"/>
                </a:lnTo>
                <a:lnTo>
                  <a:pt x="0" y="457199"/>
                </a:lnTo>
                <a:lnTo>
                  <a:pt x="762" y="460247"/>
                </a:lnTo>
                <a:lnTo>
                  <a:pt x="4572" y="461771"/>
                </a:lnTo>
                <a:lnTo>
                  <a:pt x="7620" y="461009"/>
                </a:lnTo>
                <a:lnTo>
                  <a:pt x="496653" y="52611"/>
                </a:lnTo>
                <a:close/>
              </a:path>
              <a:path w="552450" h="462279">
                <a:moveTo>
                  <a:pt x="552450" y="0"/>
                </a:moveTo>
                <a:lnTo>
                  <a:pt x="469392" y="19811"/>
                </a:lnTo>
                <a:lnTo>
                  <a:pt x="490783" y="45549"/>
                </a:lnTo>
                <a:lnTo>
                  <a:pt x="500634" y="37337"/>
                </a:lnTo>
                <a:lnTo>
                  <a:pt x="504444" y="35813"/>
                </a:lnTo>
                <a:lnTo>
                  <a:pt x="507492" y="38099"/>
                </a:lnTo>
                <a:lnTo>
                  <a:pt x="508254" y="41147"/>
                </a:lnTo>
                <a:lnTo>
                  <a:pt x="508254" y="66567"/>
                </a:lnTo>
                <a:lnTo>
                  <a:pt x="518160" y="78485"/>
                </a:lnTo>
                <a:lnTo>
                  <a:pt x="552450" y="0"/>
                </a:lnTo>
                <a:close/>
              </a:path>
              <a:path w="552450" h="462279">
                <a:moveTo>
                  <a:pt x="508254" y="41147"/>
                </a:moveTo>
                <a:lnTo>
                  <a:pt x="507492" y="38099"/>
                </a:lnTo>
                <a:lnTo>
                  <a:pt x="504444" y="35813"/>
                </a:lnTo>
                <a:lnTo>
                  <a:pt x="500634" y="37337"/>
                </a:lnTo>
                <a:lnTo>
                  <a:pt x="490783" y="45549"/>
                </a:lnTo>
                <a:lnTo>
                  <a:pt x="496653" y="52611"/>
                </a:lnTo>
                <a:lnTo>
                  <a:pt x="506730" y="44195"/>
                </a:lnTo>
                <a:lnTo>
                  <a:pt x="508254" y="41147"/>
                </a:lnTo>
                <a:close/>
              </a:path>
              <a:path w="552450" h="462279">
                <a:moveTo>
                  <a:pt x="508254" y="66567"/>
                </a:moveTo>
                <a:lnTo>
                  <a:pt x="508254" y="41147"/>
                </a:lnTo>
                <a:lnTo>
                  <a:pt x="506730" y="44195"/>
                </a:lnTo>
                <a:lnTo>
                  <a:pt x="496653" y="52611"/>
                </a:lnTo>
                <a:lnTo>
                  <a:pt x="508254" y="665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153035" y="5819394"/>
            <a:ext cx="568960" cy="340360"/>
          </a:xfrm>
          <a:custGeom>
            <a:avLst/>
            <a:gdLst/>
            <a:ahLst/>
            <a:cxnLst/>
            <a:rect l="l" t="t" r="r" b="b"/>
            <a:pathLst>
              <a:path w="568959" h="340360">
                <a:moveTo>
                  <a:pt x="505773" y="296820"/>
                </a:moveTo>
                <a:lnTo>
                  <a:pt x="7620" y="762"/>
                </a:lnTo>
                <a:lnTo>
                  <a:pt x="3810" y="0"/>
                </a:lnTo>
                <a:lnTo>
                  <a:pt x="762" y="2286"/>
                </a:lnTo>
                <a:lnTo>
                  <a:pt x="0" y="6096"/>
                </a:lnTo>
                <a:lnTo>
                  <a:pt x="2286" y="9144"/>
                </a:lnTo>
                <a:lnTo>
                  <a:pt x="500708" y="305362"/>
                </a:lnTo>
                <a:lnTo>
                  <a:pt x="505773" y="296820"/>
                </a:lnTo>
                <a:close/>
              </a:path>
              <a:path w="568959" h="340360">
                <a:moveTo>
                  <a:pt x="518922" y="336282"/>
                </a:moveTo>
                <a:lnTo>
                  <a:pt x="518922" y="306323"/>
                </a:lnTo>
                <a:lnTo>
                  <a:pt x="518160" y="310134"/>
                </a:lnTo>
                <a:lnTo>
                  <a:pt x="515112" y="312420"/>
                </a:lnTo>
                <a:lnTo>
                  <a:pt x="511302" y="311658"/>
                </a:lnTo>
                <a:lnTo>
                  <a:pt x="500708" y="305362"/>
                </a:lnTo>
                <a:lnTo>
                  <a:pt x="483870" y="333755"/>
                </a:lnTo>
                <a:lnTo>
                  <a:pt x="518922" y="336282"/>
                </a:lnTo>
                <a:close/>
              </a:path>
              <a:path w="568959" h="340360">
                <a:moveTo>
                  <a:pt x="518922" y="306323"/>
                </a:moveTo>
                <a:lnTo>
                  <a:pt x="516636" y="303276"/>
                </a:lnTo>
                <a:lnTo>
                  <a:pt x="505773" y="296820"/>
                </a:lnTo>
                <a:lnTo>
                  <a:pt x="500708" y="305362"/>
                </a:lnTo>
                <a:lnTo>
                  <a:pt x="511302" y="311658"/>
                </a:lnTo>
                <a:lnTo>
                  <a:pt x="515112" y="312420"/>
                </a:lnTo>
                <a:lnTo>
                  <a:pt x="518160" y="310134"/>
                </a:lnTo>
                <a:lnTo>
                  <a:pt x="518922" y="306323"/>
                </a:lnTo>
                <a:close/>
              </a:path>
              <a:path w="568959" h="340360">
                <a:moveTo>
                  <a:pt x="568452" y="339852"/>
                </a:moveTo>
                <a:lnTo>
                  <a:pt x="522732" y="268223"/>
                </a:lnTo>
                <a:lnTo>
                  <a:pt x="505773" y="296820"/>
                </a:lnTo>
                <a:lnTo>
                  <a:pt x="516636" y="303276"/>
                </a:lnTo>
                <a:lnTo>
                  <a:pt x="518922" y="306323"/>
                </a:lnTo>
                <a:lnTo>
                  <a:pt x="518922" y="336282"/>
                </a:lnTo>
                <a:lnTo>
                  <a:pt x="568452" y="3398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3297307" y="4252934"/>
            <a:ext cx="1245870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具有某种特性 的若干子集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220855" y="2354016"/>
            <a:ext cx="1651635" cy="962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划分子集，并使子 集具有某种特性， 如有序或相同散列 </a:t>
            </a:r>
            <a:r>
              <a:rPr sz="1600" b="1" dirty="0">
                <a:latin typeface="微软雅黑"/>
                <a:cs typeface="微软雅黑"/>
              </a:rPr>
              <a:t>值等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249807" y="4840387"/>
            <a:ext cx="1651635" cy="1206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处理全局性内容的 操作，形成结果关 系。如多子集间的 归并排序，相同散 列值子集的操作等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7670939" y="1833372"/>
            <a:ext cx="1275080" cy="132080"/>
          </a:xfrm>
          <a:custGeom>
            <a:avLst/>
            <a:gdLst/>
            <a:ahLst/>
            <a:cxnLst/>
            <a:rect l="l" t="t" r="r" b="b"/>
            <a:pathLst>
              <a:path w="1275079" h="132080">
                <a:moveTo>
                  <a:pt x="637031" y="0"/>
                </a:moveTo>
                <a:lnTo>
                  <a:pt x="584755" y="219"/>
                </a:lnTo>
                <a:lnTo>
                  <a:pt x="533648" y="867"/>
                </a:lnTo>
                <a:lnTo>
                  <a:pt x="483874" y="1926"/>
                </a:lnTo>
                <a:lnTo>
                  <a:pt x="435595" y="3377"/>
                </a:lnTo>
                <a:lnTo>
                  <a:pt x="388977" y="5203"/>
                </a:lnTo>
                <a:lnTo>
                  <a:pt x="344181" y="7386"/>
                </a:lnTo>
                <a:lnTo>
                  <a:pt x="301372" y="9908"/>
                </a:lnTo>
                <a:lnTo>
                  <a:pt x="260713" y="12752"/>
                </a:lnTo>
                <a:lnTo>
                  <a:pt x="222368" y="15901"/>
                </a:lnTo>
                <a:lnTo>
                  <a:pt x="153271" y="23038"/>
                </a:lnTo>
                <a:lnTo>
                  <a:pt x="95389" y="31180"/>
                </a:lnTo>
                <a:lnTo>
                  <a:pt x="50030" y="40183"/>
                </a:lnTo>
                <a:lnTo>
                  <a:pt x="8331" y="54994"/>
                </a:lnTo>
                <a:lnTo>
                  <a:pt x="0" y="65532"/>
                </a:lnTo>
                <a:lnTo>
                  <a:pt x="2110" y="70964"/>
                </a:lnTo>
                <a:lnTo>
                  <a:pt x="50030" y="91320"/>
                </a:lnTo>
                <a:lnTo>
                  <a:pt x="95389" y="100436"/>
                </a:lnTo>
                <a:lnTo>
                  <a:pt x="153271" y="108660"/>
                </a:lnTo>
                <a:lnTo>
                  <a:pt x="222368" y="115855"/>
                </a:lnTo>
                <a:lnTo>
                  <a:pt x="260713" y="119024"/>
                </a:lnTo>
                <a:lnTo>
                  <a:pt x="301372" y="121884"/>
                </a:lnTo>
                <a:lnTo>
                  <a:pt x="344181" y="124419"/>
                </a:lnTo>
                <a:lnTo>
                  <a:pt x="388977" y="126611"/>
                </a:lnTo>
                <a:lnTo>
                  <a:pt x="435595" y="128442"/>
                </a:lnTo>
                <a:lnTo>
                  <a:pt x="483874" y="129897"/>
                </a:lnTo>
                <a:lnTo>
                  <a:pt x="533648" y="130957"/>
                </a:lnTo>
                <a:lnTo>
                  <a:pt x="584755" y="131605"/>
                </a:lnTo>
                <a:lnTo>
                  <a:pt x="637031" y="131826"/>
                </a:lnTo>
                <a:lnTo>
                  <a:pt x="689313" y="131605"/>
                </a:lnTo>
                <a:lnTo>
                  <a:pt x="740436" y="130957"/>
                </a:lnTo>
                <a:lnTo>
                  <a:pt x="790236" y="129897"/>
                </a:lnTo>
                <a:lnTo>
                  <a:pt x="838547" y="128442"/>
                </a:lnTo>
                <a:lnTo>
                  <a:pt x="885205" y="126611"/>
                </a:lnTo>
                <a:lnTo>
                  <a:pt x="930046" y="124419"/>
                </a:lnTo>
                <a:lnTo>
                  <a:pt x="972905" y="121884"/>
                </a:lnTo>
                <a:lnTo>
                  <a:pt x="1013618" y="119024"/>
                </a:lnTo>
                <a:lnTo>
                  <a:pt x="1052019" y="115855"/>
                </a:lnTo>
                <a:lnTo>
                  <a:pt x="1121230" y="108660"/>
                </a:lnTo>
                <a:lnTo>
                  <a:pt x="1179222" y="100436"/>
                </a:lnTo>
                <a:lnTo>
                  <a:pt x="1224676" y="91320"/>
                </a:lnTo>
                <a:lnTo>
                  <a:pt x="1266472" y="76276"/>
                </a:lnTo>
                <a:lnTo>
                  <a:pt x="1274825" y="65531"/>
                </a:lnTo>
                <a:lnTo>
                  <a:pt x="1272710" y="60208"/>
                </a:lnTo>
                <a:lnTo>
                  <a:pt x="1224676" y="40183"/>
                </a:lnTo>
                <a:lnTo>
                  <a:pt x="1179222" y="31180"/>
                </a:lnTo>
                <a:lnTo>
                  <a:pt x="1121230" y="23038"/>
                </a:lnTo>
                <a:lnTo>
                  <a:pt x="1052019" y="15901"/>
                </a:lnTo>
                <a:lnTo>
                  <a:pt x="1013618" y="12752"/>
                </a:lnTo>
                <a:lnTo>
                  <a:pt x="972905" y="9908"/>
                </a:lnTo>
                <a:lnTo>
                  <a:pt x="930046" y="7386"/>
                </a:lnTo>
                <a:lnTo>
                  <a:pt x="885205" y="5203"/>
                </a:lnTo>
                <a:lnTo>
                  <a:pt x="838547" y="3377"/>
                </a:lnTo>
                <a:lnTo>
                  <a:pt x="790236" y="1926"/>
                </a:lnTo>
                <a:lnTo>
                  <a:pt x="740436" y="867"/>
                </a:lnTo>
                <a:lnTo>
                  <a:pt x="689313" y="219"/>
                </a:lnTo>
                <a:lnTo>
                  <a:pt x="637031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663319" y="1899666"/>
            <a:ext cx="0" cy="1718310"/>
          </a:xfrm>
          <a:custGeom>
            <a:avLst/>
            <a:gdLst/>
            <a:ahLst/>
            <a:cxnLst/>
            <a:rect l="l" t="t" r="r" b="b"/>
            <a:pathLst>
              <a:path h="1718310">
                <a:moveTo>
                  <a:pt x="0" y="0"/>
                </a:moveTo>
                <a:lnTo>
                  <a:pt x="0" y="17183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954909" y="1899666"/>
            <a:ext cx="0" cy="1718310"/>
          </a:xfrm>
          <a:custGeom>
            <a:avLst/>
            <a:gdLst/>
            <a:ahLst/>
            <a:cxnLst/>
            <a:rect l="l" t="t" r="r" b="b"/>
            <a:pathLst>
              <a:path h="1718310">
                <a:moveTo>
                  <a:pt x="0" y="0"/>
                </a:moveTo>
                <a:lnTo>
                  <a:pt x="0" y="17183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653413" y="3622547"/>
            <a:ext cx="1292860" cy="117475"/>
          </a:xfrm>
          <a:custGeom>
            <a:avLst/>
            <a:gdLst/>
            <a:ahLst/>
            <a:cxnLst/>
            <a:rect l="l" t="t" r="r" b="b"/>
            <a:pathLst>
              <a:path w="1292859" h="117475">
                <a:moveTo>
                  <a:pt x="1292352" y="0"/>
                </a:moveTo>
                <a:lnTo>
                  <a:pt x="1292352" y="762"/>
                </a:lnTo>
                <a:lnTo>
                  <a:pt x="1292352" y="2286"/>
                </a:lnTo>
                <a:lnTo>
                  <a:pt x="1292352" y="3048"/>
                </a:lnTo>
                <a:lnTo>
                  <a:pt x="1290208" y="12438"/>
                </a:lnTo>
                <a:lnTo>
                  <a:pt x="1259384" y="39221"/>
                </a:lnTo>
                <a:lnTo>
                  <a:pt x="1220178" y="55628"/>
                </a:lnTo>
                <a:lnTo>
                  <a:pt x="1167603" y="70603"/>
                </a:lnTo>
                <a:lnTo>
                  <a:pt x="1102995" y="83915"/>
                </a:lnTo>
                <a:lnTo>
                  <a:pt x="1027688" y="95329"/>
                </a:lnTo>
                <a:lnTo>
                  <a:pt x="986439" y="100251"/>
                </a:lnTo>
                <a:lnTo>
                  <a:pt x="943017" y="104612"/>
                </a:lnTo>
                <a:lnTo>
                  <a:pt x="897588" y="108382"/>
                </a:lnTo>
                <a:lnTo>
                  <a:pt x="850318" y="111532"/>
                </a:lnTo>
                <a:lnTo>
                  <a:pt x="801375" y="114033"/>
                </a:lnTo>
                <a:lnTo>
                  <a:pt x="750926" y="115855"/>
                </a:lnTo>
                <a:lnTo>
                  <a:pt x="699137" y="116969"/>
                </a:lnTo>
                <a:lnTo>
                  <a:pt x="646175" y="117348"/>
                </a:lnTo>
                <a:lnTo>
                  <a:pt x="593214" y="116969"/>
                </a:lnTo>
                <a:lnTo>
                  <a:pt x="541425" y="115855"/>
                </a:lnTo>
                <a:lnTo>
                  <a:pt x="490976" y="114033"/>
                </a:lnTo>
                <a:lnTo>
                  <a:pt x="442033" y="111532"/>
                </a:lnTo>
                <a:lnTo>
                  <a:pt x="394763" y="108382"/>
                </a:lnTo>
                <a:lnTo>
                  <a:pt x="349334" y="104612"/>
                </a:lnTo>
                <a:lnTo>
                  <a:pt x="305912" y="100251"/>
                </a:lnTo>
                <a:lnTo>
                  <a:pt x="264663" y="95329"/>
                </a:lnTo>
                <a:lnTo>
                  <a:pt x="225756" y="89873"/>
                </a:lnTo>
                <a:lnTo>
                  <a:pt x="155632" y="77482"/>
                </a:lnTo>
                <a:lnTo>
                  <a:pt x="96873" y="63309"/>
                </a:lnTo>
                <a:lnTo>
                  <a:pt x="50815" y="47589"/>
                </a:lnTo>
                <a:lnTo>
                  <a:pt x="8464" y="21617"/>
                </a:lnTo>
                <a:lnTo>
                  <a:pt x="0" y="3048"/>
                </a:lnTo>
                <a:lnTo>
                  <a:pt x="0" y="2286"/>
                </a:lnTo>
                <a:lnTo>
                  <a:pt x="0" y="762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558669" y="2076450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6"/>
                </a:lnTo>
                <a:lnTo>
                  <a:pt x="291846" y="291845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558669" y="2076450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6"/>
                </a:lnTo>
                <a:lnTo>
                  <a:pt x="291846" y="291845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558669" y="2533650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6"/>
                </a:lnTo>
                <a:lnTo>
                  <a:pt x="291846" y="291845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558669" y="2533650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6"/>
                </a:lnTo>
                <a:lnTo>
                  <a:pt x="291846" y="291845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8669" y="3295650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6"/>
                </a:lnTo>
                <a:lnTo>
                  <a:pt x="291846" y="291846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558669" y="3295650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6"/>
                </a:lnTo>
                <a:lnTo>
                  <a:pt x="291846" y="291846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8046853" y="2827040"/>
            <a:ext cx="6159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微软雅黑"/>
                <a:cs typeface="微软雅黑"/>
              </a:rPr>
              <a:t>. . .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8154796" y="2076450"/>
            <a:ext cx="292735" cy="292100"/>
          </a:xfrm>
          <a:custGeom>
            <a:avLst/>
            <a:gdLst/>
            <a:ahLst/>
            <a:cxnLst/>
            <a:rect l="l" t="t" r="r" b="b"/>
            <a:pathLst>
              <a:path w="292734" h="292100">
                <a:moveTo>
                  <a:pt x="0" y="0"/>
                </a:moveTo>
                <a:lnTo>
                  <a:pt x="0" y="291845"/>
                </a:lnTo>
                <a:lnTo>
                  <a:pt x="292607" y="291845"/>
                </a:lnTo>
                <a:lnTo>
                  <a:pt x="2926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154796" y="2076450"/>
            <a:ext cx="292735" cy="292100"/>
          </a:xfrm>
          <a:custGeom>
            <a:avLst/>
            <a:gdLst/>
            <a:ahLst/>
            <a:cxnLst/>
            <a:rect l="l" t="t" r="r" b="b"/>
            <a:pathLst>
              <a:path w="292734" h="292100">
                <a:moveTo>
                  <a:pt x="0" y="0"/>
                </a:moveTo>
                <a:lnTo>
                  <a:pt x="0" y="291845"/>
                </a:lnTo>
                <a:lnTo>
                  <a:pt x="292607" y="291845"/>
                </a:lnTo>
                <a:lnTo>
                  <a:pt x="29260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154796" y="2533650"/>
            <a:ext cx="292735" cy="292100"/>
          </a:xfrm>
          <a:custGeom>
            <a:avLst/>
            <a:gdLst/>
            <a:ahLst/>
            <a:cxnLst/>
            <a:rect l="l" t="t" r="r" b="b"/>
            <a:pathLst>
              <a:path w="292734" h="292100">
                <a:moveTo>
                  <a:pt x="0" y="0"/>
                </a:moveTo>
                <a:lnTo>
                  <a:pt x="0" y="291845"/>
                </a:lnTo>
                <a:lnTo>
                  <a:pt x="292607" y="291845"/>
                </a:lnTo>
                <a:lnTo>
                  <a:pt x="292607" y="0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154796" y="2533650"/>
            <a:ext cx="292735" cy="292100"/>
          </a:xfrm>
          <a:custGeom>
            <a:avLst/>
            <a:gdLst/>
            <a:ahLst/>
            <a:cxnLst/>
            <a:rect l="l" t="t" r="r" b="b"/>
            <a:pathLst>
              <a:path w="292734" h="292100">
                <a:moveTo>
                  <a:pt x="0" y="0"/>
                </a:moveTo>
                <a:lnTo>
                  <a:pt x="0" y="291845"/>
                </a:lnTo>
                <a:lnTo>
                  <a:pt x="292607" y="291845"/>
                </a:lnTo>
                <a:lnTo>
                  <a:pt x="29260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154796" y="3295650"/>
            <a:ext cx="292735" cy="292100"/>
          </a:xfrm>
          <a:custGeom>
            <a:avLst/>
            <a:gdLst/>
            <a:ahLst/>
            <a:cxnLst/>
            <a:rect l="l" t="t" r="r" b="b"/>
            <a:pathLst>
              <a:path w="292734" h="292100">
                <a:moveTo>
                  <a:pt x="0" y="0"/>
                </a:moveTo>
                <a:lnTo>
                  <a:pt x="0" y="291846"/>
                </a:lnTo>
                <a:lnTo>
                  <a:pt x="292607" y="291846"/>
                </a:lnTo>
                <a:lnTo>
                  <a:pt x="292607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154796" y="3295650"/>
            <a:ext cx="292735" cy="292100"/>
          </a:xfrm>
          <a:custGeom>
            <a:avLst/>
            <a:gdLst/>
            <a:ahLst/>
            <a:cxnLst/>
            <a:rect l="l" t="t" r="r" b="b"/>
            <a:pathLst>
              <a:path w="292734" h="292100">
                <a:moveTo>
                  <a:pt x="0" y="0"/>
                </a:moveTo>
                <a:lnTo>
                  <a:pt x="0" y="291846"/>
                </a:lnTo>
                <a:lnTo>
                  <a:pt x="292607" y="291846"/>
                </a:lnTo>
                <a:lnTo>
                  <a:pt x="29260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767701" y="2076450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5"/>
                </a:lnTo>
                <a:lnTo>
                  <a:pt x="291846" y="291845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767701" y="2076450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5"/>
                </a:lnTo>
                <a:lnTo>
                  <a:pt x="291846" y="291845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767701" y="2533650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5"/>
                </a:lnTo>
                <a:lnTo>
                  <a:pt x="291846" y="291845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767701" y="2533650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5"/>
                </a:lnTo>
                <a:lnTo>
                  <a:pt x="291846" y="291845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767701" y="3295650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6"/>
                </a:lnTo>
                <a:lnTo>
                  <a:pt x="291846" y="291846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767701" y="3295650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6"/>
                </a:lnTo>
                <a:lnTo>
                  <a:pt x="291846" y="291846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248291" y="4780026"/>
            <a:ext cx="1275080" cy="131445"/>
          </a:xfrm>
          <a:custGeom>
            <a:avLst/>
            <a:gdLst/>
            <a:ahLst/>
            <a:cxnLst/>
            <a:rect l="l" t="t" r="r" b="b"/>
            <a:pathLst>
              <a:path w="1275079" h="131445">
                <a:moveTo>
                  <a:pt x="637032" y="0"/>
                </a:moveTo>
                <a:lnTo>
                  <a:pt x="584755" y="214"/>
                </a:lnTo>
                <a:lnTo>
                  <a:pt x="533648" y="847"/>
                </a:lnTo>
                <a:lnTo>
                  <a:pt x="483874" y="1882"/>
                </a:lnTo>
                <a:lnTo>
                  <a:pt x="435595" y="3304"/>
                </a:lnTo>
                <a:lnTo>
                  <a:pt x="388977" y="5095"/>
                </a:lnTo>
                <a:lnTo>
                  <a:pt x="344181" y="7242"/>
                </a:lnTo>
                <a:lnTo>
                  <a:pt x="301372" y="9726"/>
                </a:lnTo>
                <a:lnTo>
                  <a:pt x="260713" y="12533"/>
                </a:lnTo>
                <a:lnTo>
                  <a:pt x="222368" y="15646"/>
                </a:lnTo>
                <a:lnTo>
                  <a:pt x="153271" y="22727"/>
                </a:lnTo>
                <a:lnTo>
                  <a:pt x="95389" y="30842"/>
                </a:lnTo>
                <a:lnTo>
                  <a:pt x="50030" y="39862"/>
                </a:lnTo>
                <a:lnTo>
                  <a:pt x="8331" y="54809"/>
                </a:lnTo>
                <a:lnTo>
                  <a:pt x="0" y="65532"/>
                </a:lnTo>
                <a:lnTo>
                  <a:pt x="2110" y="70958"/>
                </a:lnTo>
                <a:lnTo>
                  <a:pt x="50030" y="91201"/>
                </a:lnTo>
                <a:lnTo>
                  <a:pt x="95389" y="100221"/>
                </a:lnTo>
                <a:lnTo>
                  <a:pt x="153271" y="108336"/>
                </a:lnTo>
                <a:lnTo>
                  <a:pt x="222368" y="115417"/>
                </a:lnTo>
                <a:lnTo>
                  <a:pt x="260713" y="118530"/>
                </a:lnTo>
                <a:lnTo>
                  <a:pt x="301372" y="121337"/>
                </a:lnTo>
                <a:lnTo>
                  <a:pt x="344181" y="123821"/>
                </a:lnTo>
                <a:lnTo>
                  <a:pt x="388977" y="125968"/>
                </a:lnTo>
                <a:lnTo>
                  <a:pt x="435595" y="127759"/>
                </a:lnTo>
                <a:lnTo>
                  <a:pt x="483874" y="129181"/>
                </a:lnTo>
                <a:lnTo>
                  <a:pt x="533648" y="130216"/>
                </a:lnTo>
                <a:lnTo>
                  <a:pt x="584755" y="130849"/>
                </a:lnTo>
                <a:lnTo>
                  <a:pt x="637032" y="131064"/>
                </a:lnTo>
                <a:lnTo>
                  <a:pt x="689313" y="130849"/>
                </a:lnTo>
                <a:lnTo>
                  <a:pt x="740436" y="130216"/>
                </a:lnTo>
                <a:lnTo>
                  <a:pt x="790236" y="129181"/>
                </a:lnTo>
                <a:lnTo>
                  <a:pt x="838547" y="127759"/>
                </a:lnTo>
                <a:lnTo>
                  <a:pt x="885205" y="125968"/>
                </a:lnTo>
                <a:lnTo>
                  <a:pt x="930046" y="123821"/>
                </a:lnTo>
                <a:lnTo>
                  <a:pt x="972905" y="121337"/>
                </a:lnTo>
                <a:lnTo>
                  <a:pt x="1013618" y="118530"/>
                </a:lnTo>
                <a:lnTo>
                  <a:pt x="1052019" y="115417"/>
                </a:lnTo>
                <a:lnTo>
                  <a:pt x="1121230" y="108336"/>
                </a:lnTo>
                <a:lnTo>
                  <a:pt x="1179222" y="100221"/>
                </a:lnTo>
                <a:lnTo>
                  <a:pt x="1224676" y="91201"/>
                </a:lnTo>
                <a:lnTo>
                  <a:pt x="1266472" y="76254"/>
                </a:lnTo>
                <a:lnTo>
                  <a:pt x="1274826" y="65531"/>
                </a:lnTo>
                <a:lnTo>
                  <a:pt x="1272710" y="60105"/>
                </a:lnTo>
                <a:lnTo>
                  <a:pt x="1224676" y="39862"/>
                </a:lnTo>
                <a:lnTo>
                  <a:pt x="1179222" y="30842"/>
                </a:lnTo>
                <a:lnTo>
                  <a:pt x="1121230" y="22727"/>
                </a:lnTo>
                <a:lnTo>
                  <a:pt x="1052019" y="15646"/>
                </a:lnTo>
                <a:lnTo>
                  <a:pt x="1013618" y="12533"/>
                </a:lnTo>
                <a:lnTo>
                  <a:pt x="972905" y="9726"/>
                </a:lnTo>
                <a:lnTo>
                  <a:pt x="930046" y="7242"/>
                </a:lnTo>
                <a:lnTo>
                  <a:pt x="885205" y="5095"/>
                </a:lnTo>
                <a:lnTo>
                  <a:pt x="838547" y="3304"/>
                </a:lnTo>
                <a:lnTo>
                  <a:pt x="790236" y="1882"/>
                </a:lnTo>
                <a:lnTo>
                  <a:pt x="740436" y="847"/>
                </a:lnTo>
                <a:lnTo>
                  <a:pt x="689313" y="214"/>
                </a:lnTo>
                <a:lnTo>
                  <a:pt x="637032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239909" y="4846320"/>
            <a:ext cx="0" cy="1717675"/>
          </a:xfrm>
          <a:custGeom>
            <a:avLst/>
            <a:gdLst/>
            <a:ahLst/>
            <a:cxnLst/>
            <a:rect l="l" t="t" r="r" b="b"/>
            <a:pathLst>
              <a:path h="1717675">
                <a:moveTo>
                  <a:pt x="0" y="0"/>
                </a:moveTo>
                <a:lnTo>
                  <a:pt x="0" y="17175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532261" y="4846320"/>
            <a:ext cx="0" cy="1717675"/>
          </a:xfrm>
          <a:custGeom>
            <a:avLst/>
            <a:gdLst/>
            <a:ahLst/>
            <a:cxnLst/>
            <a:rect l="l" t="t" r="r" b="b"/>
            <a:pathLst>
              <a:path h="1717675">
                <a:moveTo>
                  <a:pt x="0" y="0"/>
                </a:moveTo>
                <a:lnTo>
                  <a:pt x="0" y="17175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230765" y="6568440"/>
            <a:ext cx="1292860" cy="118110"/>
          </a:xfrm>
          <a:custGeom>
            <a:avLst/>
            <a:gdLst/>
            <a:ahLst/>
            <a:cxnLst/>
            <a:rect l="l" t="t" r="r" b="b"/>
            <a:pathLst>
              <a:path w="1292860" h="118109">
                <a:moveTo>
                  <a:pt x="1291589" y="0"/>
                </a:moveTo>
                <a:lnTo>
                  <a:pt x="1292352" y="1524"/>
                </a:lnTo>
                <a:lnTo>
                  <a:pt x="1292352" y="2286"/>
                </a:lnTo>
                <a:lnTo>
                  <a:pt x="1292352" y="3810"/>
                </a:lnTo>
                <a:lnTo>
                  <a:pt x="1259384" y="39691"/>
                </a:lnTo>
                <a:lnTo>
                  <a:pt x="1220178" y="56054"/>
                </a:lnTo>
                <a:lnTo>
                  <a:pt x="1167603" y="71036"/>
                </a:lnTo>
                <a:lnTo>
                  <a:pt x="1102995" y="84391"/>
                </a:lnTo>
                <a:lnTo>
                  <a:pt x="1027688" y="95871"/>
                </a:lnTo>
                <a:lnTo>
                  <a:pt x="986439" y="100831"/>
                </a:lnTo>
                <a:lnTo>
                  <a:pt x="943017" y="105230"/>
                </a:lnTo>
                <a:lnTo>
                  <a:pt x="897588" y="109037"/>
                </a:lnTo>
                <a:lnTo>
                  <a:pt x="850318" y="112221"/>
                </a:lnTo>
                <a:lnTo>
                  <a:pt x="801375" y="114751"/>
                </a:lnTo>
                <a:lnTo>
                  <a:pt x="750926" y="116596"/>
                </a:lnTo>
                <a:lnTo>
                  <a:pt x="699137" y="117726"/>
                </a:lnTo>
                <a:lnTo>
                  <a:pt x="646175" y="118110"/>
                </a:lnTo>
                <a:lnTo>
                  <a:pt x="593111" y="117726"/>
                </a:lnTo>
                <a:lnTo>
                  <a:pt x="541240" y="116596"/>
                </a:lnTo>
                <a:lnTo>
                  <a:pt x="490728" y="114751"/>
                </a:lnTo>
                <a:lnTo>
                  <a:pt x="441740" y="112221"/>
                </a:lnTo>
                <a:lnTo>
                  <a:pt x="394442" y="109037"/>
                </a:lnTo>
                <a:lnTo>
                  <a:pt x="348998" y="105230"/>
                </a:lnTo>
                <a:lnTo>
                  <a:pt x="305574" y="100831"/>
                </a:lnTo>
                <a:lnTo>
                  <a:pt x="264334" y="95871"/>
                </a:lnTo>
                <a:lnTo>
                  <a:pt x="225445" y="90381"/>
                </a:lnTo>
                <a:lnTo>
                  <a:pt x="155377" y="77932"/>
                </a:lnTo>
                <a:lnTo>
                  <a:pt x="96691" y="63733"/>
                </a:lnTo>
                <a:lnTo>
                  <a:pt x="50708" y="48029"/>
                </a:lnTo>
                <a:lnTo>
                  <a:pt x="8443" y="22194"/>
                </a:lnTo>
                <a:lnTo>
                  <a:pt x="0" y="3810"/>
                </a:lnTo>
                <a:lnTo>
                  <a:pt x="0" y="2286"/>
                </a:lnTo>
                <a:lnTo>
                  <a:pt x="0" y="1524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135259" y="5022341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5" h="292735">
                <a:moveTo>
                  <a:pt x="0" y="0"/>
                </a:moveTo>
                <a:lnTo>
                  <a:pt x="0" y="292608"/>
                </a:lnTo>
                <a:lnTo>
                  <a:pt x="292608" y="292608"/>
                </a:lnTo>
                <a:lnTo>
                  <a:pt x="292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135259" y="5022341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5" h="292735">
                <a:moveTo>
                  <a:pt x="0" y="0"/>
                </a:moveTo>
                <a:lnTo>
                  <a:pt x="0" y="292608"/>
                </a:lnTo>
                <a:lnTo>
                  <a:pt x="292608" y="292608"/>
                </a:lnTo>
                <a:lnTo>
                  <a:pt x="29260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135259" y="5479541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5" h="292735">
                <a:moveTo>
                  <a:pt x="0" y="0"/>
                </a:moveTo>
                <a:lnTo>
                  <a:pt x="0" y="292608"/>
                </a:lnTo>
                <a:lnTo>
                  <a:pt x="292608" y="292608"/>
                </a:lnTo>
                <a:lnTo>
                  <a:pt x="292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135259" y="5479541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5" h="292735">
                <a:moveTo>
                  <a:pt x="0" y="0"/>
                </a:moveTo>
                <a:lnTo>
                  <a:pt x="0" y="292608"/>
                </a:lnTo>
                <a:lnTo>
                  <a:pt x="292608" y="292608"/>
                </a:lnTo>
                <a:lnTo>
                  <a:pt x="29260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135259" y="6241541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5" h="292734">
                <a:moveTo>
                  <a:pt x="0" y="0"/>
                </a:moveTo>
                <a:lnTo>
                  <a:pt x="0" y="292608"/>
                </a:lnTo>
                <a:lnTo>
                  <a:pt x="292608" y="292608"/>
                </a:lnTo>
                <a:lnTo>
                  <a:pt x="292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135259" y="6241541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5" h="292734">
                <a:moveTo>
                  <a:pt x="0" y="0"/>
                </a:moveTo>
                <a:lnTo>
                  <a:pt x="0" y="292608"/>
                </a:lnTo>
                <a:lnTo>
                  <a:pt x="292608" y="292608"/>
                </a:lnTo>
                <a:lnTo>
                  <a:pt x="29260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3624205" y="5773694"/>
            <a:ext cx="6159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微软雅黑"/>
                <a:cs typeface="微软雅黑"/>
              </a:rPr>
              <a:t>. . .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3732161" y="5022341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5" h="292735">
                <a:moveTo>
                  <a:pt x="0" y="0"/>
                </a:moveTo>
                <a:lnTo>
                  <a:pt x="0" y="292608"/>
                </a:lnTo>
                <a:lnTo>
                  <a:pt x="292608" y="292608"/>
                </a:lnTo>
                <a:lnTo>
                  <a:pt x="292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732161" y="5022341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5" h="292735">
                <a:moveTo>
                  <a:pt x="0" y="0"/>
                </a:moveTo>
                <a:lnTo>
                  <a:pt x="0" y="292608"/>
                </a:lnTo>
                <a:lnTo>
                  <a:pt x="292608" y="292608"/>
                </a:lnTo>
                <a:lnTo>
                  <a:pt x="29260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732161" y="5479541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5" h="292735">
                <a:moveTo>
                  <a:pt x="0" y="0"/>
                </a:moveTo>
                <a:lnTo>
                  <a:pt x="0" y="292608"/>
                </a:lnTo>
                <a:lnTo>
                  <a:pt x="292608" y="292608"/>
                </a:lnTo>
                <a:lnTo>
                  <a:pt x="292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732161" y="5479541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5" h="292735">
                <a:moveTo>
                  <a:pt x="0" y="0"/>
                </a:moveTo>
                <a:lnTo>
                  <a:pt x="0" y="292608"/>
                </a:lnTo>
                <a:lnTo>
                  <a:pt x="292608" y="292608"/>
                </a:lnTo>
                <a:lnTo>
                  <a:pt x="29260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732161" y="6241541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5" h="292734">
                <a:moveTo>
                  <a:pt x="0" y="0"/>
                </a:moveTo>
                <a:lnTo>
                  <a:pt x="0" y="292608"/>
                </a:lnTo>
                <a:lnTo>
                  <a:pt x="292608" y="292608"/>
                </a:lnTo>
                <a:lnTo>
                  <a:pt x="292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732161" y="6241541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5" h="292734">
                <a:moveTo>
                  <a:pt x="0" y="0"/>
                </a:moveTo>
                <a:lnTo>
                  <a:pt x="0" y="292608"/>
                </a:lnTo>
                <a:lnTo>
                  <a:pt x="292608" y="292608"/>
                </a:lnTo>
                <a:lnTo>
                  <a:pt x="29260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345065" y="5022341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5">
                <a:moveTo>
                  <a:pt x="0" y="0"/>
                </a:moveTo>
                <a:lnTo>
                  <a:pt x="0" y="292608"/>
                </a:lnTo>
                <a:lnTo>
                  <a:pt x="291846" y="292608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345065" y="5022341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5">
                <a:moveTo>
                  <a:pt x="0" y="0"/>
                </a:moveTo>
                <a:lnTo>
                  <a:pt x="0" y="292608"/>
                </a:lnTo>
                <a:lnTo>
                  <a:pt x="291846" y="292608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345065" y="5479541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5">
                <a:moveTo>
                  <a:pt x="0" y="0"/>
                </a:moveTo>
                <a:lnTo>
                  <a:pt x="0" y="292608"/>
                </a:lnTo>
                <a:lnTo>
                  <a:pt x="291846" y="292608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345065" y="5479541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5">
                <a:moveTo>
                  <a:pt x="0" y="0"/>
                </a:moveTo>
                <a:lnTo>
                  <a:pt x="0" y="292608"/>
                </a:lnTo>
                <a:lnTo>
                  <a:pt x="291846" y="292608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345065" y="6241541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4">
                <a:moveTo>
                  <a:pt x="0" y="0"/>
                </a:moveTo>
                <a:lnTo>
                  <a:pt x="0" y="292608"/>
                </a:lnTo>
                <a:lnTo>
                  <a:pt x="291846" y="292608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345065" y="6241541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4">
                <a:moveTo>
                  <a:pt x="0" y="0"/>
                </a:moveTo>
                <a:lnTo>
                  <a:pt x="0" y="292608"/>
                </a:lnTo>
                <a:lnTo>
                  <a:pt x="291846" y="292608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688465" y="4780026"/>
            <a:ext cx="1275080" cy="131445"/>
          </a:xfrm>
          <a:custGeom>
            <a:avLst/>
            <a:gdLst/>
            <a:ahLst/>
            <a:cxnLst/>
            <a:rect l="l" t="t" r="r" b="b"/>
            <a:pathLst>
              <a:path w="1275079" h="131445">
                <a:moveTo>
                  <a:pt x="637031" y="0"/>
                </a:moveTo>
                <a:lnTo>
                  <a:pt x="584755" y="214"/>
                </a:lnTo>
                <a:lnTo>
                  <a:pt x="533648" y="847"/>
                </a:lnTo>
                <a:lnTo>
                  <a:pt x="483874" y="1882"/>
                </a:lnTo>
                <a:lnTo>
                  <a:pt x="435595" y="3304"/>
                </a:lnTo>
                <a:lnTo>
                  <a:pt x="388977" y="5095"/>
                </a:lnTo>
                <a:lnTo>
                  <a:pt x="344181" y="7242"/>
                </a:lnTo>
                <a:lnTo>
                  <a:pt x="301372" y="9726"/>
                </a:lnTo>
                <a:lnTo>
                  <a:pt x="260713" y="12533"/>
                </a:lnTo>
                <a:lnTo>
                  <a:pt x="222368" y="15646"/>
                </a:lnTo>
                <a:lnTo>
                  <a:pt x="153271" y="22727"/>
                </a:lnTo>
                <a:lnTo>
                  <a:pt x="95389" y="30842"/>
                </a:lnTo>
                <a:lnTo>
                  <a:pt x="50030" y="39862"/>
                </a:lnTo>
                <a:lnTo>
                  <a:pt x="8331" y="54809"/>
                </a:lnTo>
                <a:lnTo>
                  <a:pt x="0" y="65532"/>
                </a:lnTo>
                <a:lnTo>
                  <a:pt x="2110" y="70958"/>
                </a:lnTo>
                <a:lnTo>
                  <a:pt x="50030" y="91201"/>
                </a:lnTo>
                <a:lnTo>
                  <a:pt x="95389" y="100221"/>
                </a:lnTo>
                <a:lnTo>
                  <a:pt x="153271" y="108336"/>
                </a:lnTo>
                <a:lnTo>
                  <a:pt x="222368" y="115417"/>
                </a:lnTo>
                <a:lnTo>
                  <a:pt x="260713" y="118530"/>
                </a:lnTo>
                <a:lnTo>
                  <a:pt x="301372" y="121337"/>
                </a:lnTo>
                <a:lnTo>
                  <a:pt x="344181" y="123821"/>
                </a:lnTo>
                <a:lnTo>
                  <a:pt x="388977" y="125968"/>
                </a:lnTo>
                <a:lnTo>
                  <a:pt x="435595" y="127759"/>
                </a:lnTo>
                <a:lnTo>
                  <a:pt x="483874" y="129181"/>
                </a:lnTo>
                <a:lnTo>
                  <a:pt x="533648" y="130216"/>
                </a:lnTo>
                <a:lnTo>
                  <a:pt x="584755" y="130849"/>
                </a:lnTo>
                <a:lnTo>
                  <a:pt x="637031" y="131064"/>
                </a:lnTo>
                <a:lnTo>
                  <a:pt x="689313" y="130849"/>
                </a:lnTo>
                <a:lnTo>
                  <a:pt x="740436" y="130216"/>
                </a:lnTo>
                <a:lnTo>
                  <a:pt x="790236" y="129181"/>
                </a:lnTo>
                <a:lnTo>
                  <a:pt x="838547" y="127759"/>
                </a:lnTo>
                <a:lnTo>
                  <a:pt x="885205" y="125968"/>
                </a:lnTo>
                <a:lnTo>
                  <a:pt x="930046" y="123821"/>
                </a:lnTo>
                <a:lnTo>
                  <a:pt x="972905" y="121337"/>
                </a:lnTo>
                <a:lnTo>
                  <a:pt x="1013618" y="118530"/>
                </a:lnTo>
                <a:lnTo>
                  <a:pt x="1052019" y="115417"/>
                </a:lnTo>
                <a:lnTo>
                  <a:pt x="1121230" y="108336"/>
                </a:lnTo>
                <a:lnTo>
                  <a:pt x="1179222" y="100221"/>
                </a:lnTo>
                <a:lnTo>
                  <a:pt x="1224676" y="91201"/>
                </a:lnTo>
                <a:lnTo>
                  <a:pt x="1266472" y="76254"/>
                </a:lnTo>
                <a:lnTo>
                  <a:pt x="1274825" y="65531"/>
                </a:lnTo>
                <a:lnTo>
                  <a:pt x="1272710" y="60105"/>
                </a:lnTo>
                <a:lnTo>
                  <a:pt x="1224676" y="39862"/>
                </a:lnTo>
                <a:lnTo>
                  <a:pt x="1179222" y="30842"/>
                </a:lnTo>
                <a:lnTo>
                  <a:pt x="1121230" y="22727"/>
                </a:lnTo>
                <a:lnTo>
                  <a:pt x="1052019" y="15646"/>
                </a:lnTo>
                <a:lnTo>
                  <a:pt x="1013618" y="12533"/>
                </a:lnTo>
                <a:lnTo>
                  <a:pt x="972905" y="9726"/>
                </a:lnTo>
                <a:lnTo>
                  <a:pt x="930046" y="7242"/>
                </a:lnTo>
                <a:lnTo>
                  <a:pt x="885205" y="5095"/>
                </a:lnTo>
                <a:lnTo>
                  <a:pt x="838547" y="3304"/>
                </a:lnTo>
                <a:lnTo>
                  <a:pt x="790236" y="1882"/>
                </a:lnTo>
                <a:lnTo>
                  <a:pt x="740436" y="847"/>
                </a:lnTo>
                <a:lnTo>
                  <a:pt x="689313" y="214"/>
                </a:lnTo>
                <a:lnTo>
                  <a:pt x="637031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680070" y="4846320"/>
            <a:ext cx="0" cy="1717675"/>
          </a:xfrm>
          <a:custGeom>
            <a:avLst/>
            <a:gdLst/>
            <a:ahLst/>
            <a:cxnLst/>
            <a:rect l="l" t="t" r="r" b="b"/>
            <a:pathLst>
              <a:path h="1717675">
                <a:moveTo>
                  <a:pt x="0" y="0"/>
                </a:moveTo>
                <a:lnTo>
                  <a:pt x="0" y="17175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972422" y="4846320"/>
            <a:ext cx="0" cy="1717675"/>
          </a:xfrm>
          <a:custGeom>
            <a:avLst/>
            <a:gdLst/>
            <a:ahLst/>
            <a:cxnLst/>
            <a:rect l="l" t="t" r="r" b="b"/>
            <a:pathLst>
              <a:path h="1717675">
                <a:moveTo>
                  <a:pt x="0" y="0"/>
                </a:moveTo>
                <a:lnTo>
                  <a:pt x="0" y="17175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670939" y="6568440"/>
            <a:ext cx="1292860" cy="118110"/>
          </a:xfrm>
          <a:custGeom>
            <a:avLst/>
            <a:gdLst/>
            <a:ahLst/>
            <a:cxnLst/>
            <a:rect l="l" t="t" r="r" b="b"/>
            <a:pathLst>
              <a:path w="1292859" h="118109">
                <a:moveTo>
                  <a:pt x="1291590" y="0"/>
                </a:moveTo>
                <a:lnTo>
                  <a:pt x="1292352" y="1524"/>
                </a:lnTo>
                <a:lnTo>
                  <a:pt x="1292352" y="2286"/>
                </a:lnTo>
                <a:lnTo>
                  <a:pt x="1292352" y="3810"/>
                </a:lnTo>
                <a:lnTo>
                  <a:pt x="1259384" y="39691"/>
                </a:lnTo>
                <a:lnTo>
                  <a:pt x="1220178" y="56054"/>
                </a:lnTo>
                <a:lnTo>
                  <a:pt x="1167603" y="71036"/>
                </a:lnTo>
                <a:lnTo>
                  <a:pt x="1102995" y="84391"/>
                </a:lnTo>
                <a:lnTo>
                  <a:pt x="1027688" y="95871"/>
                </a:lnTo>
                <a:lnTo>
                  <a:pt x="986439" y="100831"/>
                </a:lnTo>
                <a:lnTo>
                  <a:pt x="943017" y="105230"/>
                </a:lnTo>
                <a:lnTo>
                  <a:pt x="897588" y="109037"/>
                </a:lnTo>
                <a:lnTo>
                  <a:pt x="850318" y="112221"/>
                </a:lnTo>
                <a:lnTo>
                  <a:pt x="801375" y="114751"/>
                </a:lnTo>
                <a:lnTo>
                  <a:pt x="750926" y="116596"/>
                </a:lnTo>
                <a:lnTo>
                  <a:pt x="699137" y="117726"/>
                </a:lnTo>
                <a:lnTo>
                  <a:pt x="646176" y="118110"/>
                </a:lnTo>
                <a:lnTo>
                  <a:pt x="593214" y="117726"/>
                </a:lnTo>
                <a:lnTo>
                  <a:pt x="541425" y="116596"/>
                </a:lnTo>
                <a:lnTo>
                  <a:pt x="490976" y="114751"/>
                </a:lnTo>
                <a:lnTo>
                  <a:pt x="442033" y="112221"/>
                </a:lnTo>
                <a:lnTo>
                  <a:pt x="394763" y="109037"/>
                </a:lnTo>
                <a:lnTo>
                  <a:pt x="349334" y="105230"/>
                </a:lnTo>
                <a:lnTo>
                  <a:pt x="305912" y="100831"/>
                </a:lnTo>
                <a:lnTo>
                  <a:pt x="264663" y="95871"/>
                </a:lnTo>
                <a:lnTo>
                  <a:pt x="225756" y="90381"/>
                </a:lnTo>
                <a:lnTo>
                  <a:pt x="155632" y="77932"/>
                </a:lnTo>
                <a:lnTo>
                  <a:pt x="96873" y="63733"/>
                </a:lnTo>
                <a:lnTo>
                  <a:pt x="50815" y="48029"/>
                </a:lnTo>
                <a:lnTo>
                  <a:pt x="8464" y="22194"/>
                </a:lnTo>
                <a:lnTo>
                  <a:pt x="0" y="3810"/>
                </a:lnTo>
                <a:lnTo>
                  <a:pt x="0" y="2286"/>
                </a:lnTo>
                <a:lnTo>
                  <a:pt x="0" y="1524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576195" y="5022341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5">
                <a:moveTo>
                  <a:pt x="0" y="0"/>
                </a:moveTo>
                <a:lnTo>
                  <a:pt x="0" y="292608"/>
                </a:lnTo>
                <a:lnTo>
                  <a:pt x="291846" y="292608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575433" y="5022341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0" y="0"/>
                </a:moveTo>
                <a:lnTo>
                  <a:pt x="0" y="292608"/>
                </a:lnTo>
                <a:lnTo>
                  <a:pt x="292607" y="292608"/>
                </a:lnTo>
                <a:lnTo>
                  <a:pt x="29260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576195" y="5479541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5">
                <a:moveTo>
                  <a:pt x="0" y="0"/>
                </a:moveTo>
                <a:lnTo>
                  <a:pt x="0" y="292608"/>
                </a:lnTo>
                <a:lnTo>
                  <a:pt x="291846" y="292608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575433" y="5479541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0" y="0"/>
                </a:moveTo>
                <a:lnTo>
                  <a:pt x="0" y="292608"/>
                </a:lnTo>
                <a:lnTo>
                  <a:pt x="292607" y="292608"/>
                </a:lnTo>
                <a:lnTo>
                  <a:pt x="29260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576195" y="6241541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4">
                <a:moveTo>
                  <a:pt x="0" y="0"/>
                </a:moveTo>
                <a:lnTo>
                  <a:pt x="0" y="292608"/>
                </a:lnTo>
                <a:lnTo>
                  <a:pt x="291846" y="292608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575433" y="6241541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4">
                <a:moveTo>
                  <a:pt x="0" y="0"/>
                </a:moveTo>
                <a:lnTo>
                  <a:pt x="0" y="292608"/>
                </a:lnTo>
                <a:lnTo>
                  <a:pt x="292607" y="292608"/>
                </a:lnTo>
                <a:lnTo>
                  <a:pt x="29260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 txBox="1"/>
          <p:nvPr/>
        </p:nvSpPr>
        <p:spPr>
          <a:xfrm>
            <a:off x="8064379" y="5773694"/>
            <a:ext cx="6159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微软雅黑"/>
                <a:cs typeface="微软雅黑"/>
              </a:rPr>
              <a:t>. . .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8172322" y="5022341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0" y="0"/>
                </a:moveTo>
                <a:lnTo>
                  <a:pt x="0" y="292608"/>
                </a:lnTo>
                <a:lnTo>
                  <a:pt x="292607" y="292608"/>
                </a:lnTo>
                <a:lnTo>
                  <a:pt x="292607" y="0"/>
                </a:lnTo>
                <a:lnTo>
                  <a:pt x="0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172322" y="5022341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0" y="0"/>
                </a:moveTo>
                <a:lnTo>
                  <a:pt x="0" y="292608"/>
                </a:lnTo>
                <a:lnTo>
                  <a:pt x="292607" y="292608"/>
                </a:lnTo>
                <a:lnTo>
                  <a:pt x="29260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172322" y="5479541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0" y="0"/>
                </a:moveTo>
                <a:lnTo>
                  <a:pt x="0" y="292608"/>
                </a:lnTo>
                <a:lnTo>
                  <a:pt x="292607" y="292608"/>
                </a:lnTo>
                <a:lnTo>
                  <a:pt x="292607" y="0"/>
                </a:lnTo>
                <a:lnTo>
                  <a:pt x="0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172322" y="5479541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0" y="0"/>
                </a:moveTo>
                <a:lnTo>
                  <a:pt x="0" y="292608"/>
                </a:lnTo>
                <a:lnTo>
                  <a:pt x="292607" y="292608"/>
                </a:lnTo>
                <a:lnTo>
                  <a:pt x="29260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172322" y="6241541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4">
                <a:moveTo>
                  <a:pt x="0" y="0"/>
                </a:moveTo>
                <a:lnTo>
                  <a:pt x="0" y="292608"/>
                </a:lnTo>
                <a:lnTo>
                  <a:pt x="292607" y="292608"/>
                </a:lnTo>
                <a:lnTo>
                  <a:pt x="292607" y="0"/>
                </a:lnTo>
                <a:lnTo>
                  <a:pt x="0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172322" y="6241541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4">
                <a:moveTo>
                  <a:pt x="0" y="0"/>
                </a:moveTo>
                <a:lnTo>
                  <a:pt x="0" y="292608"/>
                </a:lnTo>
                <a:lnTo>
                  <a:pt x="292607" y="292608"/>
                </a:lnTo>
                <a:lnTo>
                  <a:pt x="29260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785227" y="5022341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5">
                <a:moveTo>
                  <a:pt x="0" y="0"/>
                </a:moveTo>
                <a:lnTo>
                  <a:pt x="0" y="292608"/>
                </a:lnTo>
                <a:lnTo>
                  <a:pt x="291846" y="292608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785227" y="5022341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5">
                <a:moveTo>
                  <a:pt x="0" y="0"/>
                </a:moveTo>
                <a:lnTo>
                  <a:pt x="0" y="292608"/>
                </a:lnTo>
                <a:lnTo>
                  <a:pt x="291846" y="292608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785227" y="5479541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5">
                <a:moveTo>
                  <a:pt x="0" y="0"/>
                </a:moveTo>
                <a:lnTo>
                  <a:pt x="0" y="292608"/>
                </a:lnTo>
                <a:lnTo>
                  <a:pt x="291846" y="292608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785227" y="5479541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5">
                <a:moveTo>
                  <a:pt x="0" y="0"/>
                </a:moveTo>
                <a:lnTo>
                  <a:pt x="0" y="292608"/>
                </a:lnTo>
                <a:lnTo>
                  <a:pt x="291846" y="292608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785227" y="6241541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4">
                <a:moveTo>
                  <a:pt x="0" y="0"/>
                </a:moveTo>
                <a:lnTo>
                  <a:pt x="0" y="292608"/>
                </a:lnTo>
                <a:lnTo>
                  <a:pt x="291846" y="292608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785227" y="6241541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4">
                <a:moveTo>
                  <a:pt x="0" y="0"/>
                </a:moveTo>
                <a:lnTo>
                  <a:pt x="0" y="292608"/>
                </a:lnTo>
                <a:lnTo>
                  <a:pt x="291846" y="292608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395869" y="1620774"/>
            <a:ext cx="1424940" cy="669925"/>
          </a:xfrm>
          <a:custGeom>
            <a:avLst/>
            <a:gdLst/>
            <a:ahLst/>
            <a:cxnLst/>
            <a:rect l="l" t="t" r="r" b="b"/>
            <a:pathLst>
              <a:path w="1424939" h="669925">
                <a:moveTo>
                  <a:pt x="1424940" y="334518"/>
                </a:moveTo>
                <a:lnTo>
                  <a:pt x="1415627" y="280341"/>
                </a:lnTo>
                <a:lnTo>
                  <a:pt x="1388662" y="228916"/>
                </a:lnTo>
                <a:lnTo>
                  <a:pt x="1345503" y="180939"/>
                </a:lnTo>
                <a:lnTo>
                  <a:pt x="1287609" y="137105"/>
                </a:lnTo>
                <a:lnTo>
                  <a:pt x="1253592" y="116958"/>
                </a:lnTo>
                <a:lnTo>
                  <a:pt x="1216437" y="98107"/>
                </a:lnTo>
                <a:lnTo>
                  <a:pt x="1176328" y="80639"/>
                </a:lnTo>
                <a:lnTo>
                  <a:pt x="1133447" y="64641"/>
                </a:lnTo>
                <a:lnTo>
                  <a:pt x="1087976" y="50200"/>
                </a:lnTo>
                <a:lnTo>
                  <a:pt x="1040097" y="37403"/>
                </a:lnTo>
                <a:lnTo>
                  <a:pt x="989992" y="26336"/>
                </a:lnTo>
                <a:lnTo>
                  <a:pt x="937845" y="17087"/>
                </a:lnTo>
                <a:lnTo>
                  <a:pt x="883836" y="9741"/>
                </a:lnTo>
                <a:lnTo>
                  <a:pt x="828149" y="4387"/>
                </a:lnTo>
                <a:lnTo>
                  <a:pt x="770966" y="1111"/>
                </a:lnTo>
                <a:lnTo>
                  <a:pt x="712470" y="0"/>
                </a:lnTo>
                <a:lnTo>
                  <a:pt x="653973" y="1111"/>
                </a:lnTo>
                <a:lnTo>
                  <a:pt x="596790" y="4387"/>
                </a:lnTo>
                <a:lnTo>
                  <a:pt x="541103" y="9741"/>
                </a:lnTo>
                <a:lnTo>
                  <a:pt x="487094" y="17087"/>
                </a:lnTo>
                <a:lnTo>
                  <a:pt x="434947" y="26336"/>
                </a:lnTo>
                <a:lnTo>
                  <a:pt x="384842" y="37403"/>
                </a:lnTo>
                <a:lnTo>
                  <a:pt x="336963" y="50200"/>
                </a:lnTo>
                <a:lnTo>
                  <a:pt x="291492" y="64641"/>
                </a:lnTo>
                <a:lnTo>
                  <a:pt x="248611" y="80639"/>
                </a:lnTo>
                <a:lnTo>
                  <a:pt x="208502" y="98107"/>
                </a:lnTo>
                <a:lnTo>
                  <a:pt x="171347" y="116958"/>
                </a:lnTo>
                <a:lnTo>
                  <a:pt x="137330" y="137105"/>
                </a:lnTo>
                <a:lnTo>
                  <a:pt x="79436" y="180939"/>
                </a:lnTo>
                <a:lnTo>
                  <a:pt x="36277" y="228916"/>
                </a:lnTo>
                <a:lnTo>
                  <a:pt x="9312" y="280341"/>
                </a:lnTo>
                <a:lnTo>
                  <a:pt x="0" y="334518"/>
                </a:lnTo>
                <a:lnTo>
                  <a:pt x="2358" y="362015"/>
                </a:lnTo>
                <a:lnTo>
                  <a:pt x="20679" y="415088"/>
                </a:lnTo>
                <a:lnTo>
                  <a:pt x="55923" y="465022"/>
                </a:lnTo>
                <a:lnTo>
                  <a:pt x="106632" y="511127"/>
                </a:lnTo>
                <a:lnTo>
                  <a:pt x="125730" y="524440"/>
                </a:lnTo>
                <a:lnTo>
                  <a:pt x="125730" y="334518"/>
                </a:lnTo>
                <a:lnTo>
                  <a:pt x="127676" y="311995"/>
                </a:lnTo>
                <a:lnTo>
                  <a:pt x="142793" y="268505"/>
                </a:lnTo>
                <a:lnTo>
                  <a:pt x="171866" y="227564"/>
                </a:lnTo>
                <a:lnTo>
                  <a:pt x="213684" y="189743"/>
                </a:lnTo>
                <a:lnTo>
                  <a:pt x="267034" y="155614"/>
                </a:lnTo>
                <a:lnTo>
                  <a:pt x="330706" y="125748"/>
                </a:lnTo>
                <a:lnTo>
                  <a:pt x="403488" y="100717"/>
                </a:lnTo>
                <a:lnTo>
                  <a:pt x="442916" y="90194"/>
                </a:lnTo>
                <a:lnTo>
                  <a:pt x="484167" y="81093"/>
                </a:lnTo>
                <a:lnTo>
                  <a:pt x="527090" y="73487"/>
                </a:lnTo>
                <a:lnTo>
                  <a:pt x="571533" y="67447"/>
                </a:lnTo>
                <a:lnTo>
                  <a:pt x="617345" y="63044"/>
                </a:lnTo>
                <a:lnTo>
                  <a:pt x="664374" y="60349"/>
                </a:lnTo>
                <a:lnTo>
                  <a:pt x="712470" y="59436"/>
                </a:lnTo>
                <a:lnTo>
                  <a:pt x="760565" y="60349"/>
                </a:lnTo>
                <a:lnTo>
                  <a:pt x="807594" y="63044"/>
                </a:lnTo>
                <a:lnTo>
                  <a:pt x="853406" y="67447"/>
                </a:lnTo>
                <a:lnTo>
                  <a:pt x="897849" y="73487"/>
                </a:lnTo>
                <a:lnTo>
                  <a:pt x="940772" y="81093"/>
                </a:lnTo>
                <a:lnTo>
                  <a:pt x="982023" y="90194"/>
                </a:lnTo>
                <a:lnTo>
                  <a:pt x="1021451" y="100717"/>
                </a:lnTo>
                <a:lnTo>
                  <a:pt x="1058905" y="112593"/>
                </a:lnTo>
                <a:lnTo>
                  <a:pt x="1127283" y="140112"/>
                </a:lnTo>
                <a:lnTo>
                  <a:pt x="1185946" y="172181"/>
                </a:lnTo>
                <a:lnTo>
                  <a:pt x="1233681" y="208227"/>
                </a:lnTo>
                <a:lnTo>
                  <a:pt x="1269278" y="247680"/>
                </a:lnTo>
                <a:lnTo>
                  <a:pt x="1291525" y="289967"/>
                </a:lnTo>
                <a:lnTo>
                  <a:pt x="1299210" y="334518"/>
                </a:lnTo>
                <a:lnTo>
                  <a:pt x="1299210" y="524440"/>
                </a:lnTo>
                <a:lnTo>
                  <a:pt x="1318307" y="511127"/>
                </a:lnTo>
                <a:lnTo>
                  <a:pt x="1369016" y="465022"/>
                </a:lnTo>
                <a:lnTo>
                  <a:pt x="1404260" y="415088"/>
                </a:lnTo>
                <a:lnTo>
                  <a:pt x="1422581" y="362015"/>
                </a:lnTo>
                <a:lnTo>
                  <a:pt x="1424940" y="334518"/>
                </a:lnTo>
                <a:close/>
              </a:path>
              <a:path w="1424939" h="669925">
                <a:moveTo>
                  <a:pt x="1299210" y="524440"/>
                </a:moveTo>
                <a:lnTo>
                  <a:pt x="1299210" y="334518"/>
                </a:lnTo>
                <a:lnTo>
                  <a:pt x="1297263" y="357149"/>
                </a:lnTo>
                <a:lnTo>
                  <a:pt x="1291525" y="379274"/>
                </a:lnTo>
                <a:lnTo>
                  <a:pt x="1269278" y="421727"/>
                </a:lnTo>
                <a:lnTo>
                  <a:pt x="1233681" y="461308"/>
                </a:lnTo>
                <a:lnTo>
                  <a:pt x="1185946" y="497451"/>
                </a:lnTo>
                <a:lnTo>
                  <a:pt x="1127283" y="529590"/>
                </a:lnTo>
                <a:lnTo>
                  <a:pt x="1058905" y="557156"/>
                </a:lnTo>
                <a:lnTo>
                  <a:pt x="1021451" y="569047"/>
                </a:lnTo>
                <a:lnTo>
                  <a:pt x="982023" y="579583"/>
                </a:lnTo>
                <a:lnTo>
                  <a:pt x="940772" y="588692"/>
                </a:lnTo>
                <a:lnTo>
                  <a:pt x="897849" y="596304"/>
                </a:lnTo>
                <a:lnTo>
                  <a:pt x="853406" y="602348"/>
                </a:lnTo>
                <a:lnTo>
                  <a:pt x="807594" y="606753"/>
                </a:lnTo>
                <a:lnTo>
                  <a:pt x="760565" y="609447"/>
                </a:lnTo>
                <a:lnTo>
                  <a:pt x="712470" y="610362"/>
                </a:lnTo>
                <a:lnTo>
                  <a:pt x="664374" y="609447"/>
                </a:lnTo>
                <a:lnTo>
                  <a:pt x="617345" y="606753"/>
                </a:lnTo>
                <a:lnTo>
                  <a:pt x="571533" y="602348"/>
                </a:lnTo>
                <a:lnTo>
                  <a:pt x="527090" y="596304"/>
                </a:lnTo>
                <a:lnTo>
                  <a:pt x="484167" y="588692"/>
                </a:lnTo>
                <a:lnTo>
                  <a:pt x="442916" y="579583"/>
                </a:lnTo>
                <a:lnTo>
                  <a:pt x="403488" y="569047"/>
                </a:lnTo>
                <a:lnTo>
                  <a:pt x="366034" y="557156"/>
                </a:lnTo>
                <a:lnTo>
                  <a:pt x="297656" y="529590"/>
                </a:lnTo>
                <a:lnTo>
                  <a:pt x="238993" y="497451"/>
                </a:lnTo>
                <a:lnTo>
                  <a:pt x="191258" y="461308"/>
                </a:lnTo>
                <a:lnTo>
                  <a:pt x="155661" y="421727"/>
                </a:lnTo>
                <a:lnTo>
                  <a:pt x="133414" y="379274"/>
                </a:lnTo>
                <a:lnTo>
                  <a:pt x="125730" y="334518"/>
                </a:lnTo>
                <a:lnTo>
                  <a:pt x="125730" y="524440"/>
                </a:lnTo>
                <a:lnTo>
                  <a:pt x="171347" y="552712"/>
                </a:lnTo>
                <a:lnTo>
                  <a:pt x="208502" y="571595"/>
                </a:lnTo>
                <a:lnTo>
                  <a:pt x="248611" y="589088"/>
                </a:lnTo>
                <a:lnTo>
                  <a:pt x="291492" y="605107"/>
                </a:lnTo>
                <a:lnTo>
                  <a:pt x="336963" y="619564"/>
                </a:lnTo>
                <a:lnTo>
                  <a:pt x="384842" y="632373"/>
                </a:lnTo>
                <a:lnTo>
                  <a:pt x="434947" y="643449"/>
                </a:lnTo>
                <a:lnTo>
                  <a:pt x="487094" y="652704"/>
                </a:lnTo>
                <a:lnTo>
                  <a:pt x="541103" y="660053"/>
                </a:lnTo>
                <a:lnTo>
                  <a:pt x="596790" y="665409"/>
                </a:lnTo>
                <a:lnTo>
                  <a:pt x="653973" y="668686"/>
                </a:lnTo>
                <a:lnTo>
                  <a:pt x="712470" y="669798"/>
                </a:lnTo>
                <a:lnTo>
                  <a:pt x="770966" y="668686"/>
                </a:lnTo>
                <a:lnTo>
                  <a:pt x="828149" y="665409"/>
                </a:lnTo>
                <a:lnTo>
                  <a:pt x="883836" y="660053"/>
                </a:lnTo>
                <a:lnTo>
                  <a:pt x="937845" y="652704"/>
                </a:lnTo>
                <a:lnTo>
                  <a:pt x="989992" y="643449"/>
                </a:lnTo>
                <a:lnTo>
                  <a:pt x="1040097" y="632373"/>
                </a:lnTo>
                <a:lnTo>
                  <a:pt x="1087976" y="619564"/>
                </a:lnTo>
                <a:lnTo>
                  <a:pt x="1133447" y="605107"/>
                </a:lnTo>
                <a:lnTo>
                  <a:pt x="1176328" y="589088"/>
                </a:lnTo>
                <a:lnTo>
                  <a:pt x="1216437" y="571595"/>
                </a:lnTo>
                <a:lnTo>
                  <a:pt x="1253592" y="552712"/>
                </a:lnTo>
                <a:lnTo>
                  <a:pt x="1287609" y="532528"/>
                </a:lnTo>
                <a:lnTo>
                  <a:pt x="1299210" y="524440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513217" y="1674876"/>
            <a:ext cx="1190625" cy="560070"/>
          </a:xfrm>
          <a:custGeom>
            <a:avLst/>
            <a:gdLst/>
            <a:ahLst/>
            <a:cxnLst/>
            <a:rect l="l" t="t" r="r" b="b"/>
            <a:pathLst>
              <a:path w="1190625" h="560069">
                <a:moveTo>
                  <a:pt x="1190244" y="279653"/>
                </a:moveTo>
                <a:lnTo>
                  <a:pt x="1182447" y="234234"/>
                </a:lnTo>
                <a:lnTo>
                  <a:pt x="1159879" y="191170"/>
                </a:lnTo>
                <a:lnTo>
                  <a:pt x="1123769" y="151032"/>
                </a:lnTo>
                <a:lnTo>
                  <a:pt x="1075346" y="114391"/>
                </a:lnTo>
                <a:lnTo>
                  <a:pt x="1015841" y="81819"/>
                </a:lnTo>
                <a:lnTo>
                  <a:pt x="946483" y="53888"/>
                </a:lnTo>
                <a:lnTo>
                  <a:pt x="908493" y="41841"/>
                </a:lnTo>
                <a:lnTo>
                  <a:pt x="868502" y="31169"/>
                </a:lnTo>
                <a:lnTo>
                  <a:pt x="826662" y="21943"/>
                </a:lnTo>
                <a:lnTo>
                  <a:pt x="783128" y="14234"/>
                </a:lnTo>
                <a:lnTo>
                  <a:pt x="738053" y="8113"/>
                </a:lnTo>
                <a:lnTo>
                  <a:pt x="691591" y="3653"/>
                </a:lnTo>
                <a:lnTo>
                  <a:pt x="643896" y="925"/>
                </a:lnTo>
                <a:lnTo>
                  <a:pt x="595122" y="0"/>
                </a:lnTo>
                <a:lnTo>
                  <a:pt x="546244" y="925"/>
                </a:lnTo>
                <a:lnTo>
                  <a:pt x="498466" y="3653"/>
                </a:lnTo>
                <a:lnTo>
                  <a:pt x="451942" y="8113"/>
                </a:lnTo>
                <a:lnTo>
                  <a:pt x="406822" y="14234"/>
                </a:lnTo>
                <a:lnTo>
                  <a:pt x="363259" y="21943"/>
                </a:lnTo>
                <a:lnTo>
                  <a:pt x="321405" y="31169"/>
                </a:lnTo>
                <a:lnTo>
                  <a:pt x="281412" y="41841"/>
                </a:lnTo>
                <a:lnTo>
                  <a:pt x="243431" y="53888"/>
                </a:lnTo>
                <a:lnTo>
                  <a:pt x="207615" y="67238"/>
                </a:lnTo>
                <a:lnTo>
                  <a:pt x="143087" y="97561"/>
                </a:lnTo>
                <a:lnTo>
                  <a:pt x="89041" y="132238"/>
                </a:lnTo>
                <a:lnTo>
                  <a:pt x="46696" y="170699"/>
                </a:lnTo>
                <a:lnTo>
                  <a:pt x="17266" y="212372"/>
                </a:lnTo>
                <a:lnTo>
                  <a:pt x="1969" y="256685"/>
                </a:lnTo>
                <a:lnTo>
                  <a:pt x="0" y="279654"/>
                </a:lnTo>
                <a:lnTo>
                  <a:pt x="1969" y="302627"/>
                </a:lnTo>
                <a:lnTo>
                  <a:pt x="17266" y="346981"/>
                </a:lnTo>
                <a:lnTo>
                  <a:pt x="46696" y="388727"/>
                </a:lnTo>
                <a:lnTo>
                  <a:pt x="89041" y="427283"/>
                </a:lnTo>
                <a:lnTo>
                  <a:pt x="143087" y="462070"/>
                </a:lnTo>
                <a:lnTo>
                  <a:pt x="207615" y="492507"/>
                </a:lnTo>
                <a:lnTo>
                  <a:pt x="243431" y="505913"/>
                </a:lnTo>
                <a:lnTo>
                  <a:pt x="281412" y="518013"/>
                </a:lnTo>
                <a:lnTo>
                  <a:pt x="321405" y="528735"/>
                </a:lnTo>
                <a:lnTo>
                  <a:pt x="363259" y="538007"/>
                </a:lnTo>
                <a:lnTo>
                  <a:pt x="406822" y="545756"/>
                </a:lnTo>
                <a:lnTo>
                  <a:pt x="451942" y="551909"/>
                </a:lnTo>
                <a:lnTo>
                  <a:pt x="498466" y="556394"/>
                </a:lnTo>
                <a:lnTo>
                  <a:pt x="546244" y="559139"/>
                </a:lnTo>
                <a:lnTo>
                  <a:pt x="595122" y="560070"/>
                </a:lnTo>
                <a:lnTo>
                  <a:pt x="643896" y="559139"/>
                </a:lnTo>
                <a:lnTo>
                  <a:pt x="691591" y="556394"/>
                </a:lnTo>
                <a:lnTo>
                  <a:pt x="738053" y="551909"/>
                </a:lnTo>
                <a:lnTo>
                  <a:pt x="783128" y="545756"/>
                </a:lnTo>
                <a:lnTo>
                  <a:pt x="826662" y="538007"/>
                </a:lnTo>
                <a:lnTo>
                  <a:pt x="868502" y="528735"/>
                </a:lnTo>
                <a:lnTo>
                  <a:pt x="908493" y="518013"/>
                </a:lnTo>
                <a:lnTo>
                  <a:pt x="946483" y="505913"/>
                </a:lnTo>
                <a:lnTo>
                  <a:pt x="982316" y="492507"/>
                </a:lnTo>
                <a:lnTo>
                  <a:pt x="1046902" y="462070"/>
                </a:lnTo>
                <a:lnTo>
                  <a:pt x="1101020" y="427283"/>
                </a:lnTo>
                <a:lnTo>
                  <a:pt x="1143440" y="388727"/>
                </a:lnTo>
                <a:lnTo>
                  <a:pt x="1172933" y="346981"/>
                </a:lnTo>
                <a:lnTo>
                  <a:pt x="1188269" y="302627"/>
                </a:lnTo>
                <a:lnTo>
                  <a:pt x="1190244" y="279653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513217" y="1674876"/>
            <a:ext cx="1190625" cy="560070"/>
          </a:xfrm>
          <a:custGeom>
            <a:avLst/>
            <a:gdLst/>
            <a:ahLst/>
            <a:cxnLst/>
            <a:rect l="l" t="t" r="r" b="b"/>
            <a:pathLst>
              <a:path w="1190625" h="560069">
                <a:moveTo>
                  <a:pt x="595122" y="0"/>
                </a:moveTo>
                <a:lnTo>
                  <a:pt x="546244" y="925"/>
                </a:lnTo>
                <a:lnTo>
                  <a:pt x="498466" y="3653"/>
                </a:lnTo>
                <a:lnTo>
                  <a:pt x="451942" y="8113"/>
                </a:lnTo>
                <a:lnTo>
                  <a:pt x="406822" y="14234"/>
                </a:lnTo>
                <a:lnTo>
                  <a:pt x="363259" y="21943"/>
                </a:lnTo>
                <a:lnTo>
                  <a:pt x="321405" y="31169"/>
                </a:lnTo>
                <a:lnTo>
                  <a:pt x="281412" y="41841"/>
                </a:lnTo>
                <a:lnTo>
                  <a:pt x="243431" y="53888"/>
                </a:lnTo>
                <a:lnTo>
                  <a:pt x="207615" y="67238"/>
                </a:lnTo>
                <a:lnTo>
                  <a:pt x="143087" y="97561"/>
                </a:lnTo>
                <a:lnTo>
                  <a:pt x="89041" y="132238"/>
                </a:lnTo>
                <a:lnTo>
                  <a:pt x="46696" y="170699"/>
                </a:lnTo>
                <a:lnTo>
                  <a:pt x="17266" y="212372"/>
                </a:lnTo>
                <a:lnTo>
                  <a:pt x="1969" y="256685"/>
                </a:lnTo>
                <a:lnTo>
                  <a:pt x="0" y="279654"/>
                </a:lnTo>
                <a:lnTo>
                  <a:pt x="1969" y="302627"/>
                </a:lnTo>
                <a:lnTo>
                  <a:pt x="17266" y="346981"/>
                </a:lnTo>
                <a:lnTo>
                  <a:pt x="46696" y="388727"/>
                </a:lnTo>
                <a:lnTo>
                  <a:pt x="89041" y="427283"/>
                </a:lnTo>
                <a:lnTo>
                  <a:pt x="143087" y="462070"/>
                </a:lnTo>
                <a:lnTo>
                  <a:pt x="207615" y="492507"/>
                </a:lnTo>
                <a:lnTo>
                  <a:pt x="243431" y="505913"/>
                </a:lnTo>
                <a:lnTo>
                  <a:pt x="281412" y="518013"/>
                </a:lnTo>
                <a:lnTo>
                  <a:pt x="321405" y="528735"/>
                </a:lnTo>
                <a:lnTo>
                  <a:pt x="363259" y="538007"/>
                </a:lnTo>
                <a:lnTo>
                  <a:pt x="406822" y="545756"/>
                </a:lnTo>
                <a:lnTo>
                  <a:pt x="451942" y="551909"/>
                </a:lnTo>
                <a:lnTo>
                  <a:pt x="498466" y="556394"/>
                </a:lnTo>
                <a:lnTo>
                  <a:pt x="546244" y="559139"/>
                </a:lnTo>
                <a:lnTo>
                  <a:pt x="595122" y="560070"/>
                </a:lnTo>
                <a:lnTo>
                  <a:pt x="643896" y="559139"/>
                </a:lnTo>
                <a:lnTo>
                  <a:pt x="691591" y="556394"/>
                </a:lnTo>
                <a:lnTo>
                  <a:pt x="738053" y="551909"/>
                </a:lnTo>
                <a:lnTo>
                  <a:pt x="783128" y="545756"/>
                </a:lnTo>
                <a:lnTo>
                  <a:pt x="826662" y="538007"/>
                </a:lnTo>
                <a:lnTo>
                  <a:pt x="868502" y="528735"/>
                </a:lnTo>
                <a:lnTo>
                  <a:pt x="908493" y="518013"/>
                </a:lnTo>
                <a:lnTo>
                  <a:pt x="946483" y="505913"/>
                </a:lnTo>
                <a:lnTo>
                  <a:pt x="982316" y="492507"/>
                </a:lnTo>
                <a:lnTo>
                  <a:pt x="1046902" y="462070"/>
                </a:lnTo>
                <a:lnTo>
                  <a:pt x="1101020" y="427283"/>
                </a:lnTo>
                <a:lnTo>
                  <a:pt x="1143440" y="388727"/>
                </a:lnTo>
                <a:lnTo>
                  <a:pt x="1172933" y="346981"/>
                </a:lnTo>
                <a:lnTo>
                  <a:pt x="1188269" y="302627"/>
                </a:lnTo>
                <a:lnTo>
                  <a:pt x="1190244" y="279653"/>
                </a:lnTo>
                <a:lnTo>
                  <a:pt x="1188269" y="256685"/>
                </a:lnTo>
                <a:lnTo>
                  <a:pt x="1172933" y="212372"/>
                </a:lnTo>
                <a:lnTo>
                  <a:pt x="1143440" y="170699"/>
                </a:lnTo>
                <a:lnTo>
                  <a:pt x="1101020" y="132238"/>
                </a:lnTo>
                <a:lnTo>
                  <a:pt x="1046902" y="97561"/>
                </a:lnTo>
                <a:lnTo>
                  <a:pt x="982316" y="67238"/>
                </a:lnTo>
                <a:lnTo>
                  <a:pt x="946483" y="53888"/>
                </a:lnTo>
                <a:lnTo>
                  <a:pt x="908493" y="41841"/>
                </a:lnTo>
                <a:lnTo>
                  <a:pt x="868502" y="31169"/>
                </a:lnTo>
                <a:lnTo>
                  <a:pt x="826662" y="21943"/>
                </a:lnTo>
                <a:lnTo>
                  <a:pt x="783128" y="14234"/>
                </a:lnTo>
                <a:lnTo>
                  <a:pt x="738053" y="8113"/>
                </a:lnTo>
                <a:lnTo>
                  <a:pt x="691591" y="3653"/>
                </a:lnTo>
                <a:lnTo>
                  <a:pt x="643896" y="925"/>
                </a:lnTo>
                <a:lnTo>
                  <a:pt x="595122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 txBox="1"/>
          <p:nvPr/>
        </p:nvSpPr>
        <p:spPr>
          <a:xfrm>
            <a:off x="1713881" y="1831375"/>
            <a:ext cx="78676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第一趟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1395869" y="6149340"/>
            <a:ext cx="1424940" cy="670560"/>
          </a:xfrm>
          <a:custGeom>
            <a:avLst/>
            <a:gdLst/>
            <a:ahLst/>
            <a:cxnLst/>
            <a:rect l="l" t="t" r="r" b="b"/>
            <a:pathLst>
              <a:path w="1424939" h="670559">
                <a:moveTo>
                  <a:pt x="1424940" y="335279"/>
                </a:moveTo>
                <a:lnTo>
                  <a:pt x="1415627" y="280896"/>
                </a:lnTo>
                <a:lnTo>
                  <a:pt x="1388662" y="229307"/>
                </a:lnTo>
                <a:lnTo>
                  <a:pt x="1345503" y="181201"/>
                </a:lnTo>
                <a:lnTo>
                  <a:pt x="1287609" y="137269"/>
                </a:lnTo>
                <a:lnTo>
                  <a:pt x="1253592" y="117085"/>
                </a:lnTo>
                <a:lnTo>
                  <a:pt x="1216437" y="98202"/>
                </a:lnTo>
                <a:lnTo>
                  <a:pt x="1176328" y="80709"/>
                </a:lnTo>
                <a:lnTo>
                  <a:pt x="1133447" y="64690"/>
                </a:lnTo>
                <a:lnTo>
                  <a:pt x="1087976" y="50233"/>
                </a:lnTo>
                <a:lnTo>
                  <a:pt x="1040097" y="37424"/>
                </a:lnTo>
                <a:lnTo>
                  <a:pt x="989992" y="26348"/>
                </a:lnTo>
                <a:lnTo>
                  <a:pt x="937845" y="17093"/>
                </a:lnTo>
                <a:lnTo>
                  <a:pt x="883836" y="9744"/>
                </a:lnTo>
                <a:lnTo>
                  <a:pt x="828149" y="4388"/>
                </a:lnTo>
                <a:lnTo>
                  <a:pt x="770966" y="1111"/>
                </a:lnTo>
                <a:lnTo>
                  <a:pt x="712470" y="0"/>
                </a:lnTo>
                <a:lnTo>
                  <a:pt x="653973" y="1111"/>
                </a:lnTo>
                <a:lnTo>
                  <a:pt x="596790" y="4388"/>
                </a:lnTo>
                <a:lnTo>
                  <a:pt x="541103" y="9744"/>
                </a:lnTo>
                <a:lnTo>
                  <a:pt x="487094" y="17093"/>
                </a:lnTo>
                <a:lnTo>
                  <a:pt x="434947" y="26348"/>
                </a:lnTo>
                <a:lnTo>
                  <a:pt x="384842" y="37424"/>
                </a:lnTo>
                <a:lnTo>
                  <a:pt x="336963" y="50233"/>
                </a:lnTo>
                <a:lnTo>
                  <a:pt x="291492" y="64690"/>
                </a:lnTo>
                <a:lnTo>
                  <a:pt x="248611" y="80709"/>
                </a:lnTo>
                <a:lnTo>
                  <a:pt x="208502" y="98202"/>
                </a:lnTo>
                <a:lnTo>
                  <a:pt x="171347" y="117085"/>
                </a:lnTo>
                <a:lnTo>
                  <a:pt x="137330" y="137269"/>
                </a:lnTo>
                <a:lnTo>
                  <a:pt x="79436" y="181201"/>
                </a:lnTo>
                <a:lnTo>
                  <a:pt x="36277" y="229307"/>
                </a:lnTo>
                <a:lnTo>
                  <a:pt x="9312" y="280896"/>
                </a:lnTo>
                <a:lnTo>
                  <a:pt x="0" y="335279"/>
                </a:lnTo>
                <a:lnTo>
                  <a:pt x="2358" y="362777"/>
                </a:lnTo>
                <a:lnTo>
                  <a:pt x="20679" y="415850"/>
                </a:lnTo>
                <a:lnTo>
                  <a:pt x="55923" y="465784"/>
                </a:lnTo>
                <a:lnTo>
                  <a:pt x="106632" y="511889"/>
                </a:lnTo>
                <a:lnTo>
                  <a:pt x="125730" y="525202"/>
                </a:lnTo>
                <a:lnTo>
                  <a:pt x="125730" y="335279"/>
                </a:lnTo>
                <a:lnTo>
                  <a:pt x="127676" y="312648"/>
                </a:lnTo>
                <a:lnTo>
                  <a:pt x="142793" y="268973"/>
                </a:lnTo>
                <a:lnTo>
                  <a:pt x="171866" y="227885"/>
                </a:lnTo>
                <a:lnTo>
                  <a:pt x="213684" y="189952"/>
                </a:lnTo>
                <a:lnTo>
                  <a:pt x="267034" y="155740"/>
                </a:lnTo>
                <a:lnTo>
                  <a:pt x="330706" y="125818"/>
                </a:lnTo>
                <a:lnTo>
                  <a:pt x="403488" y="100750"/>
                </a:lnTo>
                <a:lnTo>
                  <a:pt x="442916" y="90214"/>
                </a:lnTo>
                <a:lnTo>
                  <a:pt x="484167" y="81105"/>
                </a:lnTo>
                <a:lnTo>
                  <a:pt x="527090" y="73493"/>
                </a:lnTo>
                <a:lnTo>
                  <a:pt x="571533" y="67449"/>
                </a:lnTo>
                <a:lnTo>
                  <a:pt x="617345" y="63044"/>
                </a:lnTo>
                <a:lnTo>
                  <a:pt x="664374" y="60350"/>
                </a:lnTo>
                <a:lnTo>
                  <a:pt x="712470" y="59435"/>
                </a:lnTo>
                <a:lnTo>
                  <a:pt x="760565" y="60350"/>
                </a:lnTo>
                <a:lnTo>
                  <a:pt x="807594" y="63044"/>
                </a:lnTo>
                <a:lnTo>
                  <a:pt x="853406" y="67449"/>
                </a:lnTo>
                <a:lnTo>
                  <a:pt x="897849" y="73493"/>
                </a:lnTo>
                <a:lnTo>
                  <a:pt x="940772" y="81105"/>
                </a:lnTo>
                <a:lnTo>
                  <a:pt x="982023" y="90214"/>
                </a:lnTo>
                <a:lnTo>
                  <a:pt x="1021451" y="100750"/>
                </a:lnTo>
                <a:lnTo>
                  <a:pt x="1058905" y="112641"/>
                </a:lnTo>
                <a:lnTo>
                  <a:pt x="1127283" y="140207"/>
                </a:lnTo>
                <a:lnTo>
                  <a:pt x="1185946" y="172346"/>
                </a:lnTo>
                <a:lnTo>
                  <a:pt x="1233681" y="208489"/>
                </a:lnTo>
                <a:lnTo>
                  <a:pt x="1269278" y="248070"/>
                </a:lnTo>
                <a:lnTo>
                  <a:pt x="1291525" y="290523"/>
                </a:lnTo>
                <a:lnTo>
                  <a:pt x="1299210" y="335279"/>
                </a:lnTo>
                <a:lnTo>
                  <a:pt x="1299210" y="525202"/>
                </a:lnTo>
                <a:lnTo>
                  <a:pt x="1318307" y="511889"/>
                </a:lnTo>
                <a:lnTo>
                  <a:pt x="1369016" y="465784"/>
                </a:lnTo>
                <a:lnTo>
                  <a:pt x="1404260" y="415850"/>
                </a:lnTo>
                <a:lnTo>
                  <a:pt x="1422581" y="362777"/>
                </a:lnTo>
                <a:lnTo>
                  <a:pt x="1424940" y="335279"/>
                </a:lnTo>
                <a:close/>
              </a:path>
              <a:path w="1424939" h="670559">
                <a:moveTo>
                  <a:pt x="1299210" y="525202"/>
                </a:moveTo>
                <a:lnTo>
                  <a:pt x="1299210" y="335279"/>
                </a:lnTo>
                <a:lnTo>
                  <a:pt x="1297263" y="357911"/>
                </a:lnTo>
                <a:lnTo>
                  <a:pt x="1291525" y="380036"/>
                </a:lnTo>
                <a:lnTo>
                  <a:pt x="1269278" y="422489"/>
                </a:lnTo>
                <a:lnTo>
                  <a:pt x="1233681" y="462070"/>
                </a:lnTo>
                <a:lnTo>
                  <a:pt x="1185946" y="498213"/>
                </a:lnTo>
                <a:lnTo>
                  <a:pt x="1127283" y="530351"/>
                </a:lnTo>
                <a:lnTo>
                  <a:pt x="1058905" y="557918"/>
                </a:lnTo>
                <a:lnTo>
                  <a:pt x="1021451" y="569809"/>
                </a:lnTo>
                <a:lnTo>
                  <a:pt x="982023" y="580345"/>
                </a:lnTo>
                <a:lnTo>
                  <a:pt x="940772" y="589454"/>
                </a:lnTo>
                <a:lnTo>
                  <a:pt x="897849" y="597066"/>
                </a:lnTo>
                <a:lnTo>
                  <a:pt x="853406" y="603110"/>
                </a:lnTo>
                <a:lnTo>
                  <a:pt x="807594" y="607515"/>
                </a:lnTo>
                <a:lnTo>
                  <a:pt x="760565" y="610209"/>
                </a:lnTo>
                <a:lnTo>
                  <a:pt x="712470" y="611123"/>
                </a:lnTo>
                <a:lnTo>
                  <a:pt x="664374" y="610209"/>
                </a:lnTo>
                <a:lnTo>
                  <a:pt x="617345" y="607515"/>
                </a:lnTo>
                <a:lnTo>
                  <a:pt x="571533" y="603110"/>
                </a:lnTo>
                <a:lnTo>
                  <a:pt x="527090" y="597066"/>
                </a:lnTo>
                <a:lnTo>
                  <a:pt x="484167" y="589454"/>
                </a:lnTo>
                <a:lnTo>
                  <a:pt x="442916" y="580345"/>
                </a:lnTo>
                <a:lnTo>
                  <a:pt x="403488" y="569809"/>
                </a:lnTo>
                <a:lnTo>
                  <a:pt x="366034" y="557918"/>
                </a:lnTo>
                <a:lnTo>
                  <a:pt x="297656" y="530351"/>
                </a:lnTo>
                <a:lnTo>
                  <a:pt x="238993" y="498213"/>
                </a:lnTo>
                <a:lnTo>
                  <a:pt x="191258" y="462070"/>
                </a:lnTo>
                <a:lnTo>
                  <a:pt x="155661" y="422489"/>
                </a:lnTo>
                <a:lnTo>
                  <a:pt x="133414" y="380036"/>
                </a:lnTo>
                <a:lnTo>
                  <a:pt x="125730" y="335279"/>
                </a:lnTo>
                <a:lnTo>
                  <a:pt x="125730" y="525202"/>
                </a:lnTo>
                <a:lnTo>
                  <a:pt x="171347" y="553474"/>
                </a:lnTo>
                <a:lnTo>
                  <a:pt x="208502" y="572357"/>
                </a:lnTo>
                <a:lnTo>
                  <a:pt x="248611" y="589850"/>
                </a:lnTo>
                <a:lnTo>
                  <a:pt x="291492" y="605869"/>
                </a:lnTo>
                <a:lnTo>
                  <a:pt x="336963" y="620326"/>
                </a:lnTo>
                <a:lnTo>
                  <a:pt x="384842" y="633135"/>
                </a:lnTo>
                <a:lnTo>
                  <a:pt x="434947" y="644211"/>
                </a:lnTo>
                <a:lnTo>
                  <a:pt x="487094" y="653466"/>
                </a:lnTo>
                <a:lnTo>
                  <a:pt x="541103" y="660815"/>
                </a:lnTo>
                <a:lnTo>
                  <a:pt x="596790" y="666171"/>
                </a:lnTo>
                <a:lnTo>
                  <a:pt x="653973" y="669448"/>
                </a:lnTo>
                <a:lnTo>
                  <a:pt x="712470" y="670559"/>
                </a:lnTo>
                <a:lnTo>
                  <a:pt x="770966" y="669448"/>
                </a:lnTo>
                <a:lnTo>
                  <a:pt x="828149" y="666171"/>
                </a:lnTo>
                <a:lnTo>
                  <a:pt x="883836" y="660815"/>
                </a:lnTo>
                <a:lnTo>
                  <a:pt x="937845" y="653466"/>
                </a:lnTo>
                <a:lnTo>
                  <a:pt x="989992" y="644211"/>
                </a:lnTo>
                <a:lnTo>
                  <a:pt x="1040097" y="633135"/>
                </a:lnTo>
                <a:lnTo>
                  <a:pt x="1087976" y="620326"/>
                </a:lnTo>
                <a:lnTo>
                  <a:pt x="1133447" y="605869"/>
                </a:lnTo>
                <a:lnTo>
                  <a:pt x="1176328" y="589850"/>
                </a:lnTo>
                <a:lnTo>
                  <a:pt x="1216437" y="572357"/>
                </a:lnTo>
                <a:lnTo>
                  <a:pt x="1253592" y="553474"/>
                </a:lnTo>
                <a:lnTo>
                  <a:pt x="1287609" y="533290"/>
                </a:lnTo>
                <a:lnTo>
                  <a:pt x="1299210" y="525202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513217" y="6203441"/>
            <a:ext cx="1190625" cy="561340"/>
          </a:xfrm>
          <a:custGeom>
            <a:avLst/>
            <a:gdLst/>
            <a:ahLst/>
            <a:cxnLst/>
            <a:rect l="l" t="t" r="r" b="b"/>
            <a:pathLst>
              <a:path w="1190625" h="561340">
                <a:moveTo>
                  <a:pt x="1190244" y="280415"/>
                </a:moveTo>
                <a:lnTo>
                  <a:pt x="1182447" y="234975"/>
                </a:lnTo>
                <a:lnTo>
                  <a:pt x="1159879" y="191853"/>
                </a:lnTo>
                <a:lnTo>
                  <a:pt x="1123769" y="151629"/>
                </a:lnTo>
                <a:lnTo>
                  <a:pt x="1075346" y="114885"/>
                </a:lnTo>
                <a:lnTo>
                  <a:pt x="1015841" y="82200"/>
                </a:lnTo>
                <a:lnTo>
                  <a:pt x="946483" y="54156"/>
                </a:lnTo>
                <a:lnTo>
                  <a:pt x="908493" y="42056"/>
                </a:lnTo>
                <a:lnTo>
                  <a:pt x="868502" y="31334"/>
                </a:lnTo>
                <a:lnTo>
                  <a:pt x="826662" y="22062"/>
                </a:lnTo>
                <a:lnTo>
                  <a:pt x="783128" y="14313"/>
                </a:lnTo>
                <a:lnTo>
                  <a:pt x="738053" y="8160"/>
                </a:lnTo>
                <a:lnTo>
                  <a:pt x="691591" y="3675"/>
                </a:lnTo>
                <a:lnTo>
                  <a:pt x="643896" y="930"/>
                </a:lnTo>
                <a:lnTo>
                  <a:pt x="595122" y="0"/>
                </a:lnTo>
                <a:lnTo>
                  <a:pt x="546244" y="930"/>
                </a:lnTo>
                <a:lnTo>
                  <a:pt x="498466" y="3675"/>
                </a:lnTo>
                <a:lnTo>
                  <a:pt x="451942" y="8160"/>
                </a:lnTo>
                <a:lnTo>
                  <a:pt x="406822" y="14313"/>
                </a:lnTo>
                <a:lnTo>
                  <a:pt x="363259" y="22062"/>
                </a:lnTo>
                <a:lnTo>
                  <a:pt x="321405" y="31334"/>
                </a:lnTo>
                <a:lnTo>
                  <a:pt x="281412" y="42056"/>
                </a:lnTo>
                <a:lnTo>
                  <a:pt x="243431" y="54156"/>
                </a:lnTo>
                <a:lnTo>
                  <a:pt x="207615" y="67562"/>
                </a:lnTo>
                <a:lnTo>
                  <a:pt x="143087" y="97999"/>
                </a:lnTo>
                <a:lnTo>
                  <a:pt x="89041" y="132786"/>
                </a:lnTo>
                <a:lnTo>
                  <a:pt x="46696" y="171342"/>
                </a:lnTo>
                <a:lnTo>
                  <a:pt x="17266" y="213088"/>
                </a:lnTo>
                <a:lnTo>
                  <a:pt x="1969" y="257442"/>
                </a:lnTo>
                <a:lnTo>
                  <a:pt x="0" y="280416"/>
                </a:lnTo>
                <a:lnTo>
                  <a:pt x="1969" y="303389"/>
                </a:lnTo>
                <a:lnTo>
                  <a:pt x="17266" y="347743"/>
                </a:lnTo>
                <a:lnTo>
                  <a:pt x="46696" y="389489"/>
                </a:lnTo>
                <a:lnTo>
                  <a:pt x="89041" y="428045"/>
                </a:lnTo>
                <a:lnTo>
                  <a:pt x="143087" y="462832"/>
                </a:lnTo>
                <a:lnTo>
                  <a:pt x="207615" y="493269"/>
                </a:lnTo>
                <a:lnTo>
                  <a:pt x="243431" y="506675"/>
                </a:lnTo>
                <a:lnTo>
                  <a:pt x="281412" y="518775"/>
                </a:lnTo>
                <a:lnTo>
                  <a:pt x="321405" y="529497"/>
                </a:lnTo>
                <a:lnTo>
                  <a:pt x="363259" y="538769"/>
                </a:lnTo>
                <a:lnTo>
                  <a:pt x="406822" y="546518"/>
                </a:lnTo>
                <a:lnTo>
                  <a:pt x="451942" y="552671"/>
                </a:lnTo>
                <a:lnTo>
                  <a:pt x="498466" y="557156"/>
                </a:lnTo>
                <a:lnTo>
                  <a:pt x="546244" y="559901"/>
                </a:lnTo>
                <a:lnTo>
                  <a:pt x="595122" y="560832"/>
                </a:lnTo>
                <a:lnTo>
                  <a:pt x="643896" y="559901"/>
                </a:lnTo>
                <a:lnTo>
                  <a:pt x="691591" y="557156"/>
                </a:lnTo>
                <a:lnTo>
                  <a:pt x="738053" y="552671"/>
                </a:lnTo>
                <a:lnTo>
                  <a:pt x="783128" y="546518"/>
                </a:lnTo>
                <a:lnTo>
                  <a:pt x="826662" y="538769"/>
                </a:lnTo>
                <a:lnTo>
                  <a:pt x="868502" y="529497"/>
                </a:lnTo>
                <a:lnTo>
                  <a:pt x="908493" y="518775"/>
                </a:lnTo>
                <a:lnTo>
                  <a:pt x="946483" y="506675"/>
                </a:lnTo>
                <a:lnTo>
                  <a:pt x="982316" y="493269"/>
                </a:lnTo>
                <a:lnTo>
                  <a:pt x="1046902" y="462832"/>
                </a:lnTo>
                <a:lnTo>
                  <a:pt x="1101020" y="428045"/>
                </a:lnTo>
                <a:lnTo>
                  <a:pt x="1143440" y="389489"/>
                </a:lnTo>
                <a:lnTo>
                  <a:pt x="1172933" y="347743"/>
                </a:lnTo>
                <a:lnTo>
                  <a:pt x="1188269" y="303389"/>
                </a:lnTo>
                <a:lnTo>
                  <a:pt x="1190244" y="280415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513217" y="6203441"/>
            <a:ext cx="1190625" cy="561340"/>
          </a:xfrm>
          <a:custGeom>
            <a:avLst/>
            <a:gdLst/>
            <a:ahLst/>
            <a:cxnLst/>
            <a:rect l="l" t="t" r="r" b="b"/>
            <a:pathLst>
              <a:path w="1190625" h="561340">
                <a:moveTo>
                  <a:pt x="595122" y="0"/>
                </a:moveTo>
                <a:lnTo>
                  <a:pt x="546244" y="930"/>
                </a:lnTo>
                <a:lnTo>
                  <a:pt x="498466" y="3675"/>
                </a:lnTo>
                <a:lnTo>
                  <a:pt x="451942" y="8160"/>
                </a:lnTo>
                <a:lnTo>
                  <a:pt x="406822" y="14313"/>
                </a:lnTo>
                <a:lnTo>
                  <a:pt x="363259" y="22062"/>
                </a:lnTo>
                <a:lnTo>
                  <a:pt x="321405" y="31334"/>
                </a:lnTo>
                <a:lnTo>
                  <a:pt x="281412" y="42056"/>
                </a:lnTo>
                <a:lnTo>
                  <a:pt x="243431" y="54156"/>
                </a:lnTo>
                <a:lnTo>
                  <a:pt x="207615" y="67562"/>
                </a:lnTo>
                <a:lnTo>
                  <a:pt x="143087" y="97999"/>
                </a:lnTo>
                <a:lnTo>
                  <a:pt x="89041" y="132786"/>
                </a:lnTo>
                <a:lnTo>
                  <a:pt x="46696" y="171342"/>
                </a:lnTo>
                <a:lnTo>
                  <a:pt x="17266" y="213088"/>
                </a:lnTo>
                <a:lnTo>
                  <a:pt x="1969" y="257442"/>
                </a:lnTo>
                <a:lnTo>
                  <a:pt x="0" y="280416"/>
                </a:lnTo>
                <a:lnTo>
                  <a:pt x="1969" y="303389"/>
                </a:lnTo>
                <a:lnTo>
                  <a:pt x="17266" y="347743"/>
                </a:lnTo>
                <a:lnTo>
                  <a:pt x="46696" y="389489"/>
                </a:lnTo>
                <a:lnTo>
                  <a:pt x="89041" y="428045"/>
                </a:lnTo>
                <a:lnTo>
                  <a:pt x="143087" y="462832"/>
                </a:lnTo>
                <a:lnTo>
                  <a:pt x="207615" y="493269"/>
                </a:lnTo>
                <a:lnTo>
                  <a:pt x="243431" y="506675"/>
                </a:lnTo>
                <a:lnTo>
                  <a:pt x="281412" y="518775"/>
                </a:lnTo>
                <a:lnTo>
                  <a:pt x="321405" y="529497"/>
                </a:lnTo>
                <a:lnTo>
                  <a:pt x="363259" y="538769"/>
                </a:lnTo>
                <a:lnTo>
                  <a:pt x="406822" y="546518"/>
                </a:lnTo>
                <a:lnTo>
                  <a:pt x="451942" y="552671"/>
                </a:lnTo>
                <a:lnTo>
                  <a:pt x="498466" y="557156"/>
                </a:lnTo>
                <a:lnTo>
                  <a:pt x="546244" y="559901"/>
                </a:lnTo>
                <a:lnTo>
                  <a:pt x="595122" y="560832"/>
                </a:lnTo>
                <a:lnTo>
                  <a:pt x="643896" y="559901"/>
                </a:lnTo>
                <a:lnTo>
                  <a:pt x="691591" y="557156"/>
                </a:lnTo>
                <a:lnTo>
                  <a:pt x="738053" y="552671"/>
                </a:lnTo>
                <a:lnTo>
                  <a:pt x="783128" y="546518"/>
                </a:lnTo>
                <a:lnTo>
                  <a:pt x="826662" y="538769"/>
                </a:lnTo>
                <a:lnTo>
                  <a:pt x="868502" y="529497"/>
                </a:lnTo>
                <a:lnTo>
                  <a:pt x="908493" y="518775"/>
                </a:lnTo>
                <a:lnTo>
                  <a:pt x="946483" y="506675"/>
                </a:lnTo>
                <a:lnTo>
                  <a:pt x="982316" y="493269"/>
                </a:lnTo>
                <a:lnTo>
                  <a:pt x="1046902" y="462832"/>
                </a:lnTo>
                <a:lnTo>
                  <a:pt x="1101020" y="428045"/>
                </a:lnTo>
                <a:lnTo>
                  <a:pt x="1143440" y="389489"/>
                </a:lnTo>
                <a:lnTo>
                  <a:pt x="1172933" y="347743"/>
                </a:lnTo>
                <a:lnTo>
                  <a:pt x="1188269" y="303389"/>
                </a:lnTo>
                <a:lnTo>
                  <a:pt x="1190244" y="280415"/>
                </a:lnTo>
                <a:lnTo>
                  <a:pt x="1188269" y="257442"/>
                </a:lnTo>
                <a:lnTo>
                  <a:pt x="1172933" y="213088"/>
                </a:lnTo>
                <a:lnTo>
                  <a:pt x="1143440" y="171342"/>
                </a:lnTo>
                <a:lnTo>
                  <a:pt x="1101020" y="132786"/>
                </a:lnTo>
                <a:lnTo>
                  <a:pt x="1046902" y="97999"/>
                </a:lnTo>
                <a:lnTo>
                  <a:pt x="982316" y="67562"/>
                </a:lnTo>
                <a:lnTo>
                  <a:pt x="946483" y="54156"/>
                </a:lnTo>
                <a:lnTo>
                  <a:pt x="908493" y="42056"/>
                </a:lnTo>
                <a:lnTo>
                  <a:pt x="868502" y="31334"/>
                </a:lnTo>
                <a:lnTo>
                  <a:pt x="826662" y="22062"/>
                </a:lnTo>
                <a:lnTo>
                  <a:pt x="783128" y="14313"/>
                </a:lnTo>
                <a:lnTo>
                  <a:pt x="738053" y="8160"/>
                </a:lnTo>
                <a:lnTo>
                  <a:pt x="691591" y="3675"/>
                </a:lnTo>
                <a:lnTo>
                  <a:pt x="643896" y="930"/>
                </a:lnTo>
                <a:lnTo>
                  <a:pt x="595122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 txBox="1"/>
          <p:nvPr/>
        </p:nvSpPr>
        <p:spPr>
          <a:xfrm>
            <a:off x="1713881" y="6360703"/>
            <a:ext cx="78676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第二趟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75" name="object 2">
            <a:extLst>
              <a:ext uri="{FF2B5EF4-FFF2-40B4-BE49-F238E27FC236}">
                <a16:creationId xmlns:a16="http://schemas.microsoft.com/office/drawing/2014/main" id="{E15E5482-8967-4B84-A43E-160139DEA0B5}"/>
              </a:ext>
            </a:extLst>
          </p:cNvPr>
          <p:cNvSpPr/>
          <p:nvPr/>
        </p:nvSpPr>
        <p:spPr>
          <a:xfrm>
            <a:off x="923482" y="7078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3">
            <a:extLst>
              <a:ext uri="{FF2B5EF4-FFF2-40B4-BE49-F238E27FC236}">
                <a16:creationId xmlns:a16="http://schemas.microsoft.com/office/drawing/2014/main" id="{D122202A-908A-4A32-83A0-39CF4B33B72D}"/>
              </a:ext>
            </a:extLst>
          </p:cNvPr>
          <p:cNvSpPr/>
          <p:nvPr/>
        </p:nvSpPr>
        <p:spPr>
          <a:xfrm>
            <a:off x="923482" y="7334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63" grpId="0"/>
      <p:bldP spid="64" grpId="0"/>
      <p:bldP spid="65" grpId="0"/>
      <p:bldP spid="66" grpId="0" animBg="1"/>
      <p:bldP spid="67" grpId="0"/>
      <p:bldP spid="68" grpId="0"/>
      <p:bldP spid="69" grpId="0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/>
      <p:bldP spid="97" grpId="0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71" grpId="0" animBg="1"/>
      <p:bldP spid="172" grpId="0" animBg="1"/>
      <p:bldP spid="173" grpId="0" animBg="1"/>
      <p:bldP spid="1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564263" y="4820277"/>
            <a:ext cx="9398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原始关系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32338" y="4545957"/>
            <a:ext cx="139700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具有某种特性 的若干子集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38812" y="5407099"/>
            <a:ext cx="14986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5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b="1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07563" y="6623251"/>
            <a:ext cx="2038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3413" y="4820277"/>
            <a:ext cx="9398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微软雅黑"/>
                <a:cs typeface="微软雅黑"/>
              </a:rPr>
              <a:t>结果关系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57713" y="5859017"/>
            <a:ext cx="640080" cy="397510"/>
          </a:xfrm>
          <a:custGeom>
            <a:avLst/>
            <a:gdLst/>
            <a:ahLst/>
            <a:cxnLst/>
            <a:rect l="l" t="t" r="r" b="b"/>
            <a:pathLst>
              <a:path w="640079" h="397510">
                <a:moveTo>
                  <a:pt x="480060" y="297942"/>
                </a:moveTo>
                <a:lnTo>
                  <a:pt x="480060" y="99060"/>
                </a:lnTo>
                <a:lnTo>
                  <a:pt x="0" y="99060"/>
                </a:lnTo>
                <a:lnTo>
                  <a:pt x="0" y="297942"/>
                </a:lnTo>
                <a:lnTo>
                  <a:pt x="480060" y="297942"/>
                </a:lnTo>
                <a:close/>
              </a:path>
              <a:path w="640079" h="397510">
                <a:moveTo>
                  <a:pt x="640080" y="198882"/>
                </a:moveTo>
                <a:lnTo>
                  <a:pt x="480060" y="0"/>
                </a:lnTo>
                <a:lnTo>
                  <a:pt x="480060" y="397002"/>
                </a:lnTo>
                <a:lnTo>
                  <a:pt x="640080" y="198882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57713" y="5859017"/>
            <a:ext cx="640080" cy="397510"/>
          </a:xfrm>
          <a:custGeom>
            <a:avLst/>
            <a:gdLst/>
            <a:ahLst/>
            <a:cxnLst/>
            <a:rect l="l" t="t" r="r" b="b"/>
            <a:pathLst>
              <a:path w="640079" h="397510">
                <a:moveTo>
                  <a:pt x="480060" y="0"/>
                </a:moveTo>
                <a:lnTo>
                  <a:pt x="480060" y="99060"/>
                </a:lnTo>
                <a:lnTo>
                  <a:pt x="0" y="99060"/>
                </a:lnTo>
                <a:lnTo>
                  <a:pt x="0" y="297942"/>
                </a:lnTo>
                <a:lnTo>
                  <a:pt x="480060" y="297942"/>
                </a:lnTo>
                <a:lnTo>
                  <a:pt x="480060" y="397002"/>
                </a:lnTo>
                <a:lnTo>
                  <a:pt x="640080" y="198882"/>
                </a:lnTo>
                <a:lnTo>
                  <a:pt x="48006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53428" y="5801867"/>
            <a:ext cx="639445" cy="397510"/>
          </a:xfrm>
          <a:custGeom>
            <a:avLst/>
            <a:gdLst/>
            <a:ahLst/>
            <a:cxnLst/>
            <a:rect l="l" t="t" r="r" b="b"/>
            <a:pathLst>
              <a:path w="639445" h="397510">
                <a:moveTo>
                  <a:pt x="479298" y="297942"/>
                </a:moveTo>
                <a:lnTo>
                  <a:pt x="479298" y="99060"/>
                </a:lnTo>
                <a:lnTo>
                  <a:pt x="0" y="99060"/>
                </a:lnTo>
                <a:lnTo>
                  <a:pt x="0" y="297942"/>
                </a:lnTo>
                <a:lnTo>
                  <a:pt x="479298" y="297942"/>
                </a:lnTo>
                <a:close/>
              </a:path>
              <a:path w="639445" h="397510">
                <a:moveTo>
                  <a:pt x="639318" y="198882"/>
                </a:moveTo>
                <a:lnTo>
                  <a:pt x="479298" y="0"/>
                </a:lnTo>
                <a:lnTo>
                  <a:pt x="479298" y="397002"/>
                </a:lnTo>
                <a:lnTo>
                  <a:pt x="639318" y="198882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53428" y="5801867"/>
            <a:ext cx="639445" cy="397510"/>
          </a:xfrm>
          <a:custGeom>
            <a:avLst/>
            <a:gdLst/>
            <a:ahLst/>
            <a:cxnLst/>
            <a:rect l="l" t="t" r="r" b="b"/>
            <a:pathLst>
              <a:path w="639445" h="397510">
                <a:moveTo>
                  <a:pt x="479298" y="0"/>
                </a:moveTo>
                <a:lnTo>
                  <a:pt x="479298" y="99060"/>
                </a:lnTo>
                <a:lnTo>
                  <a:pt x="0" y="99060"/>
                </a:lnTo>
                <a:lnTo>
                  <a:pt x="0" y="297942"/>
                </a:lnTo>
                <a:lnTo>
                  <a:pt x="479298" y="297942"/>
                </a:lnTo>
                <a:lnTo>
                  <a:pt x="479298" y="397002"/>
                </a:lnTo>
                <a:lnTo>
                  <a:pt x="639318" y="198882"/>
                </a:lnTo>
                <a:lnTo>
                  <a:pt x="47929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62341" y="2029967"/>
            <a:ext cx="8155305" cy="8223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375285" marR="368300" indent="190500">
              <a:lnSpc>
                <a:spcPct val="100000"/>
              </a:lnSpc>
              <a:tabLst>
                <a:tab pos="3185795" algn="l"/>
                <a:tab pos="3976370" algn="l"/>
                <a:tab pos="4767580" algn="l"/>
              </a:tabLst>
            </a:pPr>
            <a:r>
              <a:rPr sz="2400" b="1" dirty="0">
                <a:solidFill>
                  <a:srgbClr val="FFFF65"/>
                </a:solidFill>
                <a:latin typeface="微软雅黑"/>
                <a:cs typeface="微软雅黑"/>
              </a:rPr>
              <a:t>大数据集</a:t>
            </a: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上的操作	可否	等于	(</a:t>
            </a:r>
            <a:r>
              <a:rPr sz="2400" b="1" dirty="0">
                <a:solidFill>
                  <a:srgbClr val="FFFF65"/>
                </a:solidFill>
                <a:latin typeface="微软雅黑"/>
                <a:cs typeface="微软雅黑"/>
              </a:rPr>
              <a:t>子集</a:t>
            </a: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上操作)的并集? 例如:元组在某一子集上无重复即相当于在全集上无重复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9387" y="2939795"/>
            <a:ext cx="8155305" cy="830997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479425" marR="471805" algn="ctr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多个已按横向处理的子集上，纵向归并结果等同于在全集上的处理结果? </a:t>
            </a:r>
            <a:r>
              <a:rPr sz="1800" b="1" spc="-5" dirty="0" err="1">
                <a:solidFill>
                  <a:srgbClr val="FFFFFF"/>
                </a:solidFill>
                <a:latin typeface="微软雅黑"/>
                <a:cs typeface="微软雅黑"/>
              </a:rPr>
              <a:t>例如:多个已排序的子集，纵向归并的结果等同于全集上的排序结果</a:t>
            </a:r>
            <a:r>
              <a:rPr sz="1800" b="1" spc="-5" dirty="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endParaRPr lang="en-US" sz="1800" b="1" spc="-5" dirty="0">
              <a:solidFill>
                <a:srgbClr val="FFFFFF"/>
              </a:solidFill>
              <a:latin typeface="微软雅黑"/>
              <a:cs typeface="微软雅黑"/>
            </a:endParaRPr>
          </a:p>
          <a:p>
            <a:pPr marL="479425" marR="471805" algn="ctr">
              <a:lnSpc>
                <a:spcPct val="100000"/>
              </a:lnSpc>
            </a:pPr>
            <a:r>
              <a:rPr sz="1800" b="1" dirty="0" err="1">
                <a:solidFill>
                  <a:srgbClr val="FFFFFF"/>
                </a:solidFill>
                <a:latin typeface="微软雅黑"/>
                <a:cs typeface="微软雅黑"/>
              </a:rPr>
              <a:t>多个已排序的子集，纵向归并处理的无重复即等同于全集上的无重复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40237" y="5295900"/>
            <a:ext cx="2041525" cy="426720"/>
          </a:xfrm>
          <a:custGeom>
            <a:avLst/>
            <a:gdLst/>
            <a:ahLst/>
            <a:cxnLst/>
            <a:rect l="l" t="t" r="r" b="b"/>
            <a:pathLst>
              <a:path w="2041525" h="426720">
                <a:moveTo>
                  <a:pt x="1021080" y="0"/>
                </a:moveTo>
                <a:lnTo>
                  <a:pt x="937341" y="705"/>
                </a:lnTo>
                <a:lnTo>
                  <a:pt x="855466" y="2785"/>
                </a:lnTo>
                <a:lnTo>
                  <a:pt x="775717" y="6185"/>
                </a:lnTo>
                <a:lnTo>
                  <a:pt x="698357" y="10850"/>
                </a:lnTo>
                <a:lnTo>
                  <a:pt x="623649" y="16728"/>
                </a:lnTo>
                <a:lnTo>
                  <a:pt x="551855" y="23762"/>
                </a:lnTo>
                <a:lnTo>
                  <a:pt x="483239" y="31900"/>
                </a:lnTo>
                <a:lnTo>
                  <a:pt x="418063" y="41087"/>
                </a:lnTo>
                <a:lnTo>
                  <a:pt x="356591" y="51267"/>
                </a:lnTo>
                <a:lnTo>
                  <a:pt x="299085" y="62388"/>
                </a:lnTo>
                <a:lnTo>
                  <a:pt x="245807" y="74395"/>
                </a:lnTo>
                <a:lnTo>
                  <a:pt x="197022" y="87233"/>
                </a:lnTo>
                <a:lnTo>
                  <a:pt x="152992" y="100849"/>
                </a:lnTo>
                <a:lnTo>
                  <a:pt x="113979" y="115187"/>
                </a:lnTo>
                <a:lnTo>
                  <a:pt x="52059" y="145816"/>
                </a:lnTo>
                <a:lnTo>
                  <a:pt x="13365" y="178685"/>
                </a:lnTo>
                <a:lnTo>
                  <a:pt x="0" y="213360"/>
                </a:lnTo>
                <a:lnTo>
                  <a:pt x="3385" y="230896"/>
                </a:lnTo>
                <a:lnTo>
                  <a:pt x="29677" y="264722"/>
                </a:lnTo>
                <a:lnTo>
                  <a:pt x="80248" y="296525"/>
                </a:lnTo>
                <a:lnTo>
                  <a:pt x="152992" y="325870"/>
                </a:lnTo>
                <a:lnTo>
                  <a:pt x="197022" y="339486"/>
                </a:lnTo>
                <a:lnTo>
                  <a:pt x="245807" y="352324"/>
                </a:lnTo>
                <a:lnTo>
                  <a:pt x="299084" y="364331"/>
                </a:lnTo>
                <a:lnTo>
                  <a:pt x="356591" y="375452"/>
                </a:lnTo>
                <a:lnTo>
                  <a:pt x="418063" y="385632"/>
                </a:lnTo>
                <a:lnTo>
                  <a:pt x="483239" y="394819"/>
                </a:lnTo>
                <a:lnTo>
                  <a:pt x="551855" y="402957"/>
                </a:lnTo>
                <a:lnTo>
                  <a:pt x="623649" y="409991"/>
                </a:lnTo>
                <a:lnTo>
                  <a:pt x="698357" y="415869"/>
                </a:lnTo>
                <a:lnTo>
                  <a:pt x="775717" y="420534"/>
                </a:lnTo>
                <a:lnTo>
                  <a:pt x="855466" y="423934"/>
                </a:lnTo>
                <a:lnTo>
                  <a:pt x="937341" y="426014"/>
                </a:lnTo>
                <a:lnTo>
                  <a:pt x="1021080" y="426720"/>
                </a:lnTo>
                <a:lnTo>
                  <a:pt x="1104812" y="426014"/>
                </a:lnTo>
                <a:lnTo>
                  <a:pt x="1186671" y="423934"/>
                </a:lnTo>
                <a:lnTo>
                  <a:pt x="1266395" y="420534"/>
                </a:lnTo>
                <a:lnTo>
                  <a:pt x="1343722" y="415869"/>
                </a:lnTo>
                <a:lnTo>
                  <a:pt x="1418391" y="409991"/>
                </a:lnTo>
                <a:lnTo>
                  <a:pt x="1490139" y="402957"/>
                </a:lnTo>
                <a:lnTo>
                  <a:pt x="1558705" y="394819"/>
                </a:lnTo>
                <a:lnTo>
                  <a:pt x="1623828" y="385632"/>
                </a:lnTo>
                <a:lnTo>
                  <a:pt x="1685244" y="375452"/>
                </a:lnTo>
                <a:lnTo>
                  <a:pt x="1742694" y="364331"/>
                </a:lnTo>
                <a:lnTo>
                  <a:pt x="1795914" y="352324"/>
                </a:lnTo>
                <a:lnTo>
                  <a:pt x="1844643" y="339486"/>
                </a:lnTo>
                <a:lnTo>
                  <a:pt x="1888620" y="325870"/>
                </a:lnTo>
                <a:lnTo>
                  <a:pt x="1927582" y="311532"/>
                </a:lnTo>
                <a:lnTo>
                  <a:pt x="1989417" y="280903"/>
                </a:lnTo>
                <a:lnTo>
                  <a:pt x="2028053" y="248034"/>
                </a:lnTo>
                <a:lnTo>
                  <a:pt x="2041398" y="213359"/>
                </a:lnTo>
                <a:lnTo>
                  <a:pt x="2038018" y="195823"/>
                </a:lnTo>
                <a:lnTo>
                  <a:pt x="2011766" y="161997"/>
                </a:lnTo>
                <a:lnTo>
                  <a:pt x="1961268" y="130194"/>
                </a:lnTo>
                <a:lnTo>
                  <a:pt x="1888620" y="100849"/>
                </a:lnTo>
                <a:lnTo>
                  <a:pt x="1844643" y="87233"/>
                </a:lnTo>
                <a:lnTo>
                  <a:pt x="1795914" y="74395"/>
                </a:lnTo>
                <a:lnTo>
                  <a:pt x="1742694" y="62388"/>
                </a:lnTo>
                <a:lnTo>
                  <a:pt x="1685244" y="51267"/>
                </a:lnTo>
                <a:lnTo>
                  <a:pt x="1623828" y="41087"/>
                </a:lnTo>
                <a:lnTo>
                  <a:pt x="1558705" y="31900"/>
                </a:lnTo>
                <a:lnTo>
                  <a:pt x="1490139" y="23762"/>
                </a:lnTo>
                <a:lnTo>
                  <a:pt x="1418391" y="16728"/>
                </a:lnTo>
                <a:lnTo>
                  <a:pt x="1343722" y="10850"/>
                </a:lnTo>
                <a:lnTo>
                  <a:pt x="1266395" y="6185"/>
                </a:lnTo>
                <a:lnTo>
                  <a:pt x="1186671" y="2785"/>
                </a:lnTo>
                <a:lnTo>
                  <a:pt x="1104812" y="705"/>
                </a:lnTo>
                <a:lnTo>
                  <a:pt x="1021080" y="0"/>
                </a:lnTo>
                <a:close/>
              </a:path>
            </a:pathLst>
          </a:custGeom>
          <a:ln w="57150">
            <a:solidFill>
              <a:srgbClr val="CC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27433" y="5004815"/>
            <a:ext cx="471805" cy="2104390"/>
          </a:xfrm>
          <a:custGeom>
            <a:avLst/>
            <a:gdLst/>
            <a:ahLst/>
            <a:cxnLst/>
            <a:rect l="l" t="t" r="r" b="b"/>
            <a:pathLst>
              <a:path w="471804" h="2104390">
                <a:moveTo>
                  <a:pt x="236219" y="0"/>
                </a:moveTo>
                <a:lnTo>
                  <a:pt x="197942" y="13767"/>
                </a:lnTo>
                <a:lnTo>
                  <a:pt x="161617" y="53626"/>
                </a:lnTo>
                <a:lnTo>
                  <a:pt x="127733" y="117415"/>
                </a:lnTo>
                <a:lnTo>
                  <a:pt x="111859" y="157608"/>
                </a:lnTo>
                <a:lnTo>
                  <a:pt x="96780" y="202972"/>
                </a:lnTo>
                <a:lnTo>
                  <a:pt x="82555" y="253237"/>
                </a:lnTo>
                <a:lnTo>
                  <a:pt x="69246" y="308133"/>
                </a:lnTo>
                <a:lnTo>
                  <a:pt x="56915" y="367390"/>
                </a:lnTo>
                <a:lnTo>
                  <a:pt x="45622" y="430737"/>
                </a:lnTo>
                <a:lnTo>
                  <a:pt x="35429" y="497904"/>
                </a:lnTo>
                <a:lnTo>
                  <a:pt x="26396" y="568620"/>
                </a:lnTo>
                <a:lnTo>
                  <a:pt x="18585" y="642616"/>
                </a:lnTo>
                <a:lnTo>
                  <a:pt x="12057" y="719620"/>
                </a:lnTo>
                <a:lnTo>
                  <a:pt x="6874" y="799363"/>
                </a:lnTo>
                <a:lnTo>
                  <a:pt x="3096" y="881575"/>
                </a:lnTo>
                <a:lnTo>
                  <a:pt x="784" y="965984"/>
                </a:lnTo>
                <a:lnTo>
                  <a:pt x="0" y="1052322"/>
                </a:lnTo>
                <a:lnTo>
                  <a:pt x="784" y="1138550"/>
                </a:lnTo>
                <a:lnTo>
                  <a:pt x="3096" y="1222862"/>
                </a:lnTo>
                <a:lnTo>
                  <a:pt x="6874" y="1304986"/>
                </a:lnTo>
                <a:lnTo>
                  <a:pt x="12057" y="1384651"/>
                </a:lnTo>
                <a:lnTo>
                  <a:pt x="18585" y="1461587"/>
                </a:lnTo>
                <a:lnTo>
                  <a:pt x="26396" y="1535522"/>
                </a:lnTo>
                <a:lnTo>
                  <a:pt x="35429" y="1606187"/>
                </a:lnTo>
                <a:lnTo>
                  <a:pt x="45622" y="1673309"/>
                </a:lnTo>
                <a:lnTo>
                  <a:pt x="56915" y="1736618"/>
                </a:lnTo>
                <a:lnTo>
                  <a:pt x="69246" y="1795843"/>
                </a:lnTo>
                <a:lnTo>
                  <a:pt x="82555" y="1850713"/>
                </a:lnTo>
                <a:lnTo>
                  <a:pt x="96780" y="1900958"/>
                </a:lnTo>
                <a:lnTo>
                  <a:pt x="111859" y="1946306"/>
                </a:lnTo>
                <a:lnTo>
                  <a:pt x="127733" y="1986486"/>
                </a:lnTo>
                <a:lnTo>
                  <a:pt x="144339" y="2021228"/>
                </a:lnTo>
                <a:lnTo>
                  <a:pt x="179505" y="2073314"/>
                </a:lnTo>
                <a:lnTo>
                  <a:pt x="216867" y="2100395"/>
                </a:lnTo>
                <a:lnTo>
                  <a:pt x="236220" y="2103882"/>
                </a:lnTo>
                <a:lnTo>
                  <a:pt x="255566" y="2100395"/>
                </a:lnTo>
                <a:lnTo>
                  <a:pt x="292888" y="2073314"/>
                </a:lnTo>
                <a:lnTo>
                  <a:pt x="327981" y="2021228"/>
                </a:lnTo>
                <a:lnTo>
                  <a:pt x="344542" y="1986486"/>
                </a:lnTo>
                <a:lnTo>
                  <a:pt x="360365" y="1946306"/>
                </a:lnTo>
                <a:lnTo>
                  <a:pt x="375391" y="1900958"/>
                </a:lnTo>
                <a:lnTo>
                  <a:pt x="389560" y="1850713"/>
                </a:lnTo>
                <a:lnTo>
                  <a:pt x="402812" y="1795843"/>
                </a:lnTo>
                <a:lnTo>
                  <a:pt x="415086" y="1736618"/>
                </a:lnTo>
                <a:lnTo>
                  <a:pt x="426323" y="1673309"/>
                </a:lnTo>
                <a:lnTo>
                  <a:pt x="436463" y="1606187"/>
                </a:lnTo>
                <a:lnTo>
                  <a:pt x="445446" y="1535522"/>
                </a:lnTo>
                <a:lnTo>
                  <a:pt x="453211" y="1461587"/>
                </a:lnTo>
                <a:lnTo>
                  <a:pt x="459699" y="1384651"/>
                </a:lnTo>
                <a:lnTo>
                  <a:pt x="464850" y="1304986"/>
                </a:lnTo>
                <a:lnTo>
                  <a:pt x="468603" y="1222862"/>
                </a:lnTo>
                <a:lnTo>
                  <a:pt x="470899" y="1138550"/>
                </a:lnTo>
                <a:lnTo>
                  <a:pt x="471677" y="1052321"/>
                </a:lnTo>
                <a:lnTo>
                  <a:pt x="470899" y="965984"/>
                </a:lnTo>
                <a:lnTo>
                  <a:pt x="468603" y="881575"/>
                </a:lnTo>
                <a:lnTo>
                  <a:pt x="464850" y="799363"/>
                </a:lnTo>
                <a:lnTo>
                  <a:pt x="459699" y="719620"/>
                </a:lnTo>
                <a:lnTo>
                  <a:pt x="453211" y="642616"/>
                </a:lnTo>
                <a:lnTo>
                  <a:pt x="445446" y="568620"/>
                </a:lnTo>
                <a:lnTo>
                  <a:pt x="436463" y="497904"/>
                </a:lnTo>
                <a:lnTo>
                  <a:pt x="426323" y="430737"/>
                </a:lnTo>
                <a:lnTo>
                  <a:pt x="415086" y="367390"/>
                </a:lnTo>
                <a:lnTo>
                  <a:pt x="402812" y="308133"/>
                </a:lnTo>
                <a:lnTo>
                  <a:pt x="389560" y="253237"/>
                </a:lnTo>
                <a:lnTo>
                  <a:pt x="375391" y="202972"/>
                </a:lnTo>
                <a:lnTo>
                  <a:pt x="360365" y="157608"/>
                </a:lnTo>
                <a:lnTo>
                  <a:pt x="344542" y="117415"/>
                </a:lnTo>
                <a:lnTo>
                  <a:pt x="327981" y="82665"/>
                </a:lnTo>
                <a:lnTo>
                  <a:pt x="292888" y="30570"/>
                </a:lnTo>
                <a:lnTo>
                  <a:pt x="255566" y="3486"/>
                </a:lnTo>
                <a:lnTo>
                  <a:pt x="236219" y="0"/>
                </a:lnTo>
                <a:close/>
              </a:path>
            </a:pathLst>
          </a:custGeom>
          <a:ln w="57150">
            <a:solidFill>
              <a:srgbClr val="CC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12265" y="1242822"/>
            <a:ext cx="1918335" cy="790575"/>
          </a:xfrm>
          <a:custGeom>
            <a:avLst/>
            <a:gdLst/>
            <a:ahLst/>
            <a:cxnLst/>
            <a:rect l="l" t="t" r="r" b="b"/>
            <a:pathLst>
              <a:path w="1918334" h="790575">
                <a:moveTo>
                  <a:pt x="1917953" y="131825"/>
                </a:moveTo>
                <a:lnTo>
                  <a:pt x="1910903" y="89167"/>
                </a:lnTo>
                <a:lnTo>
                  <a:pt x="1891339" y="52401"/>
                </a:lnTo>
                <a:lnTo>
                  <a:pt x="1861641" y="23789"/>
                </a:lnTo>
                <a:lnTo>
                  <a:pt x="1824191" y="5596"/>
                </a:lnTo>
                <a:lnTo>
                  <a:pt x="131825" y="0"/>
                </a:lnTo>
                <a:lnTo>
                  <a:pt x="117091" y="802"/>
                </a:lnTo>
                <a:lnTo>
                  <a:pt x="76145" y="12175"/>
                </a:lnTo>
                <a:lnTo>
                  <a:pt x="41846" y="35233"/>
                </a:lnTo>
                <a:lnTo>
                  <a:pt x="16455" y="67713"/>
                </a:lnTo>
                <a:lnTo>
                  <a:pt x="2238" y="107352"/>
                </a:lnTo>
                <a:lnTo>
                  <a:pt x="0" y="658368"/>
                </a:lnTo>
                <a:lnTo>
                  <a:pt x="802" y="673102"/>
                </a:lnTo>
                <a:lnTo>
                  <a:pt x="12175" y="714048"/>
                </a:lnTo>
                <a:lnTo>
                  <a:pt x="35233" y="748347"/>
                </a:lnTo>
                <a:lnTo>
                  <a:pt x="67713" y="773738"/>
                </a:lnTo>
                <a:lnTo>
                  <a:pt x="107352" y="787955"/>
                </a:lnTo>
                <a:lnTo>
                  <a:pt x="1786127" y="790193"/>
                </a:lnTo>
                <a:lnTo>
                  <a:pt x="1800727" y="789391"/>
                </a:lnTo>
                <a:lnTo>
                  <a:pt x="1841478" y="778018"/>
                </a:lnTo>
                <a:lnTo>
                  <a:pt x="1875809" y="754960"/>
                </a:lnTo>
                <a:lnTo>
                  <a:pt x="1901340" y="722480"/>
                </a:lnTo>
                <a:lnTo>
                  <a:pt x="1915689" y="682841"/>
                </a:lnTo>
                <a:lnTo>
                  <a:pt x="1917953" y="131825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70748" y="1307591"/>
            <a:ext cx="1600200" cy="661035"/>
          </a:xfrm>
          <a:custGeom>
            <a:avLst/>
            <a:gdLst/>
            <a:ahLst/>
            <a:cxnLst/>
            <a:rect l="l" t="t" r="r" b="b"/>
            <a:pathLst>
              <a:path w="1600200" h="661035">
                <a:moveTo>
                  <a:pt x="1600200" y="110489"/>
                </a:moveTo>
                <a:lnTo>
                  <a:pt x="1591977" y="68355"/>
                </a:lnTo>
                <a:lnTo>
                  <a:pt x="1569452" y="33674"/>
                </a:lnTo>
                <a:lnTo>
                  <a:pt x="1535839" y="9795"/>
                </a:lnTo>
                <a:lnTo>
                  <a:pt x="1494352" y="67"/>
                </a:lnTo>
                <a:lnTo>
                  <a:pt x="110490" y="0"/>
                </a:lnTo>
                <a:lnTo>
                  <a:pt x="95873" y="961"/>
                </a:lnTo>
                <a:lnTo>
                  <a:pt x="55967" y="14395"/>
                </a:lnTo>
                <a:lnTo>
                  <a:pt x="24558" y="41080"/>
                </a:lnTo>
                <a:lnTo>
                  <a:pt x="4958" y="77700"/>
                </a:lnTo>
                <a:lnTo>
                  <a:pt x="0" y="550926"/>
                </a:lnTo>
                <a:lnTo>
                  <a:pt x="967" y="565420"/>
                </a:lnTo>
                <a:lnTo>
                  <a:pt x="14490" y="605085"/>
                </a:lnTo>
                <a:lnTo>
                  <a:pt x="41340" y="636365"/>
                </a:lnTo>
                <a:lnTo>
                  <a:pt x="78167" y="655843"/>
                </a:lnTo>
                <a:lnTo>
                  <a:pt x="1490472" y="660654"/>
                </a:lnTo>
                <a:lnTo>
                  <a:pt x="1505174" y="659680"/>
                </a:lnTo>
                <a:lnTo>
                  <a:pt x="1545137" y="646093"/>
                </a:lnTo>
                <a:lnTo>
                  <a:pt x="1576360" y="619193"/>
                </a:lnTo>
                <a:lnTo>
                  <a:pt x="1595594" y="582431"/>
                </a:lnTo>
                <a:lnTo>
                  <a:pt x="1600200" y="11048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70748" y="1307591"/>
            <a:ext cx="1600200" cy="661035"/>
          </a:xfrm>
          <a:custGeom>
            <a:avLst/>
            <a:gdLst/>
            <a:ahLst/>
            <a:cxnLst/>
            <a:rect l="l" t="t" r="r" b="b"/>
            <a:pathLst>
              <a:path w="1600200" h="661035">
                <a:moveTo>
                  <a:pt x="110490" y="0"/>
                </a:moveTo>
                <a:lnTo>
                  <a:pt x="68489" y="8281"/>
                </a:lnTo>
                <a:lnTo>
                  <a:pt x="33879" y="30917"/>
                </a:lnTo>
                <a:lnTo>
                  <a:pt x="9975" y="64594"/>
                </a:lnTo>
                <a:lnTo>
                  <a:pt x="89" y="105997"/>
                </a:lnTo>
                <a:lnTo>
                  <a:pt x="0" y="550926"/>
                </a:lnTo>
                <a:lnTo>
                  <a:pt x="967" y="565420"/>
                </a:lnTo>
                <a:lnTo>
                  <a:pt x="14490" y="605085"/>
                </a:lnTo>
                <a:lnTo>
                  <a:pt x="41340" y="636365"/>
                </a:lnTo>
                <a:lnTo>
                  <a:pt x="78167" y="655843"/>
                </a:lnTo>
                <a:lnTo>
                  <a:pt x="1490472" y="660654"/>
                </a:lnTo>
                <a:lnTo>
                  <a:pt x="1505174" y="659680"/>
                </a:lnTo>
                <a:lnTo>
                  <a:pt x="1545137" y="646093"/>
                </a:lnTo>
                <a:lnTo>
                  <a:pt x="1576360" y="619193"/>
                </a:lnTo>
                <a:lnTo>
                  <a:pt x="1595594" y="582431"/>
                </a:lnTo>
                <a:lnTo>
                  <a:pt x="1600200" y="110489"/>
                </a:lnTo>
                <a:lnTo>
                  <a:pt x="1599246" y="95823"/>
                </a:lnTo>
                <a:lnTo>
                  <a:pt x="1585899" y="55801"/>
                </a:lnTo>
                <a:lnTo>
                  <a:pt x="1559321" y="24348"/>
                </a:lnTo>
                <a:lnTo>
                  <a:pt x="1522726" y="4814"/>
                </a:lnTo>
                <a:lnTo>
                  <a:pt x="11049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921895" y="1347505"/>
            <a:ext cx="12954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635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基于散列的 两趟算法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33385" y="3841241"/>
            <a:ext cx="1932939" cy="821055"/>
          </a:xfrm>
          <a:custGeom>
            <a:avLst/>
            <a:gdLst/>
            <a:ahLst/>
            <a:cxnLst/>
            <a:rect l="l" t="t" r="r" b="b"/>
            <a:pathLst>
              <a:path w="1932939" h="821054">
                <a:moveTo>
                  <a:pt x="1932432" y="137159"/>
                </a:moveTo>
                <a:lnTo>
                  <a:pt x="1925652" y="94659"/>
                </a:lnTo>
                <a:lnTo>
                  <a:pt x="1906767" y="57515"/>
                </a:lnTo>
                <a:lnTo>
                  <a:pt x="1877960" y="27912"/>
                </a:lnTo>
                <a:lnTo>
                  <a:pt x="1841414" y="8033"/>
                </a:lnTo>
                <a:lnTo>
                  <a:pt x="1799311" y="59"/>
                </a:lnTo>
                <a:lnTo>
                  <a:pt x="137159" y="0"/>
                </a:lnTo>
                <a:lnTo>
                  <a:pt x="122532" y="780"/>
                </a:lnTo>
                <a:lnTo>
                  <a:pt x="81574" y="11837"/>
                </a:lnTo>
                <a:lnTo>
                  <a:pt x="46702" y="34272"/>
                </a:lnTo>
                <a:lnTo>
                  <a:pt x="20098" y="65901"/>
                </a:lnTo>
                <a:lnTo>
                  <a:pt x="3944" y="104542"/>
                </a:lnTo>
                <a:lnTo>
                  <a:pt x="0" y="684276"/>
                </a:lnTo>
                <a:lnTo>
                  <a:pt x="784" y="698934"/>
                </a:lnTo>
                <a:lnTo>
                  <a:pt x="11901" y="739873"/>
                </a:lnTo>
                <a:lnTo>
                  <a:pt x="34450" y="774600"/>
                </a:lnTo>
                <a:lnTo>
                  <a:pt x="66230" y="800984"/>
                </a:lnTo>
                <a:lnTo>
                  <a:pt x="105042" y="816895"/>
                </a:lnTo>
                <a:lnTo>
                  <a:pt x="1795272" y="820673"/>
                </a:lnTo>
                <a:lnTo>
                  <a:pt x="1809939" y="819898"/>
                </a:lnTo>
                <a:lnTo>
                  <a:pt x="1850999" y="808902"/>
                </a:lnTo>
                <a:lnTo>
                  <a:pt x="1885931" y="786558"/>
                </a:lnTo>
                <a:lnTo>
                  <a:pt x="1912535" y="754997"/>
                </a:lnTo>
                <a:lnTo>
                  <a:pt x="1928609" y="716349"/>
                </a:lnTo>
                <a:lnTo>
                  <a:pt x="1932432" y="137159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92643" y="3908297"/>
            <a:ext cx="1614170" cy="685800"/>
          </a:xfrm>
          <a:custGeom>
            <a:avLst/>
            <a:gdLst/>
            <a:ahLst/>
            <a:cxnLst/>
            <a:rect l="l" t="t" r="r" b="b"/>
            <a:pathLst>
              <a:path w="1614170" h="685800">
                <a:moveTo>
                  <a:pt x="1613916" y="114299"/>
                </a:moveTo>
                <a:lnTo>
                  <a:pt x="1605915" y="72119"/>
                </a:lnTo>
                <a:lnTo>
                  <a:pt x="1583951" y="37055"/>
                </a:lnTo>
                <a:lnTo>
                  <a:pt x="1551074" y="12162"/>
                </a:lnTo>
                <a:lnTo>
                  <a:pt x="1510340" y="493"/>
                </a:lnTo>
                <a:lnTo>
                  <a:pt x="114300" y="0"/>
                </a:lnTo>
                <a:lnTo>
                  <a:pt x="99637" y="926"/>
                </a:lnTo>
                <a:lnTo>
                  <a:pt x="59489" y="13920"/>
                </a:lnTo>
                <a:lnTo>
                  <a:pt x="27477" y="39862"/>
                </a:lnTo>
                <a:lnTo>
                  <a:pt x="6652" y="75696"/>
                </a:lnTo>
                <a:lnTo>
                  <a:pt x="0" y="571500"/>
                </a:lnTo>
                <a:lnTo>
                  <a:pt x="926" y="586162"/>
                </a:lnTo>
                <a:lnTo>
                  <a:pt x="13920" y="626310"/>
                </a:lnTo>
                <a:lnTo>
                  <a:pt x="39862" y="658322"/>
                </a:lnTo>
                <a:lnTo>
                  <a:pt x="75696" y="679147"/>
                </a:lnTo>
                <a:lnTo>
                  <a:pt x="1499616" y="685799"/>
                </a:lnTo>
                <a:lnTo>
                  <a:pt x="1514278" y="684873"/>
                </a:lnTo>
                <a:lnTo>
                  <a:pt x="1554426" y="671879"/>
                </a:lnTo>
                <a:lnTo>
                  <a:pt x="1586438" y="645937"/>
                </a:lnTo>
                <a:lnTo>
                  <a:pt x="1607263" y="610103"/>
                </a:lnTo>
                <a:lnTo>
                  <a:pt x="1613916" y="11429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92643" y="3908297"/>
            <a:ext cx="1614170" cy="685800"/>
          </a:xfrm>
          <a:custGeom>
            <a:avLst/>
            <a:gdLst/>
            <a:ahLst/>
            <a:cxnLst/>
            <a:rect l="l" t="t" r="r" b="b"/>
            <a:pathLst>
              <a:path w="1614170" h="685800">
                <a:moveTo>
                  <a:pt x="114300" y="0"/>
                </a:moveTo>
                <a:lnTo>
                  <a:pt x="72119" y="8000"/>
                </a:lnTo>
                <a:lnTo>
                  <a:pt x="37055" y="29964"/>
                </a:lnTo>
                <a:lnTo>
                  <a:pt x="12162" y="62841"/>
                </a:lnTo>
                <a:lnTo>
                  <a:pt x="493" y="103575"/>
                </a:lnTo>
                <a:lnTo>
                  <a:pt x="0" y="571500"/>
                </a:lnTo>
                <a:lnTo>
                  <a:pt x="926" y="586162"/>
                </a:lnTo>
                <a:lnTo>
                  <a:pt x="13920" y="626310"/>
                </a:lnTo>
                <a:lnTo>
                  <a:pt x="39862" y="658322"/>
                </a:lnTo>
                <a:lnTo>
                  <a:pt x="75696" y="679147"/>
                </a:lnTo>
                <a:lnTo>
                  <a:pt x="1499616" y="685799"/>
                </a:lnTo>
                <a:lnTo>
                  <a:pt x="1514278" y="684873"/>
                </a:lnTo>
                <a:lnTo>
                  <a:pt x="1554426" y="671879"/>
                </a:lnTo>
                <a:lnTo>
                  <a:pt x="1586438" y="645937"/>
                </a:lnTo>
                <a:lnTo>
                  <a:pt x="1607263" y="610103"/>
                </a:lnTo>
                <a:lnTo>
                  <a:pt x="1613916" y="114299"/>
                </a:lnTo>
                <a:lnTo>
                  <a:pt x="1612989" y="99637"/>
                </a:lnTo>
                <a:lnTo>
                  <a:pt x="1599995" y="59489"/>
                </a:lnTo>
                <a:lnTo>
                  <a:pt x="1574053" y="27477"/>
                </a:lnTo>
                <a:lnTo>
                  <a:pt x="1538219" y="6652"/>
                </a:lnTo>
                <a:lnTo>
                  <a:pt x="11430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649111" y="3947449"/>
            <a:ext cx="12954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635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基于排序的 两趟算法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365133" y="5106923"/>
            <a:ext cx="1275080" cy="132080"/>
          </a:xfrm>
          <a:custGeom>
            <a:avLst/>
            <a:gdLst/>
            <a:ahLst/>
            <a:cxnLst/>
            <a:rect l="l" t="t" r="r" b="b"/>
            <a:pathLst>
              <a:path w="1275079" h="132079">
                <a:moveTo>
                  <a:pt x="637794" y="0"/>
                </a:moveTo>
                <a:lnTo>
                  <a:pt x="585512" y="214"/>
                </a:lnTo>
                <a:lnTo>
                  <a:pt x="534389" y="847"/>
                </a:lnTo>
                <a:lnTo>
                  <a:pt x="484589" y="1882"/>
                </a:lnTo>
                <a:lnTo>
                  <a:pt x="436278" y="3304"/>
                </a:lnTo>
                <a:lnTo>
                  <a:pt x="389620" y="5095"/>
                </a:lnTo>
                <a:lnTo>
                  <a:pt x="344779" y="7242"/>
                </a:lnTo>
                <a:lnTo>
                  <a:pt x="301920" y="9726"/>
                </a:lnTo>
                <a:lnTo>
                  <a:pt x="261207" y="12533"/>
                </a:lnTo>
                <a:lnTo>
                  <a:pt x="222806" y="15646"/>
                </a:lnTo>
                <a:lnTo>
                  <a:pt x="153595" y="22727"/>
                </a:lnTo>
                <a:lnTo>
                  <a:pt x="95603" y="30842"/>
                </a:lnTo>
                <a:lnTo>
                  <a:pt x="50149" y="39862"/>
                </a:lnTo>
                <a:lnTo>
                  <a:pt x="8353" y="54809"/>
                </a:lnTo>
                <a:lnTo>
                  <a:pt x="0" y="65532"/>
                </a:lnTo>
                <a:lnTo>
                  <a:pt x="2115" y="70964"/>
                </a:lnTo>
                <a:lnTo>
                  <a:pt x="50149" y="91320"/>
                </a:lnTo>
                <a:lnTo>
                  <a:pt x="95603" y="100436"/>
                </a:lnTo>
                <a:lnTo>
                  <a:pt x="153595" y="108660"/>
                </a:lnTo>
                <a:lnTo>
                  <a:pt x="222806" y="115855"/>
                </a:lnTo>
                <a:lnTo>
                  <a:pt x="261207" y="119024"/>
                </a:lnTo>
                <a:lnTo>
                  <a:pt x="301920" y="121884"/>
                </a:lnTo>
                <a:lnTo>
                  <a:pt x="344779" y="124419"/>
                </a:lnTo>
                <a:lnTo>
                  <a:pt x="389620" y="126611"/>
                </a:lnTo>
                <a:lnTo>
                  <a:pt x="436278" y="128442"/>
                </a:lnTo>
                <a:lnTo>
                  <a:pt x="484589" y="129897"/>
                </a:lnTo>
                <a:lnTo>
                  <a:pt x="534389" y="130957"/>
                </a:lnTo>
                <a:lnTo>
                  <a:pt x="585512" y="131605"/>
                </a:lnTo>
                <a:lnTo>
                  <a:pt x="637794" y="131826"/>
                </a:lnTo>
                <a:lnTo>
                  <a:pt x="690070" y="131605"/>
                </a:lnTo>
                <a:lnTo>
                  <a:pt x="741177" y="130957"/>
                </a:lnTo>
                <a:lnTo>
                  <a:pt x="790951" y="129897"/>
                </a:lnTo>
                <a:lnTo>
                  <a:pt x="839230" y="128442"/>
                </a:lnTo>
                <a:lnTo>
                  <a:pt x="885848" y="126611"/>
                </a:lnTo>
                <a:lnTo>
                  <a:pt x="930644" y="124419"/>
                </a:lnTo>
                <a:lnTo>
                  <a:pt x="973453" y="121884"/>
                </a:lnTo>
                <a:lnTo>
                  <a:pt x="1014112" y="119024"/>
                </a:lnTo>
                <a:lnTo>
                  <a:pt x="1052457" y="115855"/>
                </a:lnTo>
                <a:lnTo>
                  <a:pt x="1121554" y="108660"/>
                </a:lnTo>
                <a:lnTo>
                  <a:pt x="1179436" y="100436"/>
                </a:lnTo>
                <a:lnTo>
                  <a:pt x="1224795" y="91320"/>
                </a:lnTo>
                <a:lnTo>
                  <a:pt x="1266494" y="76276"/>
                </a:lnTo>
                <a:lnTo>
                  <a:pt x="1274826" y="65531"/>
                </a:lnTo>
                <a:lnTo>
                  <a:pt x="1272715" y="60105"/>
                </a:lnTo>
                <a:lnTo>
                  <a:pt x="1224795" y="39862"/>
                </a:lnTo>
                <a:lnTo>
                  <a:pt x="1179436" y="30842"/>
                </a:lnTo>
                <a:lnTo>
                  <a:pt x="1121554" y="22727"/>
                </a:lnTo>
                <a:lnTo>
                  <a:pt x="1052457" y="15646"/>
                </a:lnTo>
                <a:lnTo>
                  <a:pt x="1014112" y="12533"/>
                </a:lnTo>
                <a:lnTo>
                  <a:pt x="973453" y="9726"/>
                </a:lnTo>
                <a:lnTo>
                  <a:pt x="930644" y="7242"/>
                </a:lnTo>
                <a:lnTo>
                  <a:pt x="885848" y="5095"/>
                </a:lnTo>
                <a:lnTo>
                  <a:pt x="839230" y="3304"/>
                </a:lnTo>
                <a:lnTo>
                  <a:pt x="790951" y="1882"/>
                </a:lnTo>
                <a:lnTo>
                  <a:pt x="741177" y="847"/>
                </a:lnTo>
                <a:lnTo>
                  <a:pt x="690070" y="214"/>
                </a:lnTo>
                <a:lnTo>
                  <a:pt x="637794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57513" y="5173217"/>
            <a:ext cx="0" cy="1717675"/>
          </a:xfrm>
          <a:custGeom>
            <a:avLst/>
            <a:gdLst/>
            <a:ahLst/>
            <a:cxnLst/>
            <a:rect l="l" t="t" r="r" b="b"/>
            <a:pathLst>
              <a:path h="1717675">
                <a:moveTo>
                  <a:pt x="0" y="0"/>
                </a:moveTo>
                <a:lnTo>
                  <a:pt x="0" y="17175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49865" y="5173217"/>
            <a:ext cx="0" cy="1717675"/>
          </a:xfrm>
          <a:custGeom>
            <a:avLst/>
            <a:gdLst/>
            <a:ahLst/>
            <a:cxnLst/>
            <a:rect l="l" t="t" r="r" b="b"/>
            <a:pathLst>
              <a:path h="1717675">
                <a:moveTo>
                  <a:pt x="0" y="0"/>
                </a:moveTo>
                <a:lnTo>
                  <a:pt x="0" y="17175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48369" y="6896100"/>
            <a:ext cx="1291590" cy="117475"/>
          </a:xfrm>
          <a:custGeom>
            <a:avLst/>
            <a:gdLst/>
            <a:ahLst/>
            <a:cxnLst/>
            <a:rect l="l" t="t" r="r" b="b"/>
            <a:pathLst>
              <a:path w="1291589" h="117475">
                <a:moveTo>
                  <a:pt x="1291589" y="0"/>
                </a:moveTo>
                <a:lnTo>
                  <a:pt x="1291589" y="762"/>
                </a:lnTo>
                <a:lnTo>
                  <a:pt x="1291589" y="1524"/>
                </a:lnTo>
                <a:lnTo>
                  <a:pt x="1291589" y="3048"/>
                </a:lnTo>
                <a:lnTo>
                  <a:pt x="1289451" y="12438"/>
                </a:lnTo>
                <a:lnTo>
                  <a:pt x="1258695" y="39221"/>
                </a:lnTo>
                <a:lnTo>
                  <a:pt x="1219560" y="55628"/>
                </a:lnTo>
                <a:lnTo>
                  <a:pt x="1167060" y="70603"/>
                </a:lnTo>
                <a:lnTo>
                  <a:pt x="1102518" y="83915"/>
                </a:lnTo>
                <a:lnTo>
                  <a:pt x="1027255" y="95329"/>
                </a:lnTo>
                <a:lnTo>
                  <a:pt x="986015" y="100251"/>
                </a:lnTo>
                <a:lnTo>
                  <a:pt x="942591" y="104612"/>
                </a:lnTo>
                <a:lnTo>
                  <a:pt x="897147" y="108382"/>
                </a:lnTo>
                <a:lnTo>
                  <a:pt x="849849" y="111532"/>
                </a:lnTo>
                <a:lnTo>
                  <a:pt x="800861" y="114033"/>
                </a:lnTo>
                <a:lnTo>
                  <a:pt x="750349" y="115855"/>
                </a:lnTo>
                <a:lnTo>
                  <a:pt x="698478" y="116969"/>
                </a:lnTo>
                <a:lnTo>
                  <a:pt x="645413" y="117348"/>
                </a:lnTo>
                <a:lnTo>
                  <a:pt x="592457" y="116969"/>
                </a:lnTo>
                <a:lnTo>
                  <a:pt x="540684" y="115855"/>
                </a:lnTo>
                <a:lnTo>
                  <a:pt x="490260" y="114033"/>
                </a:lnTo>
                <a:lnTo>
                  <a:pt x="441350" y="111532"/>
                </a:lnTo>
                <a:lnTo>
                  <a:pt x="394120" y="108382"/>
                </a:lnTo>
                <a:lnTo>
                  <a:pt x="348736" y="104612"/>
                </a:lnTo>
                <a:lnTo>
                  <a:pt x="305364" y="100251"/>
                </a:lnTo>
                <a:lnTo>
                  <a:pt x="264170" y="95329"/>
                </a:lnTo>
                <a:lnTo>
                  <a:pt x="225318" y="89873"/>
                </a:lnTo>
                <a:lnTo>
                  <a:pt x="155307" y="77482"/>
                </a:lnTo>
                <a:lnTo>
                  <a:pt x="96658" y="63309"/>
                </a:lnTo>
                <a:lnTo>
                  <a:pt x="50696" y="47589"/>
                </a:lnTo>
                <a:lnTo>
                  <a:pt x="8442" y="21617"/>
                </a:lnTo>
                <a:lnTo>
                  <a:pt x="0" y="3048"/>
                </a:lnTo>
                <a:lnTo>
                  <a:pt x="0" y="1524"/>
                </a:lnTo>
                <a:lnTo>
                  <a:pt x="0" y="762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52863" y="5350002"/>
            <a:ext cx="291846" cy="291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52863" y="5349240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5">
                <a:moveTo>
                  <a:pt x="0" y="0"/>
                </a:moveTo>
                <a:lnTo>
                  <a:pt x="0" y="292608"/>
                </a:lnTo>
                <a:lnTo>
                  <a:pt x="291846" y="292608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52863" y="5807202"/>
            <a:ext cx="291846" cy="291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52863" y="5806440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5">
                <a:moveTo>
                  <a:pt x="0" y="0"/>
                </a:moveTo>
                <a:lnTo>
                  <a:pt x="0" y="292608"/>
                </a:lnTo>
                <a:lnTo>
                  <a:pt x="291846" y="292608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52863" y="6569202"/>
            <a:ext cx="291846" cy="291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52863" y="6568440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4">
                <a:moveTo>
                  <a:pt x="0" y="0"/>
                </a:moveTo>
                <a:lnTo>
                  <a:pt x="0" y="292607"/>
                </a:lnTo>
                <a:lnTo>
                  <a:pt x="291846" y="292607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741809" y="6102178"/>
            <a:ext cx="5334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Book Antiqua"/>
                <a:cs typeface="Book Antiqua"/>
              </a:rPr>
              <a:t>. . .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49765" y="5350002"/>
            <a:ext cx="291845" cy="291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49765" y="5349240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5">
                <a:moveTo>
                  <a:pt x="0" y="0"/>
                </a:moveTo>
                <a:lnTo>
                  <a:pt x="0" y="292608"/>
                </a:lnTo>
                <a:lnTo>
                  <a:pt x="291845" y="292608"/>
                </a:lnTo>
                <a:lnTo>
                  <a:pt x="291845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49765" y="5807202"/>
            <a:ext cx="291845" cy="291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49765" y="5806440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5">
                <a:moveTo>
                  <a:pt x="0" y="0"/>
                </a:moveTo>
                <a:lnTo>
                  <a:pt x="0" y="292608"/>
                </a:lnTo>
                <a:lnTo>
                  <a:pt x="291845" y="292608"/>
                </a:lnTo>
                <a:lnTo>
                  <a:pt x="291845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49765" y="6569202"/>
            <a:ext cx="291845" cy="291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49765" y="6568440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4">
                <a:moveTo>
                  <a:pt x="0" y="0"/>
                </a:moveTo>
                <a:lnTo>
                  <a:pt x="0" y="292607"/>
                </a:lnTo>
                <a:lnTo>
                  <a:pt x="291845" y="292607"/>
                </a:lnTo>
                <a:lnTo>
                  <a:pt x="291845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62669" y="5350002"/>
            <a:ext cx="291845" cy="291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62669" y="5349240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5">
                <a:moveTo>
                  <a:pt x="0" y="0"/>
                </a:moveTo>
                <a:lnTo>
                  <a:pt x="0" y="292608"/>
                </a:lnTo>
                <a:lnTo>
                  <a:pt x="291845" y="292608"/>
                </a:lnTo>
                <a:lnTo>
                  <a:pt x="291845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62669" y="5807202"/>
            <a:ext cx="291845" cy="291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62669" y="5806440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5">
                <a:moveTo>
                  <a:pt x="0" y="0"/>
                </a:moveTo>
                <a:lnTo>
                  <a:pt x="0" y="292608"/>
                </a:lnTo>
                <a:lnTo>
                  <a:pt x="291845" y="292608"/>
                </a:lnTo>
                <a:lnTo>
                  <a:pt x="291845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62669" y="6569202"/>
            <a:ext cx="291845" cy="291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462669" y="6568440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4">
                <a:moveTo>
                  <a:pt x="0" y="0"/>
                </a:moveTo>
                <a:lnTo>
                  <a:pt x="0" y="292607"/>
                </a:lnTo>
                <a:lnTo>
                  <a:pt x="291845" y="292607"/>
                </a:lnTo>
                <a:lnTo>
                  <a:pt x="291845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41811" y="5108447"/>
            <a:ext cx="1275080" cy="132080"/>
          </a:xfrm>
          <a:custGeom>
            <a:avLst/>
            <a:gdLst/>
            <a:ahLst/>
            <a:cxnLst/>
            <a:rect l="l" t="t" r="r" b="b"/>
            <a:pathLst>
              <a:path w="1275079" h="132079">
                <a:moveTo>
                  <a:pt x="637794" y="0"/>
                </a:moveTo>
                <a:lnTo>
                  <a:pt x="585512" y="219"/>
                </a:lnTo>
                <a:lnTo>
                  <a:pt x="534389" y="867"/>
                </a:lnTo>
                <a:lnTo>
                  <a:pt x="484589" y="1926"/>
                </a:lnTo>
                <a:lnTo>
                  <a:pt x="436278" y="3377"/>
                </a:lnTo>
                <a:lnTo>
                  <a:pt x="389620" y="5203"/>
                </a:lnTo>
                <a:lnTo>
                  <a:pt x="344779" y="7386"/>
                </a:lnTo>
                <a:lnTo>
                  <a:pt x="301920" y="9908"/>
                </a:lnTo>
                <a:lnTo>
                  <a:pt x="261207" y="12752"/>
                </a:lnTo>
                <a:lnTo>
                  <a:pt x="222806" y="15901"/>
                </a:lnTo>
                <a:lnTo>
                  <a:pt x="153595" y="23038"/>
                </a:lnTo>
                <a:lnTo>
                  <a:pt x="95603" y="31180"/>
                </a:lnTo>
                <a:lnTo>
                  <a:pt x="50149" y="40183"/>
                </a:lnTo>
                <a:lnTo>
                  <a:pt x="8353" y="54994"/>
                </a:lnTo>
                <a:lnTo>
                  <a:pt x="0" y="65532"/>
                </a:lnTo>
                <a:lnTo>
                  <a:pt x="2115" y="70964"/>
                </a:lnTo>
                <a:lnTo>
                  <a:pt x="50149" y="91320"/>
                </a:lnTo>
                <a:lnTo>
                  <a:pt x="95603" y="100436"/>
                </a:lnTo>
                <a:lnTo>
                  <a:pt x="153595" y="108660"/>
                </a:lnTo>
                <a:lnTo>
                  <a:pt x="222806" y="115855"/>
                </a:lnTo>
                <a:lnTo>
                  <a:pt x="261207" y="119024"/>
                </a:lnTo>
                <a:lnTo>
                  <a:pt x="301920" y="121884"/>
                </a:lnTo>
                <a:lnTo>
                  <a:pt x="344779" y="124419"/>
                </a:lnTo>
                <a:lnTo>
                  <a:pt x="389620" y="126611"/>
                </a:lnTo>
                <a:lnTo>
                  <a:pt x="436278" y="128442"/>
                </a:lnTo>
                <a:lnTo>
                  <a:pt x="484589" y="129897"/>
                </a:lnTo>
                <a:lnTo>
                  <a:pt x="534389" y="130957"/>
                </a:lnTo>
                <a:lnTo>
                  <a:pt x="585512" y="131605"/>
                </a:lnTo>
                <a:lnTo>
                  <a:pt x="637794" y="131826"/>
                </a:lnTo>
                <a:lnTo>
                  <a:pt x="690070" y="131605"/>
                </a:lnTo>
                <a:lnTo>
                  <a:pt x="741177" y="130957"/>
                </a:lnTo>
                <a:lnTo>
                  <a:pt x="790951" y="129897"/>
                </a:lnTo>
                <a:lnTo>
                  <a:pt x="839230" y="128442"/>
                </a:lnTo>
                <a:lnTo>
                  <a:pt x="885848" y="126611"/>
                </a:lnTo>
                <a:lnTo>
                  <a:pt x="930644" y="124419"/>
                </a:lnTo>
                <a:lnTo>
                  <a:pt x="973453" y="121884"/>
                </a:lnTo>
                <a:lnTo>
                  <a:pt x="1014112" y="119024"/>
                </a:lnTo>
                <a:lnTo>
                  <a:pt x="1052457" y="115855"/>
                </a:lnTo>
                <a:lnTo>
                  <a:pt x="1121554" y="108660"/>
                </a:lnTo>
                <a:lnTo>
                  <a:pt x="1179436" y="100436"/>
                </a:lnTo>
                <a:lnTo>
                  <a:pt x="1224795" y="91320"/>
                </a:lnTo>
                <a:lnTo>
                  <a:pt x="1266494" y="76276"/>
                </a:lnTo>
                <a:lnTo>
                  <a:pt x="1274826" y="65531"/>
                </a:lnTo>
                <a:lnTo>
                  <a:pt x="1272715" y="60208"/>
                </a:lnTo>
                <a:lnTo>
                  <a:pt x="1224795" y="40183"/>
                </a:lnTo>
                <a:lnTo>
                  <a:pt x="1179436" y="31180"/>
                </a:lnTo>
                <a:lnTo>
                  <a:pt x="1121554" y="23038"/>
                </a:lnTo>
                <a:lnTo>
                  <a:pt x="1052457" y="15901"/>
                </a:lnTo>
                <a:lnTo>
                  <a:pt x="1014112" y="12752"/>
                </a:lnTo>
                <a:lnTo>
                  <a:pt x="973453" y="9908"/>
                </a:lnTo>
                <a:lnTo>
                  <a:pt x="930644" y="7386"/>
                </a:lnTo>
                <a:lnTo>
                  <a:pt x="885848" y="5203"/>
                </a:lnTo>
                <a:lnTo>
                  <a:pt x="839230" y="3377"/>
                </a:lnTo>
                <a:lnTo>
                  <a:pt x="790951" y="1926"/>
                </a:lnTo>
                <a:lnTo>
                  <a:pt x="741177" y="867"/>
                </a:lnTo>
                <a:lnTo>
                  <a:pt x="690070" y="219"/>
                </a:lnTo>
                <a:lnTo>
                  <a:pt x="637794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734191" y="5174741"/>
            <a:ext cx="0" cy="1717675"/>
          </a:xfrm>
          <a:custGeom>
            <a:avLst/>
            <a:gdLst/>
            <a:ahLst/>
            <a:cxnLst/>
            <a:rect l="l" t="t" r="r" b="b"/>
            <a:pathLst>
              <a:path h="1717675">
                <a:moveTo>
                  <a:pt x="0" y="0"/>
                </a:moveTo>
                <a:lnTo>
                  <a:pt x="0" y="17175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26543" y="5174741"/>
            <a:ext cx="0" cy="1717675"/>
          </a:xfrm>
          <a:custGeom>
            <a:avLst/>
            <a:gdLst/>
            <a:ahLst/>
            <a:cxnLst/>
            <a:rect l="l" t="t" r="r" b="b"/>
            <a:pathLst>
              <a:path h="1717675">
                <a:moveTo>
                  <a:pt x="0" y="0"/>
                </a:moveTo>
                <a:lnTo>
                  <a:pt x="0" y="17175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24285" y="6897623"/>
            <a:ext cx="1292860" cy="117475"/>
          </a:xfrm>
          <a:custGeom>
            <a:avLst/>
            <a:gdLst/>
            <a:ahLst/>
            <a:cxnLst/>
            <a:rect l="l" t="t" r="r" b="b"/>
            <a:pathLst>
              <a:path w="1292860" h="117475">
                <a:moveTo>
                  <a:pt x="1292352" y="0"/>
                </a:moveTo>
                <a:lnTo>
                  <a:pt x="1292352" y="762"/>
                </a:lnTo>
                <a:lnTo>
                  <a:pt x="1292352" y="1524"/>
                </a:lnTo>
                <a:lnTo>
                  <a:pt x="1292352" y="3048"/>
                </a:lnTo>
                <a:lnTo>
                  <a:pt x="1290208" y="12438"/>
                </a:lnTo>
                <a:lnTo>
                  <a:pt x="1259384" y="39221"/>
                </a:lnTo>
                <a:lnTo>
                  <a:pt x="1220178" y="55628"/>
                </a:lnTo>
                <a:lnTo>
                  <a:pt x="1167603" y="70603"/>
                </a:lnTo>
                <a:lnTo>
                  <a:pt x="1102995" y="83915"/>
                </a:lnTo>
                <a:lnTo>
                  <a:pt x="1027688" y="95329"/>
                </a:lnTo>
                <a:lnTo>
                  <a:pt x="986439" y="100251"/>
                </a:lnTo>
                <a:lnTo>
                  <a:pt x="943017" y="104612"/>
                </a:lnTo>
                <a:lnTo>
                  <a:pt x="897588" y="108382"/>
                </a:lnTo>
                <a:lnTo>
                  <a:pt x="850318" y="111532"/>
                </a:lnTo>
                <a:lnTo>
                  <a:pt x="801375" y="114033"/>
                </a:lnTo>
                <a:lnTo>
                  <a:pt x="750926" y="115855"/>
                </a:lnTo>
                <a:lnTo>
                  <a:pt x="699137" y="116969"/>
                </a:lnTo>
                <a:lnTo>
                  <a:pt x="646175" y="117348"/>
                </a:lnTo>
                <a:lnTo>
                  <a:pt x="593214" y="116969"/>
                </a:lnTo>
                <a:lnTo>
                  <a:pt x="541425" y="115855"/>
                </a:lnTo>
                <a:lnTo>
                  <a:pt x="490976" y="114033"/>
                </a:lnTo>
                <a:lnTo>
                  <a:pt x="442033" y="111532"/>
                </a:lnTo>
                <a:lnTo>
                  <a:pt x="394763" y="108382"/>
                </a:lnTo>
                <a:lnTo>
                  <a:pt x="349334" y="104612"/>
                </a:lnTo>
                <a:lnTo>
                  <a:pt x="305912" y="100251"/>
                </a:lnTo>
                <a:lnTo>
                  <a:pt x="264663" y="95329"/>
                </a:lnTo>
                <a:lnTo>
                  <a:pt x="225756" y="89873"/>
                </a:lnTo>
                <a:lnTo>
                  <a:pt x="155632" y="77482"/>
                </a:lnTo>
                <a:lnTo>
                  <a:pt x="96873" y="63309"/>
                </a:lnTo>
                <a:lnTo>
                  <a:pt x="50815" y="47589"/>
                </a:lnTo>
                <a:lnTo>
                  <a:pt x="8464" y="21617"/>
                </a:lnTo>
                <a:lnTo>
                  <a:pt x="0" y="3048"/>
                </a:lnTo>
                <a:lnTo>
                  <a:pt x="0" y="1524"/>
                </a:lnTo>
                <a:lnTo>
                  <a:pt x="0" y="762"/>
                </a:lnTo>
                <a:lnTo>
                  <a:pt x="76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629541" y="5351526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6"/>
                </a:lnTo>
                <a:lnTo>
                  <a:pt x="291846" y="291846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629541" y="5351526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6"/>
                </a:lnTo>
                <a:lnTo>
                  <a:pt x="291846" y="291846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629541" y="5808726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6"/>
                </a:lnTo>
                <a:lnTo>
                  <a:pt x="291846" y="291846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29541" y="5808726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6"/>
                </a:lnTo>
                <a:lnTo>
                  <a:pt x="291846" y="291846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29541" y="6570726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6"/>
                </a:lnTo>
                <a:lnTo>
                  <a:pt x="291846" y="291846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29541" y="6570726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6"/>
                </a:lnTo>
                <a:lnTo>
                  <a:pt x="291846" y="291846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118487" y="6103703"/>
            <a:ext cx="5334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Book Antiqua"/>
                <a:cs typeface="Book Antiqua"/>
              </a:rPr>
              <a:t>. . .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226443" y="5351526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6"/>
                </a:lnTo>
                <a:lnTo>
                  <a:pt x="291846" y="291846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226443" y="5351526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6"/>
                </a:lnTo>
                <a:lnTo>
                  <a:pt x="291846" y="291846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226443" y="5808726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6"/>
                </a:lnTo>
                <a:lnTo>
                  <a:pt x="291846" y="291846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26443" y="5808726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6"/>
                </a:lnTo>
                <a:lnTo>
                  <a:pt x="291846" y="291846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226443" y="6570726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6"/>
                </a:lnTo>
                <a:lnTo>
                  <a:pt x="291846" y="291846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226443" y="6570726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6"/>
                </a:lnTo>
                <a:lnTo>
                  <a:pt x="291846" y="291846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838585" y="5351526"/>
            <a:ext cx="292735" cy="292100"/>
          </a:xfrm>
          <a:custGeom>
            <a:avLst/>
            <a:gdLst/>
            <a:ahLst/>
            <a:cxnLst/>
            <a:rect l="l" t="t" r="r" b="b"/>
            <a:pathLst>
              <a:path w="292735" h="292100">
                <a:moveTo>
                  <a:pt x="0" y="0"/>
                </a:moveTo>
                <a:lnTo>
                  <a:pt x="0" y="291846"/>
                </a:lnTo>
                <a:lnTo>
                  <a:pt x="292608" y="291846"/>
                </a:lnTo>
                <a:lnTo>
                  <a:pt x="292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6B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838585" y="5351526"/>
            <a:ext cx="292735" cy="292100"/>
          </a:xfrm>
          <a:custGeom>
            <a:avLst/>
            <a:gdLst/>
            <a:ahLst/>
            <a:cxnLst/>
            <a:rect l="l" t="t" r="r" b="b"/>
            <a:pathLst>
              <a:path w="292735" h="292100">
                <a:moveTo>
                  <a:pt x="0" y="0"/>
                </a:moveTo>
                <a:lnTo>
                  <a:pt x="0" y="291846"/>
                </a:lnTo>
                <a:lnTo>
                  <a:pt x="292608" y="291846"/>
                </a:lnTo>
                <a:lnTo>
                  <a:pt x="29260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38585" y="5808726"/>
            <a:ext cx="292735" cy="292100"/>
          </a:xfrm>
          <a:custGeom>
            <a:avLst/>
            <a:gdLst/>
            <a:ahLst/>
            <a:cxnLst/>
            <a:rect l="l" t="t" r="r" b="b"/>
            <a:pathLst>
              <a:path w="292735" h="292100">
                <a:moveTo>
                  <a:pt x="0" y="0"/>
                </a:moveTo>
                <a:lnTo>
                  <a:pt x="0" y="291846"/>
                </a:lnTo>
                <a:lnTo>
                  <a:pt x="292608" y="291846"/>
                </a:lnTo>
                <a:lnTo>
                  <a:pt x="292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838585" y="5808726"/>
            <a:ext cx="292735" cy="292100"/>
          </a:xfrm>
          <a:custGeom>
            <a:avLst/>
            <a:gdLst/>
            <a:ahLst/>
            <a:cxnLst/>
            <a:rect l="l" t="t" r="r" b="b"/>
            <a:pathLst>
              <a:path w="292735" h="292100">
                <a:moveTo>
                  <a:pt x="0" y="0"/>
                </a:moveTo>
                <a:lnTo>
                  <a:pt x="0" y="291846"/>
                </a:lnTo>
                <a:lnTo>
                  <a:pt x="292608" y="291846"/>
                </a:lnTo>
                <a:lnTo>
                  <a:pt x="29260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838585" y="6570726"/>
            <a:ext cx="292735" cy="292100"/>
          </a:xfrm>
          <a:custGeom>
            <a:avLst/>
            <a:gdLst/>
            <a:ahLst/>
            <a:cxnLst/>
            <a:rect l="l" t="t" r="r" b="b"/>
            <a:pathLst>
              <a:path w="292735" h="292100">
                <a:moveTo>
                  <a:pt x="0" y="0"/>
                </a:moveTo>
                <a:lnTo>
                  <a:pt x="0" y="291846"/>
                </a:lnTo>
                <a:lnTo>
                  <a:pt x="292608" y="291846"/>
                </a:lnTo>
                <a:lnTo>
                  <a:pt x="292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838585" y="6570726"/>
            <a:ext cx="292735" cy="292100"/>
          </a:xfrm>
          <a:custGeom>
            <a:avLst/>
            <a:gdLst/>
            <a:ahLst/>
            <a:cxnLst/>
            <a:rect l="l" t="t" r="r" b="b"/>
            <a:pathLst>
              <a:path w="292735" h="292100">
                <a:moveTo>
                  <a:pt x="0" y="0"/>
                </a:moveTo>
                <a:lnTo>
                  <a:pt x="0" y="291846"/>
                </a:lnTo>
                <a:lnTo>
                  <a:pt x="292608" y="291846"/>
                </a:lnTo>
                <a:lnTo>
                  <a:pt x="29260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061339" y="5108447"/>
            <a:ext cx="1275080" cy="132080"/>
          </a:xfrm>
          <a:custGeom>
            <a:avLst/>
            <a:gdLst/>
            <a:ahLst/>
            <a:cxnLst/>
            <a:rect l="l" t="t" r="r" b="b"/>
            <a:pathLst>
              <a:path w="1275079" h="132079">
                <a:moveTo>
                  <a:pt x="637031" y="0"/>
                </a:moveTo>
                <a:lnTo>
                  <a:pt x="584755" y="219"/>
                </a:lnTo>
                <a:lnTo>
                  <a:pt x="533648" y="867"/>
                </a:lnTo>
                <a:lnTo>
                  <a:pt x="483874" y="1926"/>
                </a:lnTo>
                <a:lnTo>
                  <a:pt x="435595" y="3377"/>
                </a:lnTo>
                <a:lnTo>
                  <a:pt x="388977" y="5203"/>
                </a:lnTo>
                <a:lnTo>
                  <a:pt x="344181" y="7386"/>
                </a:lnTo>
                <a:lnTo>
                  <a:pt x="301372" y="9908"/>
                </a:lnTo>
                <a:lnTo>
                  <a:pt x="260713" y="12752"/>
                </a:lnTo>
                <a:lnTo>
                  <a:pt x="222368" y="15901"/>
                </a:lnTo>
                <a:lnTo>
                  <a:pt x="153271" y="23038"/>
                </a:lnTo>
                <a:lnTo>
                  <a:pt x="95389" y="31180"/>
                </a:lnTo>
                <a:lnTo>
                  <a:pt x="50030" y="40183"/>
                </a:lnTo>
                <a:lnTo>
                  <a:pt x="8331" y="54994"/>
                </a:lnTo>
                <a:lnTo>
                  <a:pt x="0" y="65532"/>
                </a:lnTo>
                <a:lnTo>
                  <a:pt x="2110" y="70964"/>
                </a:lnTo>
                <a:lnTo>
                  <a:pt x="50030" y="91320"/>
                </a:lnTo>
                <a:lnTo>
                  <a:pt x="95389" y="100436"/>
                </a:lnTo>
                <a:lnTo>
                  <a:pt x="153271" y="108660"/>
                </a:lnTo>
                <a:lnTo>
                  <a:pt x="222368" y="115855"/>
                </a:lnTo>
                <a:lnTo>
                  <a:pt x="260713" y="119024"/>
                </a:lnTo>
                <a:lnTo>
                  <a:pt x="301372" y="121884"/>
                </a:lnTo>
                <a:lnTo>
                  <a:pt x="344181" y="124419"/>
                </a:lnTo>
                <a:lnTo>
                  <a:pt x="388977" y="126611"/>
                </a:lnTo>
                <a:lnTo>
                  <a:pt x="435595" y="128442"/>
                </a:lnTo>
                <a:lnTo>
                  <a:pt x="483874" y="129897"/>
                </a:lnTo>
                <a:lnTo>
                  <a:pt x="533648" y="130957"/>
                </a:lnTo>
                <a:lnTo>
                  <a:pt x="584755" y="131605"/>
                </a:lnTo>
                <a:lnTo>
                  <a:pt x="637031" y="131826"/>
                </a:lnTo>
                <a:lnTo>
                  <a:pt x="689313" y="131605"/>
                </a:lnTo>
                <a:lnTo>
                  <a:pt x="740436" y="130957"/>
                </a:lnTo>
                <a:lnTo>
                  <a:pt x="790236" y="129897"/>
                </a:lnTo>
                <a:lnTo>
                  <a:pt x="838547" y="128442"/>
                </a:lnTo>
                <a:lnTo>
                  <a:pt x="885205" y="126611"/>
                </a:lnTo>
                <a:lnTo>
                  <a:pt x="930046" y="124419"/>
                </a:lnTo>
                <a:lnTo>
                  <a:pt x="972905" y="121884"/>
                </a:lnTo>
                <a:lnTo>
                  <a:pt x="1013618" y="119024"/>
                </a:lnTo>
                <a:lnTo>
                  <a:pt x="1052019" y="115855"/>
                </a:lnTo>
                <a:lnTo>
                  <a:pt x="1121230" y="108660"/>
                </a:lnTo>
                <a:lnTo>
                  <a:pt x="1179222" y="100436"/>
                </a:lnTo>
                <a:lnTo>
                  <a:pt x="1224676" y="91320"/>
                </a:lnTo>
                <a:lnTo>
                  <a:pt x="1266472" y="76276"/>
                </a:lnTo>
                <a:lnTo>
                  <a:pt x="1274825" y="65531"/>
                </a:lnTo>
                <a:lnTo>
                  <a:pt x="1272710" y="60208"/>
                </a:lnTo>
                <a:lnTo>
                  <a:pt x="1224676" y="40183"/>
                </a:lnTo>
                <a:lnTo>
                  <a:pt x="1179222" y="31180"/>
                </a:lnTo>
                <a:lnTo>
                  <a:pt x="1121230" y="23038"/>
                </a:lnTo>
                <a:lnTo>
                  <a:pt x="1052019" y="15901"/>
                </a:lnTo>
                <a:lnTo>
                  <a:pt x="1013618" y="12752"/>
                </a:lnTo>
                <a:lnTo>
                  <a:pt x="972905" y="9908"/>
                </a:lnTo>
                <a:lnTo>
                  <a:pt x="930046" y="7386"/>
                </a:lnTo>
                <a:lnTo>
                  <a:pt x="885205" y="5203"/>
                </a:lnTo>
                <a:lnTo>
                  <a:pt x="838547" y="3377"/>
                </a:lnTo>
                <a:lnTo>
                  <a:pt x="790236" y="1926"/>
                </a:lnTo>
                <a:lnTo>
                  <a:pt x="740436" y="867"/>
                </a:lnTo>
                <a:lnTo>
                  <a:pt x="689313" y="219"/>
                </a:lnTo>
                <a:lnTo>
                  <a:pt x="637031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053719" y="5174741"/>
            <a:ext cx="0" cy="1717675"/>
          </a:xfrm>
          <a:custGeom>
            <a:avLst/>
            <a:gdLst/>
            <a:ahLst/>
            <a:cxnLst/>
            <a:rect l="l" t="t" r="r" b="b"/>
            <a:pathLst>
              <a:path h="1717675">
                <a:moveTo>
                  <a:pt x="0" y="0"/>
                </a:moveTo>
                <a:lnTo>
                  <a:pt x="0" y="17175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345309" y="5174741"/>
            <a:ext cx="0" cy="1717675"/>
          </a:xfrm>
          <a:custGeom>
            <a:avLst/>
            <a:gdLst/>
            <a:ahLst/>
            <a:cxnLst/>
            <a:rect l="l" t="t" r="r" b="b"/>
            <a:pathLst>
              <a:path h="1717675">
                <a:moveTo>
                  <a:pt x="0" y="0"/>
                </a:moveTo>
                <a:lnTo>
                  <a:pt x="0" y="17175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043813" y="6897623"/>
            <a:ext cx="1292860" cy="117475"/>
          </a:xfrm>
          <a:custGeom>
            <a:avLst/>
            <a:gdLst/>
            <a:ahLst/>
            <a:cxnLst/>
            <a:rect l="l" t="t" r="r" b="b"/>
            <a:pathLst>
              <a:path w="1292859" h="117475">
                <a:moveTo>
                  <a:pt x="1292352" y="0"/>
                </a:moveTo>
                <a:lnTo>
                  <a:pt x="1292352" y="762"/>
                </a:lnTo>
                <a:lnTo>
                  <a:pt x="1292352" y="1524"/>
                </a:lnTo>
                <a:lnTo>
                  <a:pt x="1292352" y="3048"/>
                </a:lnTo>
                <a:lnTo>
                  <a:pt x="1290208" y="12438"/>
                </a:lnTo>
                <a:lnTo>
                  <a:pt x="1259384" y="39221"/>
                </a:lnTo>
                <a:lnTo>
                  <a:pt x="1220178" y="55628"/>
                </a:lnTo>
                <a:lnTo>
                  <a:pt x="1167603" y="70603"/>
                </a:lnTo>
                <a:lnTo>
                  <a:pt x="1102995" y="83915"/>
                </a:lnTo>
                <a:lnTo>
                  <a:pt x="1027688" y="95329"/>
                </a:lnTo>
                <a:lnTo>
                  <a:pt x="986439" y="100251"/>
                </a:lnTo>
                <a:lnTo>
                  <a:pt x="943017" y="104612"/>
                </a:lnTo>
                <a:lnTo>
                  <a:pt x="897588" y="108382"/>
                </a:lnTo>
                <a:lnTo>
                  <a:pt x="850318" y="111532"/>
                </a:lnTo>
                <a:lnTo>
                  <a:pt x="801375" y="114033"/>
                </a:lnTo>
                <a:lnTo>
                  <a:pt x="750926" y="115855"/>
                </a:lnTo>
                <a:lnTo>
                  <a:pt x="699137" y="116969"/>
                </a:lnTo>
                <a:lnTo>
                  <a:pt x="646175" y="117348"/>
                </a:lnTo>
                <a:lnTo>
                  <a:pt x="593214" y="116969"/>
                </a:lnTo>
                <a:lnTo>
                  <a:pt x="541425" y="115855"/>
                </a:lnTo>
                <a:lnTo>
                  <a:pt x="490976" y="114033"/>
                </a:lnTo>
                <a:lnTo>
                  <a:pt x="442033" y="111532"/>
                </a:lnTo>
                <a:lnTo>
                  <a:pt x="394763" y="108382"/>
                </a:lnTo>
                <a:lnTo>
                  <a:pt x="349334" y="104612"/>
                </a:lnTo>
                <a:lnTo>
                  <a:pt x="305912" y="100251"/>
                </a:lnTo>
                <a:lnTo>
                  <a:pt x="264663" y="95329"/>
                </a:lnTo>
                <a:lnTo>
                  <a:pt x="225756" y="89873"/>
                </a:lnTo>
                <a:lnTo>
                  <a:pt x="155632" y="77482"/>
                </a:lnTo>
                <a:lnTo>
                  <a:pt x="96873" y="63309"/>
                </a:lnTo>
                <a:lnTo>
                  <a:pt x="50815" y="47589"/>
                </a:lnTo>
                <a:lnTo>
                  <a:pt x="8464" y="21617"/>
                </a:lnTo>
                <a:lnTo>
                  <a:pt x="0" y="3048"/>
                </a:lnTo>
                <a:lnTo>
                  <a:pt x="0" y="1524"/>
                </a:lnTo>
                <a:lnTo>
                  <a:pt x="0" y="762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949069" y="5351526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6"/>
                </a:lnTo>
                <a:lnTo>
                  <a:pt x="291846" y="291846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949069" y="5351526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6"/>
                </a:lnTo>
                <a:lnTo>
                  <a:pt x="291846" y="291846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949069" y="5808726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6"/>
                </a:lnTo>
                <a:lnTo>
                  <a:pt x="291846" y="291846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949069" y="5808726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6"/>
                </a:lnTo>
                <a:lnTo>
                  <a:pt x="291846" y="291846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949069" y="6570726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6"/>
                </a:lnTo>
                <a:lnTo>
                  <a:pt x="291846" y="291846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949069" y="6570726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6"/>
                </a:lnTo>
                <a:lnTo>
                  <a:pt x="291846" y="291846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7437253" y="6103703"/>
            <a:ext cx="5334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Book Antiqua"/>
                <a:cs typeface="Book Antiqua"/>
              </a:rPr>
              <a:t>. . .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7545196" y="5351526"/>
            <a:ext cx="292735" cy="292100"/>
          </a:xfrm>
          <a:custGeom>
            <a:avLst/>
            <a:gdLst/>
            <a:ahLst/>
            <a:cxnLst/>
            <a:rect l="l" t="t" r="r" b="b"/>
            <a:pathLst>
              <a:path w="292734" h="292100">
                <a:moveTo>
                  <a:pt x="0" y="0"/>
                </a:moveTo>
                <a:lnTo>
                  <a:pt x="0" y="291846"/>
                </a:lnTo>
                <a:lnTo>
                  <a:pt x="292607" y="291846"/>
                </a:lnTo>
                <a:lnTo>
                  <a:pt x="292607" y="0"/>
                </a:lnTo>
                <a:lnTo>
                  <a:pt x="0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545196" y="5351526"/>
            <a:ext cx="292735" cy="292100"/>
          </a:xfrm>
          <a:custGeom>
            <a:avLst/>
            <a:gdLst/>
            <a:ahLst/>
            <a:cxnLst/>
            <a:rect l="l" t="t" r="r" b="b"/>
            <a:pathLst>
              <a:path w="292734" h="292100">
                <a:moveTo>
                  <a:pt x="0" y="0"/>
                </a:moveTo>
                <a:lnTo>
                  <a:pt x="0" y="291846"/>
                </a:lnTo>
                <a:lnTo>
                  <a:pt x="292607" y="291846"/>
                </a:lnTo>
                <a:lnTo>
                  <a:pt x="29260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545196" y="5808726"/>
            <a:ext cx="292735" cy="292100"/>
          </a:xfrm>
          <a:custGeom>
            <a:avLst/>
            <a:gdLst/>
            <a:ahLst/>
            <a:cxnLst/>
            <a:rect l="l" t="t" r="r" b="b"/>
            <a:pathLst>
              <a:path w="292734" h="292100">
                <a:moveTo>
                  <a:pt x="0" y="0"/>
                </a:moveTo>
                <a:lnTo>
                  <a:pt x="0" y="291846"/>
                </a:lnTo>
                <a:lnTo>
                  <a:pt x="292607" y="291846"/>
                </a:lnTo>
                <a:lnTo>
                  <a:pt x="292607" y="0"/>
                </a:lnTo>
                <a:lnTo>
                  <a:pt x="0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545196" y="5808726"/>
            <a:ext cx="292735" cy="292100"/>
          </a:xfrm>
          <a:custGeom>
            <a:avLst/>
            <a:gdLst/>
            <a:ahLst/>
            <a:cxnLst/>
            <a:rect l="l" t="t" r="r" b="b"/>
            <a:pathLst>
              <a:path w="292734" h="292100">
                <a:moveTo>
                  <a:pt x="0" y="0"/>
                </a:moveTo>
                <a:lnTo>
                  <a:pt x="0" y="291846"/>
                </a:lnTo>
                <a:lnTo>
                  <a:pt x="292607" y="291846"/>
                </a:lnTo>
                <a:lnTo>
                  <a:pt x="29260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545196" y="6570726"/>
            <a:ext cx="292735" cy="292100"/>
          </a:xfrm>
          <a:custGeom>
            <a:avLst/>
            <a:gdLst/>
            <a:ahLst/>
            <a:cxnLst/>
            <a:rect l="l" t="t" r="r" b="b"/>
            <a:pathLst>
              <a:path w="292734" h="292100">
                <a:moveTo>
                  <a:pt x="0" y="0"/>
                </a:moveTo>
                <a:lnTo>
                  <a:pt x="0" y="291846"/>
                </a:lnTo>
                <a:lnTo>
                  <a:pt x="292607" y="291846"/>
                </a:lnTo>
                <a:lnTo>
                  <a:pt x="292607" y="0"/>
                </a:lnTo>
                <a:lnTo>
                  <a:pt x="0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545196" y="6570726"/>
            <a:ext cx="292735" cy="292100"/>
          </a:xfrm>
          <a:custGeom>
            <a:avLst/>
            <a:gdLst/>
            <a:ahLst/>
            <a:cxnLst/>
            <a:rect l="l" t="t" r="r" b="b"/>
            <a:pathLst>
              <a:path w="292734" h="292100">
                <a:moveTo>
                  <a:pt x="0" y="0"/>
                </a:moveTo>
                <a:lnTo>
                  <a:pt x="0" y="291846"/>
                </a:lnTo>
                <a:lnTo>
                  <a:pt x="292607" y="291846"/>
                </a:lnTo>
                <a:lnTo>
                  <a:pt x="29260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158101" y="5351526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6"/>
                </a:lnTo>
                <a:lnTo>
                  <a:pt x="291846" y="291846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158101" y="5351526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6"/>
                </a:lnTo>
                <a:lnTo>
                  <a:pt x="291846" y="291846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158101" y="5808726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6"/>
                </a:lnTo>
                <a:lnTo>
                  <a:pt x="291846" y="291846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158101" y="5808726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6"/>
                </a:lnTo>
                <a:lnTo>
                  <a:pt x="291846" y="291846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158101" y="6570726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6"/>
                </a:lnTo>
                <a:lnTo>
                  <a:pt x="291846" y="291846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158101" y="6570726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0"/>
                </a:moveTo>
                <a:lnTo>
                  <a:pt x="0" y="291846"/>
                </a:lnTo>
                <a:lnTo>
                  <a:pt x="291846" y="291846"/>
                </a:lnTo>
                <a:lnTo>
                  <a:pt x="2918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1030103" y="229233"/>
            <a:ext cx="8612372" cy="7067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700"/>
              </a:lnSpc>
            </a:pPr>
            <a:r>
              <a:rPr lang="en-US" altLang="zh-CN" sz="280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20.1 </a:t>
            </a:r>
            <a:r>
              <a:rPr sz="280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为什么需要两趟算法</a:t>
            </a:r>
            <a:r>
              <a:rPr sz="280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lang="en-US" sz="2800" spc="-5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  <a:p>
            <a:pPr>
              <a:lnSpc>
                <a:spcPct val="119700"/>
              </a:lnSpc>
              <a:spcBef>
                <a:spcPts val="2300"/>
              </a:spcBef>
            </a:pP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(2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两趟算法的基本思</a:t>
            </a:r>
            <a:r>
              <a:rPr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路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24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96" name="object 2">
            <a:extLst>
              <a:ext uri="{FF2B5EF4-FFF2-40B4-BE49-F238E27FC236}">
                <a16:creationId xmlns:a16="http://schemas.microsoft.com/office/drawing/2014/main" id="{5AD2602F-2C2B-4E3F-9559-C24256C3D2B4}"/>
              </a:ext>
            </a:extLst>
          </p:cNvPr>
          <p:cNvSpPr/>
          <p:nvPr/>
        </p:nvSpPr>
        <p:spPr>
          <a:xfrm>
            <a:off x="923482" y="860297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3">
            <a:extLst>
              <a:ext uri="{FF2B5EF4-FFF2-40B4-BE49-F238E27FC236}">
                <a16:creationId xmlns:a16="http://schemas.microsoft.com/office/drawing/2014/main" id="{984405AE-D690-4DAC-AD67-9FD03CDD9D23}"/>
              </a:ext>
            </a:extLst>
          </p:cNvPr>
          <p:cNvSpPr/>
          <p:nvPr/>
        </p:nvSpPr>
        <p:spPr>
          <a:xfrm>
            <a:off x="923482" y="8858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30103" y="496001"/>
            <a:ext cx="8633193" cy="492443"/>
          </a:xfrm>
        </p:spPr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573" y="379136"/>
            <a:ext cx="7845927" cy="3562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1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US" altLang="zh-CN" sz="1800" dirty="0">
                <a:latin typeface="Times New Roman" panose="02020603050405020304"/>
                <a:cs typeface="Times New Roman" panose="02020603050405020304"/>
              </a:rPr>
              <a:t> 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88900">
              <a:lnSpc>
                <a:spcPct val="100000"/>
              </a:lnSpc>
              <a:tabLst>
                <a:tab pos="1341755" algn="l"/>
              </a:tabLst>
            </a:pPr>
            <a:r>
              <a:rPr lang="en-US" altLang="zh-CN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20</a:t>
            </a:r>
            <a:r>
              <a:rPr lang="zh-CN" altLang="en-US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 数据库查询实现算法</a:t>
            </a:r>
            <a:r>
              <a:rPr lang="en-US" altLang="zh-CN" sz="2800" b="1" spc="-85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charset="-120"/>
              </a:rPr>
              <a:t>-II</a:t>
            </a:r>
          </a:p>
          <a:p>
            <a:pPr marL="148590">
              <a:lnSpc>
                <a:spcPct val="100000"/>
              </a:lnSpc>
              <a:spcBef>
                <a:spcPts val="2360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20.1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为什么需要两趟算法</a:t>
            </a: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? </a:t>
            </a:r>
          </a:p>
          <a:p>
            <a:pPr marL="148590">
              <a:lnSpc>
                <a:spcPct val="100000"/>
              </a:lnSpc>
              <a:spcBef>
                <a:spcPts val="785"/>
              </a:spcBef>
            </a:pPr>
            <a:r>
              <a:rPr lang="en-US" altLang="zh-CN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20.2 </a:t>
            </a:r>
            <a:r>
              <a:rPr lang="zh-CN" altLang="en-US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两阶段多路归并排序</a:t>
            </a:r>
            <a:r>
              <a:rPr lang="en-US" altLang="zh-CN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TPMMS</a:t>
            </a:r>
          </a:p>
          <a:p>
            <a:pPr marL="148590">
              <a:lnSpc>
                <a:spcPct val="100000"/>
              </a:lnSpc>
              <a:spcBef>
                <a:spcPts val="785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----(Two-Phase, Multiway Merge-Sort, TPMMS) </a:t>
            </a:r>
          </a:p>
          <a:p>
            <a:pPr marL="148590">
              <a:lnSpc>
                <a:spcPct val="100000"/>
              </a:lnSpc>
              <a:spcBef>
                <a:spcPts val="785"/>
              </a:spcBef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20.3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基于排序的两趟扫描算法</a:t>
            </a:r>
          </a:p>
          <a:p>
            <a:pPr marL="148590">
              <a:lnSpc>
                <a:spcPct val="100000"/>
              </a:lnSpc>
              <a:spcBef>
                <a:spcPts val="860"/>
              </a:spcBef>
              <a:tabLst>
                <a:tab pos="681990" algn="l"/>
              </a:tabLst>
            </a:pPr>
            <a:r>
              <a:rPr lang="en-US" altLang="zh-CN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20.4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/>
              </a:rPr>
              <a:t>基于散列的两趟扫描算法</a:t>
            </a:r>
            <a:endParaRPr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 panose="020B060403050404020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3989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0103" y="229233"/>
            <a:ext cx="861237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0" spc="-5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20.2 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两阶段多路归并排序</a:t>
            </a:r>
            <a:r>
              <a:rPr sz="2800" b="0" spc="-5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TPMMS</a:t>
            </a:r>
            <a:endParaRPr sz="2800" b="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38235" y="5217414"/>
            <a:ext cx="6869429" cy="1627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34929" y="1387873"/>
            <a:ext cx="8559165" cy="33752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299"/>
              </a:lnSpc>
            </a:pPr>
            <a:r>
              <a:rPr sz="2400" spc="-5" dirty="0">
                <a:latin typeface="Wingdings"/>
                <a:cs typeface="Wingdings"/>
              </a:rPr>
              <a:t></a:t>
            </a:r>
            <a:r>
              <a:rPr sz="2400" b="1" spc="-5" dirty="0">
                <a:latin typeface="微软雅黑"/>
                <a:cs typeface="微软雅黑"/>
              </a:rPr>
              <a:t>内排序问题</a:t>
            </a:r>
            <a:r>
              <a:rPr sz="2400" b="1" dirty="0">
                <a:latin typeface="微软雅黑"/>
                <a:cs typeface="微软雅黑"/>
              </a:rPr>
              <a:t>:</a:t>
            </a:r>
            <a:r>
              <a:rPr sz="2400" b="1" spc="-5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待排序的数据可一次性地装入内存中，即排序者可以完整地 看到和操纵所有数据。内存中数据的排序算法</a:t>
            </a:r>
            <a:r>
              <a:rPr sz="2000" dirty="0">
                <a:latin typeface="微软雅黑"/>
                <a:cs typeface="微软雅黑"/>
              </a:rPr>
              <a:t>：</a:t>
            </a:r>
            <a:r>
              <a:rPr sz="2000" b="1" spc="-5" dirty="0">
                <a:latin typeface="微软雅黑"/>
                <a:cs typeface="微软雅黑"/>
              </a:rPr>
              <a:t>插入排序算</a:t>
            </a:r>
            <a:r>
              <a:rPr sz="2000" b="1" dirty="0">
                <a:latin typeface="微软雅黑"/>
                <a:cs typeface="微软雅黑"/>
              </a:rPr>
              <a:t>法</a:t>
            </a:r>
            <a:r>
              <a:rPr sz="2000" spc="-5" dirty="0">
                <a:latin typeface="微软雅黑"/>
                <a:cs typeface="微软雅黑"/>
              </a:rPr>
              <a:t>、</a:t>
            </a:r>
            <a:r>
              <a:rPr sz="2000" b="1" spc="-5" dirty="0">
                <a:latin typeface="微软雅黑"/>
                <a:cs typeface="微软雅黑"/>
              </a:rPr>
              <a:t>选择排序算 </a:t>
            </a:r>
            <a:r>
              <a:rPr sz="2000" b="1" spc="-5" dirty="0" err="1">
                <a:latin typeface="微软雅黑"/>
                <a:cs typeface="微软雅黑"/>
              </a:rPr>
              <a:t>法</a:t>
            </a:r>
            <a:r>
              <a:rPr sz="2000" spc="-5" dirty="0" err="1">
                <a:latin typeface="微软雅黑"/>
                <a:cs typeface="微软雅黑"/>
              </a:rPr>
              <a:t>、</a:t>
            </a:r>
            <a:r>
              <a:rPr sz="2000" b="1" spc="-5" dirty="0" err="1">
                <a:latin typeface="微软雅黑"/>
                <a:cs typeface="微软雅黑"/>
              </a:rPr>
              <a:t>冒泡排序算法</a:t>
            </a:r>
            <a:r>
              <a:rPr sz="1600" spc="-5" dirty="0">
                <a:latin typeface="微软雅黑"/>
                <a:cs typeface="微软雅黑"/>
              </a:rPr>
              <a:t>…。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Wingdings"/>
                <a:cs typeface="Wingdings"/>
              </a:rPr>
              <a:t></a:t>
            </a:r>
            <a:r>
              <a:rPr sz="2400" b="1" spc="-5" dirty="0">
                <a:latin typeface="微软雅黑"/>
                <a:cs typeface="微软雅黑"/>
              </a:rPr>
              <a:t>外排序问题</a:t>
            </a:r>
            <a:r>
              <a:rPr sz="2400" b="1" dirty="0">
                <a:latin typeface="微软雅黑"/>
                <a:cs typeface="微软雅黑"/>
              </a:rPr>
              <a:t>:</a:t>
            </a:r>
            <a:r>
              <a:rPr sz="2400" b="1" spc="-5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待排序的数据不能一次性装入内存，即排序者不能一次完整 地看到和操纵所有数据，需要将数据分</a:t>
            </a:r>
            <a:r>
              <a:rPr sz="2000" dirty="0">
                <a:latin typeface="微软雅黑"/>
                <a:cs typeface="微软雅黑"/>
              </a:rPr>
              <a:t>批</a:t>
            </a:r>
            <a:r>
              <a:rPr sz="2000" spc="-5" dirty="0">
                <a:latin typeface="微软雅黑"/>
                <a:cs typeface="微软雅黑"/>
              </a:rPr>
              <a:t>装入内存分批处理的排序问题；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296545" marR="259715">
              <a:lnSpc>
                <a:spcPct val="130300"/>
              </a:lnSpc>
            </a:pPr>
            <a:r>
              <a:rPr sz="2000" b="1" spc="-5" dirty="0">
                <a:latin typeface="微软雅黑"/>
                <a:cs typeface="微软雅黑"/>
              </a:rPr>
              <a:t>示例：内存--2GB；待排序数据--7GB, 10GB, 100GB? 更大数据集合 这种需要使用硬盘等外部存储设备进行大数据集合排序的过程/算法称为 外排序(External sorting)</a:t>
            </a:r>
            <a:r>
              <a:rPr sz="2000" b="1" spc="-10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。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7394" y="848208"/>
            <a:ext cx="44055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(1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)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内排序和外排序问</a:t>
            </a:r>
            <a:r>
              <a:rPr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华文中宋"/>
              </a:rPr>
              <a:t>题</a:t>
            </a:r>
            <a:r>
              <a:rPr sz="2400" b="1" spc="-5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</a:rPr>
              <a:t>?</a:t>
            </a:r>
            <a:endParaRPr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96569" y="6827519"/>
            <a:ext cx="1810511" cy="3794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014808AD-71A4-4393-B6AE-7DF30585CCB7}"/>
              </a:ext>
            </a:extLst>
          </p:cNvPr>
          <p:cNvSpPr/>
          <p:nvPr/>
        </p:nvSpPr>
        <p:spPr>
          <a:xfrm>
            <a:off x="1003300" y="73342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FB50A67B-8757-492B-876F-82FD86BAA361}"/>
              </a:ext>
            </a:extLst>
          </p:cNvPr>
          <p:cNvSpPr/>
          <p:nvPr/>
        </p:nvSpPr>
        <p:spPr>
          <a:xfrm>
            <a:off x="1003300" y="758953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</TotalTime>
  <Words>2634</Words>
  <Application>Microsoft Office PowerPoint</Application>
  <PresentationFormat>自定义</PresentationFormat>
  <Paragraphs>915</Paragraphs>
  <Slides>41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8" baseType="lpstr">
      <vt:lpstr>Microsoft JhengHei</vt:lpstr>
      <vt:lpstr>等线</vt:lpstr>
      <vt:lpstr>黑体</vt:lpstr>
      <vt:lpstr>华文隶书</vt:lpstr>
      <vt:lpstr>华文中宋</vt:lpstr>
      <vt:lpstr>宋体</vt:lpstr>
      <vt:lpstr>微软雅黑</vt:lpstr>
      <vt:lpstr>幼圆</vt:lpstr>
      <vt:lpstr>Arial</vt:lpstr>
      <vt:lpstr>Book Antiqua</vt:lpstr>
      <vt:lpstr>Calibri</vt:lpstr>
      <vt:lpstr>Franklin Gothic Book</vt:lpstr>
      <vt:lpstr>Symbol</vt:lpstr>
      <vt:lpstr>Tahoma</vt:lpstr>
      <vt:lpstr>Times New Roman</vt:lpstr>
      <vt:lpstr>Wingdings</vt:lpstr>
      <vt:lpstr>Office Theme</vt:lpstr>
      <vt:lpstr>PowerPoint 演示文稿</vt:lpstr>
      <vt:lpstr>本讲学习什么?</vt:lpstr>
      <vt:lpstr>  </vt:lpstr>
      <vt:lpstr>PowerPoint 演示文稿</vt:lpstr>
      <vt:lpstr>PowerPoint 演示文稿</vt:lpstr>
      <vt:lpstr>20.1 为什么需要两趟算法?  (2)两趟算法的基本思路?</vt:lpstr>
      <vt:lpstr>PowerPoint 演示文稿</vt:lpstr>
      <vt:lpstr>  </vt:lpstr>
      <vt:lpstr>20.2 两阶段多路归并排序TPMMS</vt:lpstr>
      <vt:lpstr>20.2 两阶段多路归并排序TPMMS  (2)外排序问题分析?</vt:lpstr>
      <vt:lpstr>20.2 两阶段多路归并排序TPMMS  (2)外排序问题分析?</vt:lpstr>
      <vt:lpstr>PowerPoint 演示文稿</vt:lpstr>
      <vt:lpstr>20.2 两阶段多路归并排序TPMMS</vt:lpstr>
      <vt:lpstr>20.2 两阶段多路归并排序TPMMS  (4)算法求解示例?</vt:lpstr>
      <vt:lpstr>20.2 两阶段多路归并排序TPMMS  (4)算法求解示例?</vt:lpstr>
      <vt:lpstr>20.2 两阶段多路归并排序TPMMS  (4)算法求解示例?</vt:lpstr>
      <vt:lpstr>20.2 两阶段多路归并排序TPMMS  (4)算法求解示例?</vt:lpstr>
      <vt:lpstr>20.2 两阶段多路归并排序TPMMS  (4)算法求解示例?</vt:lpstr>
      <vt:lpstr>20.2 两阶段多路归并排序TPMMS  (4)算法求解示例?</vt:lpstr>
      <vt:lpstr>20.2 两阶段多路归并排序TPMMS  (4)算法求解示例?</vt:lpstr>
      <vt:lpstr>PowerPoint 演示文稿</vt:lpstr>
      <vt:lpstr>20.2 两阶段多路归并排序TPMMS  (6)算法相关的讨论话题?</vt:lpstr>
      <vt:lpstr>20.2 两阶段多路归并排序TPMMS  (6)算法相关的讨论话题?</vt:lpstr>
      <vt:lpstr>20.2 两阶段多路归并排序TPMMS  (6)算法相关的讨论话题?</vt:lpstr>
      <vt:lpstr>20.2 两阶段多路归并排序TPMMS  (6)算法相关的讨论话题?</vt:lpstr>
      <vt:lpstr>  </vt:lpstr>
      <vt:lpstr>PowerPoint 演示文稿</vt:lpstr>
      <vt:lpstr>20.3 基于排序的两趟扫描算法 (2)去重复操作?</vt:lpstr>
      <vt:lpstr>20.3 基于排序的两趟扫描算法 (3)分组聚集操作?</vt:lpstr>
      <vt:lpstr>20.3 基于排序的两趟扫描算法 (4)基于排序的并、交和差?</vt:lpstr>
      <vt:lpstr>20.3 基于排序的两趟扫描算法 (4)基于排序的并、交和差?</vt:lpstr>
      <vt:lpstr>20.3 基于排序的两趟扫描算法 (4)基于排序的并、交和差?</vt:lpstr>
      <vt:lpstr>20.3 基于排序的两趟扫描算法 (5)基于排序的连接运算?</vt:lpstr>
      <vt:lpstr>  </vt:lpstr>
      <vt:lpstr>20.4 基于散列的两趟扫描算法 (1)基本思想</vt:lpstr>
      <vt:lpstr>PowerPoint 演示文稿</vt:lpstr>
      <vt:lpstr>20.4 基于散列的两趟扫描算法</vt:lpstr>
      <vt:lpstr>20.4 基于散列的两趟扫描算法 (4)基于散列的并、交和差操作?</vt:lpstr>
      <vt:lpstr>20.4 基于散列的两趟扫描算法 (5)基于散列的连接操作?</vt:lpstr>
      <vt:lpstr>PowerPoint 演示文稿</vt:lpstr>
      <vt:lpstr>回顾本讲学习了什么?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&lt;4D6963726F736F667420506F776572506F696E74202D20CAFDBEDDBFE2CFB5CDB3BBF9B4A1BDB2D2E5B5DA3230BDB2CAFDBEDDBFE2B2E9D1AFCAB5CFD6CBE3B7A84949B6FECCCBC9A8C3E8CBE3B7A82E707074&gt;</dc:title>
  <dc:creator>dechen</dc:creator>
  <cp:lastModifiedBy>great zxy</cp:lastModifiedBy>
  <cp:revision>38</cp:revision>
  <cp:lastPrinted>2019-04-15T10:01:51Z</cp:lastPrinted>
  <dcterms:created xsi:type="dcterms:W3CDTF">2019-03-04T15:38:05Z</dcterms:created>
  <dcterms:modified xsi:type="dcterms:W3CDTF">2020-02-28T04:13:48Z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2016-04-02T00:00:00Z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2019-03-04T00:00:00Z</vt:filetime>
  </property>
</Properties>
</file>