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0" r:id="rId3"/>
    <p:sldId id="331" r:id="rId4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9" r:id="rId67"/>
  </p:sldIdLst>
  <p:sldSz cx="10693400" cy="7562850"/>
  <p:notesSz cx="10234295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5" autoAdjust="0"/>
  </p:normalViewPr>
  <p:slideViewPr>
    <p:cSldViewPr>
      <p:cViewPr varScale="1">
        <p:scale>
          <a:sx n="50" d="100"/>
          <a:sy n="50" d="100"/>
        </p:scale>
        <p:origin x="1710" y="54"/>
      </p:cViewPr>
      <p:guideLst>
        <p:guide orient="horz" pos="2884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D3A5-D2A9-44BB-8D0D-1F532B57AF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87413"/>
            <a:ext cx="338613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A9AE-E357-493F-AE4F-C60AB7FB2D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84%8F%E6%95%B0%E6%8D%AE&amp;tn=SE_PcZhidaonwhc_ngpagmjz&amp;rsv_dl=gh_pc_zhida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12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12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lang="en-US" altLang="zh-CN" sz="12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sz="12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lang="en-US" altLang="zh-CN" sz="12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2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lang="en-US" altLang="zh-CN" sz="12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sz="12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1200" b="1" spc="7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12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lang="en-US" altLang="zh-CN" sz="12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12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12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r>
              <a:rPr lang="en-US" altLang="zh-CN" sz="12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1200" b="1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12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lang="en-US" altLang="zh-CN" sz="12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sz="12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1200" b="1" baseline="-2100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200" b="1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(C);</a:t>
            </a:r>
            <a:r>
              <a:rPr lang="en-US" altLang="zh-CN" sz="1200" b="1" spc="-1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spc="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1200" b="1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12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lang="en-US" altLang="zh-CN" sz="12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1200" b="1" baseline="-21000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1200" b="1" spc="-5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lang="zh-CN" altLang="en-US" sz="1200" b="1" spc="-5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12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12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12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lang="en-US" altLang="zh-CN" sz="12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7A9AE-E357-493F-AE4F-C60AB7FB2D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二级是读完就可释放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锁，也许此时事务还在进行当中。所以在二级当中不能保证重复读。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三级是事务结束才能释放。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二级封锁协议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一级封锁协议加上事务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在读取数据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之前必须先对其加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读完后即可释放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可防止读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脏数据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丢失修改不能保证可重复读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很多人容易搞混不可重复读和幻读，确实这两者有些相似。但不可重复读重点在于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，而幻读的重点在于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幻读是指当事务不是独立执行时发生的一种现象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7A9AE-E357-493F-AE4F-C60AB7FB2D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数据库系统基础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13" y="496021"/>
            <a:ext cx="8633173" cy="619125"/>
          </a:xfrm>
        </p:spPr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13" y="496021"/>
            <a:ext cx="8633173" cy="619125"/>
          </a:xfrm>
        </p:spPr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37635" y="2043938"/>
            <a:ext cx="281813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z="44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数据库系统</a:t>
            </a:r>
            <a:endParaRPr sz="44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013" y="4958079"/>
            <a:ext cx="28689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 err="1">
                <a:latin typeface="宋体" panose="02010600030101010101" pitchFamily="2" charset="-122"/>
                <a:cs typeface="宋体" panose="02010600030101010101" pitchFamily="2" charset="-122"/>
              </a:rPr>
              <a:t>哈尔滨工业大学</a:t>
            </a:r>
            <a:r>
              <a:rPr lang="zh-CN" altLang="en-US"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（深圳）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534035" y="1457325"/>
            <a:ext cx="8841740" cy="217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ct val="100000"/>
              </a:lnSpc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一个事务可处理一个数据或一条记录，如下例：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105535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solidFill>
                  <a:srgbClr val="CC0000"/>
                </a:solidFill>
              </a:rPr>
              <a:t>“Updat</a:t>
            </a:r>
            <a:r>
              <a:rPr sz="1600" dirty="0">
                <a:solidFill>
                  <a:srgbClr val="CC0000"/>
                </a:solidFill>
              </a:rPr>
              <a:t>e</a:t>
            </a:r>
            <a:r>
              <a:rPr sz="1600" spc="-5" dirty="0">
                <a:solidFill>
                  <a:srgbClr val="CC0000"/>
                </a:solidFill>
              </a:rPr>
              <a:t> T</a:t>
            </a:r>
            <a:r>
              <a:rPr sz="1600" dirty="0">
                <a:solidFill>
                  <a:srgbClr val="CC0000"/>
                </a:solidFill>
              </a:rPr>
              <a:t>1</a:t>
            </a:r>
            <a:r>
              <a:rPr sz="1600" spc="-5" dirty="0">
                <a:solidFill>
                  <a:srgbClr val="CC0000"/>
                </a:solidFill>
              </a:rPr>
              <a:t> Se</a:t>
            </a:r>
            <a:r>
              <a:rPr sz="1600" dirty="0">
                <a:solidFill>
                  <a:srgbClr val="CC0000"/>
                </a:solidFill>
              </a:rPr>
              <a:t>t</a:t>
            </a:r>
            <a:r>
              <a:rPr sz="1600" spc="-5" dirty="0">
                <a:solidFill>
                  <a:srgbClr val="CC0000"/>
                </a:solidFill>
              </a:rPr>
              <a:t> va</a:t>
            </a:r>
            <a:r>
              <a:rPr sz="1600" dirty="0">
                <a:solidFill>
                  <a:srgbClr val="CC0000"/>
                </a:solidFill>
              </a:rPr>
              <a:t>l</a:t>
            </a:r>
            <a:r>
              <a:rPr sz="1600" spc="-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=</a:t>
            </a:r>
            <a:r>
              <a:rPr sz="1600" spc="-5" dirty="0">
                <a:solidFill>
                  <a:srgbClr val="CC0000"/>
                </a:solidFill>
              </a:rPr>
              <a:t> :pgmval</a:t>
            </a:r>
            <a:r>
              <a:rPr sz="1600" dirty="0">
                <a:solidFill>
                  <a:srgbClr val="CC0000"/>
                </a:solidFill>
              </a:rPr>
              <a:t>2 </a:t>
            </a:r>
            <a:r>
              <a:rPr sz="1600" spc="-5" dirty="0">
                <a:solidFill>
                  <a:srgbClr val="CC0000"/>
                </a:solidFill>
              </a:rPr>
              <a:t> wher</a:t>
            </a:r>
            <a:r>
              <a:rPr sz="1600" dirty="0">
                <a:solidFill>
                  <a:srgbClr val="CC0000"/>
                </a:solidFill>
              </a:rPr>
              <a:t>e </a:t>
            </a:r>
            <a:r>
              <a:rPr sz="1600" spc="-10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3333CC"/>
                </a:solidFill>
              </a:rPr>
              <a:t>uniqueid</a:t>
            </a:r>
            <a:r>
              <a:rPr sz="1600" spc="-10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3333CC"/>
                </a:solidFill>
              </a:rPr>
              <a:t>= B;</a:t>
            </a:r>
            <a:r>
              <a:rPr sz="1600" spc="-15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”</a:t>
            </a:r>
            <a:endParaRPr sz="1600" dirty="0"/>
          </a:p>
          <a:p>
            <a:pPr marL="140335">
              <a:lnSpc>
                <a:spcPct val="100000"/>
              </a:lnSpc>
              <a:spcBef>
                <a:spcPts val="680"/>
              </a:spcBef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复杂一些的事务也可能处理一批数据或一批记录，如下例：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622935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CC0000"/>
                </a:solidFill>
              </a:rPr>
              <a:t>“Updat</a:t>
            </a:r>
            <a:r>
              <a:rPr sz="1600" dirty="0">
                <a:solidFill>
                  <a:srgbClr val="CC0000"/>
                </a:solidFill>
              </a:rPr>
              <a:t>e</a:t>
            </a:r>
            <a:r>
              <a:rPr sz="1600" spc="-5" dirty="0">
                <a:solidFill>
                  <a:srgbClr val="CC0000"/>
                </a:solidFill>
              </a:rPr>
              <a:t> T</a:t>
            </a:r>
            <a:r>
              <a:rPr sz="1600" dirty="0">
                <a:solidFill>
                  <a:srgbClr val="CC0000"/>
                </a:solidFill>
              </a:rPr>
              <a:t>1</a:t>
            </a:r>
            <a:r>
              <a:rPr sz="1600" spc="-5" dirty="0">
                <a:solidFill>
                  <a:srgbClr val="CC0000"/>
                </a:solidFill>
              </a:rPr>
              <a:t> Se</a:t>
            </a:r>
            <a:r>
              <a:rPr sz="1600" dirty="0">
                <a:solidFill>
                  <a:srgbClr val="CC0000"/>
                </a:solidFill>
              </a:rPr>
              <a:t>t</a:t>
            </a:r>
            <a:r>
              <a:rPr sz="1600" spc="-5" dirty="0">
                <a:solidFill>
                  <a:srgbClr val="CC0000"/>
                </a:solidFill>
              </a:rPr>
              <a:t> va</a:t>
            </a:r>
            <a:r>
              <a:rPr sz="1600" dirty="0">
                <a:solidFill>
                  <a:srgbClr val="CC0000"/>
                </a:solidFill>
              </a:rPr>
              <a:t>l =</a:t>
            </a:r>
            <a:r>
              <a:rPr sz="1600" spc="-5" dirty="0">
                <a:solidFill>
                  <a:srgbClr val="CC0000"/>
                </a:solidFill>
              </a:rPr>
              <a:t> 1.1</a:t>
            </a:r>
            <a:r>
              <a:rPr sz="1600" dirty="0">
                <a:solidFill>
                  <a:srgbClr val="CC0000"/>
                </a:solidFill>
              </a:rPr>
              <a:t>5</a:t>
            </a:r>
            <a:r>
              <a:rPr sz="1600" spc="-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*</a:t>
            </a:r>
            <a:r>
              <a:rPr sz="1600" spc="-5" dirty="0">
                <a:solidFill>
                  <a:srgbClr val="CC0000"/>
                </a:solidFill>
              </a:rPr>
              <a:t> va</a:t>
            </a:r>
            <a:r>
              <a:rPr sz="1600" dirty="0">
                <a:solidFill>
                  <a:srgbClr val="CC0000"/>
                </a:solidFill>
              </a:rPr>
              <a:t>l </a:t>
            </a:r>
            <a:r>
              <a:rPr sz="1600" spc="-10" dirty="0">
                <a:solidFill>
                  <a:srgbClr val="CC0000"/>
                </a:solidFill>
              </a:rPr>
              <a:t> </a:t>
            </a:r>
            <a:r>
              <a:rPr sz="1600" spc="-5" dirty="0">
                <a:solidFill>
                  <a:srgbClr val="CC0000"/>
                </a:solidFill>
              </a:rPr>
              <a:t>wher</a:t>
            </a:r>
            <a:r>
              <a:rPr sz="1600" dirty="0">
                <a:solidFill>
                  <a:srgbClr val="CC0000"/>
                </a:solidFill>
              </a:rPr>
              <a:t>e </a:t>
            </a:r>
            <a:r>
              <a:rPr sz="1600" spc="-5" dirty="0">
                <a:solidFill>
                  <a:srgbClr val="CC0000"/>
                </a:solidFill>
              </a:rPr>
              <a:t> uniquei</a:t>
            </a:r>
            <a:r>
              <a:rPr sz="1600" dirty="0">
                <a:solidFill>
                  <a:srgbClr val="CC0000"/>
                </a:solidFill>
              </a:rPr>
              <a:t>d</a:t>
            </a:r>
            <a:r>
              <a:rPr sz="1600" spc="-1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3333CC"/>
                </a:solidFill>
              </a:rPr>
              <a:t>between :low  and :high;</a:t>
            </a:r>
            <a:r>
              <a:rPr sz="1600" spc="5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”</a:t>
            </a:r>
            <a:endParaRPr sz="1600" dirty="0"/>
          </a:p>
          <a:p>
            <a:pPr marL="140335" marR="509905">
              <a:lnSpc>
                <a:spcPts val="3120"/>
              </a:lnSpc>
              <a:spcBef>
                <a:spcPts val="185"/>
              </a:spcBef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一段程序语句，可能会循环执行。执行中，由SQL语句引出事务，至 Commit/RollBack结束事务，每次重复执行都将产生一个事务。</a:t>
            </a:r>
            <a:endParaRPr sz="20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979" y="6491958"/>
            <a:ext cx="453771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更为复杂的事务由多条SQL语句构成。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事务的宏观性和微观性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7117" y="3797046"/>
            <a:ext cx="5435345" cy="24673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8193" y="4151376"/>
            <a:ext cx="1912620" cy="1404620"/>
          </a:xfrm>
          <a:custGeom>
            <a:avLst/>
            <a:gdLst/>
            <a:ahLst/>
            <a:cxnLst/>
            <a:rect l="l" t="t" r="r" b="b"/>
            <a:pathLst>
              <a:path w="1912620" h="1404620">
                <a:moveTo>
                  <a:pt x="1912620" y="701801"/>
                </a:moveTo>
                <a:lnTo>
                  <a:pt x="1909449" y="644207"/>
                </a:lnTo>
                <a:lnTo>
                  <a:pt x="1900101" y="587902"/>
                </a:lnTo>
                <a:lnTo>
                  <a:pt x="1884821" y="533065"/>
                </a:lnTo>
                <a:lnTo>
                  <a:pt x="1863858" y="479877"/>
                </a:lnTo>
                <a:lnTo>
                  <a:pt x="1837455" y="428517"/>
                </a:lnTo>
                <a:lnTo>
                  <a:pt x="1805861" y="379167"/>
                </a:lnTo>
                <a:lnTo>
                  <a:pt x="1769321" y="332005"/>
                </a:lnTo>
                <a:lnTo>
                  <a:pt x="1728081" y="287213"/>
                </a:lnTo>
                <a:lnTo>
                  <a:pt x="1682389" y="244969"/>
                </a:lnTo>
                <a:lnTo>
                  <a:pt x="1632489" y="205454"/>
                </a:lnTo>
                <a:lnTo>
                  <a:pt x="1578629" y="168848"/>
                </a:lnTo>
                <a:lnTo>
                  <a:pt x="1521055" y="135331"/>
                </a:lnTo>
                <a:lnTo>
                  <a:pt x="1460013" y="105083"/>
                </a:lnTo>
                <a:lnTo>
                  <a:pt x="1395750" y="78284"/>
                </a:lnTo>
                <a:lnTo>
                  <a:pt x="1328511" y="55114"/>
                </a:lnTo>
                <a:lnTo>
                  <a:pt x="1258543" y="35753"/>
                </a:lnTo>
                <a:lnTo>
                  <a:pt x="1186093" y="20381"/>
                </a:lnTo>
                <a:lnTo>
                  <a:pt x="1111406" y="9178"/>
                </a:lnTo>
                <a:lnTo>
                  <a:pt x="1034730" y="2324"/>
                </a:lnTo>
                <a:lnTo>
                  <a:pt x="956310" y="0"/>
                </a:lnTo>
                <a:lnTo>
                  <a:pt x="877889" y="2324"/>
                </a:lnTo>
                <a:lnTo>
                  <a:pt x="801213" y="9178"/>
                </a:lnTo>
                <a:lnTo>
                  <a:pt x="726526" y="20381"/>
                </a:lnTo>
                <a:lnTo>
                  <a:pt x="654076" y="35753"/>
                </a:lnTo>
                <a:lnTo>
                  <a:pt x="584108" y="55114"/>
                </a:lnTo>
                <a:lnTo>
                  <a:pt x="516869" y="78284"/>
                </a:lnTo>
                <a:lnTo>
                  <a:pt x="452606" y="105083"/>
                </a:lnTo>
                <a:lnTo>
                  <a:pt x="391564" y="135331"/>
                </a:lnTo>
                <a:lnTo>
                  <a:pt x="333990" y="168848"/>
                </a:lnTo>
                <a:lnTo>
                  <a:pt x="280130" y="205454"/>
                </a:lnTo>
                <a:lnTo>
                  <a:pt x="230230" y="244969"/>
                </a:lnTo>
                <a:lnTo>
                  <a:pt x="184538" y="287213"/>
                </a:lnTo>
                <a:lnTo>
                  <a:pt x="143298" y="332005"/>
                </a:lnTo>
                <a:lnTo>
                  <a:pt x="106758" y="379167"/>
                </a:lnTo>
                <a:lnTo>
                  <a:pt x="75164" y="428517"/>
                </a:lnTo>
                <a:lnTo>
                  <a:pt x="48761" y="479877"/>
                </a:lnTo>
                <a:lnTo>
                  <a:pt x="27798" y="533065"/>
                </a:lnTo>
                <a:lnTo>
                  <a:pt x="12518" y="587902"/>
                </a:lnTo>
                <a:lnTo>
                  <a:pt x="3170" y="644207"/>
                </a:lnTo>
                <a:lnTo>
                  <a:pt x="0" y="701801"/>
                </a:lnTo>
                <a:lnTo>
                  <a:pt x="3170" y="759505"/>
                </a:lnTo>
                <a:lnTo>
                  <a:pt x="12518" y="815908"/>
                </a:lnTo>
                <a:lnTo>
                  <a:pt x="27798" y="870832"/>
                </a:lnTo>
                <a:lnTo>
                  <a:pt x="48761" y="924098"/>
                </a:lnTo>
                <a:lnTo>
                  <a:pt x="75164" y="975526"/>
                </a:lnTo>
                <a:lnTo>
                  <a:pt x="106758" y="1024937"/>
                </a:lnTo>
                <a:lnTo>
                  <a:pt x="143298" y="1072150"/>
                </a:lnTo>
                <a:lnTo>
                  <a:pt x="169164" y="1100272"/>
                </a:lnTo>
                <a:lnTo>
                  <a:pt x="169164" y="701801"/>
                </a:lnTo>
                <a:lnTo>
                  <a:pt x="171770" y="654392"/>
                </a:lnTo>
                <a:lnTo>
                  <a:pt x="179456" y="608044"/>
                </a:lnTo>
                <a:lnTo>
                  <a:pt x="192019" y="562907"/>
                </a:lnTo>
                <a:lnTo>
                  <a:pt x="209257" y="519129"/>
                </a:lnTo>
                <a:lnTo>
                  <a:pt x="230969" y="476857"/>
                </a:lnTo>
                <a:lnTo>
                  <a:pt x="256953" y="436239"/>
                </a:lnTo>
                <a:lnTo>
                  <a:pt x="287007" y="397424"/>
                </a:lnTo>
                <a:lnTo>
                  <a:pt x="320930" y="360560"/>
                </a:lnTo>
                <a:lnTo>
                  <a:pt x="358519" y="325794"/>
                </a:lnTo>
                <a:lnTo>
                  <a:pt x="399573" y="293274"/>
                </a:lnTo>
                <a:lnTo>
                  <a:pt x="443891" y="263149"/>
                </a:lnTo>
                <a:lnTo>
                  <a:pt x="491270" y="235567"/>
                </a:lnTo>
                <a:lnTo>
                  <a:pt x="541509" y="210676"/>
                </a:lnTo>
                <a:lnTo>
                  <a:pt x="594406" y="188623"/>
                </a:lnTo>
                <a:lnTo>
                  <a:pt x="649759" y="169556"/>
                </a:lnTo>
                <a:lnTo>
                  <a:pt x="707367" y="153625"/>
                </a:lnTo>
                <a:lnTo>
                  <a:pt x="767028" y="140976"/>
                </a:lnTo>
                <a:lnTo>
                  <a:pt x="828540" y="131758"/>
                </a:lnTo>
                <a:lnTo>
                  <a:pt x="891701" y="126118"/>
                </a:lnTo>
                <a:lnTo>
                  <a:pt x="956310" y="124205"/>
                </a:lnTo>
                <a:lnTo>
                  <a:pt x="1020815" y="126118"/>
                </a:lnTo>
                <a:lnTo>
                  <a:pt x="1083894" y="131758"/>
                </a:lnTo>
                <a:lnTo>
                  <a:pt x="1145343" y="140976"/>
                </a:lnTo>
                <a:lnTo>
                  <a:pt x="1204959" y="153625"/>
                </a:lnTo>
                <a:lnTo>
                  <a:pt x="1262538" y="169556"/>
                </a:lnTo>
                <a:lnTo>
                  <a:pt x="1317877" y="188623"/>
                </a:lnTo>
                <a:lnTo>
                  <a:pt x="1370772" y="210676"/>
                </a:lnTo>
                <a:lnTo>
                  <a:pt x="1421020" y="235567"/>
                </a:lnTo>
                <a:lnTo>
                  <a:pt x="1468417" y="263149"/>
                </a:lnTo>
                <a:lnTo>
                  <a:pt x="1512760" y="293274"/>
                </a:lnTo>
                <a:lnTo>
                  <a:pt x="1553846" y="325794"/>
                </a:lnTo>
                <a:lnTo>
                  <a:pt x="1591470" y="360560"/>
                </a:lnTo>
                <a:lnTo>
                  <a:pt x="1625430" y="397424"/>
                </a:lnTo>
                <a:lnTo>
                  <a:pt x="1655522" y="436239"/>
                </a:lnTo>
                <a:lnTo>
                  <a:pt x="1681543" y="476857"/>
                </a:lnTo>
                <a:lnTo>
                  <a:pt x="1703289" y="519129"/>
                </a:lnTo>
                <a:lnTo>
                  <a:pt x="1720557" y="562907"/>
                </a:lnTo>
                <a:lnTo>
                  <a:pt x="1733143" y="608044"/>
                </a:lnTo>
                <a:lnTo>
                  <a:pt x="1740843" y="654392"/>
                </a:lnTo>
                <a:lnTo>
                  <a:pt x="1743456" y="701801"/>
                </a:lnTo>
                <a:lnTo>
                  <a:pt x="1743456" y="1100272"/>
                </a:lnTo>
                <a:lnTo>
                  <a:pt x="1769321" y="1072150"/>
                </a:lnTo>
                <a:lnTo>
                  <a:pt x="1805861" y="1024937"/>
                </a:lnTo>
                <a:lnTo>
                  <a:pt x="1837455" y="975526"/>
                </a:lnTo>
                <a:lnTo>
                  <a:pt x="1863858" y="924098"/>
                </a:lnTo>
                <a:lnTo>
                  <a:pt x="1884821" y="870832"/>
                </a:lnTo>
                <a:lnTo>
                  <a:pt x="1900101" y="815908"/>
                </a:lnTo>
                <a:lnTo>
                  <a:pt x="1909449" y="759505"/>
                </a:lnTo>
                <a:lnTo>
                  <a:pt x="1912620" y="701801"/>
                </a:lnTo>
                <a:close/>
              </a:path>
              <a:path w="1912620" h="1404620">
                <a:moveTo>
                  <a:pt x="1743456" y="1100272"/>
                </a:moveTo>
                <a:lnTo>
                  <a:pt x="1743456" y="701801"/>
                </a:lnTo>
                <a:lnTo>
                  <a:pt x="1740843" y="749217"/>
                </a:lnTo>
                <a:lnTo>
                  <a:pt x="1733143" y="795580"/>
                </a:lnTo>
                <a:lnTo>
                  <a:pt x="1720557" y="840742"/>
                </a:lnTo>
                <a:lnTo>
                  <a:pt x="1703289" y="884553"/>
                </a:lnTo>
                <a:lnTo>
                  <a:pt x="1681543" y="926865"/>
                </a:lnTo>
                <a:lnTo>
                  <a:pt x="1655522" y="967528"/>
                </a:lnTo>
                <a:lnTo>
                  <a:pt x="1625430" y="1006394"/>
                </a:lnTo>
                <a:lnTo>
                  <a:pt x="1591470" y="1043312"/>
                </a:lnTo>
                <a:lnTo>
                  <a:pt x="1553846" y="1078133"/>
                </a:lnTo>
                <a:lnTo>
                  <a:pt x="1512760" y="1110710"/>
                </a:lnTo>
                <a:lnTo>
                  <a:pt x="1468417" y="1140892"/>
                </a:lnTo>
                <a:lnTo>
                  <a:pt x="1421020" y="1168530"/>
                </a:lnTo>
                <a:lnTo>
                  <a:pt x="1370772" y="1193475"/>
                </a:lnTo>
                <a:lnTo>
                  <a:pt x="1317877" y="1215578"/>
                </a:lnTo>
                <a:lnTo>
                  <a:pt x="1262538" y="1234690"/>
                </a:lnTo>
                <a:lnTo>
                  <a:pt x="1204959" y="1250661"/>
                </a:lnTo>
                <a:lnTo>
                  <a:pt x="1145343" y="1263343"/>
                </a:lnTo>
                <a:lnTo>
                  <a:pt x="1083894" y="1272586"/>
                </a:lnTo>
                <a:lnTo>
                  <a:pt x="1020815" y="1278241"/>
                </a:lnTo>
                <a:lnTo>
                  <a:pt x="956310" y="1280159"/>
                </a:lnTo>
                <a:lnTo>
                  <a:pt x="891701" y="1278241"/>
                </a:lnTo>
                <a:lnTo>
                  <a:pt x="828540" y="1272586"/>
                </a:lnTo>
                <a:lnTo>
                  <a:pt x="767028" y="1263343"/>
                </a:lnTo>
                <a:lnTo>
                  <a:pt x="707367" y="1250661"/>
                </a:lnTo>
                <a:lnTo>
                  <a:pt x="649759" y="1234690"/>
                </a:lnTo>
                <a:lnTo>
                  <a:pt x="594406" y="1215578"/>
                </a:lnTo>
                <a:lnTo>
                  <a:pt x="541509" y="1193475"/>
                </a:lnTo>
                <a:lnTo>
                  <a:pt x="491270" y="1168530"/>
                </a:lnTo>
                <a:lnTo>
                  <a:pt x="443891" y="1140892"/>
                </a:lnTo>
                <a:lnTo>
                  <a:pt x="399573" y="1110710"/>
                </a:lnTo>
                <a:lnTo>
                  <a:pt x="358519" y="1078133"/>
                </a:lnTo>
                <a:lnTo>
                  <a:pt x="320930" y="1043312"/>
                </a:lnTo>
                <a:lnTo>
                  <a:pt x="287007" y="1006394"/>
                </a:lnTo>
                <a:lnTo>
                  <a:pt x="256953" y="967528"/>
                </a:lnTo>
                <a:lnTo>
                  <a:pt x="230969" y="926865"/>
                </a:lnTo>
                <a:lnTo>
                  <a:pt x="209257" y="884553"/>
                </a:lnTo>
                <a:lnTo>
                  <a:pt x="192019" y="840742"/>
                </a:lnTo>
                <a:lnTo>
                  <a:pt x="179456" y="795580"/>
                </a:lnTo>
                <a:lnTo>
                  <a:pt x="171770" y="749217"/>
                </a:lnTo>
                <a:lnTo>
                  <a:pt x="169164" y="701801"/>
                </a:lnTo>
                <a:lnTo>
                  <a:pt x="169164" y="1100272"/>
                </a:lnTo>
                <a:lnTo>
                  <a:pt x="230230" y="1159270"/>
                </a:lnTo>
                <a:lnTo>
                  <a:pt x="280130" y="1198816"/>
                </a:lnTo>
                <a:lnTo>
                  <a:pt x="333990" y="1235448"/>
                </a:lnTo>
                <a:lnTo>
                  <a:pt x="391564" y="1268986"/>
                </a:lnTo>
                <a:lnTo>
                  <a:pt x="452606" y="1299250"/>
                </a:lnTo>
                <a:lnTo>
                  <a:pt x="516869" y="1326061"/>
                </a:lnTo>
                <a:lnTo>
                  <a:pt x="584108" y="1349240"/>
                </a:lnTo>
                <a:lnTo>
                  <a:pt x="654076" y="1368606"/>
                </a:lnTo>
                <a:lnTo>
                  <a:pt x="726526" y="1383982"/>
                </a:lnTo>
                <a:lnTo>
                  <a:pt x="801213" y="1395186"/>
                </a:lnTo>
                <a:lnTo>
                  <a:pt x="877889" y="1402041"/>
                </a:lnTo>
                <a:lnTo>
                  <a:pt x="956310" y="1404365"/>
                </a:lnTo>
                <a:lnTo>
                  <a:pt x="1034730" y="1402041"/>
                </a:lnTo>
                <a:lnTo>
                  <a:pt x="1111406" y="1395186"/>
                </a:lnTo>
                <a:lnTo>
                  <a:pt x="1186093" y="1383982"/>
                </a:lnTo>
                <a:lnTo>
                  <a:pt x="1258543" y="1368606"/>
                </a:lnTo>
                <a:lnTo>
                  <a:pt x="1328511" y="1349240"/>
                </a:lnTo>
                <a:lnTo>
                  <a:pt x="1395750" y="1326061"/>
                </a:lnTo>
                <a:lnTo>
                  <a:pt x="1460013" y="1299250"/>
                </a:lnTo>
                <a:lnTo>
                  <a:pt x="1521055" y="1268986"/>
                </a:lnTo>
                <a:lnTo>
                  <a:pt x="1578629" y="1235448"/>
                </a:lnTo>
                <a:lnTo>
                  <a:pt x="1632489" y="1198816"/>
                </a:lnTo>
                <a:lnTo>
                  <a:pt x="1682389" y="1159270"/>
                </a:lnTo>
                <a:lnTo>
                  <a:pt x="1728081" y="1116988"/>
                </a:lnTo>
                <a:lnTo>
                  <a:pt x="1743456" y="110027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6689" y="4267200"/>
            <a:ext cx="1595755" cy="1172845"/>
          </a:xfrm>
          <a:custGeom>
            <a:avLst/>
            <a:gdLst/>
            <a:ahLst/>
            <a:cxnLst/>
            <a:rect l="l" t="t" r="r" b="b"/>
            <a:pathLst>
              <a:path w="1595754" h="1172845">
                <a:moveTo>
                  <a:pt x="1595628" y="585977"/>
                </a:moveTo>
                <a:lnTo>
                  <a:pt x="1592981" y="537888"/>
                </a:lnTo>
                <a:lnTo>
                  <a:pt x="1585180" y="490875"/>
                </a:lnTo>
                <a:lnTo>
                  <a:pt x="1572430" y="445088"/>
                </a:lnTo>
                <a:lnTo>
                  <a:pt x="1554937" y="400677"/>
                </a:lnTo>
                <a:lnTo>
                  <a:pt x="1532905" y="357794"/>
                </a:lnTo>
                <a:lnTo>
                  <a:pt x="1506542" y="316588"/>
                </a:lnTo>
                <a:lnTo>
                  <a:pt x="1476053" y="277210"/>
                </a:lnTo>
                <a:lnTo>
                  <a:pt x="1441643" y="239810"/>
                </a:lnTo>
                <a:lnTo>
                  <a:pt x="1403518" y="204538"/>
                </a:lnTo>
                <a:lnTo>
                  <a:pt x="1361884" y="171545"/>
                </a:lnTo>
                <a:lnTo>
                  <a:pt x="1316947" y="140980"/>
                </a:lnTo>
                <a:lnTo>
                  <a:pt x="1268912" y="112995"/>
                </a:lnTo>
                <a:lnTo>
                  <a:pt x="1217986" y="87739"/>
                </a:lnTo>
                <a:lnTo>
                  <a:pt x="1164374" y="65363"/>
                </a:lnTo>
                <a:lnTo>
                  <a:pt x="1108281" y="46017"/>
                </a:lnTo>
                <a:lnTo>
                  <a:pt x="1049914" y="29852"/>
                </a:lnTo>
                <a:lnTo>
                  <a:pt x="989477" y="17017"/>
                </a:lnTo>
                <a:lnTo>
                  <a:pt x="927178" y="7663"/>
                </a:lnTo>
                <a:lnTo>
                  <a:pt x="863222" y="1940"/>
                </a:lnTo>
                <a:lnTo>
                  <a:pt x="797814" y="0"/>
                </a:lnTo>
                <a:lnTo>
                  <a:pt x="732405" y="1940"/>
                </a:lnTo>
                <a:lnTo>
                  <a:pt x="668449" y="7663"/>
                </a:lnTo>
                <a:lnTo>
                  <a:pt x="606150" y="17017"/>
                </a:lnTo>
                <a:lnTo>
                  <a:pt x="545713" y="29852"/>
                </a:lnTo>
                <a:lnTo>
                  <a:pt x="487346" y="46017"/>
                </a:lnTo>
                <a:lnTo>
                  <a:pt x="431253" y="65363"/>
                </a:lnTo>
                <a:lnTo>
                  <a:pt x="377641" y="87739"/>
                </a:lnTo>
                <a:lnTo>
                  <a:pt x="326715" y="112995"/>
                </a:lnTo>
                <a:lnTo>
                  <a:pt x="278680" y="140980"/>
                </a:lnTo>
                <a:lnTo>
                  <a:pt x="233743" y="171545"/>
                </a:lnTo>
                <a:lnTo>
                  <a:pt x="192109" y="204538"/>
                </a:lnTo>
                <a:lnTo>
                  <a:pt x="153984" y="239810"/>
                </a:lnTo>
                <a:lnTo>
                  <a:pt x="119574" y="277210"/>
                </a:lnTo>
                <a:lnTo>
                  <a:pt x="89085" y="316588"/>
                </a:lnTo>
                <a:lnTo>
                  <a:pt x="62722" y="357794"/>
                </a:lnTo>
                <a:lnTo>
                  <a:pt x="40690" y="400677"/>
                </a:lnTo>
                <a:lnTo>
                  <a:pt x="23197" y="445088"/>
                </a:lnTo>
                <a:lnTo>
                  <a:pt x="10447" y="490875"/>
                </a:lnTo>
                <a:lnTo>
                  <a:pt x="2646" y="537888"/>
                </a:lnTo>
                <a:lnTo>
                  <a:pt x="0" y="585978"/>
                </a:lnTo>
                <a:lnTo>
                  <a:pt x="2646" y="634176"/>
                </a:lnTo>
                <a:lnTo>
                  <a:pt x="10447" y="681287"/>
                </a:lnTo>
                <a:lnTo>
                  <a:pt x="23197" y="727161"/>
                </a:lnTo>
                <a:lnTo>
                  <a:pt x="40690" y="771649"/>
                </a:lnTo>
                <a:lnTo>
                  <a:pt x="62722" y="814601"/>
                </a:lnTo>
                <a:lnTo>
                  <a:pt x="89085" y="855867"/>
                </a:lnTo>
                <a:lnTo>
                  <a:pt x="119574" y="895297"/>
                </a:lnTo>
                <a:lnTo>
                  <a:pt x="153984" y="932742"/>
                </a:lnTo>
                <a:lnTo>
                  <a:pt x="192109" y="968052"/>
                </a:lnTo>
                <a:lnTo>
                  <a:pt x="233743" y="1001077"/>
                </a:lnTo>
                <a:lnTo>
                  <a:pt x="278680" y="1031667"/>
                </a:lnTo>
                <a:lnTo>
                  <a:pt x="326715" y="1059673"/>
                </a:lnTo>
                <a:lnTo>
                  <a:pt x="377641" y="1084945"/>
                </a:lnTo>
                <a:lnTo>
                  <a:pt x="431253" y="1107333"/>
                </a:lnTo>
                <a:lnTo>
                  <a:pt x="487346" y="1126688"/>
                </a:lnTo>
                <a:lnTo>
                  <a:pt x="545713" y="1142859"/>
                </a:lnTo>
                <a:lnTo>
                  <a:pt x="606150" y="1155698"/>
                </a:lnTo>
                <a:lnTo>
                  <a:pt x="668449" y="1165053"/>
                </a:lnTo>
                <a:lnTo>
                  <a:pt x="732405" y="1170776"/>
                </a:lnTo>
                <a:lnTo>
                  <a:pt x="797814" y="1172718"/>
                </a:lnTo>
                <a:lnTo>
                  <a:pt x="863222" y="1170776"/>
                </a:lnTo>
                <a:lnTo>
                  <a:pt x="927178" y="1165053"/>
                </a:lnTo>
                <a:lnTo>
                  <a:pt x="989477" y="1155698"/>
                </a:lnTo>
                <a:lnTo>
                  <a:pt x="1049914" y="1142859"/>
                </a:lnTo>
                <a:lnTo>
                  <a:pt x="1108281" y="1126688"/>
                </a:lnTo>
                <a:lnTo>
                  <a:pt x="1164374" y="1107333"/>
                </a:lnTo>
                <a:lnTo>
                  <a:pt x="1217986" y="1084945"/>
                </a:lnTo>
                <a:lnTo>
                  <a:pt x="1268912" y="1059673"/>
                </a:lnTo>
                <a:lnTo>
                  <a:pt x="1316947" y="1031667"/>
                </a:lnTo>
                <a:lnTo>
                  <a:pt x="1361884" y="1001077"/>
                </a:lnTo>
                <a:lnTo>
                  <a:pt x="1403518" y="968052"/>
                </a:lnTo>
                <a:lnTo>
                  <a:pt x="1441643" y="932742"/>
                </a:lnTo>
                <a:lnTo>
                  <a:pt x="1476053" y="895297"/>
                </a:lnTo>
                <a:lnTo>
                  <a:pt x="1506542" y="855867"/>
                </a:lnTo>
                <a:lnTo>
                  <a:pt x="1532905" y="814601"/>
                </a:lnTo>
                <a:lnTo>
                  <a:pt x="1554937" y="771649"/>
                </a:lnTo>
                <a:lnTo>
                  <a:pt x="1572430" y="727161"/>
                </a:lnTo>
                <a:lnTo>
                  <a:pt x="1585180" y="681287"/>
                </a:lnTo>
                <a:lnTo>
                  <a:pt x="1592981" y="634176"/>
                </a:lnTo>
                <a:lnTo>
                  <a:pt x="1595628" y="5859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56689" y="4267200"/>
            <a:ext cx="1595755" cy="1172845"/>
          </a:xfrm>
          <a:custGeom>
            <a:avLst/>
            <a:gdLst/>
            <a:ahLst/>
            <a:cxnLst/>
            <a:rect l="l" t="t" r="r" b="b"/>
            <a:pathLst>
              <a:path w="1595754" h="1172845">
                <a:moveTo>
                  <a:pt x="797814" y="0"/>
                </a:moveTo>
                <a:lnTo>
                  <a:pt x="732405" y="1940"/>
                </a:lnTo>
                <a:lnTo>
                  <a:pt x="668449" y="7663"/>
                </a:lnTo>
                <a:lnTo>
                  <a:pt x="606150" y="17017"/>
                </a:lnTo>
                <a:lnTo>
                  <a:pt x="545713" y="29852"/>
                </a:lnTo>
                <a:lnTo>
                  <a:pt x="487346" y="46017"/>
                </a:lnTo>
                <a:lnTo>
                  <a:pt x="431253" y="65363"/>
                </a:lnTo>
                <a:lnTo>
                  <a:pt x="377641" y="87739"/>
                </a:lnTo>
                <a:lnTo>
                  <a:pt x="326715" y="112995"/>
                </a:lnTo>
                <a:lnTo>
                  <a:pt x="278680" y="140980"/>
                </a:lnTo>
                <a:lnTo>
                  <a:pt x="233743" y="171545"/>
                </a:lnTo>
                <a:lnTo>
                  <a:pt x="192109" y="204538"/>
                </a:lnTo>
                <a:lnTo>
                  <a:pt x="153984" y="239810"/>
                </a:lnTo>
                <a:lnTo>
                  <a:pt x="119574" y="277210"/>
                </a:lnTo>
                <a:lnTo>
                  <a:pt x="89085" y="316588"/>
                </a:lnTo>
                <a:lnTo>
                  <a:pt x="62722" y="357794"/>
                </a:lnTo>
                <a:lnTo>
                  <a:pt x="40690" y="400677"/>
                </a:lnTo>
                <a:lnTo>
                  <a:pt x="23197" y="445088"/>
                </a:lnTo>
                <a:lnTo>
                  <a:pt x="10447" y="490875"/>
                </a:lnTo>
                <a:lnTo>
                  <a:pt x="2646" y="537888"/>
                </a:lnTo>
                <a:lnTo>
                  <a:pt x="0" y="585978"/>
                </a:lnTo>
                <a:lnTo>
                  <a:pt x="2646" y="634176"/>
                </a:lnTo>
                <a:lnTo>
                  <a:pt x="10447" y="681287"/>
                </a:lnTo>
                <a:lnTo>
                  <a:pt x="23197" y="727161"/>
                </a:lnTo>
                <a:lnTo>
                  <a:pt x="40690" y="771649"/>
                </a:lnTo>
                <a:lnTo>
                  <a:pt x="62722" y="814601"/>
                </a:lnTo>
                <a:lnTo>
                  <a:pt x="89085" y="855867"/>
                </a:lnTo>
                <a:lnTo>
                  <a:pt x="119574" y="895297"/>
                </a:lnTo>
                <a:lnTo>
                  <a:pt x="153984" y="932742"/>
                </a:lnTo>
                <a:lnTo>
                  <a:pt x="192109" y="968052"/>
                </a:lnTo>
                <a:lnTo>
                  <a:pt x="233743" y="1001077"/>
                </a:lnTo>
                <a:lnTo>
                  <a:pt x="278680" y="1031667"/>
                </a:lnTo>
                <a:lnTo>
                  <a:pt x="326715" y="1059673"/>
                </a:lnTo>
                <a:lnTo>
                  <a:pt x="377641" y="1084945"/>
                </a:lnTo>
                <a:lnTo>
                  <a:pt x="431253" y="1107333"/>
                </a:lnTo>
                <a:lnTo>
                  <a:pt x="487346" y="1126688"/>
                </a:lnTo>
                <a:lnTo>
                  <a:pt x="545713" y="1142859"/>
                </a:lnTo>
                <a:lnTo>
                  <a:pt x="606150" y="1155698"/>
                </a:lnTo>
                <a:lnTo>
                  <a:pt x="668449" y="1165053"/>
                </a:lnTo>
                <a:lnTo>
                  <a:pt x="732405" y="1170776"/>
                </a:lnTo>
                <a:lnTo>
                  <a:pt x="797814" y="1172718"/>
                </a:lnTo>
                <a:lnTo>
                  <a:pt x="863222" y="1170776"/>
                </a:lnTo>
                <a:lnTo>
                  <a:pt x="927178" y="1165053"/>
                </a:lnTo>
                <a:lnTo>
                  <a:pt x="989477" y="1155698"/>
                </a:lnTo>
                <a:lnTo>
                  <a:pt x="1049914" y="1142859"/>
                </a:lnTo>
                <a:lnTo>
                  <a:pt x="1108281" y="1126688"/>
                </a:lnTo>
                <a:lnTo>
                  <a:pt x="1164374" y="1107333"/>
                </a:lnTo>
                <a:lnTo>
                  <a:pt x="1217986" y="1084945"/>
                </a:lnTo>
                <a:lnTo>
                  <a:pt x="1268912" y="1059673"/>
                </a:lnTo>
                <a:lnTo>
                  <a:pt x="1316947" y="1031667"/>
                </a:lnTo>
                <a:lnTo>
                  <a:pt x="1361884" y="1001077"/>
                </a:lnTo>
                <a:lnTo>
                  <a:pt x="1403518" y="968052"/>
                </a:lnTo>
                <a:lnTo>
                  <a:pt x="1441643" y="932742"/>
                </a:lnTo>
                <a:lnTo>
                  <a:pt x="1476053" y="895297"/>
                </a:lnTo>
                <a:lnTo>
                  <a:pt x="1506542" y="855867"/>
                </a:lnTo>
                <a:lnTo>
                  <a:pt x="1532905" y="814601"/>
                </a:lnTo>
                <a:lnTo>
                  <a:pt x="1554937" y="771649"/>
                </a:lnTo>
                <a:lnTo>
                  <a:pt x="1572430" y="727161"/>
                </a:lnTo>
                <a:lnTo>
                  <a:pt x="1585180" y="681287"/>
                </a:lnTo>
                <a:lnTo>
                  <a:pt x="1592981" y="634176"/>
                </a:lnTo>
                <a:lnTo>
                  <a:pt x="1595628" y="585977"/>
                </a:lnTo>
                <a:lnTo>
                  <a:pt x="1592981" y="537888"/>
                </a:lnTo>
                <a:lnTo>
                  <a:pt x="1585180" y="490875"/>
                </a:lnTo>
                <a:lnTo>
                  <a:pt x="1572430" y="445088"/>
                </a:lnTo>
                <a:lnTo>
                  <a:pt x="1554937" y="400677"/>
                </a:lnTo>
                <a:lnTo>
                  <a:pt x="1532905" y="357794"/>
                </a:lnTo>
                <a:lnTo>
                  <a:pt x="1506542" y="316588"/>
                </a:lnTo>
                <a:lnTo>
                  <a:pt x="1476053" y="277210"/>
                </a:lnTo>
                <a:lnTo>
                  <a:pt x="1441643" y="239810"/>
                </a:lnTo>
                <a:lnTo>
                  <a:pt x="1403518" y="204538"/>
                </a:lnTo>
                <a:lnTo>
                  <a:pt x="1361884" y="171545"/>
                </a:lnTo>
                <a:lnTo>
                  <a:pt x="1316947" y="140980"/>
                </a:lnTo>
                <a:lnTo>
                  <a:pt x="1268912" y="112995"/>
                </a:lnTo>
                <a:lnTo>
                  <a:pt x="1217986" y="87739"/>
                </a:lnTo>
                <a:lnTo>
                  <a:pt x="1164374" y="65363"/>
                </a:lnTo>
                <a:lnTo>
                  <a:pt x="1108281" y="46017"/>
                </a:lnTo>
                <a:lnTo>
                  <a:pt x="1049914" y="29852"/>
                </a:lnTo>
                <a:lnTo>
                  <a:pt x="989477" y="17017"/>
                </a:lnTo>
                <a:lnTo>
                  <a:pt x="927178" y="7663"/>
                </a:lnTo>
                <a:lnTo>
                  <a:pt x="863222" y="1940"/>
                </a:lnTo>
                <a:lnTo>
                  <a:pt x="79781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55235" y="4462898"/>
            <a:ext cx="139700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循环多少次， 则将产生多少 个事务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7833" y="3861815"/>
            <a:ext cx="1422654" cy="1708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5637" y="4096377"/>
            <a:ext cx="4826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 开始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8591" y="4848471"/>
            <a:ext cx="4826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 结束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3393" y="3860291"/>
            <a:ext cx="440055" cy="2064385"/>
          </a:xfrm>
          <a:custGeom>
            <a:avLst/>
            <a:gdLst/>
            <a:ahLst/>
            <a:cxnLst/>
            <a:rect l="l" t="t" r="r" b="b"/>
            <a:pathLst>
              <a:path w="440054" h="2064385">
                <a:moveTo>
                  <a:pt x="124206" y="0"/>
                </a:moveTo>
                <a:lnTo>
                  <a:pt x="0" y="30479"/>
                </a:lnTo>
                <a:lnTo>
                  <a:pt x="86868" y="101859"/>
                </a:lnTo>
                <a:lnTo>
                  <a:pt x="86868" y="70103"/>
                </a:lnTo>
                <a:lnTo>
                  <a:pt x="98298" y="33527"/>
                </a:lnTo>
                <a:lnTo>
                  <a:pt x="115285" y="38305"/>
                </a:lnTo>
                <a:lnTo>
                  <a:pt x="124206" y="0"/>
                </a:lnTo>
                <a:close/>
              </a:path>
              <a:path w="440054" h="2064385">
                <a:moveTo>
                  <a:pt x="106625" y="1988765"/>
                </a:moveTo>
                <a:lnTo>
                  <a:pt x="98298" y="1953005"/>
                </a:lnTo>
                <a:lnTo>
                  <a:pt x="0" y="2033777"/>
                </a:lnTo>
                <a:lnTo>
                  <a:pt x="86868" y="2055095"/>
                </a:lnTo>
                <a:lnTo>
                  <a:pt x="86868" y="1994153"/>
                </a:lnTo>
                <a:lnTo>
                  <a:pt x="106625" y="1988765"/>
                </a:lnTo>
                <a:close/>
              </a:path>
              <a:path w="440054" h="2064385">
                <a:moveTo>
                  <a:pt x="115285" y="38305"/>
                </a:moveTo>
                <a:lnTo>
                  <a:pt x="98298" y="33527"/>
                </a:lnTo>
                <a:lnTo>
                  <a:pt x="86868" y="70103"/>
                </a:lnTo>
                <a:lnTo>
                  <a:pt x="106625" y="75492"/>
                </a:lnTo>
                <a:lnTo>
                  <a:pt x="115285" y="38305"/>
                </a:lnTo>
                <a:close/>
              </a:path>
              <a:path w="440054" h="2064385">
                <a:moveTo>
                  <a:pt x="106625" y="75492"/>
                </a:moveTo>
                <a:lnTo>
                  <a:pt x="86868" y="70103"/>
                </a:lnTo>
                <a:lnTo>
                  <a:pt x="86868" y="101859"/>
                </a:lnTo>
                <a:lnTo>
                  <a:pt x="98298" y="111251"/>
                </a:lnTo>
                <a:lnTo>
                  <a:pt x="106625" y="75492"/>
                </a:lnTo>
                <a:close/>
              </a:path>
              <a:path w="440054" h="2064385">
                <a:moveTo>
                  <a:pt x="115285" y="2025952"/>
                </a:moveTo>
                <a:lnTo>
                  <a:pt x="106625" y="1988765"/>
                </a:lnTo>
                <a:lnTo>
                  <a:pt x="86868" y="1994153"/>
                </a:lnTo>
                <a:lnTo>
                  <a:pt x="98298" y="2030729"/>
                </a:lnTo>
                <a:lnTo>
                  <a:pt x="115285" y="2025952"/>
                </a:lnTo>
                <a:close/>
              </a:path>
              <a:path w="440054" h="2064385">
                <a:moveTo>
                  <a:pt x="124206" y="2064258"/>
                </a:moveTo>
                <a:lnTo>
                  <a:pt x="115285" y="2025952"/>
                </a:lnTo>
                <a:lnTo>
                  <a:pt x="98298" y="2030729"/>
                </a:lnTo>
                <a:lnTo>
                  <a:pt x="86868" y="1994153"/>
                </a:lnTo>
                <a:lnTo>
                  <a:pt x="86868" y="2055095"/>
                </a:lnTo>
                <a:lnTo>
                  <a:pt x="124206" y="2064258"/>
                </a:lnTo>
                <a:close/>
              </a:path>
              <a:path w="440054" h="2064385">
                <a:moveTo>
                  <a:pt x="419862" y="1012697"/>
                </a:moveTo>
                <a:lnTo>
                  <a:pt x="371808" y="1008107"/>
                </a:lnTo>
                <a:lnTo>
                  <a:pt x="333063" y="996708"/>
                </a:lnTo>
                <a:lnTo>
                  <a:pt x="297145" y="978254"/>
                </a:lnTo>
                <a:lnTo>
                  <a:pt x="266442" y="952841"/>
                </a:lnTo>
                <a:lnTo>
                  <a:pt x="243342" y="920569"/>
                </a:lnTo>
                <a:lnTo>
                  <a:pt x="230124" y="880109"/>
                </a:lnTo>
                <a:lnTo>
                  <a:pt x="229362" y="196595"/>
                </a:lnTo>
                <a:lnTo>
                  <a:pt x="227838" y="177545"/>
                </a:lnTo>
                <a:lnTo>
                  <a:pt x="217932" y="140207"/>
                </a:lnTo>
                <a:lnTo>
                  <a:pt x="197664" y="103008"/>
                </a:lnTo>
                <a:lnTo>
                  <a:pt x="171254" y="73338"/>
                </a:lnTo>
                <a:lnTo>
                  <a:pt x="134874" y="47243"/>
                </a:lnTo>
                <a:lnTo>
                  <a:pt x="126492" y="42671"/>
                </a:lnTo>
                <a:lnTo>
                  <a:pt x="125730" y="41909"/>
                </a:lnTo>
                <a:lnTo>
                  <a:pt x="122682" y="40385"/>
                </a:lnTo>
                <a:lnTo>
                  <a:pt x="115285" y="38305"/>
                </a:lnTo>
                <a:lnTo>
                  <a:pt x="106625" y="75492"/>
                </a:lnTo>
                <a:lnTo>
                  <a:pt x="108204" y="75922"/>
                </a:lnTo>
                <a:lnTo>
                  <a:pt x="108204" y="75437"/>
                </a:lnTo>
                <a:lnTo>
                  <a:pt x="112014" y="76961"/>
                </a:lnTo>
                <a:lnTo>
                  <a:pt x="112014" y="77516"/>
                </a:lnTo>
                <a:lnTo>
                  <a:pt x="116586" y="80009"/>
                </a:lnTo>
                <a:lnTo>
                  <a:pt x="131642" y="90158"/>
                </a:lnTo>
                <a:lnTo>
                  <a:pt x="159644" y="116450"/>
                </a:lnTo>
                <a:lnTo>
                  <a:pt x="180594" y="148589"/>
                </a:lnTo>
                <a:lnTo>
                  <a:pt x="182880" y="155447"/>
                </a:lnTo>
                <a:lnTo>
                  <a:pt x="185928" y="162305"/>
                </a:lnTo>
                <a:lnTo>
                  <a:pt x="188976" y="176021"/>
                </a:lnTo>
                <a:lnTo>
                  <a:pt x="190500" y="183641"/>
                </a:lnTo>
                <a:lnTo>
                  <a:pt x="190500" y="190499"/>
                </a:lnTo>
                <a:lnTo>
                  <a:pt x="191262" y="198119"/>
                </a:lnTo>
                <a:lnTo>
                  <a:pt x="191262" y="874013"/>
                </a:lnTo>
                <a:lnTo>
                  <a:pt x="198120" y="912113"/>
                </a:lnTo>
                <a:lnTo>
                  <a:pt x="216688" y="951102"/>
                </a:lnTo>
                <a:lnTo>
                  <a:pt x="241575" y="981879"/>
                </a:lnTo>
                <a:lnTo>
                  <a:pt x="272335" y="1007330"/>
                </a:lnTo>
                <a:lnTo>
                  <a:pt x="307388" y="1027169"/>
                </a:lnTo>
                <a:lnTo>
                  <a:pt x="319237" y="1032264"/>
                </a:lnTo>
                <a:lnTo>
                  <a:pt x="327131" y="1029188"/>
                </a:lnTo>
                <a:lnTo>
                  <a:pt x="339906" y="1024956"/>
                </a:lnTo>
                <a:lnTo>
                  <a:pt x="352857" y="1021384"/>
                </a:lnTo>
                <a:lnTo>
                  <a:pt x="365929" y="1018477"/>
                </a:lnTo>
                <a:lnTo>
                  <a:pt x="379068" y="1016240"/>
                </a:lnTo>
                <a:lnTo>
                  <a:pt x="392219" y="1014678"/>
                </a:lnTo>
                <a:lnTo>
                  <a:pt x="419862" y="1012697"/>
                </a:lnTo>
                <a:close/>
              </a:path>
              <a:path w="440054" h="2064385">
                <a:moveTo>
                  <a:pt x="109685" y="1987930"/>
                </a:moveTo>
                <a:lnTo>
                  <a:pt x="106625" y="1988765"/>
                </a:lnTo>
                <a:lnTo>
                  <a:pt x="108204" y="1995543"/>
                </a:lnTo>
                <a:lnTo>
                  <a:pt x="108204" y="1988820"/>
                </a:lnTo>
                <a:lnTo>
                  <a:pt x="109685" y="1987930"/>
                </a:lnTo>
                <a:close/>
              </a:path>
              <a:path w="440054" h="2064385">
                <a:moveTo>
                  <a:pt x="112014" y="76961"/>
                </a:moveTo>
                <a:lnTo>
                  <a:pt x="108204" y="75437"/>
                </a:lnTo>
                <a:lnTo>
                  <a:pt x="109982" y="76407"/>
                </a:lnTo>
                <a:lnTo>
                  <a:pt x="112014" y="76961"/>
                </a:lnTo>
                <a:close/>
              </a:path>
              <a:path w="440054" h="2064385">
                <a:moveTo>
                  <a:pt x="109982" y="76407"/>
                </a:moveTo>
                <a:lnTo>
                  <a:pt x="108204" y="75437"/>
                </a:lnTo>
                <a:lnTo>
                  <a:pt x="108204" y="75922"/>
                </a:lnTo>
                <a:lnTo>
                  <a:pt x="109982" y="76407"/>
                </a:lnTo>
                <a:close/>
              </a:path>
              <a:path w="440054" h="2064385">
                <a:moveTo>
                  <a:pt x="112014" y="1987295"/>
                </a:moveTo>
                <a:lnTo>
                  <a:pt x="109685" y="1987930"/>
                </a:lnTo>
                <a:lnTo>
                  <a:pt x="108204" y="1988820"/>
                </a:lnTo>
                <a:lnTo>
                  <a:pt x="112014" y="1987295"/>
                </a:lnTo>
                <a:close/>
              </a:path>
              <a:path w="440054" h="2064385">
                <a:moveTo>
                  <a:pt x="112014" y="2011904"/>
                </a:moveTo>
                <a:lnTo>
                  <a:pt x="112014" y="1987295"/>
                </a:lnTo>
                <a:lnTo>
                  <a:pt x="108204" y="1988820"/>
                </a:lnTo>
                <a:lnTo>
                  <a:pt x="108204" y="1995543"/>
                </a:lnTo>
                <a:lnTo>
                  <a:pt x="112014" y="2011904"/>
                </a:lnTo>
                <a:close/>
              </a:path>
              <a:path w="440054" h="2064385">
                <a:moveTo>
                  <a:pt x="419862" y="1050836"/>
                </a:moveTo>
                <a:lnTo>
                  <a:pt x="408432" y="1050797"/>
                </a:lnTo>
                <a:lnTo>
                  <a:pt x="397002" y="1050036"/>
                </a:lnTo>
                <a:lnTo>
                  <a:pt x="358074" y="1044400"/>
                </a:lnTo>
                <a:lnTo>
                  <a:pt x="319754" y="1032486"/>
                </a:lnTo>
                <a:lnTo>
                  <a:pt x="319237" y="1032264"/>
                </a:lnTo>
                <a:lnTo>
                  <a:pt x="314587" y="1034076"/>
                </a:lnTo>
                <a:lnTo>
                  <a:pt x="278884" y="1052631"/>
                </a:lnTo>
                <a:lnTo>
                  <a:pt x="247224" y="1076925"/>
                </a:lnTo>
                <a:lnTo>
                  <a:pt x="221081" y="1106835"/>
                </a:lnTo>
                <a:lnTo>
                  <a:pt x="201930" y="1142237"/>
                </a:lnTo>
                <a:lnTo>
                  <a:pt x="191262" y="1188719"/>
                </a:lnTo>
                <a:lnTo>
                  <a:pt x="191262" y="1866900"/>
                </a:lnTo>
                <a:lnTo>
                  <a:pt x="189738" y="1882139"/>
                </a:lnTo>
                <a:lnTo>
                  <a:pt x="173833" y="1928523"/>
                </a:lnTo>
                <a:lnTo>
                  <a:pt x="148881" y="1959403"/>
                </a:lnTo>
                <a:lnTo>
                  <a:pt x="115824" y="1984247"/>
                </a:lnTo>
                <a:lnTo>
                  <a:pt x="109685" y="1987930"/>
                </a:lnTo>
                <a:lnTo>
                  <a:pt x="112014" y="1987295"/>
                </a:lnTo>
                <a:lnTo>
                  <a:pt x="112014" y="2011904"/>
                </a:lnTo>
                <a:lnTo>
                  <a:pt x="115285" y="2025952"/>
                </a:lnTo>
                <a:lnTo>
                  <a:pt x="122682" y="2023871"/>
                </a:lnTo>
                <a:lnTo>
                  <a:pt x="125730" y="2022347"/>
                </a:lnTo>
                <a:lnTo>
                  <a:pt x="126492" y="2021585"/>
                </a:lnTo>
                <a:lnTo>
                  <a:pt x="135636" y="2017014"/>
                </a:lnTo>
                <a:lnTo>
                  <a:pt x="169299" y="1992470"/>
                </a:lnTo>
                <a:lnTo>
                  <a:pt x="201941" y="1954442"/>
                </a:lnTo>
                <a:lnTo>
                  <a:pt x="221742" y="1914144"/>
                </a:lnTo>
                <a:lnTo>
                  <a:pt x="229362" y="1866900"/>
                </a:lnTo>
                <a:lnTo>
                  <a:pt x="229362" y="1192530"/>
                </a:lnTo>
                <a:lnTo>
                  <a:pt x="230124" y="1184909"/>
                </a:lnTo>
                <a:lnTo>
                  <a:pt x="244716" y="1140830"/>
                </a:lnTo>
                <a:lnTo>
                  <a:pt x="268672" y="1109280"/>
                </a:lnTo>
                <a:lnTo>
                  <a:pt x="299601" y="1084570"/>
                </a:lnTo>
                <a:lnTo>
                  <a:pt x="335383" y="1066727"/>
                </a:lnTo>
                <a:lnTo>
                  <a:pt x="373899" y="1055778"/>
                </a:lnTo>
                <a:lnTo>
                  <a:pt x="410718" y="1051504"/>
                </a:lnTo>
                <a:lnTo>
                  <a:pt x="419862" y="1050836"/>
                </a:lnTo>
                <a:close/>
              </a:path>
              <a:path w="440054" h="2064385">
                <a:moveTo>
                  <a:pt x="112014" y="77516"/>
                </a:moveTo>
                <a:lnTo>
                  <a:pt x="112014" y="76961"/>
                </a:lnTo>
                <a:lnTo>
                  <a:pt x="109982" y="76407"/>
                </a:lnTo>
                <a:lnTo>
                  <a:pt x="112014" y="77516"/>
                </a:lnTo>
                <a:close/>
              </a:path>
              <a:path w="440054" h="2064385">
                <a:moveTo>
                  <a:pt x="439592" y="1030064"/>
                </a:moveTo>
                <a:lnTo>
                  <a:pt x="433548" y="1018217"/>
                </a:lnTo>
                <a:lnTo>
                  <a:pt x="420624" y="1012697"/>
                </a:lnTo>
                <a:lnTo>
                  <a:pt x="419862" y="1012697"/>
                </a:lnTo>
                <a:lnTo>
                  <a:pt x="379068" y="1016240"/>
                </a:lnTo>
                <a:lnTo>
                  <a:pt x="339906" y="1024956"/>
                </a:lnTo>
                <a:lnTo>
                  <a:pt x="319237" y="1032264"/>
                </a:lnTo>
                <a:lnTo>
                  <a:pt x="319754" y="1032486"/>
                </a:lnTo>
                <a:lnTo>
                  <a:pt x="358074" y="1044400"/>
                </a:lnTo>
                <a:lnTo>
                  <a:pt x="397002" y="1050036"/>
                </a:lnTo>
                <a:lnTo>
                  <a:pt x="419862" y="1050836"/>
                </a:lnTo>
                <a:lnTo>
                  <a:pt x="423739" y="1050552"/>
                </a:lnTo>
                <a:lnTo>
                  <a:pt x="435120" y="1043929"/>
                </a:lnTo>
                <a:lnTo>
                  <a:pt x="439592" y="1030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8259" y="1471375"/>
            <a:ext cx="8571230" cy="431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事务的微观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(DBMS看到的事务):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对数据库的一系列基本操作(读、写) 的一个整体性执行。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6450" algn="l"/>
              </a:tabLst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read(A);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74700">
              <a:lnSpc>
                <a:spcPct val="100000"/>
              </a:lnSpc>
              <a:spcBef>
                <a:spcPts val="23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 := A –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5000;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7470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write(A);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74700">
              <a:lnSpc>
                <a:spcPct val="100000"/>
              </a:lnSpc>
              <a:spcBef>
                <a:spcPts val="23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read(B);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74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:=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5000;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7470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write(B);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事务的并发执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：多个事务从宏观上看是并行执行的，但其微观上的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基本操作(读、写)则可以是交叉执行的。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事务的宏观性和微观性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49943" y="1328166"/>
            <a:ext cx="2266950" cy="56677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393" y="1328166"/>
            <a:ext cx="2152650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2067" y="1328166"/>
            <a:ext cx="21717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4619" y="1911095"/>
            <a:ext cx="929640" cy="4340860"/>
          </a:xfrm>
          <a:custGeom>
            <a:avLst/>
            <a:gdLst/>
            <a:ahLst/>
            <a:cxnLst/>
            <a:rect l="l" t="t" r="r" b="b"/>
            <a:pathLst>
              <a:path w="929639" h="4340860">
                <a:moveTo>
                  <a:pt x="154685" y="0"/>
                </a:moveTo>
                <a:lnTo>
                  <a:pt x="111832" y="6028"/>
                </a:lnTo>
                <a:lnTo>
                  <a:pt x="73581" y="22986"/>
                </a:lnTo>
                <a:lnTo>
                  <a:pt x="41625" y="49182"/>
                </a:lnTo>
                <a:lnTo>
                  <a:pt x="17653" y="82926"/>
                </a:lnTo>
                <a:lnTo>
                  <a:pt x="3356" y="122528"/>
                </a:lnTo>
                <a:lnTo>
                  <a:pt x="0" y="4184904"/>
                </a:lnTo>
                <a:lnTo>
                  <a:pt x="687" y="4199684"/>
                </a:lnTo>
                <a:lnTo>
                  <a:pt x="10499" y="4241390"/>
                </a:lnTo>
                <a:lnTo>
                  <a:pt x="30632" y="4277854"/>
                </a:lnTo>
                <a:lnTo>
                  <a:pt x="59407" y="4307422"/>
                </a:lnTo>
                <a:lnTo>
                  <a:pt x="95146" y="4328439"/>
                </a:lnTo>
                <a:lnTo>
                  <a:pt x="136170" y="4339251"/>
                </a:lnTo>
                <a:lnTo>
                  <a:pt x="774954" y="4340352"/>
                </a:lnTo>
                <a:lnTo>
                  <a:pt x="789609" y="4339664"/>
                </a:lnTo>
                <a:lnTo>
                  <a:pt x="831024" y="4329842"/>
                </a:lnTo>
                <a:lnTo>
                  <a:pt x="867302" y="4309668"/>
                </a:lnTo>
                <a:lnTo>
                  <a:pt x="896766" y="4280796"/>
                </a:lnTo>
                <a:lnTo>
                  <a:pt x="917738" y="4244880"/>
                </a:lnTo>
                <a:lnTo>
                  <a:pt x="928540" y="4203575"/>
                </a:lnTo>
                <a:lnTo>
                  <a:pt x="929639" y="154686"/>
                </a:lnTo>
                <a:lnTo>
                  <a:pt x="928949" y="139994"/>
                </a:lnTo>
                <a:lnTo>
                  <a:pt x="919090" y="98487"/>
                </a:lnTo>
                <a:lnTo>
                  <a:pt x="898864" y="62146"/>
                </a:lnTo>
                <a:lnTo>
                  <a:pt x="869964" y="32663"/>
                </a:lnTo>
                <a:lnTo>
                  <a:pt x="834080" y="11728"/>
                </a:lnTo>
                <a:lnTo>
                  <a:pt x="792902" y="1033"/>
                </a:lnTo>
                <a:lnTo>
                  <a:pt x="154685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7515" y="1924050"/>
            <a:ext cx="930910" cy="4326255"/>
          </a:xfrm>
          <a:custGeom>
            <a:avLst/>
            <a:gdLst/>
            <a:ahLst/>
            <a:cxnLst/>
            <a:rect l="l" t="t" r="r" b="b"/>
            <a:pathLst>
              <a:path w="930910" h="4326255">
                <a:moveTo>
                  <a:pt x="154685" y="0"/>
                </a:moveTo>
                <a:lnTo>
                  <a:pt x="111832" y="6028"/>
                </a:lnTo>
                <a:lnTo>
                  <a:pt x="73581" y="22986"/>
                </a:lnTo>
                <a:lnTo>
                  <a:pt x="41625" y="49182"/>
                </a:lnTo>
                <a:lnTo>
                  <a:pt x="17653" y="82926"/>
                </a:lnTo>
                <a:lnTo>
                  <a:pt x="3356" y="122528"/>
                </a:lnTo>
                <a:lnTo>
                  <a:pt x="0" y="4170426"/>
                </a:lnTo>
                <a:lnTo>
                  <a:pt x="687" y="4185206"/>
                </a:lnTo>
                <a:lnTo>
                  <a:pt x="10499" y="4226912"/>
                </a:lnTo>
                <a:lnTo>
                  <a:pt x="30632" y="4263376"/>
                </a:lnTo>
                <a:lnTo>
                  <a:pt x="59407" y="4292944"/>
                </a:lnTo>
                <a:lnTo>
                  <a:pt x="95146" y="4313961"/>
                </a:lnTo>
                <a:lnTo>
                  <a:pt x="136170" y="4324773"/>
                </a:lnTo>
                <a:lnTo>
                  <a:pt x="774953" y="4325874"/>
                </a:lnTo>
                <a:lnTo>
                  <a:pt x="789699" y="4325189"/>
                </a:lnTo>
                <a:lnTo>
                  <a:pt x="831312" y="4315414"/>
                </a:lnTo>
                <a:lnTo>
                  <a:pt x="867714" y="4295332"/>
                </a:lnTo>
                <a:lnTo>
                  <a:pt x="897263" y="4266584"/>
                </a:lnTo>
                <a:lnTo>
                  <a:pt x="918317" y="4230814"/>
                </a:lnTo>
                <a:lnTo>
                  <a:pt x="929233" y="4189664"/>
                </a:lnTo>
                <a:lnTo>
                  <a:pt x="930401" y="154685"/>
                </a:lnTo>
                <a:lnTo>
                  <a:pt x="929714" y="140030"/>
                </a:lnTo>
                <a:lnTo>
                  <a:pt x="919892" y="98615"/>
                </a:lnTo>
                <a:lnTo>
                  <a:pt x="899718" y="62337"/>
                </a:lnTo>
                <a:lnTo>
                  <a:pt x="870846" y="32873"/>
                </a:lnTo>
                <a:lnTo>
                  <a:pt x="834930" y="11901"/>
                </a:lnTo>
                <a:lnTo>
                  <a:pt x="793625" y="1099"/>
                </a:lnTo>
                <a:lnTo>
                  <a:pt x="154685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5191" y="1780794"/>
            <a:ext cx="996950" cy="913130"/>
          </a:xfrm>
          <a:custGeom>
            <a:avLst/>
            <a:gdLst/>
            <a:ahLst/>
            <a:cxnLst/>
            <a:rect l="l" t="t" r="r" b="b"/>
            <a:pathLst>
              <a:path w="996950" h="913130">
                <a:moveTo>
                  <a:pt x="996696" y="456437"/>
                </a:moveTo>
                <a:lnTo>
                  <a:pt x="990169" y="382367"/>
                </a:lnTo>
                <a:lnTo>
                  <a:pt x="971275" y="312115"/>
                </a:lnTo>
                <a:lnTo>
                  <a:pt x="941043" y="246617"/>
                </a:lnTo>
                <a:lnTo>
                  <a:pt x="900501" y="186811"/>
                </a:lnTo>
                <a:lnTo>
                  <a:pt x="850677" y="133635"/>
                </a:lnTo>
                <a:lnTo>
                  <a:pt x="792601" y="88026"/>
                </a:lnTo>
                <a:lnTo>
                  <a:pt x="727302" y="50920"/>
                </a:lnTo>
                <a:lnTo>
                  <a:pt x="692265" y="35849"/>
                </a:lnTo>
                <a:lnTo>
                  <a:pt x="655807" y="23256"/>
                </a:lnTo>
                <a:lnTo>
                  <a:pt x="618058" y="13257"/>
                </a:lnTo>
                <a:lnTo>
                  <a:pt x="579146" y="5970"/>
                </a:lnTo>
                <a:lnTo>
                  <a:pt x="539200" y="1512"/>
                </a:lnTo>
                <a:lnTo>
                  <a:pt x="498348" y="0"/>
                </a:lnTo>
                <a:lnTo>
                  <a:pt x="457495" y="1512"/>
                </a:lnTo>
                <a:lnTo>
                  <a:pt x="417549" y="5970"/>
                </a:lnTo>
                <a:lnTo>
                  <a:pt x="378637" y="13257"/>
                </a:lnTo>
                <a:lnTo>
                  <a:pt x="340888" y="23256"/>
                </a:lnTo>
                <a:lnTo>
                  <a:pt x="304430" y="35849"/>
                </a:lnTo>
                <a:lnTo>
                  <a:pt x="269393" y="50920"/>
                </a:lnTo>
                <a:lnTo>
                  <a:pt x="204094" y="88026"/>
                </a:lnTo>
                <a:lnTo>
                  <a:pt x="146018" y="133635"/>
                </a:lnTo>
                <a:lnTo>
                  <a:pt x="96194" y="186811"/>
                </a:lnTo>
                <a:lnTo>
                  <a:pt x="55652" y="246617"/>
                </a:lnTo>
                <a:lnTo>
                  <a:pt x="25420" y="312115"/>
                </a:lnTo>
                <a:lnTo>
                  <a:pt x="6526" y="382367"/>
                </a:lnTo>
                <a:lnTo>
                  <a:pt x="0" y="456438"/>
                </a:lnTo>
                <a:lnTo>
                  <a:pt x="1653" y="493891"/>
                </a:lnTo>
                <a:lnTo>
                  <a:pt x="14491" y="566170"/>
                </a:lnTo>
                <a:lnTo>
                  <a:pt x="39183" y="634162"/>
                </a:lnTo>
                <a:lnTo>
                  <a:pt x="74699" y="696931"/>
                </a:lnTo>
                <a:lnTo>
                  <a:pt x="88392" y="715488"/>
                </a:lnTo>
                <a:lnTo>
                  <a:pt x="88392" y="456438"/>
                </a:lnTo>
                <a:lnTo>
                  <a:pt x="89751" y="425656"/>
                </a:lnTo>
                <a:lnTo>
                  <a:pt x="100312" y="366229"/>
                </a:lnTo>
                <a:lnTo>
                  <a:pt x="120622" y="310300"/>
                </a:lnTo>
                <a:lnTo>
                  <a:pt x="149836" y="258646"/>
                </a:lnTo>
                <a:lnTo>
                  <a:pt x="187108" y="212044"/>
                </a:lnTo>
                <a:lnTo>
                  <a:pt x="231593" y="171271"/>
                </a:lnTo>
                <a:lnTo>
                  <a:pt x="282444" y="137105"/>
                </a:lnTo>
                <a:lnTo>
                  <a:pt x="338816" y="110323"/>
                </a:lnTo>
                <a:lnTo>
                  <a:pt x="399862" y="91701"/>
                </a:lnTo>
                <a:lnTo>
                  <a:pt x="464738" y="82018"/>
                </a:lnTo>
                <a:lnTo>
                  <a:pt x="498348" y="80771"/>
                </a:lnTo>
                <a:lnTo>
                  <a:pt x="531957" y="82018"/>
                </a:lnTo>
                <a:lnTo>
                  <a:pt x="596833" y="91701"/>
                </a:lnTo>
                <a:lnTo>
                  <a:pt x="657879" y="110323"/>
                </a:lnTo>
                <a:lnTo>
                  <a:pt x="714251" y="137105"/>
                </a:lnTo>
                <a:lnTo>
                  <a:pt x="765102" y="171271"/>
                </a:lnTo>
                <a:lnTo>
                  <a:pt x="809587" y="212044"/>
                </a:lnTo>
                <a:lnTo>
                  <a:pt x="846859" y="258646"/>
                </a:lnTo>
                <a:lnTo>
                  <a:pt x="876073" y="310300"/>
                </a:lnTo>
                <a:lnTo>
                  <a:pt x="896383" y="366229"/>
                </a:lnTo>
                <a:lnTo>
                  <a:pt x="906944" y="425656"/>
                </a:lnTo>
                <a:lnTo>
                  <a:pt x="908304" y="456437"/>
                </a:lnTo>
                <a:lnTo>
                  <a:pt x="908304" y="715488"/>
                </a:lnTo>
                <a:lnTo>
                  <a:pt x="921996" y="696931"/>
                </a:lnTo>
                <a:lnTo>
                  <a:pt x="957512" y="634162"/>
                </a:lnTo>
                <a:lnTo>
                  <a:pt x="982204" y="566170"/>
                </a:lnTo>
                <a:lnTo>
                  <a:pt x="995042" y="493891"/>
                </a:lnTo>
                <a:lnTo>
                  <a:pt x="996696" y="456437"/>
                </a:lnTo>
                <a:close/>
              </a:path>
              <a:path w="996950" h="913130">
                <a:moveTo>
                  <a:pt x="908304" y="715488"/>
                </a:moveTo>
                <a:lnTo>
                  <a:pt x="908304" y="456437"/>
                </a:lnTo>
                <a:lnTo>
                  <a:pt x="906944" y="487219"/>
                </a:lnTo>
                <a:lnTo>
                  <a:pt x="902935" y="517321"/>
                </a:lnTo>
                <a:lnTo>
                  <a:pt x="887394" y="575096"/>
                </a:lnTo>
                <a:lnTo>
                  <a:pt x="862526" y="628985"/>
                </a:lnTo>
                <a:lnTo>
                  <a:pt x="829177" y="678210"/>
                </a:lnTo>
                <a:lnTo>
                  <a:pt x="788193" y="721994"/>
                </a:lnTo>
                <a:lnTo>
                  <a:pt x="740420" y="759561"/>
                </a:lnTo>
                <a:lnTo>
                  <a:pt x="686702" y="790133"/>
                </a:lnTo>
                <a:lnTo>
                  <a:pt x="627888" y="812932"/>
                </a:lnTo>
                <a:lnTo>
                  <a:pt x="564821" y="827181"/>
                </a:lnTo>
                <a:lnTo>
                  <a:pt x="498348" y="832104"/>
                </a:lnTo>
                <a:lnTo>
                  <a:pt x="464738" y="830857"/>
                </a:lnTo>
                <a:lnTo>
                  <a:pt x="399862" y="821174"/>
                </a:lnTo>
                <a:lnTo>
                  <a:pt x="338816" y="802552"/>
                </a:lnTo>
                <a:lnTo>
                  <a:pt x="282444" y="775770"/>
                </a:lnTo>
                <a:lnTo>
                  <a:pt x="231593" y="741604"/>
                </a:lnTo>
                <a:lnTo>
                  <a:pt x="187108" y="700831"/>
                </a:lnTo>
                <a:lnTo>
                  <a:pt x="149836" y="654229"/>
                </a:lnTo>
                <a:lnTo>
                  <a:pt x="120622" y="602575"/>
                </a:lnTo>
                <a:lnTo>
                  <a:pt x="100312" y="546646"/>
                </a:lnTo>
                <a:lnTo>
                  <a:pt x="89751" y="487219"/>
                </a:lnTo>
                <a:lnTo>
                  <a:pt x="88392" y="456438"/>
                </a:lnTo>
                <a:lnTo>
                  <a:pt x="88392" y="715488"/>
                </a:lnTo>
                <a:lnTo>
                  <a:pt x="120010" y="753539"/>
                </a:lnTo>
                <a:lnTo>
                  <a:pt x="174088" y="803049"/>
                </a:lnTo>
                <a:lnTo>
                  <a:pt x="235905" y="844524"/>
                </a:lnTo>
                <a:lnTo>
                  <a:pt x="304430" y="877026"/>
                </a:lnTo>
                <a:lnTo>
                  <a:pt x="340888" y="889619"/>
                </a:lnTo>
                <a:lnTo>
                  <a:pt x="378637" y="899618"/>
                </a:lnTo>
                <a:lnTo>
                  <a:pt x="417549" y="906905"/>
                </a:lnTo>
                <a:lnTo>
                  <a:pt x="457495" y="911363"/>
                </a:lnTo>
                <a:lnTo>
                  <a:pt x="498348" y="912876"/>
                </a:lnTo>
                <a:lnTo>
                  <a:pt x="539200" y="911363"/>
                </a:lnTo>
                <a:lnTo>
                  <a:pt x="579146" y="906905"/>
                </a:lnTo>
                <a:lnTo>
                  <a:pt x="618058" y="899618"/>
                </a:lnTo>
                <a:lnTo>
                  <a:pt x="655807" y="889619"/>
                </a:lnTo>
                <a:lnTo>
                  <a:pt x="692265" y="877026"/>
                </a:lnTo>
                <a:lnTo>
                  <a:pt x="727302" y="861955"/>
                </a:lnTo>
                <a:lnTo>
                  <a:pt x="792601" y="824849"/>
                </a:lnTo>
                <a:lnTo>
                  <a:pt x="850677" y="779240"/>
                </a:lnTo>
                <a:lnTo>
                  <a:pt x="900501" y="726064"/>
                </a:lnTo>
                <a:lnTo>
                  <a:pt x="908304" y="71548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7487" y="1856994"/>
            <a:ext cx="832485" cy="760730"/>
          </a:xfrm>
          <a:custGeom>
            <a:avLst/>
            <a:gdLst/>
            <a:ahLst/>
            <a:cxnLst/>
            <a:rect l="l" t="t" r="r" b="b"/>
            <a:pathLst>
              <a:path w="832485" h="760730">
                <a:moveTo>
                  <a:pt x="832103" y="380238"/>
                </a:moveTo>
                <a:lnTo>
                  <a:pt x="826647" y="318670"/>
                </a:lnTo>
                <a:lnTo>
                  <a:pt x="810853" y="260226"/>
                </a:lnTo>
                <a:lnTo>
                  <a:pt x="785586" y="205695"/>
                </a:lnTo>
                <a:lnTo>
                  <a:pt x="751709" y="155868"/>
                </a:lnTo>
                <a:lnTo>
                  <a:pt x="710088" y="111537"/>
                </a:lnTo>
                <a:lnTo>
                  <a:pt x="661586" y="73493"/>
                </a:lnTo>
                <a:lnTo>
                  <a:pt x="607067" y="42526"/>
                </a:lnTo>
                <a:lnTo>
                  <a:pt x="547396" y="19427"/>
                </a:lnTo>
                <a:lnTo>
                  <a:pt x="483436" y="4988"/>
                </a:lnTo>
                <a:lnTo>
                  <a:pt x="416051" y="0"/>
                </a:lnTo>
                <a:lnTo>
                  <a:pt x="381882" y="1263"/>
                </a:lnTo>
                <a:lnTo>
                  <a:pt x="315957" y="11076"/>
                </a:lnTo>
                <a:lnTo>
                  <a:pt x="253960" y="29944"/>
                </a:lnTo>
                <a:lnTo>
                  <a:pt x="196740" y="57075"/>
                </a:lnTo>
                <a:lnTo>
                  <a:pt x="145148" y="91680"/>
                </a:lnTo>
                <a:lnTo>
                  <a:pt x="100035" y="132966"/>
                </a:lnTo>
                <a:lnTo>
                  <a:pt x="62251" y="180144"/>
                </a:lnTo>
                <a:lnTo>
                  <a:pt x="32646" y="232421"/>
                </a:lnTo>
                <a:lnTo>
                  <a:pt x="12071" y="289008"/>
                </a:lnTo>
                <a:lnTo>
                  <a:pt x="1376" y="349113"/>
                </a:lnTo>
                <a:lnTo>
                  <a:pt x="0" y="380238"/>
                </a:lnTo>
                <a:lnTo>
                  <a:pt x="1376" y="411465"/>
                </a:lnTo>
                <a:lnTo>
                  <a:pt x="12071" y="471715"/>
                </a:lnTo>
                <a:lnTo>
                  <a:pt x="32646" y="528375"/>
                </a:lnTo>
                <a:lnTo>
                  <a:pt x="62251" y="580669"/>
                </a:lnTo>
                <a:lnTo>
                  <a:pt x="100035" y="627820"/>
                </a:lnTo>
                <a:lnTo>
                  <a:pt x="145148" y="669050"/>
                </a:lnTo>
                <a:lnTo>
                  <a:pt x="196740" y="703582"/>
                </a:lnTo>
                <a:lnTo>
                  <a:pt x="253960" y="730638"/>
                </a:lnTo>
                <a:lnTo>
                  <a:pt x="315957" y="749443"/>
                </a:lnTo>
                <a:lnTo>
                  <a:pt x="381882" y="759217"/>
                </a:lnTo>
                <a:lnTo>
                  <a:pt x="416052" y="760476"/>
                </a:lnTo>
                <a:lnTo>
                  <a:pt x="450118" y="759217"/>
                </a:lnTo>
                <a:lnTo>
                  <a:pt x="515898" y="749443"/>
                </a:lnTo>
                <a:lnTo>
                  <a:pt x="577822" y="730638"/>
                </a:lnTo>
                <a:lnTo>
                  <a:pt x="635025" y="703582"/>
                </a:lnTo>
                <a:lnTo>
                  <a:pt x="686643" y="669050"/>
                </a:lnTo>
                <a:lnTo>
                  <a:pt x="731813" y="627820"/>
                </a:lnTo>
                <a:lnTo>
                  <a:pt x="769670" y="580669"/>
                </a:lnTo>
                <a:lnTo>
                  <a:pt x="799349" y="528375"/>
                </a:lnTo>
                <a:lnTo>
                  <a:pt x="819988" y="471715"/>
                </a:lnTo>
                <a:lnTo>
                  <a:pt x="830721" y="411465"/>
                </a:lnTo>
                <a:lnTo>
                  <a:pt x="832103" y="38023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7487" y="1856994"/>
            <a:ext cx="832485" cy="760730"/>
          </a:xfrm>
          <a:custGeom>
            <a:avLst/>
            <a:gdLst/>
            <a:ahLst/>
            <a:cxnLst/>
            <a:rect l="l" t="t" r="r" b="b"/>
            <a:pathLst>
              <a:path w="832485" h="760730">
                <a:moveTo>
                  <a:pt x="416051" y="0"/>
                </a:moveTo>
                <a:lnTo>
                  <a:pt x="348482" y="4988"/>
                </a:lnTo>
                <a:lnTo>
                  <a:pt x="284414" y="19427"/>
                </a:lnTo>
                <a:lnTo>
                  <a:pt x="224700" y="42526"/>
                </a:lnTo>
                <a:lnTo>
                  <a:pt x="170188" y="73493"/>
                </a:lnTo>
                <a:lnTo>
                  <a:pt x="121729" y="111537"/>
                </a:lnTo>
                <a:lnTo>
                  <a:pt x="80174" y="155868"/>
                </a:lnTo>
                <a:lnTo>
                  <a:pt x="46373" y="205695"/>
                </a:lnTo>
                <a:lnTo>
                  <a:pt x="21177" y="260226"/>
                </a:lnTo>
                <a:lnTo>
                  <a:pt x="5436" y="318670"/>
                </a:lnTo>
                <a:lnTo>
                  <a:pt x="0" y="380238"/>
                </a:lnTo>
                <a:lnTo>
                  <a:pt x="1376" y="411465"/>
                </a:lnTo>
                <a:lnTo>
                  <a:pt x="12071" y="471715"/>
                </a:lnTo>
                <a:lnTo>
                  <a:pt x="32646" y="528375"/>
                </a:lnTo>
                <a:lnTo>
                  <a:pt x="62251" y="580669"/>
                </a:lnTo>
                <a:lnTo>
                  <a:pt x="100035" y="627820"/>
                </a:lnTo>
                <a:lnTo>
                  <a:pt x="145148" y="669050"/>
                </a:lnTo>
                <a:lnTo>
                  <a:pt x="196740" y="703582"/>
                </a:lnTo>
                <a:lnTo>
                  <a:pt x="253960" y="730638"/>
                </a:lnTo>
                <a:lnTo>
                  <a:pt x="315957" y="749443"/>
                </a:lnTo>
                <a:lnTo>
                  <a:pt x="381882" y="759217"/>
                </a:lnTo>
                <a:lnTo>
                  <a:pt x="416052" y="760476"/>
                </a:lnTo>
                <a:lnTo>
                  <a:pt x="450118" y="759217"/>
                </a:lnTo>
                <a:lnTo>
                  <a:pt x="515898" y="749443"/>
                </a:lnTo>
                <a:lnTo>
                  <a:pt x="577822" y="730638"/>
                </a:lnTo>
                <a:lnTo>
                  <a:pt x="635025" y="703582"/>
                </a:lnTo>
                <a:lnTo>
                  <a:pt x="686643" y="669050"/>
                </a:lnTo>
                <a:lnTo>
                  <a:pt x="731813" y="627820"/>
                </a:lnTo>
                <a:lnTo>
                  <a:pt x="769670" y="580669"/>
                </a:lnTo>
                <a:lnTo>
                  <a:pt x="799349" y="528375"/>
                </a:lnTo>
                <a:lnTo>
                  <a:pt x="819988" y="471715"/>
                </a:lnTo>
                <a:lnTo>
                  <a:pt x="830721" y="411465"/>
                </a:lnTo>
                <a:lnTo>
                  <a:pt x="832103" y="380238"/>
                </a:lnTo>
                <a:lnTo>
                  <a:pt x="830721" y="349113"/>
                </a:lnTo>
                <a:lnTo>
                  <a:pt x="819988" y="289008"/>
                </a:lnTo>
                <a:lnTo>
                  <a:pt x="799349" y="232421"/>
                </a:lnTo>
                <a:lnTo>
                  <a:pt x="769670" y="180144"/>
                </a:lnTo>
                <a:lnTo>
                  <a:pt x="731813" y="132966"/>
                </a:lnTo>
                <a:lnTo>
                  <a:pt x="686643" y="91680"/>
                </a:lnTo>
                <a:lnTo>
                  <a:pt x="635025" y="57075"/>
                </a:lnTo>
                <a:lnTo>
                  <a:pt x="577822" y="29944"/>
                </a:lnTo>
                <a:lnTo>
                  <a:pt x="515898" y="11076"/>
                </a:lnTo>
                <a:lnTo>
                  <a:pt x="450118" y="1263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11465" y="2809494"/>
            <a:ext cx="1186180" cy="935355"/>
          </a:xfrm>
          <a:custGeom>
            <a:avLst/>
            <a:gdLst/>
            <a:ahLst/>
            <a:cxnLst/>
            <a:rect l="l" t="t" r="r" b="b"/>
            <a:pathLst>
              <a:path w="1186180" h="935354">
                <a:moveTo>
                  <a:pt x="1185672" y="467867"/>
                </a:moveTo>
                <a:lnTo>
                  <a:pt x="1183708" y="429506"/>
                </a:lnTo>
                <a:lnTo>
                  <a:pt x="1168456" y="355459"/>
                </a:lnTo>
                <a:lnTo>
                  <a:pt x="1139118" y="285785"/>
                </a:lnTo>
                <a:lnTo>
                  <a:pt x="1119547" y="252890"/>
                </a:lnTo>
                <a:lnTo>
                  <a:pt x="1096910" y="221449"/>
                </a:lnTo>
                <a:lnTo>
                  <a:pt x="1071359" y="191585"/>
                </a:lnTo>
                <a:lnTo>
                  <a:pt x="1043047" y="163416"/>
                </a:lnTo>
                <a:lnTo>
                  <a:pt x="1012126" y="137064"/>
                </a:lnTo>
                <a:lnTo>
                  <a:pt x="978747" y="112650"/>
                </a:lnTo>
                <a:lnTo>
                  <a:pt x="943063" y="90293"/>
                </a:lnTo>
                <a:lnTo>
                  <a:pt x="905225" y="70116"/>
                </a:lnTo>
                <a:lnTo>
                  <a:pt x="865386" y="52237"/>
                </a:lnTo>
                <a:lnTo>
                  <a:pt x="823698" y="36778"/>
                </a:lnTo>
                <a:lnTo>
                  <a:pt x="780312" y="23859"/>
                </a:lnTo>
                <a:lnTo>
                  <a:pt x="735381" y="13601"/>
                </a:lnTo>
                <a:lnTo>
                  <a:pt x="689056" y="6125"/>
                </a:lnTo>
                <a:lnTo>
                  <a:pt x="641491" y="1551"/>
                </a:lnTo>
                <a:lnTo>
                  <a:pt x="592836" y="0"/>
                </a:lnTo>
                <a:lnTo>
                  <a:pt x="544180" y="1551"/>
                </a:lnTo>
                <a:lnTo>
                  <a:pt x="496615" y="6125"/>
                </a:lnTo>
                <a:lnTo>
                  <a:pt x="450290" y="13601"/>
                </a:lnTo>
                <a:lnTo>
                  <a:pt x="405359" y="23859"/>
                </a:lnTo>
                <a:lnTo>
                  <a:pt x="361973" y="36778"/>
                </a:lnTo>
                <a:lnTo>
                  <a:pt x="320285" y="52237"/>
                </a:lnTo>
                <a:lnTo>
                  <a:pt x="280446" y="70116"/>
                </a:lnTo>
                <a:lnTo>
                  <a:pt x="242608" y="90293"/>
                </a:lnTo>
                <a:lnTo>
                  <a:pt x="206924" y="112650"/>
                </a:lnTo>
                <a:lnTo>
                  <a:pt x="173545" y="137064"/>
                </a:lnTo>
                <a:lnTo>
                  <a:pt x="142624" y="163416"/>
                </a:lnTo>
                <a:lnTo>
                  <a:pt x="114312" y="191585"/>
                </a:lnTo>
                <a:lnTo>
                  <a:pt x="88761" y="221449"/>
                </a:lnTo>
                <a:lnTo>
                  <a:pt x="66124" y="252890"/>
                </a:lnTo>
                <a:lnTo>
                  <a:pt x="46553" y="285785"/>
                </a:lnTo>
                <a:lnTo>
                  <a:pt x="17215" y="355459"/>
                </a:lnTo>
                <a:lnTo>
                  <a:pt x="1963" y="429506"/>
                </a:lnTo>
                <a:lnTo>
                  <a:pt x="0" y="467867"/>
                </a:lnTo>
                <a:lnTo>
                  <a:pt x="1963" y="506224"/>
                </a:lnTo>
                <a:lnTo>
                  <a:pt x="17215" y="580230"/>
                </a:lnTo>
                <a:lnTo>
                  <a:pt x="46553" y="649831"/>
                </a:lnTo>
                <a:lnTo>
                  <a:pt x="66124" y="682681"/>
                </a:lnTo>
                <a:lnTo>
                  <a:pt x="88761" y="714071"/>
                </a:lnTo>
                <a:lnTo>
                  <a:pt x="105156" y="733199"/>
                </a:lnTo>
                <a:lnTo>
                  <a:pt x="105155" y="467867"/>
                </a:lnTo>
                <a:lnTo>
                  <a:pt x="106769" y="436297"/>
                </a:lnTo>
                <a:lnTo>
                  <a:pt x="119305" y="375369"/>
                </a:lnTo>
                <a:lnTo>
                  <a:pt x="143422" y="318051"/>
                </a:lnTo>
                <a:lnTo>
                  <a:pt x="178123" y="265133"/>
                </a:lnTo>
                <a:lnTo>
                  <a:pt x="222412" y="217407"/>
                </a:lnTo>
                <a:lnTo>
                  <a:pt x="275291" y="175664"/>
                </a:lnTo>
                <a:lnTo>
                  <a:pt x="335765" y="140693"/>
                </a:lnTo>
                <a:lnTo>
                  <a:pt x="402836" y="113287"/>
                </a:lnTo>
                <a:lnTo>
                  <a:pt x="475507" y="94237"/>
                </a:lnTo>
                <a:lnTo>
                  <a:pt x="513632" y="88092"/>
                </a:lnTo>
                <a:lnTo>
                  <a:pt x="552783" y="84333"/>
                </a:lnTo>
                <a:lnTo>
                  <a:pt x="592836" y="83057"/>
                </a:lnTo>
                <a:lnTo>
                  <a:pt x="632888" y="84333"/>
                </a:lnTo>
                <a:lnTo>
                  <a:pt x="672039" y="88092"/>
                </a:lnTo>
                <a:lnTo>
                  <a:pt x="710164" y="94237"/>
                </a:lnTo>
                <a:lnTo>
                  <a:pt x="782835" y="113287"/>
                </a:lnTo>
                <a:lnTo>
                  <a:pt x="849906" y="140693"/>
                </a:lnTo>
                <a:lnTo>
                  <a:pt x="910380" y="175664"/>
                </a:lnTo>
                <a:lnTo>
                  <a:pt x="963259" y="217407"/>
                </a:lnTo>
                <a:lnTo>
                  <a:pt x="1007548" y="265133"/>
                </a:lnTo>
                <a:lnTo>
                  <a:pt x="1042249" y="318051"/>
                </a:lnTo>
                <a:lnTo>
                  <a:pt x="1066366" y="375369"/>
                </a:lnTo>
                <a:lnTo>
                  <a:pt x="1078902" y="436297"/>
                </a:lnTo>
                <a:lnTo>
                  <a:pt x="1080516" y="467867"/>
                </a:lnTo>
                <a:lnTo>
                  <a:pt x="1080516" y="733199"/>
                </a:lnTo>
                <a:lnTo>
                  <a:pt x="1096910" y="714071"/>
                </a:lnTo>
                <a:lnTo>
                  <a:pt x="1119547" y="682681"/>
                </a:lnTo>
                <a:lnTo>
                  <a:pt x="1139118" y="649831"/>
                </a:lnTo>
                <a:lnTo>
                  <a:pt x="1168456" y="580230"/>
                </a:lnTo>
                <a:lnTo>
                  <a:pt x="1183708" y="506224"/>
                </a:lnTo>
                <a:lnTo>
                  <a:pt x="1185672" y="467867"/>
                </a:lnTo>
                <a:close/>
              </a:path>
              <a:path w="1186180" h="935354">
                <a:moveTo>
                  <a:pt x="1080516" y="733199"/>
                </a:moveTo>
                <a:lnTo>
                  <a:pt x="1080516" y="467867"/>
                </a:lnTo>
                <a:lnTo>
                  <a:pt x="1078902" y="499329"/>
                </a:lnTo>
                <a:lnTo>
                  <a:pt x="1074144" y="530097"/>
                </a:lnTo>
                <a:lnTo>
                  <a:pt x="1055693" y="589154"/>
                </a:lnTo>
                <a:lnTo>
                  <a:pt x="1026159" y="644242"/>
                </a:lnTo>
                <a:lnTo>
                  <a:pt x="986540" y="694566"/>
                </a:lnTo>
                <a:lnTo>
                  <a:pt x="937831" y="739330"/>
                </a:lnTo>
                <a:lnTo>
                  <a:pt x="881030" y="777739"/>
                </a:lnTo>
                <a:lnTo>
                  <a:pt x="817133" y="808998"/>
                </a:lnTo>
                <a:lnTo>
                  <a:pt x="747137" y="832311"/>
                </a:lnTo>
                <a:lnTo>
                  <a:pt x="672039" y="846882"/>
                </a:lnTo>
                <a:lnTo>
                  <a:pt x="632888" y="850640"/>
                </a:lnTo>
                <a:lnTo>
                  <a:pt x="592836" y="851915"/>
                </a:lnTo>
                <a:lnTo>
                  <a:pt x="552783" y="850640"/>
                </a:lnTo>
                <a:lnTo>
                  <a:pt x="513632" y="846882"/>
                </a:lnTo>
                <a:lnTo>
                  <a:pt x="475507" y="840739"/>
                </a:lnTo>
                <a:lnTo>
                  <a:pt x="402836" y="821697"/>
                </a:lnTo>
                <a:lnTo>
                  <a:pt x="335765" y="794312"/>
                </a:lnTo>
                <a:lnTo>
                  <a:pt x="275291" y="759379"/>
                </a:lnTo>
                <a:lnTo>
                  <a:pt x="222412" y="717692"/>
                </a:lnTo>
                <a:lnTo>
                  <a:pt x="178123" y="670049"/>
                </a:lnTo>
                <a:lnTo>
                  <a:pt x="143422" y="617243"/>
                </a:lnTo>
                <a:lnTo>
                  <a:pt x="119305" y="560072"/>
                </a:lnTo>
                <a:lnTo>
                  <a:pt x="106769" y="499329"/>
                </a:lnTo>
                <a:lnTo>
                  <a:pt x="105155" y="467867"/>
                </a:lnTo>
                <a:lnTo>
                  <a:pt x="105156" y="733199"/>
                </a:lnTo>
                <a:lnTo>
                  <a:pt x="142624" y="771995"/>
                </a:lnTo>
                <a:lnTo>
                  <a:pt x="173545" y="798290"/>
                </a:lnTo>
                <a:lnTo>
                  <a:pt x="206924" y="822647"/>
                </a:lnTo>
                <a:lnTo>
                  <a:pt x="242608" y="844948"/>
                </a:lnTo>
                <a:lnTo>
                  <a:pt x="280446" y="865072"/>
                </a:lnTo>
                <a:lnTo>
                  <a:pt x="320285" y="882901"/>
                </a:lnTo>
                <a:lnTo>
                  <a:pt x="361973" y="898314"/>
                </a:lnTo>
                <a:lnTo>
                  <a:pt x="405359" y="911193"/>
                </a:lnTo>
                <a:lnTo>
                  <a:pt x="450290" y="921418"/>
                </a:lnTo>
                <a:lnTo>
                  <a:pt x="496615" y="928869"/>
                </a:lnTo>
                <a:lnTo>
                  <a:pt x="544180" y="933427"/>
                </a:lnTo>
                <a:lnTo>
                  <a:pt x="592836" y="934973"/>
                </a:lnTo>
                <a:lnTo>
                  <a:pt x="641491" y="933427"/>
                </a:lnTo>
                <a:lnTo>
                  <a:pt x="689056" y="928869"/>
                </a:lnTo>
                <a:lnTo>
                  <a:pt x="735381" y="921418"/>
                </a:lnTo>
                <a:lnTo>
                  <a:pt x="780312" y="911193"/>
                </a:lnTo>
                <a:lnTo>
                  <a:pt x="823698" y="898314"/>
                </a:lnTo>
                <a:lnTo>
                  <a:pt x="865386" y="882901"/>
                </a:lnTo>
                <a:lnTo>
                  <a:pt x="905225" y="865072"/>
                </a:lnTo>
                <a:lnTo>
                  <a:pt x="943063" y="844948"/>
                </a:lnTo>
                <a:lnTo>
                  <a:pt x="978747" y="822647"/>
                </a:lnTo>
                <a:lnTo>
                  <a:pt x="1012126" y="798290"/>
                </a:lnTo>
                <a:lnTo>
                  <a:pt x="1043047" y="771995"/>
                </a:lnTo>
                <a:lnTo>
                  <a:pt x="1071359" y="743882"/>
                </a:lnTo>
                <a:lnTo>
                  <a:pt x="1080516" y="7331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9763" y="2867025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989076" y="390143"/>
                </a:moveTo>
                <a:lnTo>
                  <a:pt x="982594" y="326817"/>
                </a:lnTo>
                <a:lnTo>
                  <a:pt x="963832" y="266760"/>
                </a:lnTo>
                <a:lnTo>
                  <a:pt x="933814" y="210773"/>
                </a:lnTo>
                <a:lnTo>
                  <a:pt x="893563" y="159654"/>
                </a:lnTo>
                <a:lnTo>
                  <a:pt x="844105" y="114204"/>
                </a:lnTo>
                <a:lnTo>
                  <a:pt x="786463" y="75224"/>
                </a:lnTo>
                <a:lnTo>
                  <a:pt x="721661" y="43514"/>
                </a:lnTo>
                <a:lnTo>
                  <a:pt x="650723" y="19872"/>
                </a:lnTo>
                <a:lnTo>
                  <a:pt x="613273" y="11328"/>
                </a:lnTo>
                <a:lnTo>
                  <a:pt x="574674" y="5101"/>
                </a:lnTo>
                <a:lnTo>
                  <a:pt x="535053" y="1292"/>
                </a:lnTo>
                <a:lnTo>
                  <a:pt x="494538" y="0"/>
                </a:lnTo>
                <a:lnTo>
                  <a:pt x="454022" y="1292"/>
                </a:lnTo>
                <a:lnTo>
                  <a:pt x="414401" y="5101"/>
                </a:lnTo>
                <a:lnTo>
                  <a:pt x="375802" y="11328"/>
                </a:lnTo>
                <a:lnTo>
                  <a:pt x="338352" y="19872"/>
                </a:lnTo>
                <a:lnTo>
                  <a:pt x="267414" y="43514"/>
                </a:lnTo>
                <a:lnTo>
                  <a:pt x="202612" y="75224"/>
                </a:lnTo>
                <a:lnTo>
                  <a:pt x="144970" y="114204"/>
                </a:lnTo>
                <a:lnTo>
                  <a:pt x="95512" y="159654"/>
                </a:lnTo>
                <a:lnTo>
                  <a:pt x="55261" y="210773"/>
                </a:lnTo>
                <a:lnTo>
                  <a:pt x="25243" y="266760"/>
                </a:lnTo>
                <a:lnTo>
                  <a:pt x="6481" y="326817"/>
                </a:lnTo>
                <a:lnTo>
                  <a:pt x="0" y="390144"/>
                </a:lnTo>
                <a:lnTo>
                  <a:pt x="1641" y="422056"/>
                </a:lnTo>
                <a:lnTo>
                  <a:pt x="14391" y="483663"/>
                </a:lnTo>
                <a:lnTo>
                  <a:pt x="38909" y="541639"/>
                </a:lnTo>
                <a:lnTo>
                  <a:pt x="74171" y="595180"/>
                </a:lnTo>
                <a:lnTo>
                  <a:pt x="119154" y="643481"/>
                </a:lnTo>
                <a:lnTo>
                  <a:pt x="172832" y="685739"/>
                </a:lnTo>
                <a:lnTo>
                  <a:pt x="234182" y="721148"/>
                </a:lnTo>
                <a:lnTo>
                  <a:pt x="302180" y="748903"/>
                </a:lnTo>
                <a:lnTo>
                  <a:pt x="375802" y="768200"/>
                </a:lnTo>
                <a:lnTo>
                  <a:pt x="414401" y="774425"/>
                </a:lnTo>
                <a:lnTo>
                  <a:pt x="454022" y="778234"/>
                </a:lnTo>
                <a:lnTo>
                  <a:pt x="494538" y="779526"/>
                </a:lnTo>
                <a:lnTo>
                  <a:pt x="535053" y="778234"/>
                </a:lnTo>
                <a:lnTo>
                  <a:pt x="574674" y="774425"/>
                </a:lnTo>
                <a:lnTo>
                  <a:pt x="613273" y="768200"/>
                </a:lnTo>
                <a:lnTo>
                  <a:pt x="650723" y="759659"/>
                </a:lnTo>
                <a:lnTo>
                  <a:pt x="721661" y="736032"/>
                </a:lnTo>
                <a:lnTo>
                  <a:pt x="786463" y="704350"/>
                </a:lnTo>
                <a:lnTo>
                  <a:pt x="844105" y="665416"/>
                </a:lnTo>
                <a:lnTo>
                  <a:pt x="893563" y="620036"/>
                </a:lnTo>
                <a:lnTo>
                  <a:pt x="933814" y="569014"/>
                </a:lnTo>
                <a:lnTo>
                  <a:pt x="963832" y="513155"/>
                </a:lnTo>
                <a:lnTo>
                  <a:pt x="982594" y="453263"/>
                </a:lnTo>
                <a:lnTo>
                  <a:pt x="989076" y="3901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  宏观独</a:t>
            </a:r>
            <a:endParaRPr lang="en-US" altLang="zh-CN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  立完整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09763" y="2887217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494538" y="0"/>
                </a:moveTo>
                <a:lnTo>
                  <a:pt x="454022" y="1292"/>
                </a:lnTo>
                <a:lnTo>
                  <a:pt x="414401" y="5101"/>
                </a:lnTo>
                <a:lnTo>
                  <a:pt x="375802" y="11328"/>
                </a:lnTo>
                <a:lnTo>
                  <a:pt x="338352" y="19872"/>
                </a:lnTo>
                <a:lnTo>
                  <a:pt x="267414" y="43514"/>
                </a:lnTo>
                <a:lnTo>
                  <a:pt x="202612" y="75224"/>
                </a:lnTo>
                <a:lnTo>
                  <a:pt x="144970" y="114204"/>
                </a:lnTo>
                <a:lnTo>
                  <a:pt x="95512" y="159654"/>
                </a:lnTo>
                <a:lnTo>
                  <a:pt x="55261" y="210773"/>
                </a:lnTo>
                <a:lnTo>
                  <a:pt x="25243" y="266760"/>
                </a:lnTo>
                <a:lnTo>
                  <a:pt x="6481" y="326817"/>
                </a:lnTo>
                <a:lnTo>
                  <a:pt x="0" y="390144"/>
                </a:lnTo>
                <a:lnTo>
                  <a:pt x="1641" y="422056"/>
                </a:lnTo>
                <a:lnTo>
                  <a:pt x="14391" y="483663"/>
                </a:lnTo>
                <a:lnTo>
                  <a:pt x="38909" y="541639"/>
                </a:lnTo>
                <a:lnTo>
                  <a:pt x="74171" y="595180"/>
                </a:lnTo>
                <a:lnTo>
                  <a:pt x="119154" y="643481"/>
                </a:lnTo>
                <a:lnTo>
                  <a:pt x="172832" y="685739"/>
                </a:lnTo>
                <a:lnTo>
                  <a:pt x="234182" y="721148"/>
                </a:lnTo>
                <a:lnTo>
                  <a:pt x="302180" y="748903"/>
                </a:lnTo>
                <a:lnTo>
                  <a:pt x="375802" y="768200"/>
                </a:lnTo>
                <a:lnTo>
                  <a:pt x="414401" y="774425"/>
                </a:lnTo>
                <a:lnTo>
                  <a:pt x="454022" y="778234"/>
                </a:lnTo>
                <a:lnTo>
                  <a:pt x="494538" y="779526"/>
                </a:lnTo>
                <a:lnTo>
                  <a:pt x="535053" y="778234"/>
                </a:lnTo>
                <a:lnTo>
                  <a:pt x="574674" y="774425"/>
                </a:lnTo>
                <a:lnTo>
                  <a:pt x="613273" y="768200"/>
                </a:lnTo>
                <a:lnTo>
                  <a:pt x="650723" y="759659"/>
                </a:lnTo>
                <a:lnTo>
                  <a:pt x="721661" y="736032"/>
                </a:lnTo>
                <a:lnTo>
                  <a:pt x="786463" y="704350"/>
                </a:lnTo>
                <a:lnTo>
                  <a:pt x="844105" y="665416"/>
                </a:lnTo>
                <a:lnTo>
                  <a:pt x="893563" y="620036"/>
                </a:lnTo>
                <a:lnTo>
                  <a:pt x="933814" y="569014"/>
                </a:lnTo>
                <a:lnTo>
                  <a:pt x="963832" y="513155"/>
                </a:lnTo>
                <a:lnTo>
                  <a:pt x="982594" y="453263"/>
                </a:lnTo>
                <a:lnTo>
                  <a:pt x="989076" y="390143"/>
                </a:lnTo>
                <a:lnTo>
                  <a:pt x="987434" y="358122"/>
                </a:lnTo>
                <a:lnTo>
                  <a:pt x="974684" y="296330"/>
                </a:lnTo>
                <a:lnTo>
                  <a:pt x="950166" y="238208"/>
                </a:lnTo>
                <a:lnTo>
                  <a:pt x="914904" y="184554"/>
                </a:lnTo>
                <a:lnTo>
                  <a:pt x="869921" y="136170"/>
                </a:lnTo>
                <a:lnTo>
                  <a:pt x="816243" y="93856"/>
                </a:lnTo>
                <a:lnTo>
                  <a:pt x="754893" y="58410"/>
                </a:lnTo>
                <a:lnTo>
                  <a:pt x="686895" y="30634"/>
                </a:lnTo>
                <a:lnTo>
                  <a:pt x="613273" y="11328"/>
                </a:lnTo>
                <a:lnTo>
                  <a:pt x="574674" y="5101"/>
                </a:lnTo>
                <a:lnTo>
                  <a:pt x="535053" y="1292"/>
                </a:lnTo>
                <a:lnTo>
                  <a:pt x="4945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25943" y="3690365"/>
            <a:ext cx="1186180" cy="935355"/>
          </a:xfrm>
          <a:custGeom>
            <a:avLst/>
            <a:gdLst/>
            <a:ahLst/>
            <a:cxnLst/>
            <a:rect l="l" t="t" r="r" b="b"/>
            <a:pathLst>
              <a:path w="1186180" h="935354">
                <a:moveTo>
                  <a:pt x="1185672" y="467867"/>
                </a:moveTo>
                <a:lnTo>
                  <a:pt x="1183708" y="429506"/>
                </a:lnTo>
                <a:lnTo>
                  <a:pt x="1168456" y="355459"/>
                </a:lnTo>
                <a:lnTo>
                  <a:pt x="1139118" y="285785"/>
                </a:lnTo>
                <a:lnTo>
                  <a:pt x="1119547" y="252890"/>
                </a:lnTo>
                <a:lnTo>
                  <a:pt x="1096910" y="221449"/>
                </a:lnTo>
                <a:lnTo>
                  <a:pt x="1071359" y="191585"/>
                </a:lnTo>
                <a:lnTo>
                  <a:pt x="1043047" y="163416"/>
                </a:lnTo>
                <a:lnTo>
                  <a:pt x="1012126" y="137064"/>
                </a:lnTo>
                <a:lnTo>
                  <a:pt x="978747" y="112650"/>
                </a:lnTo>
                <a:lnTo>
                  <a:pt x="943063" y="90293"/>
                </a:lnTo>
                <a:lnTo>
                  <a:pt x="905225" y="70116"/>
                </a:lnTo>
                <a:lnTo>
                  <a:pt x="865386" y="52237"/>
                </a:lnTo>
                <a:lnTo>
                  <a:pt x="823698" y="36778"/>
                </a:lnTo>
                <a:lnTo>
                  <a:pt x="780312" y="23859"/>
                </a:lnTo>
                <a:lnTo>
                  <a:pt x="735381" y="13601"/>
                </a:lnTo>
                <a:lnTo>
                  <a:pt x="689056" y="6125"/>
                </a:lnTo>
                <a:lnTo>
                  <a:pt x="641491" y="1551"/>
                </a:lnTo>
                <a:lnTo>
                  <a:pt x="592836" y="0"/>
                </a:lnTo>
                <a:lnTo>
                  <a:pt x="544180" y="1551"/>
                </a:lnTo>
                <a:lnTo>
                  <a:pt x="496615" y="6125"/>
                </a:lnTo>
                <a:lnTo>
                  <a:pt x="450290" y="13601"/>
                </a:lnTo>
                <a:lnTo>
                  <a:pt x="405359" y="23859"/>
                </a:lnTo>
                <a:lnTo>
                  <a:pt x="361973" y="36778"/>
                </a:lnTo>
                <a:lnTo>
                  <a:pt x="320285" y="52237"/>
                </a:lnTo>
                <a:lnTo>
                  <a:pt x="280446" y="70116"/>
                </a:lnTo>
                <a:lnTo>
                  <a:pt x="242608" y="90293"/>
                </a:lnTo>
                <a:lnTo>
                  <a:pt x="206924" y="112650"/>
                </a:lnTo>
                <a:lnTo>
                  <a:pt x="173545" y="137064"/>
                </a:lnTo>
                <a:lnTo>
                  <a:pt x="142624" y="163416"/>
                </a:lnTo>
                <a:lnTo>
                  <a:pt x="114312" y="191585"/>
                </a:lnTo>
                <a:lnTo>
                  <a:pt x="88761" y="221449"/>
                </a:lnTo>
                <a:lnTo>
                  <a:pt x="66124" y="252890"/>
                </a:lnTo>
                <a:lnTo>
                  <a:pt x="46553" y="285785"/>
                </a:lnTo>
                <a:lnTo>
                  <a:pt x="17215" y="355459"/>
                </a:lnTo>
                <a:lnTo>
                  <a:pt x="1963" y="429506"/>
                </a:lnTo>
                <a:lnTo>
                  <a:pt x="0" y="467867"/>
                </a:lnTo>
                <a:lnTo>
                  <a:pt x="1963" y="506224"/>
                </a:lnTo>
                <a:lnTo>
                  <a:pt x="17215" y="580230"/>
                </a:lnTo>
                <a:lnTo>
                  <a:pt x="46553" y="649831"/>
                </a:lnTo>
                <a:lnTo>
                  <a:pt x="66124" y="682681"/>
                </a:lnTo>
                <a:lnTo>
                  <a:pt x="88761" y="714071"/>
                </a:lnTo>
                <a:lnTo>
                  <a:pt x="105156" y="733199"/>
                </a:lnTo>
                <a:lnTo>
                  <a:pt x="105155" y="467867"/>
                </a:lnTo>
                <a:lnTo>
                  <a:pt x="106769" y="436297"/>
                </a:lnTo>
                <a:lnTo>
                  <a:pt x="119305" y="375369"/>
                </a:lnTo>
                <a:lnTo>
                  <a:pt x="143422" y="318051"/>
                </a:lnTo>
                <a:lnTo>
                  <a:pt x="178123" y="265133"/>
                </a:lnTo>
                <a:lnTo>
                  <a:pt x="222412" y="217407"/>
                </a:lnTo>
                <a:lnTo>
                  <a:pt x="275291" y="175664"/>
                </a:lnTo>
                <a:lnTo>
                  <a:pt x="335765" y="140693"/>
                </a:lnTo>
                <a:lnTo>
                  <a:pt x="402836" y="113287"/>
                </a:lnTo>
                <a:lnTo>
                  <a:pt x="475507" y="94237"/>
                </a:lnTo>
                <a:lnTo>
                  <a:pt x="513632" y="88092"/>
                </a:lnTo>
                <a:lnTo>
                  <a:pt x="552783" y="84333"/>
                </a:lnTo>
                <a:lnTo>
                  <a:pt x="592836" y="83057"/>
                </a:lnTo>
                <a:lnTo>
                  <a:pt x="632785" y="84333"/>
                </a:lnTo>
                <a:lnTo>
                  <a:pt x="671854" y="88092"/>
                </a:lnTo>
                <a:lnTo>
                  <a:pt x="709916" y="94237"/>
                </a:lnTo>
                <a:lnTo>
                  <a:pt x="782514" y="113287"/>
                </a:lnTo>
                <a:lnTo>
                  <a:pt x="849568" y="140693"/>
                </a:lnTo>
                <a:lnTo>
                  <a:pt x="910069" y="175664"/>
                </a:lnTo>
                <a:lnTo>
                  <a:pt x="963005" y="217407"/>
                </a:lnTo>
                <a:lnTo>
                  <a:pt x="1007366" y="265133"/>
                </a:lnTo>
                <a:lnTo>
                  <a:pt x="1042142" y="318051"/>
                </a:lnTo>
                <a:lnTo>
                  <a:pt x="1066322" y="375369"/>
                </a:lnTo>
                <a:lnTo>
                  <a:pt x="1078896" y="436297"/>
                </a:lnTo>
                <a:lnTo>
                  <a:pt x="1080516" y="467867"/>
                </a:lnTo>
                <a:lnTo>
                  <a:pt x="1080516" y="733199"/>
                </a:lnTo>
                <a:lnTo>
                  <a:pt x="1096910" y="714071"/>
                </a:lnTo>
                <a:lnTo>
                  <a:pt x="1119547" y="682681"/>
                </a:lnTo>
                <a:lnTo>
                  <a:pt x="1139118" y="649831"/>
                </a:lnTo>
                <a:lnTo>
                  <a:pt x="1168456" y="580230"/>
                </a:lnTo>
                <a:lnTo>
                  <a:pt x="1183708" y="506224"/>
                </a:lnTo>
                <a:lnTo>
                  <a:pt x="1185672" y="467867"/>
                </a:lnTo>
                <a:close/>
              </a:path>
              <a:path w="1186180" h="935354">
                <a:moveTo>
                  <a:pt x="1080516" y="733199"/>
                </a:moveTo>
                <a:lnTo>
                  <a:pt x="1080516" y="467867"/>
                </a:lnTo>
                <a:lnTo>
                  <a:pt x="1078896" y="499438"/>
                </a:lnTo>
                <a:lnTo>
                  <a:pt x="1074123" y="530303"/>
                </a:lnTo>
                <a:lnTo>
                  <a:pt x="1055619" y="589525"/>
                </a:lnTo>
                <a:lnTo>
                  <a:pt x="1026015" y="644742"/>
                </a:lnTo>
                <a:lnTo>
                  <a:pt x="986320" y="695163"/>
                </a:lnTo>
                <a:lnTo>
                  <a:pt x="937545" y="739997"/>
                </a:lnTo>
                <a:lnTo>
                  <a:pt x="880701" y="778453"/>
                </a:lnTo>
                <a:lnTo>
                  <a:pt x="816797" y="809740"/>
                </a:lnTo>
                <a:lnTo>
                  <a:pt x="746845" y="833067"/>
                </a:lnTo>
                <a:lnTo>
                  <a:pt x="671854" y="847643"/>
                </a:lnTo>
                <a:lnTo>
                  <a:pt x="632785" y="851402"/>
                </a:lnTo>
                <a:lnTo>
                  <a:pt x="592836" y="852677"/>
                </a:lnTo>
                <a:lnTo>
                  <a:pt x="552783" y="851402"/>
                </a:lnTo>
                <a:lnTo>
                  <a:pt x="513632" y="847643"/>
                </a:lnTo>
                <a:lnTo>
                  <a:pt x="475507" y="841498"/>
                </a:lnTo>
                <a:lnTo>
                  <a:pt x="402836" y="822448"/>
                </a:lnTo>
                <a:lnTo>
                  <a:pt x="335765" y="795042"/>
                </a:lnTo>
                <a:lnTo>
                  <a:pt x="275291" y="760071"/>
                </a:lnTo>
                <a:lnTo>
                  <a:pt x="222412" y="718328"/>
                </a:lnTo>
                <a:lnTo>
                  <a:pt x="178123" y="670602"/>
                </a:lnTo>
                <a:lnTo>
                  <a:pt x="143422" y="617684"/>
                </a:lnTo>
                <a:lnTo>
                  <a:pt x="119305" y="560366"/>
                </a:lnTo>
                <a:lnTo>
                  <a:pt x="106769" y="499438"/>
                </a:lnTo>
                <a:lnTo>
                  <a:pt x="105155" y="467867"/>
                </a:lnTo>
                <a:lnTo>
                  <a:pt x="105156" y="733199"/>
                </a:lnTo>
                <a:lnTo>
                  <a:pt x="142624" y="771995"/>
                </a:lnTo>
                <a:lnTo>
                  <a:pt x="173545" y="798290"/>
                </a:lnTo>
                <a:lnTo>
                  <a:pt x="206924" y="822647"/>
                </a:lnTo>
                <a:lnTo>
                  <a:pt x="242608" y="844948"/>
                </a:lnTo>
                <a:lnTo>
                  <a:pt x="280446" y="865072"/>
                </a:lnTo>
                <a:lnTo>
                  <a:pt x="320285" y="882901"/>
                </a:lnTo>
                <a:lnTo>
                  <a:pt x="361973" y="898314"/>
                </a:lnTo>
                <a:lnTo>
                  <a:pt x="405359" y="911193"/>
                </a:lnTo>
                <a:lnTo>
                  <a:pt x="450290" y="921418"/>
                </a:lnTo>
                <a:lnTo>
                  <a:pt x="496615" y="928869"/>
                </a:lnTo>
                <a:lnTo>
                  <a:pt x="544180" y="933427"/>
                </a:lnTo>
                <a:lnTo>
                  <a:pt x="592836" y="934973"/>
                </a:lnTo>
                <a:lnTo>
                  <a:pt x="641491" y="933427"/>
                </a:lnTo>
                <a:lnTo>
                  <a:pt x="689056" y="928869"/>
                </a:lnTo>
                <a:lnTo>
                  <a:pt x="735381" y="921418"/>
                </a:lnTo>
                <a:lnTo>
                  <a:pt x="780312" y="911193"/>
                </a:lnTo>
                <a:lnTo>
                  <a:pt x="823698" y="898314"/>
                </a:lnTo>
                <a:lnTo>
                  <a:pt x="865386" y="882901"/>
                </a:lnTo>
                <a:lnTo>
                  <a:pt x="905225" y="865072"/>
                </a:lnTo>
                <a:lnTo>
                  <a:pt x="943063" y="844948"/>
                </a:lnTo>
                <a:lnTo>
                  <a:pt x="978747" y="822647"/>
                </a:lnTo>
                <a:lnTo>
                  <a:pt x="1012126" y="798290"/>
                </a:lnTo>
                <a:lnTo>
                  <a:pt x="1043047" y="771995"/>
                </a:lnTo>
                <a:lnTo>
                  <a:pt x="1071359" y="743882"/>
                </a:lnTo>
                <a:lnTo>
                  <a:pt x="1080516" y="7331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24241" y="3768090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989076" y="390143"/>
                </a:moveTo>
                <a:lnTo>
                  <a:pt x="982594" y="326817"/>
                </a:lnTo>
                <a:lnTo>
                  <a:pt x="963832" y="266760"/>
                </a:lnTo>
                <a:lnTo>
                  <a:pt x="933814" y="210773"/>
                </a:lnTo>
                <a:lnTo>
                  <a:pt x="893563" y="159654"/>
                </a:lnTo>
                <a:lnTo>
                  <a:pt x="844105" y="114204"/>
                </a:lnTo>
                <a:lnTo>
                  <a:pt x="786463" y="75224"/>
                </a:lnTo>
                <a:lnTo>
                  <a:pt x="721661" y="43514"/>
                </a:lnTo>
                <a:lnTo>
                  <a:pt x="650723" y="19872"/>
                </a:lnTo>
                <a:lnTo>
                  <a:pt x="613273" y="11328"/>
                </a:lnTo>
                <a:lnTo>
                  <a:pt x="574674" y="5101"/>
                </a:lnTo>
                <a:lnTo>
                  <a:pt x="535053" y="1292"/>
                </a:lnTo>
                <a:lnTo>
                  <a:pt x="494538" y="0"/>
                </a:lnTo>
                <a:lnTo>
                  <a:pt x="453919" y="1292"/>
                </a:lnTo>
                <a:lnTo>
                  <a:pt x="414216" y="5101"/>
                </a:lnTo>
                <a:lnTo>
                  <a:pt x="375554" y="11328"/>
                </a:lnTo>
                <a:lnTo>
                  <a:pt x="338059" y="19872"/>
                </a:lnTo>
                <a:lnTo>
                  <a:pt x="267078" y="43514"/>
                </a:lnTo>
                <a:lnTo>
                  <a:pt x="202283" y="75224"/>
                </a:lnTo>
                <a:lnTo>
                  <a:pt x="144684" y="114204"/>
                </a:lnTo>
                <a:lnTo>
                  <a:pt x="95292" y="159654"/>
                </a:lnTo>
                <a:lnTo>
                  <a:pt x="55117" y="210773"/>
                </a:lnTo>
                <a:lnTo>
                  <a:pt x="25170" y="266760"/>
                </a:lnTo>
                <a:lnTo>
                  <a:pt x="6460" y="326817"/>
                </a:lnTo>
                <a:lnTo>
                  <a:pt x="0" y="390144"/>
                </a:lnTo>
                <a:lnTo>
                  <a:pt x="1636" y="422056"/>
                </a:lnTo>
                <a:lnTo>
                  <a:pt x="14347" y="483663"/>
                </a:lnTo>
                <a:lnTo>
                  <a:pt x="38802" y="541639"/>
                </a:lnTo>
                <a:lnTo>
                  <a:pt x="73989" y="595180"/>
                </a:lnTo>
                <a:lnTo>
                  <a:pt x="118899" y="643481"/>
                </a:lnTo>
                <a:lnTo>
                  <a:pt x="172521" y="685739"/>
                </a:lnTo>
                <a:lnTo>
                  <a:pt x="233844" y="721148"/>
                </a:lnTo>
                <a:lnTo>
                  <a:pt x="301859" y="748903"/>
                </a:lnTo>
                <a:lnTo>
                  <a:pt x="375554" y="768200"/>
                </a:lnTo>
                <a:lnTo>
                  <a:pt x="414216" y="774425"/>
                </a:lnTo>
                <a:lnTo>
                  <a:pt x="453919" y="778234"/>
                </a:lnTo>
                <a:lnTo>
                  <a:pt x="494538" y="779526"/>
                </a:lnTo>
                <a:lnTo>
                  <a:pt x="535053" y="778234"/>
                </a:lnTo>
                <a:lnTo>
                  <a:pt x="574674" y="774425"/>
                </a:lnTo>
                <a:lnTo>
                  <a:pt x="613273" y="768200"/>
                </a:lnTo>
                <a:lnTo>
                  <a:pt x="650723" y="759659"/>
                </a:lnTo>
                <a:lnTo>
                  <a:pt x="721661" y="736032"/>
                </a:lnTo>
                <a:lnTo>
                  <a:pt x="786463" y="704350"/>
                </a:lnTo>
                <a:lnTo>
                  <a:pt x="844105" y="665416"/>
                </a:lnTo>
                <a:lnTo>
                  <a:pt x="893563" y="620036"/>
                </a:lnTo>
                <a:lnTo>
                  <a:pt x="933814" y="569014"/>
                </a:lnTo>
                <a:lnTo>
                  <a:pt x="963832" y="513155"/>
                </a:lnTo>
                <a:lnTo>
                  <a:pt x="982594" y="453263"/>
                </a:lnTo>
                <a:lnTo>
                  <a:pt x="989076" y="3901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微观交</a:t>
            </a:r>
            <a:endParaRPr lang="en-US" altLang="zh-CN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错执行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24241" y="3768090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494538" y="0"/>
                </a:moveTo>
                <a:lnTo>
                  <a:pt x="453919" y="1292"/>
                </a:lnTo>
                <a:lnTo>
                  <a:pt x="414216" y="5101"/>
                </a:lnTo>
                <a:lnTo>
                  <a:pt x="375554" y="11328"/>
                </a:lnTo>
                <a:lnTo>
                  <a:pt x="338059" y="19872"/>
                </a:lnTo>
                <a:lnTo>
                  <a:pt x="267078" y="43514"/>
                </a:lnTo>
                <a:lnTo>
                  <a:pt x="202283" y="75224"/>
                </a:lnTo>
                <a:lnTo>
                  <a:pt x="144684" y="114204"/>
                </a:lnTo>
                <a:lnTo>
                  <a:pt x="95292" y="159654"/>
                </a:lnTo>
                <a:lnTo>
                  <a:pt x="55117" y="210773"/>
                </a:lnTo>
                <a:lnTo>
                  <a:pt x="25170" y="266760"/>
                </a:lnTo>
                <a:lnTo>
                  <a:pt x="6460" y="326817"/>
                </a:lnTo>
                <a:lnTo>
                  <a:pt x="0" y="390144"/>
                </a:lnTo>
                <a:lnTo>
                  <a:pt x="1636" y="422056"/>
                </a:lnTo>
                <a:lnTo>
                  <a:pt x="14347" y="483663"/>
                </a:lnTo>
                <a:lnTo>
                  <a:pt x="38802" y="541639"/>
                </a:lnTo>
                <a:lnTo>
                  <a:pt x="73989" y="595180"/>
                </a:lnTo>
                <a:lnTo>
                  <a:pt x="118899" y="643481"/>
                </a:lnTo>
                <a:lnTo>
                  <a:pt x="172521" y="685739"/>
                </a:lnTo>
                <a:lnTo>
                  <a:pt x="233844" y="721148"/>
                </a:lnTo>
                <a:lnTo>
                  <a:pt x="301859" y="748903"/>
                </a:lnTo>
                <a:lnTo>
                  <a:pt x="375554" y="768200"/>
                </a:lnTo>
                <a:lnTo>
                  <a:pt x="414216" y="774425"/>
                </a:lnTo>
                <a:lnTo>
                  <a:pt x="453919" y="778234"/>
                </a:lnTo>
                <a:lnTo>
                  <a:pt x="494538" y="779526"/>
                </a:lnTo>
                <a:lnTo>
                  <a:pt x="535053" y="778234"/>
                </a:lnTo>
                <a:lnTo>
                  <a:pt x="574674" y="774425"/>
                </a:lnTo>
                <a:lnTo>
                  <a:pt x="613273" y="768200"/>
                </a:lnTo>
                <a:lnTo>
                  <a:pt x="650723" y="759659"/>
                </a:lnTo>
                <a:lnTo>
                  <a:pt x="721661" y="736032"/>
                </a:lnTo>
                <a:lnTo>
                  <a:pt x="786463" y="704350"/>
                </a:lnTo>
                <a:lnTo>
                  <a:pt x="844105" y="665416"/>
                </a:lnTo>
                <a:lnTo>
                  <a:pt x="893563" y="620036"/>
                </a:lnTo>
                <a:lnTo>
                  <a:pt x="933814" y="569014"/>
                </a:lnTo>
                <a:lnTo>
                  <a:pt x="963832" y="513155"/>
                </a:lnTo>
                <a:lnTo>
                  <a:pt x="982594" y="453263"/>
                </a:lnTo>
                <a:lnTo>
                  <a:pt x="989076" y="390143"/>
                </a:lnTo>
                <a:lnTo>
                  <a:pt x="987434" y="358122"/>
                </a:lnTo>
                <a:lnTo>
                  <a:pt x="974684" y="296330"/>
                </a:lnTo>
                <a:lnTo>
                  <a:pt x="950166" y="238208"/>
                </a:lnTo>
                <a:lnTo>
                  <a:pt x="914904" y="184554"/>
                </a:lnTo>
                <a:lnTo>
                  <a:pt x="869921" y="136170"/>
                </a:lnTo>
                <a:lnTo>
                  <a:pt x="816243" y="93856"/>
                </a:lnTo>
                <a:lnTo>
                  <a:pt x="754893" y="58410"/>
                </a:lnTo>
                <a:lnTo>
                  <a:pt x="686895" y="30634"/>
                </a:lnTo>
                <a:lnTo>
                  <a:pt x="613273" y="11328"/>
                </a:lnTo>
                <a:lnTo>
                  <a:pt x="574674" y="5101"/>
                </a:lnTo>
                <a:lnTo>
                  <a:pt x="535053" y="1292"/>
                </a:lnTo>
                <a:lnTo>
                  <a:pt x="4945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8696" y="2131179"/>
            <a:ext cx="72580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ct val="100000"/>
              </a:lnSpc>
            </a:pPr>
            <a:r>
              <a:rPr sz="1800" b="1" dirty="0" err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事务的特性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3439" y="4551426"/>
            <a:ext cx="1635760" cy="2357120"/>
          </a:xfrm>
          <a:custGeom>
            <a:avLst/>
            <a:gdLst/>
            <a:ahLst/>
            <a:cxnLst/>
            <a:rect l="l" t="t" r="r" b="b"/>
            <a:pathLst>
              <a:path w="1635760" h="2357120">
                <a:moveTo>
                  <a:pt x="1635252" y="2084832"/>
                </a:moveTo>
                <a:lnTo>
                  <a:pt x="1635252" y="272033"/>
                </a:lnTo>
                <a:lnTo>
                  <a:pt x="1631687" y="227939"/>
                </a:lnTo>
                <a:lnTo>
                  <a:pt x="1621365" y="186098"/>
                </a:lnTo>
                <a:lnTo>
                  <a:pt x="1604843" y="147074"/>
                </a:lnTo>
                <a:lnTo>
                  <a:pt x="1582680" y="111428"/>
                </a:lnTo>
                <a:lnTo>
                  <a:pt x="1555432" y="79724"/>
                </a:lnTo>
                <a:lnTo>
                  <a:pt x="1523658" y="52523"/>
                </a:lnTo>
                <a:lnTo>
                  <a:pt x="1487916" y="30387"/>
                </a:lnTo>
                <a:lnTo>
                  <a:pt x="1448763" y="13880"/>
                </a:lnTo>
                <a:lnTo>
                  <a:pt x="1406757" y="3563"/>
                </a:lnTo>
                <a:lnTo>
                  <a:pt x="1362456" y="0"/>
                </a:lnTo>
                <a:lnTo>
                  <a:pt x="272796" y="0"/>
                </a:lnTo>
                <a:lnTo>
                  <a:pt x="228494" y="3563"/>
                </a:lnTo>
                <a:lnTo>
                  <a:pt x="186488" y="13880"/>
                </a:lnTo>
                <a:lnTo>
                  <a:pt x="147335" y="30387"/>
                </a:lnTo>
                <a:lnTo>
                  <a:pt x="111593" y="52523"/>
                </a:lnTo>
                <a:lnTo>
                  <a:pt x="79819" y="79724"/>
                </a:lnTo>
                <a:lnTo>
                  <a:pt x="52571" y="111428"/>
                </a:lnTo>
                <a:lnTo>
                  <a:pt x="30408" y="147074"/>
                </a:lnTo>
                <a:lnTo>
                  <a:pt x="13886" y="186098"/>
                </a:lnTo>
                <a:lnTo>
                  <a:pt x="3564" y="227939"/>
                </a:lnTo>
                <a:lnTo>
                  <a:pt x="0" y="272034"/>
                </a:lnTo>
                <a:lnTo>
                  <a:pt x="0" y="2084832"/>
                </a:lnTo>
                <a:lnTo>
                  <a:pt x="3564" y="2128926"/>
                </a:lnTo>
                <a:lnTo>
                  <a:pt x="13886" y="2170767"/>
                </a:lnTo>
                <a:lnTo>
                  <a:pt x="30408" y="2209791"/>
                </a:lnTo>
                <a:lnTo>
                  <a:pt x="52571" y="2245437"/>
                </a:lnTo>
                <a:lnTo>
                  <a:pt x="79819" y="2277141"/>
                </a:lnTo>
                <a:lnTo>
                  <a:pt x="111593" y="2304342"/>
                </a:lnTo>
                <a:lnTo>
                  <a:pt x="147335" y="2326478"/>
                </a:lnTo>
                <a:lnTo>
                  <a:pt x="186488" y="2342985"/>
                </a:lnTo>
                <a:lnTo>
                  <a:pt x="228494" y="2353302"/>
                </a:lnTo>
                <a:lnTo>
                  <a:pt x="272796" y="2356866"/>
                </a:lnTo>
                <a:lnTo>
                  <a:pt x="1362456" y="2356866"/>
                </a:lnTo>
                <a:lnTo>
                  <a:pt x="1406757" y="2353302"/>
                </a:lnTo>
                <a:lnTo>
                  <a:pt x="1448763" y="2342985"/>
                </a:lnTo>
                <a:lnTo>
                  <a:pt x="1487916" y="2326478"/>
                </a:lnTo>
                <a:lnTo>
                  <a:pt x="1523658" y="2304342"/>
                </a:lnTo>
                <a:lnTo>
                  <a:pt x="1555432" y="2277141"/>
                </a:lnTo>
                <a:lnTo>
                  <a:pt x="1582680" y="2245437"/>
                </a:lnTo>
                <a:lnTo>
                  <a:pt x="1604843" y="2209791"/>
                </a:lnTo>
                <a:lnTo>
                  <a:pt x="1621365" y="2170767"/>
                </a:lnTo>
                <a:lnTo>
                  <a:pt x="1631687" y="2128926"/>
                </a:lnTo>
                <a:lnTo>
                  <a:pt x="1635252" y="2084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07833" y="4629150"/>
            <a:ext cx="1438910" cy="2203450"/>
          </a:xfrm>
          <a:custGeom>
            <a:avLst/>
            <a:gdLst/>
            <a:ahLst/>
            <a:cxnLst/>
            <a:rect l="l" t="t" r="r" b="b"/>
            <a:pathLst>
              <a:path w="1438910" h="2203450">
                <a:moveTo>
                  <a:pt x="1438656" y="1963674"/>
                </a:moveTo>
                <a:lnTo>
                  <a:pt x="1438656" y="239267"/>
                </a:lnTo>
                <a:lnTo>
                  <a:pt x="1435515" y="200534"/>
                </a:lnTo>
                <a:lnTo>
                  <a:pt x="1419796" y="146268"/>
                </a:lnTo>
                <a:lnTo>
                  <a:pt x="1392350" y="98096"/>
                </a:lnTo>
                <a:lnTo>
                  <a:pt x="1354844" y="57702"/>
                </a:lnTo>
                <a:lnTo>
                  <a:pt x="1308943" y="26766"/>
                </a:lnTo>
                <a:lnTo>
                  <a:pt x="1256315" y="6972"/>
                </a:lnTo>
                <a:lnTo>
                  <a:pt x="1218315" y="795"/>
                </a:lnTo>
                <a:lnTo>
                  <a:pt x="1198626" y="0"/>
                </a:lnTo>
                <a:lnTo>
                  <a:pt x="240030" y="0"/>
                </a:lnTo>
                <a:lnTo>
                  <a:pt x="201090" y="3140"/>
                </a:lnTo>
                <a:lnTo>
                  <a:pt x="146589" y="18847"/>
                </a:lnTo>
                <a:lnTo>
                  <a:pt x="98261" y="46256"/>
                </a:lnTo>
                <a:lnTo>
                  <a:pt x="57771" y="83684"/>
                </a:lnTo>
                <a:lnTo>
                  <a:pt x="26787" y="129450"/>
                </a:lnTo>
                <a:lnTo>
                  <a:pt x="6974" y="181872"/>
                </a:lnTo>
                <a:lnTo>
                  <a:pt x="795" y="219687"/>
                </a:lnTo>
                <a:lnTo>
                  <a:pt x="0" y="239268"/>
                </a:lnTo>
                <a:lnTo>
                  <a:pt x="0" y="1963674"/>
                </a:lnTo>
                <a:lnTo>
                  <a:pt x="3140" y="2002407"/>
                </a:lnTo>
                <a:lnTo>
                  <a:pt x="18859" y="2056673"/>
                </a:lnTo>
                <a:lnTo>
                  <a:pt x="46305" y="2104845"/>
                </a:lnTo>
                <a:lnTo>
                  <a:pt x="83811" y="2145239"/>
                </a:lnTo>
                <a:lnTo>
                  <a:pt x="129712" y="2176175"/>
                </a:lnTo>
                <a:lnTo>
                  <a:pt x="182340" y="2195969"/>
                </a:lnTo>
                <a:lnTo>
                  <a:pt x="220340" y="2202146"/>
                </a:lnTo>
                <a:lnTo>
                  <a:pt x="240030" y="2202942"/>
                </a:lnTo>
                <a:lnTo>
                  <a:pt x="1198626" y="2202942"/>
                </a:lnTo>
                <a:lnTo>
                  <a:pt x="1237565" y="2199801"/>
                </a:lnTo>
                <a:lnTo>
                  <a:pt x="1292066" y="2184094"/>
                </a:lnTo>
                <a:lnTo>
                  <a:pt x="1340394" y="2156685"/>
                </a:lnTo>
                <a:lnTo>
                  <a:pt x="1380884" y="2119257"/>
                </a:lnTo>
                <a:lnTo>
                  <a:pt x="1411868" y="2073491"/>
                </a:lnTo>
                <a:lnTo>
                  <a:pt x="1431681" y="2021069"/>
                </a:lnTo>
                <a:lnTo>
                  <a:pt x="1437860" y="1983254"/>
                </a:lnTo>
                <a:lnTo>
                  <a:pt x="1438656" y="196367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07833" y="4629150"/>
            <a:ext cx="1438910" cy="2203450"/>
          </a:xfrm>
          <a:custGeom>
            <a:avLst/>
            <a:gdLst/>
            <a:ahLst/>
            <a:cxnLst/>
            <a:rect l="l" t="t" r="r" b="b"/>
            <a:pathLst>
              <a:path w="1438910" h="2203450">
                <a:moveTo>
                  <a:pt x="240030" y="0"/>
                </a:moveTo>
                <a:lnTo>
                  <a:pt x="201090" y="3140"/>
                </a:lnTo>
                <a:lnTo>
                  <a:pt x="146589" y="18847"/>
                </a:lnTo>
                <a:lnTo>
                  <a:pt x="98261" y="46256"/>
                </a:lnTo>
                <a:lnTo>
                  <a:pt x="57771" y="83684"/>
                </a:lnTo>
                <a:lnTo>
                  <a:pt x="26787" y="129450"/>
                </a:lnTo>
                <a:lnTo>
                  <a:pt x="6974" y="181872"/>
                </a:lnTo>
                <a:lnTo>
                  <a:pt x="795" y="219687"/>
                </a:lnTo>
                <a:lnTo>
                  <a:pt x="0" y="239268"/>
                </a:lnTo>
                <a:lnTo>
                  <a:pt x="0" y="1963674"/>
                </a:lnTo>
                <a:lnTo>
                  <a:pt x="3140" y="2002407"/>
                </a:lnTo>
                <a:lnTo>
                  <a:pt x="18859" y="2056673"/>
                </a:lnTo>
                <a:lnTo>
                  <a:pt x="46305" y="2104845"/>
                </a:lnTo>
                <a:lnTo>
                  <a:pt x="83811" y="2145239"/>
                </a:lnTo>
                <a:lnTo>
                  <a:pt x="129712" y="2176175"/>
                </a:lnTo>
                <a:lnTo>
                  <a:pt x="182340" y="2195969"/>
                </a:lnTo>
                <a:lnTo>
                  <a:pt x="220340" y="2202146"/>
                </a:lnTo>
                <a:lnTo>
                  <a:pt x="240030" y="2202942"/>
                </a:lnTo>
                <a:lnTo>
                  <a:pt x="1198626" y="2202942"/>
                </a:lnTo>
                <a:lnTo>
                  <a:pt x="1237565" y="2199801"/>
                </a:lnTo>
                <a:lnTo>
                  <a:pt x="1292066" y="2184094"/>
                </a:lnTo>
                <a:lnTo>
                  <a:pt x="1340394" y="2156685"/>
                </a:lnTo>
                <a:lnTo>
                  <a:pt x="1380884" y="2119257"/>
                </a:lnTo>
                <a:lnTo>
                  <a:pt x="1411868" y="2073491"/>
                </a:lnTo>
                <a:lnTo>
                  <a:pt x="1431681" y="2021069"/>
                </a:lnTo>
                <a:lnTo>
                  <a:pt x="1437860" y="1983254"/>
                </a:lnTo>
                <a:lnTo>
                  <a:pt x="1438656" y="1963674"/>
                </a:lnTo>
                <a:lnTo>
                  <a:pt x="1438656" y="239267"/>
                </a:lnTo>
                <a:lnTo>
                  <a:pt x="1435515" y="200534"/>
                </a:lnTo>
                <a:lnTo>
                  <a:pt x="1419796" y="146268"/>
                </a:lnTo>
                <a:lnTo>
                  <a:pt x="1392350" y="98096"/>
                </a:lnTo>
                <a:lnTo>
                  <a:pt x="1354844" y="57702"/>
                </a:lnTo>
                <a:lnTo>
                  <a:pt x="1308943" y="26766"/>
                </a:lnTo>
                <a:lnTo>
                  <a:pt x="1256315" y="6972"/>
                </a:lnTo>
                <a:lnTo>
                  <a:pt x="1218315" y="795"/>
                </a:lnTo>
                <a:lnTo>
                  <a:pt x="1198626" y="0"/>
                </a:lnTo>
                <a:lnTo>
                  <a:pt x="24003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94187" y="4762712"/>
            <a:ext cx="1245870" cy="208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并发控制就是 通过事务微观 交错执行次序 的正确安排， 保证事务宏观 的独立性、完 整性和正确性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91085" y="6118097"/>
            <a:ext cx="3102610" cy="805180"/>
          </a:xfrm>
          <a:custGeom>
            <a:avLst/>
            <a:gdLst/>
            <a:ahLst/>
            <a:cxnLst/>
            <a:rect l="l" t="t" r="r" b="b"/>
            <a:pathLst>
              <a:path w="3102609" h="805179">
                <a:moveTo>
                  <a:pt x="3102102" y="134111"/>
                </a:moveTo>
                <a:lnTo>
                  <a:pt x="3095191" y="91605"/>
                </a:lnTo>
                <a:lnTo>
                  <a:pt x="3075965" y="54680"/>
                </a:lnTo>
                <a:lnTo>
                  <a:pt x="3046686" y="25597"/>
                </a:lnTo>
                <a:lnTo>
                  <a:pt x="3009614" y="6618"/>
                </a:lnTo>
                <a:lnTo>
                  <a:pt x="134112" y="0"/>
                </a:lnTo>
                <a:lnTo>
                  <a:pt x="119462" y="795"/>
                </a:lnTo>
                <a:lnTo>
                  <a:pt x="78564" y="12062"/>
                </a:lnTo>
                <a:lnTo>
                  <a:pt x="44002" y="34890"/>
                </a:lnTo>
                <a:lnTo>
                  <a:pt x="18036" y="67018"/>
                </a:lnTo>
                <a:lnTo>
                  <a:pt x="2928" y="106185"/>
                </a:lnTo>
                <a:lnTo>
                  <a:pt x="0" y="670560"/>
                </a:lnTo>
                <a:lnTo>
                  <a:pt x="795" y="685209"/>
                </a:lnTo>
                <a:lnTo>
                  <a:pt x="12062" y="726107"/>
                </a:lnTo>
                <a:lnTo>
                  <a:pt x="34890" y="760669"/>
                </a:lnTo>
                <a:lnTo>
                  <a:pt x="67018" y="786635"/>
                </a:lnTo>
                <a:lnTo>
                  <a:pt x="106185" y="801743"/>
                </a:lnTo>
                <a:lnTo>
                  <a:pt x="2967990" y="804671"/>
                </a:lnTo>
                <a:lnTo>
                  <a:pt x="2982639" y="803876"/>
                </a:lnTo>
                <a:lnTo>
                  <a:pt x="3023537" y="792609"/>
                </a:lnTo>
                <a:lnTo>
                  <a:pt x="3058099" y="769781"/>
                </a:lnTo>
                <a:lnTo>
                  <a:pt x="3084065" y="737653"/>
                </a:lnTo>
                <a:lnTo>
                  <a:pt x="3099173" y="698486"/>
                </a:lnTo>
                <a:lnTo>
                  <a:pt x="3102102" y="1341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16815" y="6198870"/>
            <a:ext cx="2853055" cy="671830"/>
          </a:xfrm>
          <a:custGeom>
            <a:avLst/>
            <a:gdLst/>
            <a:ahLst/>
            <a:cxnLst/>
            <a:rect l="l" t="t" r="r" b="b"/>
            <a:pathLst>
              <a:path w="2853054" h="671829">
                <a:moveTo>
                  <a:pt x="2852928" y="112013"/>
                </a:moveTo>
                <a:lnTo>
                  <a:pt x="2844741" y="70003"/>
                </a:lnTo>
                <a:lnTo>
                  <a:pt x="2822342" y="35204"/>
                </a:lnTo>
                <a:lnTo>
                  <a:pt x="2788977" y="10860"/>
                </a:lnTo>
                <a:lnTo>
                  <a:pt x="2747889" y="215"/>
                </a:lnTo>
                <a:lnTo>
                  <a:pt x="112013" y="0"/>
                </a:lnTo>
                <a:lnTo>
                  <a:pt x="97409" y="949"/>
                </a:lnTo>
                <a:lnTo>
                  <a:pt x="57442" y="14234"/>
                </a:lnTo>
                <a:lnTo>
                  <a:pt x="25767" y="40648"/>
                </a:lnTo>
                <a:lnTo>
                  <a:pt x="5629" y="76948"/>
                </a:lnTo>
                <a:lnTo>
                  <a:pt x="0" y="559308"/>
                </a:lnTo>
                <a:lnTo>
                  <a:pt x="949" y="574067"/>
                </a:lnTo>
                <a:lnTo>
                  <a:pt x="14234" y="614218"/>
                </a:lnTo>
                <a:lnTo>
                  <a:pt x="40648" y="645801"/>
                </a:lnTo>
                <a:lnTo>
                  <a:pt x="76948" y="665764"/>
                </a:lnTo>
                <a:lnTo>
                  <a:pt x="2740914" y="671321"/>
                </a:lnTo>
                <a:lnTo>
                  <a:pt x="2755518" y="670385"/>
                </a:lnTo>
                <a:lnTo>
                  <a:pt x="2795485" y="657247"/>
                </a:lnTo>
                <a:lnTo>
                  <a:pt x="2827160" y="630989"/>
                </a:lnTo>
                <a:lnTo>
                  <a:pt x="2847298" y="594664"/>
                </a:lnTo>
                <a:lnTo>
                  <a:pt x="2852928" y="11201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16815" y="6198870"/>
            <a:ext cx="2853055" cy="671830"/>
          </a:xfrm>
          <a:custGeom>
            <a:avLst/>
            <a:gdLst/>
            <a:ahLst/>
            <a:cxnLst/>
            <a:rect l="l" t="t" r="r" b="b"/>
            <a:pathLst>
              <a:path w="2853054" h="671829">
                <a:moveTo>
                  <a:pt x="112013" y="0"/>
                </a:moveTo>
                <a:lnTo>
                  <a:pt x="70003" y="8186"/>
                </a:lnTo>
                <a:lnTo>
                  <a:pt x="35204" y="30585"/>
                </a:lnTo>
                <a:lnTo>
                  <a:pt x="10860" y="63950"/>
                </a:lnTo>
                <a:lnTo>
                  <a:pt x="215" y="105038"/>
                </a:lnTo>
                <a:lnTo>
                  <a:pt x="0" y="559308"/>
                </a:lnTo>
                <a:lnTo>
                  <a:pt x="949" y="574067"/>
                </a:lnTo>
                <a:lnTo>
                  <a:pt x="14234" y="614218"/>
                </a:lnTo>
                <a:lnTo>
                  <a:pt x="40648" y="645801"/>
                </a:lnTo>
                <a:lnTo>
                  <a:pt x="76948" y="665764"/>
                </a:lnTo>
                <a:lnTo>
                  <a:pt x="2740914" y="671321"/>
                </a:lnTo>
                <a:lnTo>
                  <a:pt x="2755518" y="670385"/>
                </a:lnTo>
                <a:lnTo>
                  <a:pt x="2795485" y="657247"/>
                </a:lnTo>
                <a:lnTo>
                  <a:pt x="2827160" y="630989"/>
                </a:lnTo>
                <a:lnTo>
                  <a:pt x="2847298" y="594664"/>
                </a:lnTo>
                <a:lnTo>
                  <a:pt x="2852928" y="112013"/>
                </a:lnTo>
                <a:lnTo>
                  <a:pt x="2851978" y="97409"/>
                </a:lnTo>
                <a:lnTo>
                  <a:pt x="2838693" y="57442"/>
                </a:lnTo>
                <a:lnTo>
                  <a:pt x="2812279" y="25767"/>
                </a:lnTo>
                <a:lnTo>
                  <a:pt x="2775979" y="5629"/>
                </a:lnTo>
                <a:lnTo>
                  <a:pt x="11201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073273" y="6328274"/>
            <a:ext cx="2540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三种不正确的次序安排则 引发了不一致性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2737" y="1398985"/>
            <a:ext cx="8246109" cy="409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事务的特性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 ACID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5085">
              <a:lnSpc>
                <a:spcPct val="130000"/>
              </a:lnSpc>
              <a:spcBef>
                <a:spcPts val="90"/>
              </a:spcBef>
            </a:pPr>
            <a:r>
              <a:rPr sz="18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原子性Atomicity :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DBMS能够保证事务的一组更新操作是原子不可分的，即对 DB而言，要么全做，要么全不做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92075">
              <a:lnSpc>
                <a:spcPct val="130000"/>
              </a:lnSpc>
            </a:pPr>
            <a:r>
              <a:rPr sz="18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一致性Consistency: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DBMS保证事务的操作状态是正确的，符合一致性的操作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规则，不能出现三种典型的不一致性。它是进一步由隔离性来保证的。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2810"/>
              </a:lnSpc>
              <a:spcBef>
                <a:spcPts val="200"/>
              </a:spcBef>
            </a:pPr>
            <a:r>
              <a:rPr sz="18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隔离性Isolation:</a:t>
            </a:r>
            <a:r>
              <a:rPr sz="18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DBMS保证并发执行的多个事务之间互相不受影响。例如两个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事务T1和T2, 即使并发执行，也相当于或 者先执行了T1,再执行T2;或者先执行了T2,再执行T1。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978910">
              <a:lnSpc>
                <a:spcPts val="2810"/>
              </a:lnSpc>
              <a:spcBef>
                <a:spcPts val="200"/>
              </a:spcBef>
            </a:pPr>
            <a:r>
              <a:rPr sz="18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持久性Durability: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DBMS保证已提交事 务的影响是持久的，被撤销事务的影响是 可恢复的。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031615">
              <a:lnSpc>
                <a:spcPts val="2810"/>
              </a:lnSpc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换句话说：具有ACID特性的若干数据库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基本操作的组合体被称为事务。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事务的特性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0293" y="3983086"/>
            <a:ext cx="3868673" cy="3236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5721" y="3978513"/>
            <a:ext cx="3877945" cy="3246120"/>
          </a:xfrm>
          <a:custGeom>
            <a:avLst/>
            <a:gdLst/>
            <a:ahLst/>
            <a:cxnLst/>
            <a:rect l="l" t="t" r="r" b="b"/>
            <a:pathLst>
              <a:path w="3877945" h="3246120">
                <a:moveTo>
                  <a:pt x="0" y="3246120"/>
                </a:moveTo>
                <a:lnTo>
                  <a:pt x="0" y="0"/>
                </a:lnTo>
                <a:lnTo>
                  <a:pt x="3877817" y="0"/>
                </a:lnTo>
                <a:lnTo>
                  <a:pt x="3877817" y="3246120"/>
                </a:lnTo>
                <a:lnTo>
                  <a:pt x="0" y="324612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(4)DBMS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对事务的控制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679" y="1615304"/>
            <a:ext cx="276225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执行增、删、改等SQL语句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7739" y="5581650"/>
            <a:ext cx="742950" cy="467995"/>
          </a:xfrm>
          <a:custGeom>
            <a:avLst/>
            <a:gdLst/>
            <a:ahLst/>
            <a:cxnLst/>
            <a:rect l="l" t="t" r="r" b="b"/>
            <a:pathLst>
              <a:path w="742950" h="467995">
                <a:moveTo>
                  <a:pt x="0" y="0"/>
                </a:moveTo>
                <a:lnTo>
                  <a:pt x="0" y="467868"/>
                </a:lnTo>
                <a:lnTo>
                  <a:pt x="742950" y="467868"/>
                </a:lnTo>
                <a:lnTo>
                  <a:pt x="7429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7739" y="5581650"/>
            <a:ext cx="59055" cy="58419"/>
          </a:xfrm>
          <a:custGeom>
            <a:avLst/>
            <a:gdLst/>
            <a:ahLst/>
            <a:cxnLst/>
            <a:rect l="l" t="t" r="r" b="b"/>
            <a:pathLst>
              <a:path w="59054" h="58420">
                <a:moveTo>
                  <a:pt x="0" y="0"/>
                </a:moveTo>
                <a:lnTo>
                  <a:pt x="58673" y="579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7739" y="59908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673"/>
                </a:moveTo>
                <a:lnTo>
                  <a:pt x="5867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12015" y="59908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586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12015" y="5581650"/>
            <a:ext cx="59055" cy="58419"/>
          </a:xfrm>
          <a:custGeom>
            <a:avLst/>
            <a:gdLst/>
            <a:ahLst/>
            <a:cxnLst/>
            <a:rect l="l" t="t" r="r" b="b"/>
            <a:pathLst>
              <a:path w="59054" h="58420">
                <a:moveTo>
                  <a:pt x="58674" y="0"/>
                </a:moveTo>
                <a:lnTo>
                  <a:pt x="0" y="579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86413" y="5639561"/>
            <a:ext cx="626110" cy="2768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锁表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0015" y="2983849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查询编译器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5083" y="2875026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534"/>
                </a:lnTo>
                <a:lnTo>
                  <a:pt x="1350278" y="24503"/>
                </a:lnTo>
                <a:lnTo>
                  <a:pt x="1315312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52783" y="4395080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执行引擎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3559" y="4286250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534"/>
                </a:lnTo>
                <a:lnTo>
                  <a:pt x="1350278" y="24503"/>
                </a:lnTo>
                <a:lnTo>
                  <a:pt x="1315312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18437" y="2950329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事务管理器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3513" y="2841498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332" y="455814"/>
                </a:lnTo>
                <a:lnTo>
                  <a:pt x="1345271" y="437133"/>
                </a:lnTo>
                <a:lnTo>
                  <a:pt x="1367067" y="402164"/>
                </a:lnTo>
                <a:lnTo>
                  <a:pt x="1370076" y="76199"/>
                </a:lnTo>
                <a:lnTo>
                  <a:pt x="1368690" y="61743"/>
                </a:lnTo>
                <a:lnTo>
                  <a:pt x="1350009" y="24804"/>
                </a:lnTo>
                <a:lnTo>
                  <a:pt x="1315040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35963" y="4395080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事务调度器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1039" y="4286250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332" y="455814"/>
                </a:lnTo>
                <a:lnTo>
                  <a:pt x="1345271" y="437133"/>
                </a:lnTo>
                <a:lnTo>
                  <a:pt x="1367067" y="402164"/>
                </a:lnTo>
                <a:lnTo>
                  <a:pt x="1370076" y="76199"/>
                </a:lnTo>
                <a:lnTo>
                  <a:pt x="1368690" y="61534"/>
                </a:lnTo>
                <a:lnTo>
                  <a:pt x="1350009" y="24503"/>
                </a:lnTo>
                <a:lnTo>
                  <a:pt x="1315040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26122" y="3552656"/>
            <a:ext cx="4330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查询 计划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78259" y="4735067"/>
            <a:ext cx="114300" cy="854710"/>
          </a:xfrm>
          <a:custGeom>
            <a:avLst/>
            <a:gdLst/>
            <a:ahLst/>
            <a:cxnLst/>
            <a:rect l="l" t="t" r="r" b="b"/>
            <a:pathLst>
              <a:path w="114300" h="85471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854710">
                <a:moveTo>
                  <a:pt x="114300" y="739902"/>
                </a:moveTo>
                <a:lnTo>
                  <a:pt x="0" y="739902"/>
                </a:lnTo>
                <a:lnTo>
                  <a:pt x="38100" y="816102"/>
                </a:lnTo>
                <a:lnTo>
                  <a:pt x="38100" y="758951"/>
                </a:lnTo>
                <a:lnTo>
                  <a:pt x="76200" y="758951"/>
                </a:lnTo>
                <a:lnTo>
                  <a:pt x="76200" y="816102"/>
                </a:lnTo>
                <a:lnTo>
                  <a:pt x="114300" y="739902"/>
                </a:lnTo>
                <a:close/>
              </a:path>
              <a:path w="114300" h="85471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854710">
                <a:moveTo>
                  <a:pt x="76200" y="739902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9902"/>
                </a:lnTo>
                <a:lnTo>
                  <a:pt x="76200" y="739902"/>
                </a:lnTo>
                <a:close/>
              </a:path>
              <a:path w="114300" h="854710">
                <a:moveTo>
                  <a:pt x="76200" y="816102"/>
                </a:moveTo>
                <a:lnTo>
                  <a:pt x="76200" y="758951"/>
                </a:lnTo>
                <a:lnTo>
                  <a:pt x="38100" y="758951"/>
                </a:lnTo>
                <a:lnTo>
                  <a:pt x="38100" y="816102"/>
                </a:lnTo>
                <a:lnTo>
                  <a:pt x="57150" y="854202"/>
                </a:lnTo>
                <a:lnTo>
                  <a:pt x="76200" y="816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02393" y="4478273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76199" y="32735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4290"/>
                </a:lnTo>
                <a:lnTo>
                  <a:pt x="63245" y="32766"/>
                </a:lnTo>
                <a:lnTo>
                  <a:pt x="76199" y="32735"/>
                </a:lnTo>
                <a:close/>
              </a:path>
              <a:path w="1373504" h="76200">
                <a:moveTo>
                  <a:pt x="1373123" y="35052"/>
                </a:moveTo>
                <a:lnTo>
                  <a:pt x="1371599" y="31242"/>
                </a:lnTo>
                <a:lnTo>
                  <a:pt x="1367789" y="29718"/>
                </a:lnTo>
                <a:lnTo>
                  <a:pt x="63245" y="32766"/>
                </a:lnTo>
                <a:lnTo>
                  <a:pt x="60197" y="34290"/>
                </a:lnTo>
                <a:lnTo>
                  <a:pt x="58673" y="38100"/>
                </a:lnTo>
                <a:lnTo>
                  <a:pt x="60197" y="41148"/>
                </a:lnTo>
                <a:lnTo>
                  <a:pt x="63245" y="42672"/>
                </a:lnTo>
                <a:lnTo>
                  <a:pt x="1368552" y="39624"/>
                </a:lnTo>
                <a:lnTo>
                  <a:pt x="1371599" y="38100"/>
                </a:lnTo>
                <a:lnTo>
                  <a:pt x="1373123" y="35052"/>
                </a:lnTo>
                <a:close/>
              </a:path>
              <a:path w="1373504" h="76200">
                <a:moveTo>
                  <a:pt x="76199" y="76200"/>
                </a:moveTo>
                <a:lnTo>
                  <a:pt x="76199" y="42641"/>
                </a:lnTo>
                <a:lnTo>
                  <a:pt x="63245" y="42672"/>
                </a:lnTo>
                <a:lnTo>
                  <a:pt x="60197" y="41148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42680" y="4006808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可串行 化调度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3339" y="6115675"/>
            <a:ext cx="411289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Locks(elementes, transactions) 或者 Locks(elements, transactions,Type)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7877" y="2710289"/>
            <a:ext cx="241173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产生事务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管理事务的时间戳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管理事务的一系列操作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7021" y="4116934"/>
            <a:ext cx="26403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对所有事务的操作产生一 个读写操作序列(即调度)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保证事务的一致性。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6412" y="1656421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应用程序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63559" y="1547622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743"/>
                </a:lnTo>
                <a:lnTo>
                  <a:pt x="1350278" y="24804"/>
                </a:lnTo>
                <a:lnTo>
                  <a:pt x="1315312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0685" y="3348990"/>
            <a:ext cx="114300" cy="971550"/>
          </a:xfrm>
          <a:custGeom>
            <a:avLst/>
            <a:gdLst/>
            <a:ahLst/>
            <a:cxnLst/>
            <a:rect l="l" t="t" r="r" b="b"/>
            <a:pathLst>
              <a:path w="114300" h="971550">
                <a:moveTo>
                  <a:pt x="114300" y="857250"/>
                </a:moveTo>
                <a:lnTo>
                  <a:pt x="0" y="857250"/>
                </a:lnTo>
                <a:lnTo>
                  <a:pt x="38100" y="93345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933450"/>
                </a:lnTo>
                <a:lnTo>
                  <a:pt x="114300" y="857250"/>
                </a:lnTo>
                <a:close/>
              </a:path>
              <a:path w="114300" h="971550">
                <a:moveTo>
                  <a:pt x="76200" y="85725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57250"/>
                </a:lnTo>
                <a:lnTo>
                  <a:pt x="76200" y="857250"/>
                </a:lnTo>
                <a:close/>
              </a:path>
              <a:path w="114300" h="971550">
                <a:moveTo>
                  <a:pt x="76200" y="933450"/>
                </a:moveTo>
                <a:lnTo>
                  <a:pt x="76200" y="876300"/>
                </a:lnTo>
                <a:lnTo>
                  <a:pt x="38100" y="876300"/>
                </a:lnTo>
                <a:lnTo>
                  <a:pt x="38100" y="93345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95257" y="1987295"/>
            <a:ext cx="114300" cy="916305"/>
          </a:xfrm>
          <a:custGeom>
            <a:avLst/>
            <a:gdLst/>
            <a:ahLst/>
            <a:cxnLst/>
            <a:rect l="l" t="t" r="r" b="b"/>
            <a:pathLst>
              <a:path w="114300" h="916305">
                <a:moveTo>
                  <a:pt x="76961" y="879168"/>
                </a:moveTo>
                <a:lnTo>
                  <a:pt x="76961" y="820674"/>
                </a:lnTo>
                <a:lnTo>
                  <a:pt x="38861" y="820674"/>
                </a:lnTo>
                <a:lnTo>
                  <a:pt x="38565" y="801871"/>
                </a:lnTo>
                <a:lnTo>
                  <a:pt x="0" y="802386"/>
                </a:lnTo>
                <a:lnTo>
                  <a:pt x="59435" y="915924"/>
                </a:lnTo>
                <a:lnTo>
                  <a:pt x="76961" y="879168"/>
                </a:lnTo>
                <a:close/>
              </a:path>
              <a:path w="114300" h="916305">
                <a:moveTo>
                  <a:pt x="76657" y="801363"/>
                </a:moveTo>
                <a:lnTo>
                  <a:pt x="64007" y="0"/>
                </a:lnTo>
                <a:lnTo>
                  <a:pt x="25907" y="0"/>
                </a:lnTo>
                <a:lnTo>
                  <a:pt x="38565" y="801871"/>
                </a:lnTo>
                <a:lnTo>
                  <a:pt x="76657" y="801363"/>
                </a:lnTo>
                <a:close/>
              </a:path>
              <a:path w="114300" h="916305">
                <a:moveTo>
                  <a:pt x="76961" y="820674"/>
                </a:moveTo>
                <a:lnTo>
                  <a:pt x="76657" y="801363"/>
                </a:lnTo>
                <a:lnTo>
                  <a:pt x="38565" y="801871"/>
                </a:lnTo>
                <a:lnTo>
                  <a:pt x="38861" y="820674"/>
                </a:lnTo>
                <a:lnTo>
                  <a:pt x="76961" y="820674"/>
                </a:lnTo>
                <a:close/>
              </a:path>
              <a:path w="114300" h="916305">
                <a:moveTo>
                  <a:pt x="114299" y="800862"/>
                </a:moveTo>
                <a:lnTo>
                  <a:pt x="76657" y="801363"/>
                </a:lnTo>
                <a:lnTo>
                  <a:pt x="76961" y="820674"/>
                </a:lnTo>
                <a:lnTo>
                  <a:pt x="76961" y="879168"/>
                </a:lnTo>
                <a:lnTo>
                  <a:pt x="114299" y="800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32111" y="1752600"/>
            <a:ext cx="1292860" cy="1152525"/>
          </a:xfrm>
          <a:custGeom>
            <a:avLst/>
            <a:gdLst/>
            <a:ahLst/>
            <a:cxnLst/>
            <a:rect l="l" t="t" r="r" b="b"/>
            <a:pathLst>
              <a:path w="1292860" h="1152525">
                <a:moveTo>
                  <a:pt x="31242" y="22860"/>
                </a:moveTo>
                <a:lnTo>
                  <a:pt x="29718" y="19812"/>
                </a:lnTo>
                <a:lnTo>
                  <a:pt x="8382" y="762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22860" y="27432"/>
                </a:lnTo>
                <a:lnTo>
                  <a:pt x="26670" y="28194"/>
                </a:lnTo>
                <a:lnTo>
                  <a:pt x="29718" y="26670"/>
                </a:lnTo>
                <a:lnTo>
                  <a:pt x="31242" y="22860"/>
                </a:lnTo>
                <a:close/>
              </a:path>
              <a:path w="1292860" h="1152525">
                <a:moveTo>
                  <a:pt x="80772" y="67818"/>
                </a:moveTo>
                <a:lnTo>
                  <a:pt x="79248" y="64008"/>
                </a:lnTo>
                <a:lnTo>
                  <a:pt x="57912" y="44958"/>
                </a:lnTo>
                <a:lnTo>
                  <a:pt x="54102" y="44196"/>
                </a:lnTo>
                <a:lnTo>
                  <a:pt x="51054" y="45720"/>
                </a:lnTo>
                <a:lnTo>
                  <a:pt x="50292" y="49530"/>
                </a:lnTo>
                <a:lnTo>
                  <a:pt x="51816" y="52578"/>
                </a:lnTo>
                <a:lnTo>
                  <a:pt x="73152" y="71628"/>
                </a:lnTo>
                <a:lnTo>
                  <a:pt x="76200" y="72390"/>
                </a:lnTo>
                <a:lnTo>
                  <a:pt x="79248" y="70866"/>
                </a:lnTo>
                <a:lnTo>
                  <a:pt x="80772" y="67818"/>
                </a:lnTo>
                <a:close/>
              </a:path>
              <a:path w="1292860" h="1152525">
                <a:moveTo>
                  <a:pt x="130302" y="112014"/>
                </a:moveTo>
                <a:lnTo>
                  <a:pt x="128778" y="108966"/>
                </a:lnTo>
                <a:lnTo>
                  <a:pt x="107442" y="89916"/>
                </a:lnTo>
                <a:lnTo>
                  <a:pt x="104394" y="88392"/>
                </a:lnTo>
                <a:lnTo>
                  <a:pt x="100584" y="89916"/>
                </a:lnTo>
                <a:lnTo>
                  <a:pt x="99822" y="93726"/>
                </a:lnTo>
                <a:lnTo>
                  <a:pt x="101346" y="96774"/>
                </a:lnTo>
                <a:lnTo>
                  <a:pt x="122682" y="115824"/>
                </a:lnTo>
                <a:lnTo>
                  <a:pt x="125730" y="117348"/>
                </a:lnTo>
                <a:lnTo>
                  <a:pt x="129540" y="115062"/>
                </a:lnTo>
                <a:lnTo>
                  <a:pt x="130302" y="112014"/>
                </a:lnTo>
                <a:close/>
              </a:path>
              <a:path w="1292860" h="1152525">
                <a:moveTo>
                  <a:pt x="180594" y="156210"/>
                </a:moveTo>
                <a:lnTo>
                  <a:pt x="179070" y="153162"/>
                </a:lnTo>
                <a:lnTo>
                  <a:pt x="157734" y="134112"/>
                </a:lnTo>
                <a:lnTo>
                  <a:pt x="153924" y="132588"/>
                </a:lnTo>
                <a:lnTo>
                  <a:pt x="150876" y="134112"/>
                </a:lnTo>
                <a:lnTo>
                  <a:pt x="149352" y="137922"/>
                </a:lnTo>
                <a:lnTo>
                  <a:pt x="150876" y="140970"/>
                </a:lnTo>
                <a:lnTo>
                  <a:pt x="172212" y="160020"/>
                </a:lnTo>
                <a:lnTo>
                  <a:pt x="176022" y="161544"/>
                </a:lnTo>
                <a:lnTo>
                  <a:pt x="179070" y="160020"/>
                </a:lnTo>
                <a:lnTo>
                  <a:pt x="180594" y="156210"/>
                </a:lnTo>
                <a:close/>
              </a:path>
              <a:path w="1292860" h="1152525">
                <a:moveTo>
                  <a:pt x="230124" y="200406"/>
                </a:moveTo>
                <a:lnTo>
                  <a:pt x="228600" y="197358"/>
                </a:lnTo>
                <a:lnTo>
                  <a:pt x="207264" y="178308"/>
                </a:lnTo>
                <a:lnTo>
                  <a:pt x="203454" y="177546"/>
                </a:lnTo>
                <a:lnTo>
                  <a:pt x="200406" y="179070"/>
                </a:lnTo>
                <a:lnTo>
                  <a:pt x="199644" y="182118"/>
                </a:lnTo>
                <a:lnTo>
                  <a:pt x="201168" y="185166"/>
                </a:lnTo>
                <a:lnTo>
                  <a:pt x="222504" y="204216"/>
                </a:lnTo>
                <a:lnTo>
                  <a:pt x="225552" y="205740"/>
                </a:lnTo>
                <a:lnTo>
                  <a:pt x="228600" y="204216"/>
                </a:lnTo>
                <a:lnTo>
                  <a:pt x="230124" y="200406"/>
                </a:lnTo>
                <a:close/>
              </a:path>
              <a:path w="1292860" h="1152525">
                <a:moveTo>
                  <a:pt x="279654" y="245364"/>
                </a:moveTo>
                <a:lnTo>
                  <a:pt x="278130" y="241554"/>
                </a:lnTo>
                <a:lnTo>
                  <a:pt x="256794" y="222504"/>
                </a:lnTo>
                <a:lnTo>
                  <a:pt x="253746" y="221742"/>
                </a:lnTo>
                <a:lnTo>
                  <a:pt x="249936" y="223266"/>
                </a:lnTo>
                <a:lnTo>
                  <a:pt x="249174" y="226314"/>
                </a:lnTo>
                <a:lnTo>
                  <a:pt x="250698" y="230124"/>
                </a:lnTo>
                <a:lnTo>
                  <a:pt x="272034" y="249174"/>
                </a:lnTo>
                <a:lnTo>
                  <a:pt x="275082" y="249936"/>
                </a:lnTo>
                <a:lnTo>
                  <a:pt x="278892" y="248412"/>
                </a:lnTo>
                <a:lnTo>
                  <a:pt x="279654" y="245364"/>
                </a:lnTo>
                <a:close/>
              </a:path>
              <a:path w="1292860" h="1152525">
                <a:moveTo>
                  <a:pt x="329946" y="289560"/>
                </a:moveTo>
                <a:lnTo>
                  <a:pt x="328422" y="286512"/>
                </a:lnTo>
                <a:lnTo>
                  <a:pt x="307086" y="267462"/>
                </a:lnTo>
                <a:lnTo>
                  <a:pt x="303276" y="265938"/>
                </a:lnTo>
                <a:lnTo>
                  <a:pt x="300228" y="267462"/>
                </a:lnTo>
                <a:lnTo>
                  <a:pt x="298704" y="271272"/>
                </a:lnTo>
                <a:lnTo>
                  <a:pt x="300228" y="274320"/>
                </a:lnTo>
                <a:lnTo>
                  <a:pt x="321564" y="293370"/>
                </a:lnTo>
                <a:lnTo>
                  <a:pt x="325374" y="294132"/>
                </a:lnTo>
                <a:lnTo>
                  <a:pt x="328422" y="292608"/>
                </a:lnTo>
                <a:lnTo>
                  <a:pt x="329946" y="289560"/>
                </a:lnTo>
                <a:close/>
              </a:path>
              <a:path w="1292860" h="1152525">
                <a:moveTo>
                  <a:pt x="379476" y="333755"/>
                </a:moveTo>
                <a:lnTo>
                  <a:pt x="377952" y="330708"/>
                </a:lnTo>
                <a:lnTo>
                  <a:pt x="356616" y="311658"/>
                </a:lnTo>
                <a:lnTo>
                  <a:pt x="352806" y="310134"/>
                </a:lnTo>
                <a:lnTo>
                  <a:pt x="349758" y="311658"/>
                </a:lnTo>
                <a:lnTo>
                  <a:pt x="348234" y="315468"/>
                </a:lnTo>
                <a:lnTo>
                  <a:pt x="350520" y="318516"/>
                </a:lnTo>
                <a:lnTo>
                  <a:pt x="371856" y="337566"/>
                </a:lnTo>
                <a:lnTo>
                  <a:pt x="374904" y="339090"/>
                </a:lnTo>
                <a:lnTo>
                  <a:pt x="377952" y="337566"/>
                </a:lnTo>
                <a:lnTo>
                  <a:pt x="379476" y="333755"/>
                </a:lnTo>
                <a:close/>
              </a:path>
              <a:path w="1292860" h="1152525">
                <a:moveTo>
                  <a:pt x="429006" y="377952"/>
                </a:moveTo>
                <a:lnTo>
                  <a:pt x="427482" y="374904"/>
                </a:lnTo>
                <a:lnTo>
                  <a:pt x="406146" y="355854"/>
                </a:lnTo>
                <a:lnTo>
                  <a:pt x="403098" y="355091"/>
                </a:lnTo>
                <a:lnTo>
                  <a:pt x="399288" y="356616"/>
                </a:lnTo>
                <a:lnTo>
                  <a:pt x="398526" y="359664"/>
                </a:lnTo>
                <a:lnTo>
                  <a:pt x="400050" y="362712"/>
                </a:lnTo>
                <a:lnTo>
                  <a:pt x="421386" y="381762"/>
                </a:lnTo>
                <a:lnTo>
                  <a:pt x="424434" y="383286"/>
                </a:lnTo>
                <a:lnTo>
                  <a:pt x="428244" y="381762"/>
                </a:lnTo>
                <a:lnTo>
                  <a:pt x="429006" y="377952"/>
                </a:lnTo>
                <a:close/>
              </a:path>
              <a:path w="1292860" h="1152525">
                <a:moveTo>
                  <a:pt x="479298" y="422910"/>
                </a:moveTo>
                <a:lnTo>
                  <a:pt x="477012" y="419100"/>
                </a:lnTo>
                <a:lnTo>
                  <a:pt x="455676" y="400050"/>
                </a:lnTo>
                <a:lnTo>
                  <a:pt x="452628" y="399288"/>
                </a:lnTo>
                <a:lnTo>
                  <a:pt x="449580" y="400812"/>
                </a:lnTo>
                <a:lnTo>
                  <a:pt x="448056" y="403859"/>
                </a:lnTo>
                <a:lnTo>
                  <a:pt x="449580" y="407670"/>
                </a:lnTo>
                <a:lnTo>
                  <a:pt x="470916" y="426720"/>
                </a:lnTo>
                <a:lnTo>
                  <a:pt x="474726" y="427482"/>
                </a:lnTo>
                <a:lnTo>
                  <a:pt x="477774" y="425958"/>
                </a:lnTo>
                <a:lnTo>
                  <a:pt x="479298" y="422910"/>
                </a:lnTo>
                <a:close/>
              </a:path>
              <a:path w="1292860" h="1152525">
                <a:moveTo>
                  <a:pt x="528828" y="467106"/>
                </a:moveTo>
                <a:lnTo>
                  <a:pt x="527304" y="463296"/>
                </a:lnTo>
                <a:lnTo>
                  <a:pt x="505968" y="445008"/>
                </a:lnTo>
                <a:lnTo>
                  <a:pt x="502158" y="443484"/>
                </a:lnTo>
                <a:lnTo>
                  <a:pt x="499110" y="445008"/>
                </a:lnTo>
                <a:lnTo>
                  <a:pt x="497586" y="448818"/>
                </a:lnTo>
                <a:lnTo>
                  <a:pt x="499110" y="451866"/>
                </a:lnTo>
                <a:lnTo>
                  <a:pt x="520446" y="470916"/>
                </a:lnTo>
                <a:lnTo>
                  <a:pt x="524256" y="471678"/>
                </a:lnTo>
                <a:lnTo>
                  <a:pt x="527304" y="470154"/>
                </a:lnTo>
                <a:lnTo>
                  <a:pt x="528828" y="467106"/>
                </a:lnTo>
                <a:close/>
              </a:path>
              <a:path w="1292860" h="1152525">
                <a:moveTo>
                  <a:pt x="578358" y="511302"/>
                </a:moveTo>
                <a:lnTo>
                  <a:pt x="576834" y="508254"/>
                </a:lnTo>
                <a:lnTo>
                  <a:pt x="555498" y="489204"/>
                </a:lnTo>
                <a:lnTo>
                  <a:pt x="552450" y="487680"/>
                </a:lnTo>
                <a:lnTo>
                  <a:pt x="548640" y="489204"/>
                </a:lnTo>
                <a:lnTo>
                  <a:pt x="547878" y="493014"/>
                </a:lnTo>
                <a:lnTo>
                  <a:pt x="549402" y="496062"/>
                </a:lnTo>
                <a:lnTo>
                  <a:pt x="570738" y="515112"/>
                </a:lnTo>
                <a:lnTo>
                  <a:pt x="573786" y="516636"/>
                </a:lnTo>
                <a:lnTo>
                  <a:pt x="577596" y="515112"/>
                </a:lnTo>
                <a:lnTo>
                  <a:pt x="578358" y="511302"/>
                </a:lnTo>
                <a:close/>
              </a:path>
              <a:path w="1292860" h="1152525">
                <a:moveTo>
                  <a:pt x="627888" y="555498"/>
                </a:moveTo>
                <a:lnTo>
                  <a:pt x="626364" y="552450"/>
                </a:lnTo>
                <a:lnTo>
                  <a:pt x="605028" y="533400"/>
                </a:lnTo>
                <a:lnTo>
                  <a:pt x="601980" y="531876"/>
                </a:lnTo>
                <a:lnTo>
                  <a:pt x="598932" y="533400"/>
                </a:lnTo>
                <a:lnTo>
                  <a:pt x="597408" y="537210"/>
                </a:lnTo>
                <a:lnTo>
                  <a:pt x="598932" y="540258"/>
                </a:lnTo>
                <a:lnTo>
                  <a:pt x="620268" y="559308"/>
                </a:lnTo>
                <a:lnTo>
                  <a:pt x="624078" y="560832"/>
                </a:lnTo>
                <a:lnTo>
                  <a:pt x="627126" y="559308"/>
                </a:lnTo>
                <a:lnTo>
                  <a:pt x="627888" y="555498"/>
                </a:lnTo>
                <a:close/>
              </a:path>
              <a:path w="1292860" h="1152525">
                <a:moveTo>
                  <a:pt x="678180" y="599694"/>
                </a:moveTo>
                <a:lnTo>
                  <a:pt x="676656" y="596646"/>
                </a:lnTo>
                <a:lnTo>
                  <a:pt x="655320" y="577596"/>
                </a:lnTo>
                <a:lnTo>
                  <a:pt x="651510" y="576834"/>
                </a:lnTo>
                <a:lnTo>
                  <a:pt x="648462" y="578358"/>
                </a:lnTo>
                <a:lnTo>
                  <a:pt x="646938" y="581406"/>
                </a:lnTo>
                <a:lnTo>
                  <a:pt x="648462" y="585216"/>
                </a:lnTo>
                <a:lnTo>
                  <a:pt x="669798" y="603504"/>
                </a:lnTo>
                <a:lnTo>
                  <a:pt x="673608" y="605028"/>
                </a:lnTo>
                <a:lnTo>
                  <a:pt x="676656" y="603504"/>
                </a:lnTo>
                <a:lnTo>
                  <a:pt x="678180" y="599694"/>
                </a:lnTo>
                <a:close/>
              </a:path>
              <a:path w="1292860" h="1152525">
                <a:moveTo>
                  <a:pt x="727710" y="644652"/>
                </a:moveTo>
                <a:lnTo>
                  <a:pt x="726186" y="640842"/>
                </a:lnTo>
                <a:lnTo>
                  <a:pt x="704850" y="621792"/>
                </a:lnTo>
                <a:lnTo>
                  <a:pt x="701802" y="621030"/>
                </a:lnTo>
                <a:lnTo>
                  <a:pt x="697992" y="622554"/>
                </a:lnTo>
                <a:lnTo>
                  <a:pt x="697230" y="625602"/>
                </a:lnTo>
                <a:lnTo>
                  <a:pt x="698754" y="629412"/>
                </a:lnTo>
                <a:lnTo>
                  <a:pt x="720090" y="648462"/>
                </a:lnTo>
                <a:lnTo>
                  <a:pt x="723138" y="649224"/>
                </a:lnTo>
                <a:lnTo>
                  <a:pt x="726948" y="647700"/>
                </a:lnTo>
                <a:lnTo>
                  <a:pt x="727710" y="644652"/>
                </a:lnTo>
                <a:close/>
              </a:path>
              <a:path w="1292860" h="1152525">
                <a:moveTo>
                  <a:pt x="777240" y="688847"/>
                </a:moveTo>
                <a:lnTo>
                  <a:pt x="775716" y="685799"/>
                </a:lnTo>
                <a:lnTo>
                  <a:pt x="754380" y="666749"/>
                </a:lnTo>
                <a:lnTo>
                  <a:pt x="751332" y="665226"/>
                </a:lnTo>
                <a:lnTo>
                  <a:pt x="748284" y="666749"/>
                </a:lnTo>
                <a:lnTo>
                  <a:pt x="746760" y="670560"/>
                </a:lnTo>
                <a:lnTo>
                  <a:pt x="748284" y="673607"/>
                </a:lnTo>
                <a:lnTo>
                  <a:pt x="769620" y="692657"/>
                </a:lnTo>
                <a:lnTo>
                  <a:pt x="773430" y="693419"/>
                </a:lnTo>
                <a:lnTo>
                  <a:pt x="776478" y="691896"/>
                </a:lnTo>
                <a:lnTo>
                  <a:pt x="777240" y="688847"/>
                </a:lnTo>
                <a:close/>
              </a:path>
              <a:path w="1292860" h="1152525">
                <a:moveTo>
                  <a:pt x="827532" y="733043"/>
                </a:moveTo>
                <a:lnTo>
                  <a:pt x="826008" y="729996"/>
                </a:lnTo>
                <a:lnTo>
                  <a:pt x="804672" y="710946"/>
                </a:lnTo>
                <a:lnTo>
                  <a:pt x="800862" y="709421"/>
                </a:lnTo>
                <a:lnTo>
                  <a:pt x="797814" y="710946"/>
                </a:lnTo>
                <a:lnTo>
                  <a:pt x="796290" y="714755"/>
                </a:lnTo>
                <a:lnTo>
                  <a:pt x="797814" y="717804"/>
                </a:lnTo>
                <a:lnTo>
                  <a:pt x="819150" y="736854"/>
                </a:lnTo>
                <a:lnTo>
                  <a:pt x="822960" y="738377"/>
                </a:lnTo>
                <a:lnTo>
                  <a:pt x="826008" y="736854"/>
                </a:lnTo>
                <a:lnTo>
                  <a:pt x="827532" y="733043"/>
                </a:lnTo>
                <a:close/>
              </a:path>
              <a:path w="1292860" h="1152525">
                <a:moveTo>
                  <a:pt x="877062" y="777240"/>
                </a:moveTo>
                <a:lnTo>
                  <a:pt x="875538" y="774191"/>
                </a:lnTo>
                <a:lnTo>
                  <a:pt x="854202" y="755141"/>
                </a:lnTo>
                <a:lnTo>
                  <a:pt x="850392" y="754380"/>
                </a:lnTo>
                <a:lnTo>
                  <a:pt x="847344" y="755904"/>
                </a:lnTo>
                <a:lnTo>
                  <a:pt x="846582" y="758952"/>
                </a:lnTo>
                <a:lnTo>
                  <a:pt x="848106" y="761999"/>
                </a:lnTo>
                <a:lnTo>
                  <a:pt x="869442" y="781049"/>
                </a:lnTo>
                <a:lnTo>
                  <a:pt x="872490" y="782574"/>
                </a:lnTo>
                <a:lnTo>
                  <a:pt x="875538" y="781049"/>
                </a:lnTo>
                <a:lnTo>
                  <a:pt x="877062" y="777240"/>
                </a:lnTo>
                <a:close/>
              </a:path>
              <a:path w="1292860" h="1152525">
                <a:moveTo>
                  <a:pt x="926592" y="822198"/>
                </a:moveTo>
                <a:lnTo>
                  <a:pt x="925068" y="818388"/>
                </a:lnTo>
                <a:lnTo>
                  <a:pt x="903732" y="799338"/>
                </a:lnTo>
                <a:lnTo>
                  <a:pt x="900684" y="798576"/>
                </a:lnTo>
                <a:lnTo>
                  <a:pt x="896874" y="800099"/>
                </a:lnTo>
                <a:lnTo>
                  <a:pt x="896112" y="803147"/>
                </a:lnTo>
                <a:lnTo>
                  <a:pt x="897636" y="806957"/>
                </a:lnTo>
                <a:lnTo>
                  <a:pt x="918972" y="826008"/>
                </a:lnTo>
                <a:lnTo>
                  <a:pt x="922020" y="826770"/>
                </a:lnTo>
                <a:lnTo>
                  <a:pt x="925830" y="825246"/>
                </a:lnTo>
                <a:lnTo>
                  <a:pt x="926592" y="822198"/>
                </a:lnTo>
                <a:close/>
              </a:path>
              <a:path w="1292860" h="1152525">
                <a:moveTo>
                  <a:pt x="976884" y="866394"/>
                </a:moveTo>
                <a:lnTo>
                  <a:pt x="975360" y="863346"/>
                </a:lnTo>
                <a:lnTo>
                  <a:pt x="954024" y="844296"/>
                </a:lnTo>
                <a:lnTo>
                  <a:pt x="950214" y="842772"/>
                </a:lnTo>
                <a:lnTo>
                  <a:pt x="947166" y="844296"/>
                </a:lnTo>
                <a:lnTo>
                  <a:pt x="945642" y="848106"/>
                </a:lnTo>
                <a:lnTo>
                  <a:pt x="947166" y="851154"/>
                </a:lnTo>
                <a:lnTo>
                  <a:pt x="968502" y="870204"/>
                </a:lnTo>
                <a:lnTo>
                  <a:pt x="972312" y="870966"/>
                </a:lnTo>
                <a:lnTo>
                  <a:pt x="975360" y="869442"/>
                </a:lnTo>
                <a:lnTo>
                  <a:pt x="976884" y="866394"/>
                </a:lnTo>
                <a:close/>
              </a:path>
              <a:path w="1292860" h="1152525">
                <a:moveTo>
                  <a:pt x="1026414" y="910590"/>
                </a:moveTo>
                <a:lnTo>
                  <a:pt x="1024890" y="907542"/>
                </a:lnTo>
                <a:lnTo>
                  <a:pt x="1003554" y="888492"/>
                </a:lnTo>
                <a:lnTo>
                  <a:pt x="999744" y="886968"/>
                </a:lnTo>
                <a:lnTo>
                  <a:pt x="996696" y="888492"/>
                </a:lnTo>
                <a:lnTo>
                  <a:pt x="995934" y="892302"/>
                </a:lnTo>
                <a:lnTo>
                  <a:pt x="997458" y="895350"/>
                </a:lnTo>
                <a:lnTo>
                  <a:pt x="1018794" y="914400"/>
                </a:lnTo>
                <a:lnTo>
                  <a:pt x="1021842" y="915924"/>
                </a:lnTo>
                <a:lnTo>
                  <a:pt x="1024890" y="914400"/>
                </a:lnTo>
                <a:lnTo>
                  <a:pt x="1026414" y="910590"/>
                </a:lnTo>
                <a:close/>
              </a:path>
              <a:path w="1292860" h="1152525">
                <a:moveTo>
                  <a:pt x="1075944" y="954786"/>
                </a:moveTo>
                <a:lnTo>
                  <a:pt x="1074420" y="951738"/>
                </a:lnTo>
                <a:lnTo>
                  <a:pt x="1053084" y="932688"/>
                </a:lnTo>
                <a:lnTo>
                  <a:pt x="1050036" y="931164"/>
                </a:lnTo>
                <a:lnTo>
                  <a:pt x="1046226" y="933450"/>
                </a:lnTo>
                <a:lnTo>
                  <a:pt x="1045464" y="936498"/>
                </a:lnTo>
                <a:lnTo>
                  <a:pt x="1046988" y="939546"/>
                </a:lnTo>
                <a:lnTo>
                  <a:pt x="1068324" y="958596"/>
                </a:lnTo>
                <a:lnTo>
                  <a:pt x="1071372" y="960120"/>
                </a:lnTo>
                <a:lnTo>
                  <a:pt x="1075182" y="958596"/>
                </a:lnTo>
                <a:lnTo>
                  <a:pt x="1075944" y="954786"/>
                </a:lnTo>
                <a:close/>
              </a:path>
              <a:path w="1292860" h="1152525">
                <a:moveTo>
                  <a:pt x="1126236" y="998982"/>
                </a:moveTo>
                <a:lnTo>
                  <a:pt x="1124712" y="995934"/>
                </a:lnTo>
                <a:lnTo>
                  <a:pt x="1103376" y="976884"/>
                </a:lnTo>
                <a:lnTo>
                  <a:pt x="1099566" y="976122"/>
                </a:lnTo>
                <a:lnTo>
                  <a:pt x="1096518" y="977646"/>
                </a:lnTo>
                <a:lnTo>
                  <a:pt x="1094994" y="980694"/>
                </a:lnTo>
                <a:lnTo>
                  <a:pt x="1096518" y="984504"/>
                </a:lnTo>
                <a:lnTo>
                  <a:pt x="1117854" y="1003554"/>
                </a:lnTo>
                <a:lnTo>
                  <a:pt x="1121664" y="1004316"/>
                </a:lnTo>
                <a:lnTo>
                  <a:pt x="1124712" y="1002792"/>
                </a:lnTo>
                <a:lnTo>
                  <a:pt x="1126236" y="998982"/>
                </a:lnTo>
                <a:close/>
              </a:path>
              <a:path w="1292860" h="1152525">
                <a:moveTo>
                  <a:pt x="1175766" y="1043940"/>
                </a:moveTo>
                <a:lnTo>
                  <a:pt x="1174242" y="1040130"/>
                </a:lnTo>
                <a:lnTo>
                  <a:pt x="1152906" y="1021080"/>
                </a:lnTo>
                <a:lnTo>
                  <a:pt x="1149096" y="1020318"/>
                </a:lnTo>
                <a:lnTo>
                  <a:pt x="1146048" y="1021842"/>
                </a:lnTo>
                <a:lnTo>
                  <a:pt x="1144524" y="1024890"/>
                </a:lnTo>
                <a:lnTo>
                  <a:pt x="1146810" y="1028700"/>
                </a:lnTo>
                <a:lnTo>
                  <a:pt x="1168146" y="1047750"/>
                </a:lnTo>
                <a:lnTo>
                  <a:pt x="1171194" y="1048512"/>
                </a:lnTo>
                <a:lnTo>
                  <a:pt x="1174242" y="1046988"/>
                </a:lnTo>
                <a:lnTo>
                  <a:pt x="1175766" y="1043940"/>
                </a:lnTo>
                <a:close/>
              </a:path>
              <a:path w="1292860" h="1152525">
                <a:moveTo>
                  <a:pt x="1225296" y="1088136"/>
                </a:moveTo>
                <a:lnTo>
                  <a:pt x="1223772" y="1085088"/>
                </a:lnTo>
                <a:lnTo>
                  <a:pt x="1202436" y="1066038"/>
                </a:lnTo>
                <a:lnTo>
                  <a:pt x="1199388" y="1064514"/>
                </a:lnTo>
                <a:lnTo>
                  <a:pt x="1195578" y="1066038"/>
                </a:lnTo>
                <a:lnTo>
                  <a:pt x="1194816" y="1069848"/>
                </a:lnTo>
                <a:lnTo>
                  <a:pt x="1196340" y="1072896"/>
                </a:lnTo>
                <a:lnTo>
                  <a:pt x="1217676" y="1091946"/>
                </a:lnTo>
                <a:lnTo>
                  <a:pt x="1220724" y="1093470"/>
                </a:lnTo>
                <a:lnTo>
                  <a:pt x="1224534" y="1091184"/>
                </a:lnTo>
                <a:lnTo>
                  <a:pt x="1225296" y="1088136"/>
                </a:lnTo>
                <a:close/>
              </a:path>
              <a:path w="1292860" h="1152525">
                <a:moveTo>
                  <a:pt x="1292352" y="1152144"/>
                </a:moveTo>
                <a:lnTo>
                  <a:pt x="1261110" y="1072896"/>
                </a:lnTo>
                <a:lnTo>
                  <a:pt x="1210056" y="1130046"/>
                </a:lnTo>
                <a:lnTo>
                  <a:pt x="1292352" y="1152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11537" y="304952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03633" y="43504"/>
                </a:moveTo>
                <a:lnTo>
                  <a:pt x="1203534" y="33607"/>
                </a:lnTo>
                <a:lnTo>
                  <a:pt x="4572" y="41148"/>
                </a:lnTo>
                <a:lnTo>
                  <a:pt x="1524" y="42672"/>
                </a:lnTo>
                <a:lnTo>
                  <a:pt x="0" y="45720"/>
                </a:lnTo>
                <a:lnTo>
                  <a:pt x="1524" y="49530"/>
                </a:lnTo>
                <a:lnTo>
                  <a:pt x="4572" y="50292"/>
                </a:lnTo>
                <a:lnTo>
                  <a:pt x="1203633" y="43504"/>
                </a:lnTo>
                <a:close/>
              </a:path>
              <a:path w="1279525" h="76200">
                <a:moveTo>
                  <a:pt x="1279398" y="38100"/>
                </a:moveTo>
                <a:lnTo>
                  <a:pt x="1203198" y="0"/>
                </a:lnTo>
                <a:lnTo>
                  <a:pt x="1203534" y="33607"/>
                </a:lnTo>
                <a:lnTo>
                  <a:pt x="1216152" y="33528"/>
                </a:lnTo>
                <a:lnTo>
                  <a:pt x="1219200" y="35052"/>
                </a:lnTo>
                <a:lnTo>
                  <a:pt x="1220724" y="38100"/>
                </a:lnTo>
                <a:lnTo>
                  <a:pt x="1220724" y="67733"/>
                </a:lnTo>
                <a:lnTo>
                  <a:pt x="1279398" y="38100"/>
                </a:lnTo>
                <a:close/>
              </a:path>
              <a:path w="1279525" h="76200">
                <a:moveTo>
                  <a:pt x="1220724" y="38100"/>
                </a:moveTo>
                <a:lnTo>
                  <a:pt x="1219200" y="35052"/>
                </a:lnTo>
                <a:lnTo>
                  <a:pt x="1216152" y="33528"/>
                </a:lnTo>
                <a:lnTo>
                  <a:pt x="1203534" y="33607"/>
                </a:lnTo>
                <a:lnTo>
                  <a:pt x="1203633" y="43504"/>
                </a:lnTo>
                <a:lnTo>
                  <a:pt x="1216152" y="43434"/>
                </a:lnTo>
                <a:lnTo>
                  <a:pt x="1219200" y="41910"/>
                </a:lnTo>
                <a:lnTo>
                  <a:pt x="1220724" y="38100"/>
                </a:lnTo>
                <a:close/>
              </a:path>
              <a:path w="1279525" h="76200">
                <a:moveTo>
                  <a:pt x="1220724" y="67733"/>
                </a:moveTo>
                <a:lnTo>
                  <a:pt x="1220724" y="38100"/>
                </a:lnTo>
                <a:lnTo>
                  <a:pt x="1219200" y="41910"/>
                </a:lnTo>
                <a:lnTo>
                  <a:pt x="1216152" y="43434"/>
                </a:lnTo>
                <a:lnTo>
                  <a:pt x="1203633" y="43504"/>
                </a:lnTo>
                <a:lnTo>
                  <a:pt x="1203960" y="76200"/>
                </a:lnTo>
                <a:lnTo>
                  <a:pt x="1220724" y="67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9209" y="3332226"/>
            <a:ext cx="114300" cy="971550"/>
          </a:xfrm>
          <a:custGeom>
            <a:avLst/>
            <a:gdLst/>
            <a:ahLst/>
            <a:cxnLst/>
            <a:rect l="l" t="t" r="r" b="b"/>
            <a:pathLst>
              <a:path w="114300" h="971550">
                <a:moveTo>
                  <a:pt x="114300" y="857250"/>
                </a:moveTo>
                <a:lnTo>
                  <a:pt x="0" y="857250"/>
                </a:lnTo>
                <a:lnTo>
                  <a:pt x="38100" y="93345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933450"/>
                </a:lnTo>
                <a:lnTo>
                  <a:pt x="114300" y="857250"/>
                </a:lnTo>
                <a:close/>
              </a:path>
              <a:path w="114300" h="971550">
                <a:moveTo>
                  <a:pt x="76200" y="85725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57250"/>
                </a:lnTo>
                <a:lnTo>
                  <a:pt x="76200" y="857250"/>
                </a:lnTo>
                <a:close/>
              </a:path>
              <a:path w="114300" h="971550">
                <a:moveTo>
                  <a:pt x="76200" y="933450"/>
                </a:moveTo>
                <a:lnTo>
                  <a:pt x="76200" y="876300"/>
                </a:lnTo>
                <a:lnTo>
                  <a:pt x="38100" y="876300"/>
                </a:lnTo>
                <a:lnTo>
                  <a:pt x="38100" y="93345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55803" y="5132696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系统日志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1433" y="5023865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665"/>
                </a:lnTo>
                <a:lnTo>
                  <a:pt x="20066" y="432696"/>
                </a:lnTo>
                <a:lnTo>
                  <a:pt x="55035" y="454248"/>
                </a:lnTo>
                <a:lnTo>
                  <a:pt x="1293876" y="457199"/>
                </a:lnTo>
                <a:lnTo>
                  <a:pt x="1308541" y="455842"/>
                </a:lnTo>
                <a:lnTo>
                  <a:pt x="1345572" y="437402"/>
                </a:lnTo>
                <a:lnTo>
                  <a:pt x="1367124" y="402436"/>
                </a:lnTo>
                <a:lnTo>
                  <a:pt x="1370076" y="76199"/>
                </a:lnTo>
                <a:lnTo>
                  <a:pt x="1368718" y="61743"/>
                </a:lnTo>
                <a:lnTo>
                  <a:pt x="1350278" y="24804"/>
                </a:lnTo>
                <a:lnTo>
                  <a:pt x="1315312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82859" y="3301746"/>
            <a:ext cx="1003300" cy="1722120"/>
          </a:xfrm>
          <a:custGeom>
            <a:avLst/>
            <a:gdLst/>
            <a:ahLst/>
            <a:cxnLst/>
            <a:rect l="l" t="t" r="r" b="b"/>
            <a:pathLst>
              <a:path w="1003300" h="1722120">
                <a:moveTo>
                  <a:pt x="85328" y="1643739"/>
                </a:moveTo>
                <a:lnTo>
                  <a:pt x="64007" y="1611630"/>
                </a:lnTo>
                <a:lnTo>
                  <a:pt x="0" y="1722120"/>
                </a:lnTo>
                <a:lnTo>
                  <a:pt x="69341" y="1713815"/>
                </a:lnTo>
                <a:lnTo>
                  <a:pt x="69341" y="1654302"/>
                </a:lnTo>
                <a:lnTo>
                  <a:pt x="85328" y="1643739"/>
                </a:lnTo>
                <a:close/>
              </a:path>
              <a:path w="1003300" h="1722120">
                <a:moveTo>
                  <a:pt x="106033" y="1674920"/>
                </a:moveTo>
                <a:lnTo>
                  <a:pt x="85328" y="1643739"/>
                </a:lnTo>
                <a:lnTo>
                  <a:pt x="69341" y="1654302"/>
                </a:lnTo>
                <a:lnTo>
                  <a:pt x="89915" y="1685544"/>
                </a:lnTo>
                <a:lnTo>
                  <a:pt x="106033" y="1674920"/>
                </a:lnTo>
                <a:close/>
              </a:path>
              <a:path w="1003300" h="1722120">
                <a:moveTo>
                  <a:pt x="127253" y="1706880"/>
                </a:moveTo>
                <a:lnTo>
                  <a:pt x="106033" y="1674920"/>
                </a:lnTo>
                <a:lnTo>
                  <a:pt x="89915" y="1685544"/>
                </a:lnTo>
                <a:lnTo>
                  <a:pt x="69341" y="1654302"/>
                </a:lnTo>
                <a:lnTo>
                  <a:pt x="69341" y="1713815"/>
                </a:lnTo>
                <a:lnTo>
                  <a:pt x="127253" y="1706880"/>
                </a:lnTo>
                <a:close/>
              </a:path>
              <a:path w="1003300" h="1722120">
                <a:moveTo>
                  <a:pt x="541019" y="1342644"/>
                </a:moveTo>
                <a:lnTo>
                  <a:pt x="85328" y="1643739"/>
                </a:lnTo>
                <a:lnTo>
                  <a:pt x="106033" y="1674920"/>
                </a:lnTo>
                <a:lnTo>
                  <a:pt x="531875" y="1394235"/>
                </a:lnTo>
                <a:lnTo>
                  <a:pt x="531875" y="1358646"/>
                </a:lnTo>
                <a:lnTo>
                  <a:pt x="541019" y="1342644"/>
                </a:lnTo>
                <a:close/>
              </a:path>
              <a:path w="1003300" h="1722120">
                <a:moveTo>
                  <a:pt x="1002791" y="18287"/>
                </a:moveTo>
                <a:lnTo>
                  <a:pt x="969263" y="0"/>
                </a:lnTo>
                <a:lnTo>
                  <a:pt x="447293" y="957834"/>
                </a:lnTo>
                <a:lnTo>
                  <a:pt x="443483" y="964691"/>
                </a:lnTo>
                <a:lnTo>
                  <a:pt x="444245" y="973074"/>
                </a:lnTo>
                <a:lnTo>
                  <a:pt x="449579" y="979169"/>
                </a:lnTo>
                <a:lnTo>
                  <a:pt x="478535" y="1012951"/>
                </a:lnTo>
                <a:lnTo>
                  <a:pt x="478535" y="954024"/>
                </a:lnTo>
                <a:lnTo>
                  <a:pt x="487269" y="964290"/>
                </a:lnTo>
                <a:lnTo>
                  <a:pt x="1002791" y="18287"/>
                </a:lnTo>
                <a:close/>
              </a:path>
              <a:path w="1003300" h="1722120">
                <a:moveTo>
                  <a:pt x="487269" y="964290"/>
                </a:moveTo>
                <a:lnTo>
                  <a:pt x="478535" y="954024"/>
                </a:lnTo>
                <a:lnTo>
                  <a:pt x="480821" y="976122"/>
                </a:lnTo>
                <a:lnTo>
                  <a:pt x="487269" y="964290"/>
                </a:lnTo>
                <a:close/>
              </a:path>
              <a:path w="1003300" h="1722120">
                <a:moveTo>
                  <a:pt x="569975" y="1365504"/>
                </a:moveTo>
                <a:lnTo>
                  <a:pt x="569975" y="1063752"/>
                </a:lnTo>
                <a:lnTo>
                  <a:pt x="568451" y="1059180"/>
                </a:lnTo>
                <a:lnTo>
                  <a:pt x="565403" y="1056132"/>
                </a:lnTo>
                <a:lnTo>
                  <a:pt x="487269" y="964290"/>
                </a:lnTo>
                <a:lnTo>
                  <a:pt x="480821" y="976122"/>
                </a:lnTo>
                <a:lnTo>
                  <a:pt x="478535" y="954024"/>
                </a:lnTo>
                <a:lnTo>
                  <a:pt x="478535" y="1012951"/>
                </a:lnTo>
                <a:lnTo>
                  <a:pt x="531875" y="1075182"/>
                </a:lnTo>
                <a:lnTo>
                  <a:pt x="531875" y="1068324"/>
                </a:lnTo>
                <a:lnTo>
                  <a:pt x="536447" y="1080516"/>
                </a:lnTo>
                <a:lnTo>
                  <a:pt x="536447" y="1345664"/>
                </a:lnTo>
                <a:lnTo>
                  <a:pt x="541019" y="1342644"/>
                </a:lnTo>
                <a:lnTo>
                  <a:pt x="541019" y="1388208"/>
                </a:lnTo>
                <a:lnTo>
                  <a:pt x="561593" y="1374648"/>
                </a:lnTo>
                <a:lnTo>
                  <a:pt x="566927" y="1371600"/>
                </a:lnTo>
                <a:lnTo>
                  <a:pt x="569975" y="1365504"/>
                </a:lnTo>
                <a:close/>
              </a:path>
              <a:path w="1003300" h="1722120">
                <a:moveTo>
                  <a:pt x="536447" y="1080516"/>
                </a:moveTo>
                <a:lnTo>
                  <a:pt x="531875" y="1068324"/>
                </a:lnTo>
                <a:lnTo>
                  <a:pt x="531875" y="1075182"/>
                </a:lnTo>
                <a:lnTo>
                  <a:pt x="536447" y="1080516"/>
                </a:lnTo>
                <a:close/>
              </a:path>
              <a:path w="1003300" h="1722120">
                <a:moveTo>
                  <a:pt x="536447" y="1345664"/>
                </a:moveTo>
                <a:lnTo>
                  <a:pt x="536447" y="1080516"/>
                </a:lnTo>
                <a:lnTo>
                  <a:pt x="531875" y="1075182"/>
                </a:lnTo>
                <a:lnTo>
                  <a:pt x="531875" y="1348685"/>
                </a:lnTo>
                <a:lnTo>
                  <a:pt x="536447" y="1345664"/>
                </a:lnTo>
                <a:close/>
              </a:path>
              <a:path w="1003300" h="1722120">
                <a:moveTo>
                  <a:pt x="541019" y="1388208"/>
                </a:moveTo>
                <a:lnTo>
                  <a:pt x="541019" y="1342644"/>
                </a:lnTo>
                <a:lnTo>
                  <a:pt x="531875" y="1358646"/>
                </a:lnTo>
                <a:lnTo>
                  <a:pt x="531875" y="1394235"/>
                </a:lnTo>
                <a:lnTo>
                  <a:pt x="541019" y="138820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59385" y="1447800"/>
            <a:ext cx="8841740" cy="173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080">
              <a:lnSpc>
                <a:spcPct val="128000"/>
              </a:lnSpc>
            </a:pPr>
            <a:r>
              <a:rPr sz="2000" spc="-10" dirty="0"/>
              <a:t>[Definition</a:t>
            </a:r>
            <a:r>
              <a:rPr sz="2000" spc="70" dirty="0"/>
              <a:t>]</a:t>
            </a:r>
            <a:r>
              <a:rPr sz="2800" spc="70" dirty="0"/>
              <a:t>事务调</a:t>
            </a:r>
            <a:r>
              <a:rPr sz="2800" spc="60" dirty="0"/>
              <a:t>度</a:t>
            </a:r>
            <a:r>
              <a:rPr sz="2000" spc="-5" dirty="0"/>
              <a:t>(</a:t>
            </a:r>
            <a:r>
              <a:rPr sz="2000" spc="-10" dirty="0"/>
              <a:t>s</a:t>
            </a:r>
            <a:r>
              <a:rPr sz="2000" dirty="0"/>
              <a:t>c</a:t>
            </a:r>
            <a:r>
              <a:rPr sz="2000" spc="-5" dirty="0"/>
              <a:t>he</a:t>
            </a:r>
            <a:r>
              <a:rPr sz="2000" spc="-10" dirty="0"/>
              <a:t>d</a:t>
            </a:r>
            <a:r>
              <a:rPr sz="2000" spc="-5" dirty="0"/>
              <a:t>u</a:t>
            </a:r>
            <a:r>
              <a:rPr sz="2000" spc="-10" dirty="0"/>
              <a:t>l</a:t>
            </a:r>
            <a:r>
              <a:rPr sz="2000" spc="-5" dirty="0"/>
              <a:t>e</a:t>
            </a:r>
            <a:r>
              <a:rPr sz="2000" spc="50" dirty="0"/>
              <a:t>)</a:t>
            </a:r>
            <a:r>
              <a:rPr sz="2000" spc="55" dirty="0"/>
              <a:t>：一组事务的基本</a:t>
            </a:r>
            <a:r>
              <a:rPr sz="2000" spc="45" dirty="0"/>
              <a:t>步</a:t>
            </a:r>
            <a:r>
              <a:rPr sz="2000" spc="50" dirty="0">
                <a:solidFill>
                  <a:srgbClr val="CC0000"/>
                </a:solidFill>
              </a:rPr>
              <a:t>(读、写、其</a:t>
            </a:r>
            <a:r>
              <a:rPr sz="2000" spc="45" dirty="0">
                <a:solidFill>
                  <a:srgbClr val="CC0000"/>
                </a:solidFill>
              </a:rPr>
              <a:t>他</a:t>
            </a:r>
            <a:r>
              <a:rPr sz="2000" spc="-5" dirty="0">
                <a:solidFill>
                  <a:srgbClr val="CC0000"/>
                </a:solidFill>
              </a:rPr>
              <a:t>控 制操作如加锁、解锁等)</a:t>
            </a:r>
            <a:r>
              <a:rPr sz="2000" spc="-5" dirty="0"/>
              <a:t>的一种执行顺序称为对这组事务的一个调度。 </a:t>
            </a:r>
            <a:endParaRPr lang="en-US" sz="2000" spc="-5" dirty="0"/>
          </a:p>
          <a:p>
            <a:pPr marL="150495" marR="5080">
              <a:lnSpc>
                <a:spcPct val="128000"/>
              </a:lnSpc>
            </a:pPr>
            <a:r>
              <a:rPr sz="2000" spc="-5" dirty="0" err="1">
                <a:solidFill>
                  <a:srgbClr val="3333CC"/>
                </a:solidFill>
              </a:rPr>
              <a:t>并发</a:t>
            </a:r>
            <a:r>
              <a:rPr sz="2000" spc="-5" dirty="0">
                <a:solidFill>
                  <a:srgbClr val="3333CC"/>
                </a:solidFill>
              </a:rPr>
              <a:t>(或并行)调</a:t>
            </a:r>
            <a:r>
              <a:rPr sz="2000" spc="-10" dirty="0">
                <a:solidFill>
                  <a:srgbClr val="3333CC"/>
                </a:solidFill>
              </a:rPr>
              <a:t>度</a:t>
            </a:r>
            <a:r>
              <a:rPr sz="2000" spc="-5" dirty="0"/>
              <a:t>：多个事务从宏观上看是并行执行的，但其微观上的基本 操作(读、写)则是交叉执行的。</a:t>
            </a:r>
            <a:endParaRPr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事务调度与可串行性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基本概念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2895" y="3287268"/>
            <a:ext cx="2590800" cy="36050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24769" y="3291840"/>
            <a:ext cx="2596895" cy="3598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28929" y="3291839"/>
            <a:ext cx="2612135" cy="3608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5483" y="6384797"/>
            <a:ext cx="1466850" cy="752475"/>
          </a:xfrm>
          <a:custGeom>
            <a:avLst/>
            <a:gdLst/>
            <a:ahLst/>
            <a:cxnLst/>
            <a:rect l="l" t="t" r="r" b="b"/>
            <a:pathLst>
              <a:path w="1466850" h="752475">
                <a:moveTo>
                  <a:pt x="1466850" y="376427"/>
                </a:moveTo>
                <a:lnTo>
                  <a:pt x="1457270" y="315337"/>
                </a:lnTo>
                <a:lnTo>
                  <a:pt x="1429530" y="257397"/>
                </a:lnTo>
                <a:lnTo>
                  <a:pt x="1385130" y="203380"/>
                </a:lnTo>
                <a:lnTo>
                  <a:pt x="1325569" y="154058"/>
                </a:lnTo>
                <a:lnTo>
                  <a:pt x="1290571" y="131399"/>
                </a:lnTo>
                <a:lnTo>
                  <a:pt x="1252347" y="110204"/>
                </a:lnTo>
                <a:lnTo>
                  <a:pt x="1211081" y="90569"/>
                </a:lnTo>
                <a:lnTo>
                  <a:pt x="1166963" y="72591"/>
                </a:lnTo>
                <a:lnTo>
                  <a:pt x="1120179" y="56366"/>
                </a:lnTo>
                <a:lnTo>
                  <a:pt x="1070917" y="41991"/>
                </a:lnTo>
                <a:lnTo>
                  <a:pt x="1019365" y="29563"/>
                </a:lnTo>
                <a:lnTo>
                  <a:pt x="965710" y="19178"/>
                </a:lnTo>
                <a:lnTo>
                  <a:pt x="910138" y="10932"/>
                </a:lnTo>
                <a:lnTo>
                  <a:pt x="852839" y="4923"/>
                </a:lnTo>
                <a:lnTo>
                  <a:pt x="793999" y="1246"/>
                </a:lnTo>
                <a:lnTo>
                  <a:pt x="733806" y="0"/>
                </a:lnTo>
                <a:lnTo>
                  <a:pt x="673607" y="1246"/>
                </a:lnTo>
                <a:lnTo>
                  <a:pt x="614751" y="4923"/>
                </a:lnTo>
                <a:lnTo>
                  <a:pt x="557426" y="10932"/>
                </a:lnTo>
                <a:lnTo>
                  <a:pt x="501822" y="19178"/>
                </a:lnTo>
                <a:lnTo>
                  <a:pt x="448127" y="29563"/>
                </a:lnTo>
                <a:lnTo>
                  <a:pt x="396529" y="41991"/>
                </a:lnTo>
                <a:lnTo>
                  <a:pt x="347217" y="56366"/>
                </a:lnTo>
                <a:lnTo>
                  <a:pt x="300380" y="72591"/>
                </a:lnTo>
                <a:lnTo>
                  <a:pt x="256206" y="90569"/>
                </a:lnTo>
                <a:lnTo>
                  <a:pt x="214884" y="110204"/>
                </a:lnTo>
                <a:lnTo>
                  <a:pt x="176602" y="131399"/>
                </a:lnTo>
                <a:lnTo>
                  <a:pt x="141549" y="154058"/>
                </a:lnTo>
                <a:lnTo>
                  <a:pt x="109913" y="178083"/>
                </a:lnTo>
                <a:lnTo>
                  <a:pt x="57650" y="229850"/>
                </a:lnTo>
                <a:lnTo>
                  <a:pt x="21319" y="285925"/>
                </a:lnTo>
                <a:lnTo>
                  <a:pt x="2431" y="345537"/>
                </a:lnTo>
                <a:lnTo>
                  <a:pt x="0" y="376427"/>
                </a:lnTo>
                <a:lnTo>
                  <a:pt x="2431" y="407209"/>
                </a:lnTo>
                <a:lnTo>
                  <a:pt x="21319" y="466636"/>
                </a:lnTo>
                <a:lnTo>
                  <a:pt x="57650" y="522565"/>
                </a:lnTo>
                <a:lnTo>
                  <a:pt x="109913" y="574219"/>
                </a:lnTo>
                <a:lnTo>
                  <a:pt x="130302" y="589674"/>
                </a:lnTo>
                <a:lnTo>
                  <a:pt x="130302" y="376427"/>
                </a:lnTo>
                <a:lnTo>
                  <a:pt x="132304" y="350969"/>
                </a:lnTo>
                <a:lnTo>
                  <a:pt x="147859" y="301844"/>
                </a:lnTo>
                <a:lnTo>
                  <a:pt x="177772" y="255639"/>
                </a:lnTo>
                <a:lnTo>
                  <a:pt x="220795" y="212988"/>
                </a:lnTo>
                <a:lnTo>
                  <a:pt x="275680" y="174527"/>
                </a:lnTo>
                <a:lnTo>
                  <a:pt x="341179" y="140892"/>
                </a:lnTo>
                <a:lnTo>
                  <a:pt x="377519" y="126083"/>
                </a:lnTo>
                <a:lnTo>
                  <a:pt x="416044" y="112719"/>
                </a:lnTo>
                <a:lnTo>
                  <a:pt x="456598" y="100878"/>
                </a:lnTo>
                <a:lnTo>
                  <a:pt x="499026" y="90642"/>
                </a:lnTo>
                <a:lnTo>
                  <a:pt x="543171" y="82088"/>
                </a:lnTo>
                <a:lnTo>
                  <a:pt x="588878" y="75297"/>
                </a:lnTo>
                <a:lnTo>
                  <a:pt x="635990" y="70348"/>
                </a:lnTo>
                <a:lnTo>
                  <a:pt x="684351" y="67320"/>
                </a:lnTo>
                <a:lnTo>
                  <a:pt x="733806" y="66293"/>
                </a:lnTo>
                <a:lnTo>
                  <a:pt x="783260" y="67320"/>
                </a:lnTo>
                <a:lnTo>
                  <a:pt x="831621" y="70348"/>
                </a:lnTo>
                <a:lnTo>
                  <a:pt x="878733" y="75297"/>
                </a:lnTo>
                <a:lnTo>
                  <a:pt x="924440" y="82088"/>
                </a:lnTo>
                <a:lnTo>
                  <a:pt x="968585" y="90642"/>
                </a:lnTo>
                <a:lnTo>
                  <a:pt x="1011013" y="100878"/>
                </a:lnTo>
                <a:lnTo>
                  <a:pt x="1051567" y="112719"/>
                </a:lnTo>
                <a:lnTo>
                  <a:pt x="1090092" y="126083"/>
                </a:lnTo>
                <a:lnTo>
                  <a:pt x="1126432" y="140892"/>
                </a:lnTo>
                <a:lnTo>
                  <a:pt x="1191931" y="174527"/>
                </a:lnTo>
                <a:lnTo>
                  <a:pt x="1246816" y="212988"/>
                </a:lnTo>
                <a:lnTo>
                  <a:pt x="1289839" y="255639"/>
                </a:lnTo>
                <a:lnTo>
                  <a:pt x="1319752" y="301844"/>
                </a:lnTo>
                <a:lnTo>
                  <a:pt x="1335307" y="350969"/>
                </a:lnTo>
                <a:lnTo>
                  <a:pt x="1337310" y="376427"/>
                </a:lnTo>
                <a:lnTo>
                  <a:pt x="1337310" y="589285"/>
                </a:lnTo>
                <a:lnTo>
                  <a:pt x="1357150" y="574219"/>
                </a:lnTo>
                <a:lnTo>
                  <a:pt x="1409319" y="522565"/>
                </a:lnTo>
                <a:lnTo>
                  <a:pt x="1445576" y="466636"/>
                </a:lnTo>
                <a:lnTo>
                  <a:pt x="1464423" y="407209"/>
                </a:lnTo>
                <a:lnTo>
                  <a:pt x="1466850" y="376427"/>
                </a:lnTo>
                <a:close/>
              </a:path>
              <a:path w="1466850" h="752475">
                <a:moveTo>
                  <a:pt x="1337310" y="589285"/>
                </a:moveTo>
                <a:lnTo>
                  <a:pt x="1337310" y="376427"/>
                </a:lnTo>
                <a:lnTo>
                  <a:pt x="1335307" y="401777"/>
                </a:lnTo>
                <a:lnTo>
                  <a:pt x="1329402" y="426567"/>
                </a:lnTo>
                <a:lnTo>
                  <a:pt x="1306513" y="474146"/>
                </a:lnTo>
                <a:lnTo>
                  <a:pt x="1269889" y="518525"/>
                </a:lnTo>
                <a:lnTo>
                  <a:pt x="1220778" y="559064"/>
                </a:lnTo>
                <a:lnTo>
                  <a:pt x="1160430" y="595121"/>
                </a:lnTo>
                <a:lnTo>
                  <a:pt x="1090092" y="626059"/>
                </a:lnTo>
                <a:lnTo>
                  <a:pt x="1051567" y="639407"/>
                </a:lnTo>
                <a:lnTo>
                  <a:pt x="1011013" y="651235"/>
                </a:lnTo>
                <a:lnTo>
                  <a:pt x="968585" y="661463"/>
                </a:lnTo>
                <a:lnTo>
                  <a:pt x="924440" y="670011"/>
                </a:lnTo>
                <a:lnTo>
                  <a:pt x="878733" y="676798"/>
                </a:lnTo>
                <a:lnTo>
                  <a:pt x="831621" y="681746"/>
                </a:lnTo>
                <a:lnTo>
                  <a:pt x="783260" y="684773"/>
                </a:lnTo>
                <a:lnTo>
                  <a:pt x="733806" y="685799"/>
                </a:lnTo>
                <a:lnTo>
                  <a:pt x="684351" y="684773"/>
                </a:lnTo>
                <a:lnTo>
                  <a:pt x="635990" y="681746"/>
                </a:lnTo>
                <a:lnTo>
                  <a:pt x="588878" y="676798"/>
                </a:lnTo>
                <a:lnTo>
                  <a:pt x="543171" y="670011"/>
                </a:lnTo>
                <a:lnTo>
                  <a:pt x="499026" y="661463"/>
                </a:lnTo>
                <a:lnTo>
                  <a:pt x="456598" y="651235"/>
                </a:lnTo>
                <a:lnTo>
                  <a:pt x="416044" y="639407"/>
                </a:lnTo>
                <a:lnTo>
                  <a:pt x="377519" y="626059"/>
                </a:lnTo>
                <a:lnTo>
                  <a:pt x="341179" y="611270"/>
                </a:lnTo>
                <a:lnTo>
                  <a:pt x="275680" y="577693"/>
                </a:lnTo>
                <a:lnTo>
                  <a:pt x="220795" y="539315"/>
                </a:lnTo>
                <a:lnTo>
                  <a:pt x="177772" y="496776"/>
                </a:lnTo>
                <a:lnTo>
                  <a:pt x="147859" y="450717"/>
                </a:lnTo>
                <a:lnTo>
                  <a:pt x="132304" y="401777"/>
                </a:lnTo>
                <a:lnTo>
                  <a:pt x="130302" y="376427"/>
                </a:lnTo>
                <a:lnTo>
                  <a:pt x="130302" y="589674"/>
                </a:lnTo>
                <a:lnTo>
                  <a:pt x="176602" y="620821"/>
                </a:lnTo>
                <a:lnTo>
                  <a:pt x="214884" y="641984"/>
                </a:lnTo>
                <a:lnTo>
                  <a:pt x="256206" y="661594"/>
                </a:lnTo>
                <a:lnTo>
                  <a:pt x="300380" y="679551"/>
                </a:lnTo>
                <a:lnTo>
                  <a:pt x="347217" y="695760"/>
                </a:lnTo>
                <a:lnTo>
                  <a:pt x="396529" y="710123"/>
                </a:lnTo>
                <a:lnTo>
                  <a:pt x="448127" y="722542"/>
                </a:lnTo>
                <a:lnTo>
                  <a:pt x="501822" y="732922"/>
                </a:lnTo>
                <a:lnTo>
                  <a:pt x="557426" y="741164"/>
                </a:lnTo>
                <a:lnTo>
                  <a:pt x="614751" y="747171"/>
                </a:lnTo>
                <a:lnTo>
                  <a:pt x="673607" y="750847"/>
                </a:lnTo>
                <a:lnTo>
                  <a:pt x="733806" y="752093"/>
                </a:lnTo>
                <a:lnTo>
                  <a:pt x="793999" y="750847"/>
                </a:lnTo>
                <a:lnTo>
                  <a:pt x="852839" y="747171"/>
                </a:lnTo>
                <a:lnTo>
                  <a:pt x="910138" y="741164"/>
                </a:lnTo>
                <a:lnTo>
                  <a:pt x="965710" y="732922"/>
                </a:lnTo>
                <a:lnTo>
                  <a:pt x="1019365" y="722542"/>
                </a:lnTo>
                <a:lnTo>
                  <a:pt x="1070917" y="710123"/>
                </a:lnTo>
                <a:lnTo>
                  <a:pt x="1120179" y="695760"/>
                </a:lnTo>
                <a:lnTo>
                  <a:pt x="1166963" y="679551"/>
                </a:lnTo>
                <a:lnTo>
                  <a:pt x="1211081" y="661594"/>
                </a:lnTo>
                <a:lnTo>
                  <a:pt x="1252347" y="641984"/>
                </a:lnTo>
                <a:lnTo>
                  <a:pt x="1290571" y="620821"/>
                </a:lnTo>
                <a:lnTo>
                  <a:pt x="1325569" y="598200"/>
                </a:lnTo>
                <a:lnTo>
                  <a:pt x="1337310" y="5892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8165" y="6446520"/>
            <a:ext cx="1222375" cy="628650"/>
          </a:xfrm>
          <a:custGeom>
            <a:avLst/>
            <a:gdLst/>
            <a:ahLst/>
            <a:cxnLst/>
            <a:rect l="l" t="t" r="r" b="b"/>
            <a:pathLst>
              <a:path w="1222375" h="628650">
                <a:moveTo>
                  <a:pt x="1222248" y="314705"/>
                </a:moveTo>
                <a:lnTo>
                  <a:pt x="1214250" y="263676"/>
                </a:lnTo>
                <a:lnTo>
                  <a:pt x="1191097" y="215261"/>
                </a:lnTo>
                <a:lnTo>
                  <a:pt x="1154045" y="170111"/>
                </a:lnTo>
                <a:lnTo>
                  <a:pt x="1104351" y="128875"/>
                </a:lnTo>
                <a:lnTo>
                  <a:pt x="1043273" y="92201"/>
                </a:lnTo>
                <a:lnTo>
                  <a:pt x="1008857" y="75779"/>
                </a:lnTo>
                <a:lnTo>
                  <a:pt x="972068" y="60740"/>
                </a:lnTo>
                <a:lnTo>
                  <a:pt x="933060" y="47167"/>
                </a:lnTo>
                <a:lnTo>
                  <a:pt x="891993" y="35140"/>
                </a:lnTo>
                <a:lnTo>
                  <a:pt x="849022" y="24741"/>
                </a:lnTo>
                <a:lnTo>
                  <a:pt x="804306" y="16050"/>
                </a:lnTo>
                <a:lnTo>
                  <a:pt x="758000" y="9150"/>
                </a:lnTo>
                <a:lnTo>
                  <a:pt x="710264" y="4120"/>
                </a:lnTo>
                <a:lnTo>
                  <a:pt x="661252" y="1043"/>
                </a:lnTo>
                <a:lnTo>
                  <a:pt x="611124" y="0"/>
                </a:lnTo>
                <a:lnTo>
                  <a:pt x="560995" y="1043"/>
                </a:lnTo>
                <a:lnTo>
                  <a:pt x="511983" y="4120"/>
                </a:lnTo>
                <a:lnTo>
                  <a:pt x="464247" y="9150"/>
                </a:lnTo>
                <a:lnTo>
                  <a:pt x="417941" y="16050"/>
                </a:lnTo>
                <a:lnTo>
                  <a:pt x="373225" y="24741"/>
                </a:lnTo>
                <a:lnTo>
                  <a:pt x="330254" y="35140"/>
                </a:lnTo>
                <a:lnTo>
                  <a:pt x="289187" y="47167"/>
                </a:lnTo>
                <a:lnTo>
                  <a:pt x="250179" y="60740"/>
                </a:lnTo>
                <a:lnTo>
                  <a:pt x="213390" y="75779"/>
                </a:lnTo>
                <a:lnTo>
                  <a:pt x="178974" y="92202"/>
                </a:lnTo>
                <a:lnTo>
                  <a:pt x="117896" y="128875"/>
                </a:lnTo>
                <a:lnTo>
                  <a:pt x="68202" y="170111"/>
                </a:lnTo>
                <a:lnTo>
                  <a:pt x="31150" y="215261"/>
                </a:lnTo>
                <a:lnTo>
                  <a:pt x="7997" y="263676"/>
                </a:lnTo>
                <a:lnTo>
                  <a:pt x="0" y="314706"/>
                </a:lnTo>
                <a:lnTo>
                  <a:pt x="2025" y="340398"/>
                </a:lnTo>
                <a:lnTo>
                  <a:pt x="17757" y="390016"/>
                </a:lnTo>
                <a:lnTo>
                  <a:pt x="48017" y="436733"/>
                </a:lnTo>
                <a:lnTo>
                  <a:pt x="91548" y="479895"/>
                </a:lnTo>
                <a:lnTo>
                  <a:pt x="147091" y="518848"/>
                </a:lnTo>
                <a:lnTo>
                  <a:pt x="213390" y="552940"/>
                </a:lnTo>
                <a:lnTo>
                  <a:pt x="250179" y="567958"/>
                </a:lnTo>
                <a:lnTo>
                  <a:pt x="289187" y="581515"/>
                </a:lnTo>
                <a:lnTo>
                  <a:pt x="330254" y="593530"/>
                </a:lnTo>
                <a:lnTo>
                  <a:pt x="373225" y="603920"/>
                </a:lnTo>
                <a:lnTo>
                  <a:pt x="417941" y="612605"/>
                </a:lnTo>
                <a:lnTo>
                  <a:pt x="464247" y="619502"/>
                </a:lnTo>
                <a:lnTo>
                  <a:pt x="511983" y="624529"/>
                </a:lnTo>
                <a:lnTo>
                  <a:pt x="560995" y="627606"/>
                </a:lnTo>
                <a:lnTo>
                  <a:pt x="611124" y="628650"/>
                </a:lnTo>
                <a:lnTo>
                  <a:pt x="661252" y="627606"/>
                </a:lnTo>
                <a:lnTo>
                  <a:pt x="710264" y="624529"/>
                </a:lnTo>
                <a:lnTo>
                  <a:pt x="758000" y="619502"/>
                </a:lnTo>
                <a:lnTo>
                  <a:pt x="804306" y="612605"/>
                </a:lnTo>
                <a:lnTo>
                  <a:pt x="849022" y="603920"/>
                </a:lnTo>
                <a:lnTo>
                  <a:pt x="891993" y="593530"/>
                </a:lnTo>
                <a:lnTo>
                  <a:pt x="933060" y="581515"/>
                </a:lnTo>
                <a:lnTo>
                  <a:pt x="972068" y="567958"/>
                </a:lnTo>
                <a:lnTo>
                  <a:pt x="1008857" y="552940"/>
                </a:lnTo>
                <a:lnTo>
                  <a:pt x="1043273" y="536543"/>
                </a:lnTo>
                <a:lnTo>
                  <a:pt x="1104351" y="499939"/>
                </a:lnTo>
                <a:lnTo>
                  <a:pt x="1154045" y="458799"/>
                </a:lnTo>
                <a:lnTo>
                  <a:pt x="1191097" y="413778"/>
                </a:lnTo>
                <a:lnTo>
                  <a:pt x="1214250" y="365529"/>
                </a:lnTo>
                <a:lnTo>
                  <a:pt x="1222248" y="31470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78165" y="6446520"/>
            <a:ext cx="1222375" cy="628650"/>
          </a:xfrm>
          <a:custGeom>
            <a:avLst/>
            <a:gdLst/>
            <a:ahLst/>
            <a:cxnLst/>
            <a:rect l="l" t="t" r="r" b="b"/>
            <a:pathLst>
              <a:path w="1222375" h="628650">
                <a:moveTo>
                  <a:pt x="611124" y="0"/>
                </a:moveTo>
                <a:lnTo>
                  <a:pt x="560995" y="1043"/>
                </a:lnTo>
                <a:lnTo>
                  <a:pt x="511983" y="4120"/>
                </a:lnTo>
                <a:lnTo>
                  <a:pt x="464247" y="9150"/>
                </a:lnTo>
                <a:lnTo>
                  <a:pt x="417941" y="16050"/>
                </a:lnTo>
                <a:lnTo>
                  <a:pt x="373225" y="24741"/>
                </a:lnTo>
                <a:lnTo>
                  <a:pt x="330254" y="35140"/>
                </a:lnTo>
                <a:lnTo>
                  <a:pt x="289187" y="47167"/>
                </a:lnTo>
                <a:lnTo>
                  <a:pt x="250179" y="60740"/>
                </a:lnTo>
                <a:lnTo>
                  <a:pt x="213390" y="75779"/>
                </a:lnTo>
                <a:lnTo>
                  <a:pt x="178974" y="92202"/>
                </a:lnTo>
                <a:lnTo>
                  <a:pt x="117896" y="128875"/>
                </a:lnTo>
                <a:lnTo>
                  <a:pt x="68202" y="170111"/>
                </a:lnTo>
                <a:lnTo>
                  <a:pt x="31150" y="215261"/>
                </a:lnTo>
                <a:lnTo>
                  <a:pt x="7997" y="263676"/>
                </a:lnTo>
                <a:lnTo>
                  <a:pt x="0" y="314706"/>
                </a:lnTo>
                <a:lnTo>
                  <a:pt x="2025" y="340398"/>
                </a:lnTo>
                <a:lnTo>
                  <a:pt x="17757" y="390016"/>
                </a:lnTo>
                <a:lnTo>
                  <a:pt x="48017" y="436733"/>
                </a:lnTo>
                <a:lnTo>
                  <a:pt x="91548" y="479895"/>
                </a:lnTo>
                <a:lnTo>
                  <a:pt x="147091" y="518848"/>
                </a:lnTo>
                <a:lnTo>
                  <a:pt x="213390" y="552940"/>
                </a:lnTo>
                <a:lnTo>
                  <a:pt x="250179" y="567958"/>
                </a:lnTo>
                <a:lnTo>
                  <a:pt x="289187" y="581515"/>
                </a:lnTo>
                <a:lnTo>
                  <a:pt x="330254" y="593530"/>
                </a:lnTo>
                <a:lnTo>
                  <a:pt x="373225" y="603920"/>
                </a:lnTo>
                <a:lnTo>
                  <a:pt x="417941" y="612605"/>
                </a:lnTo>
                <a:lnTo>
                  <a:pt x="464247" y="619502"/>
                </a:lnTo>
                <a:lnTo>
                  <a:pt x="511983" y="624529"/>
                </a:lnTo>
                <a:lnTo>
                  <a:pt x="560995" y="627606"/>
                </a:lnTo>
                <a:lnTo>
                  <a:pt x="611124" y="628650"/>
                </a:lnTo>
                <a:lnTo>
                  <a:pt x="661252" y="627606"/>
                </a:lnTo>
                <a:lnTo>
                  <a:pt x="710264" y="624529"/>
                </a:lnTo>
                <a:lnTo>
                  <a:pt x="758000" y="619502"/>
                </a:lnTo>
                <a:lnTo>
                  <a:pt x="804306" y="612605"/>
                </a:lnTo>
                <a:lnTo>
                  <a:pt x="849022" y="603920"/>
                </a:lnTo>
                <a:lnTo>
                  <a:pt x="891993" y="593530"/>
                </a:lnTo>
                <a:lnTo>
                  <a:pt x="933060" y="581515"/>
                </a:lnTo>
                <a:lnTo>
                  <a:pt x="972068" y="567958"/>
                </a:lnTo>
                <a:lnTo>
                  <a:pt x="1008857" y="552940"/>
                </a:lnTo>
                <a:lnTo>
                  <a:pt x="1043273" y="536543"/>
                </a:lnTo>
                <a:lnTo>
                  <a:pt x="1104351" y="499939"/>
                </a:lnTo>
                <a:lnTo>
                  <a:pt x="1154045" y="458799"/>
                </a:lnTo>
                <a:lnTo>
                  <a:pt x="1191097" y="413778"/>
                </a:lnTo>
                <a:lnTo>
                  <a:pt x="1214250" y="365529"/>
                </a:lnTo>
                <a:lnTo>
                  <a:pt x="1222248" y="314705"/>
                </a:lnTo>
                <a:lnTo>
                  <a:pt x="1220222" y="288904"/>
                </a:lnTo>
                <a:lnTo>
                  <a:pt x="1204490" y="239101"/>
                </a:lnTo>
                <a:lnTo>
                  <a:pt x="1174230" y="192238"/>
                </a:lnTo>
                <a:lnTo>
                  <a:pt x="1130699" y="148963"/>
                </a:lnTo>
                <a:lnTo>
                  <a:pt x="1075156" y="109927"/>
                </a:lnTo>
                <a:lnTo>
                  <a:pt x="1008857" y="75779"/>
                </a:lnTo>
                <a:lnTo>
                  <a:pt x="972068" y="60740"/>
                </a:lnTo>
                <a:lnTo>
                  <a:pt x="933060" y="47167"/>
                </a:lnTo>
                <a:lnTo>
                  <a:pt x="891993" y="35140"/>
                </a:lnTo>
                <a:lnTo>
                  <a:pt x="849022" y="24741"/>
                </a:lnTo>
                <a:lnTo>
                  <a:pt x="804306" y="16050"/>
                </a:lnTo>
                <a:lnTo>
                  <a:pt x="758000" y="9150"/>
                </a:lnTo>
                <a:lnTo>
                  <a:pt x="710264" y="4120"/>
                </a:lnTo>
                <a:lnTo>
                  <a:pt x="661252" y="1043"/>
                </a:lnTo>
                <a:lnTo>
                  <a:pt x="6111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67567" y="6595389"/>
            <a:ext cx="1041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串行调度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83743" y="6339840"/>
            <a:ext cx="1466850" cy="753110"/>
          </a:xfrm>
          <a:custGeom>
            <a:avLst/>
            <a:gdLst/>
            <a:ahLst/>
            <a:cxnLst/>
            <a:rect l="l" t="t" r="r" b="b"/>
            <a:pathLst>
              <a:path w="1466850" h="753109">
                <a:moveTo>
                  <a:pt x="1466850" y="376427"/>
                </a:moveTo>
                <a:lnTo>
                  <a:pt x="1457248" y="315522"/>
                </a:lnTo>
                <a:lnTo>
                  <a:pt x="1429451" y="257690"/>
                </a:lnTo>
                <a:lnTo>
                  <a:pt x="1384965" y="203716"/>
                </a:lnTo>
                <a:lnTo>
                  <a:pt x="1325300" y="154387"/>
                </a:lnTo>
                <a:lnTo>
                  <a:pt x="1290247" y="131710"/>
                </a:lnTo>
                <a:lnTo>
                  <a:pt x="1251966" y="110489"/>
                </a:lnTo>
                <a:lnTo>
                  <a:pt x="1210643" y="90823"/>
                </a:lnTo>
                <a:lnTo>
                  <a:pt x="1166469" y="72810"/>
                </a:lnTo>
                <a:lnTo>
                  <a:pt x="1119632" y="56548"/>
                </a:lnTo>
                <a:lnTo>
                  <a:pt x="1070320" y="42135"/>
                </a:lnTo>
                <a:lnTo>
                  <a:pt x="1018722" y="29670"/>
                </a:lnTo>
                <a:lnTo>
                  <a:pt x="965027" y="19251"/>
                </a:lnTo>
                <a:lnTo>
                  <a:pt x="909423" y="10976"/>
                </a:lnTo>
                <a:lnTo>
                  <a:pt x="852098" y="4943"/>
                </a:lnTo>
                <a:lnTo>
                  <a:pt x="793242" y="1252"/>
                </a:lnTo>
                <a:lnTo>
                  <a:pt x="733044" y="0"/>
                </a:lnTo>
                <a:lnTo>
                  <a:pt x="672953" y="1252"/>
                </a:lnTo>
                <a:lnTo>
                  <a:pt x="614195" y="4943"/>
                </a:lnTo>
                <a:lnTo>
                  <a:pt x="556958" y="10976"/>
                </a:lnTo>
                <a:lnTo>
                  <a:pt x="501432" y="19251"/>
                </a:lnTo>
                <a:lnTo>
                  <a:pt x="447805" y="29670"/>
                </a:lnTo>
                <a:lnTo>
                  <a:pt x="396268" y="42135"/>
                </a:lnTo>
                <a:lnTo>
                  <a:pt x="347008" y="56548"/>
                </a:lnTo>
                <a:lnTo>
                  <a:pt x="300215" y="72810"/>
                </a:lnTo>
                <a:lnTo>
                  <a:pt x="256079" y="90823"/>
                </a:lnTo>
                <a:lnTo>
                  <a:pt x="214788" y="110489"/>
                </a:lnTo>
                <a:lnTo>
                  <a:pt x="176532" y="131710"/>
                </a:lnTo>
                <a:lnTo>
                  <a:pt x="141500" y="154387"/>
                </a:lnTo>
                <a:lnTo>
                  <a:pt x="109881" y="178421"/>
                </a:lnTo>
                <a:lnTo>
                  <a:pt x="57638" y="230171"/>
                </a:lnTo>
                <a:lnTo>
                  <a:pt x="21317" y="286173"/>
                </a:lnTo>
                <a:lnTo>
                  <a:pt x="2431" y="345640"/>
                </a:lnTo>
                <a:lnTo>
                  <a:pt x="0" y="376427"/>
                </a:lnTo>
                <a:lnTo>
                  <a:pt x="2431" y="407318"/>
                </a:lnTo>
                <a:lnTo>
                  <a:pt x="21317" y="466930"/>
                </a:lnTo>
                <a:lnTo>
                  <a:pt x="57638" y="523005"/>
                </a:lnTo>
                <a:lnTo>
                  <a:pt x="109881" y="574772"/>
                </a:lnTo>
                <a:lnTo>
                  <a:pt x="129540" y="589709"/>
                </a:lnTo>
                <a:lnTo>
                  <a:pt x="129539" y="376427"/>
                </a:lnTo>
                <a:lnTo>
                  <a:pt x="131542" y="351078"/>
                </a:lnTo>
                <a:lnTo>
                  <a:pt x="147097" y="302138"/>
                </a:lnTo>
                <a:lnTo>
                  <a:pt x="177010" y="256079"/>
                </a:lnTo>
                <a:lnTo>
                  <a:pt x="220033" y="213540"/>
                </a:lnTo>
                <a:lnTo>
                  <a:pt x="274918" y="175162"/>
                </a:lnTo>
                <a:lnTo>
                  <a:pt x="340417" y="141585"/>
                </a:lnTo>
                <a:lnTo>
                  <a:pt x="376757" y="126796"/>
                </a:lnTo>
                <a:lnTo>
                  <a:pt x="415282" y="113448"/>
                </a:lnTo>
                <a:lnTo>
                  <a:pt x="455836" y="101620"/>
                </a:lnTo>
                <a:lnTo>
                  <a:pt x="498264" y="91392"/>
                </a:lnTo>
                <a:lnTo>
                  <a:pt x="542409" y="82844"/>
                </a:lnTo>
                <a:lnTo>
                  <a:pt x="588116" y="76057"/>
                </a:lnTo>
                <a:lnTo>
                  <a:pt x="635228" y="71109"/>
                </a:lnTo>
                <a:lnTo>
                  <a:pt x="683589" y="68082"/>
                </a:lnTo>
                <a:lnTo>
                  <a:pt x="733044" y="67055"/>
                </a:lnTo>
                <a:lnTo>
                  <a:pt x="782601" y="68082"/>
                </a:lnTo>
                <a:lnTo>
                  <a:pt x="831044" y="71109"/>
                </a:lnTo>
                <a:lnTo>
                  <a:pt x="878219" y="76057"/>
                </a:lnTo>
                <a:lnTo>
                  <a:pt x="923970" y="82844"/>
                </a:lnTo>
                <a:lnTo>
                  <a:pt x="968144" y="91392"/>
                </a:lnTo>
                <a:lnTo>
                  <a:pt x="1010587" y="101620"/>
                </a:lnTo>
                <a:lnTo>
                  <a:pt x="1051143" y="113448"/>
                </a:lnTo>
                <a:lnTo>
                  <a:pt x="1089659" y="126796"/>
                </a:lnTo>
                <a:lnTo>
                  <a:pt x="1125981" y="141585"/>
                </a:lnTo>
                <a:lnTo>
                  <a:pt x="1191424" y="175162"/>
                </a:lnTo>
                <a:lnTo>
                  <a:pt x="1246236" y="213540"/>
                </a:lnTo>
                <a:lnTo>
                  <a:pt x="1289184" y="256079"/>
                </a:lnTo>
                <a:lnTo>
                  <a:pt x="1319034" y="302138"/>
                </a:lnTo>
                <a:lnTo>
                  <a:pt x="1334550" y="351078"/>
                </a:lnTo>
                <a:lnTo>
                  <a:pt x="1336548" y="376427"/>
                </a:lnTo>
                <a:lnTo>
                  <a:pt x="1336548" y="590256"/>
                </a:lnTo>
                <a:lnTo>
                  <a:pt x="1356936" y="574772"/>
                </a:lnTo>
                <a:lnTo>
                  <a:pt x="1409199" y="523005"/>
                </a:lnTo>
                <a:lnTo>
                  <a:pt x="1445530" y="466930"/>
                </a:lnTo>
                <a:lnTo>
                  <a:pt x="1464418" y="407318"/>
                </a:lnTo>
                <a:lnTo>
                  <a:pt x="1466850" y="376427"/>
                </a:lnTo>
                <a:close/>
              </a:path>
              <a:path w="1466850" h="753109">
                <a:moveTo>
                  <a:pt x="1336548" y="590256"/>
                </a:moveTo>
                <a:lnTo>
                  <a:pt x="1336548" y="376427"/>
                </a:lnTo>
                <a:lnTo>
                  <a:pt x="1334550" y="401880"/>
                </a:lnTo>
                <a:lnTo>
                  <a:pt x="1328661" y="426752"/>
                </a:lnTo>
                <a:lnTo>
                  <a:pt x="1305824" y="474439"/>
                </a:lnTo>
                <a:lnTo>
                  <a:pt x="1269271" y="518861"/>
                </a:lnTo>
                <a:lnTo>
                  <a:pt x="1220236" y="559393"/>
                </a:lnTo>
                <a:lnTo>
                  <a:pt x="1159954" y="595407"/>
                </a:lnTo>
                <a:lnTo>
                  <a:pt x="1089660" y="626278"/>
                </a:lnTo>
                <a:lnTo>
                  <a:pt x="1051143" y="639589"/>
                </a:lnTo>
                <a:lnTo>
                  <a:pt x="1010587" y="651379"/>
                </a:lnTo>
                <a:lnTo>
                  <a:pt x="968144" y="661570"/>
                </a:lnTo>
                <a:lnTo>
                  <a:pt x="923970" y="670084"/>
                </a:lnTo>
                <a:lnTo>
                  <a:pt x="878219" y="676842"/>
                </a:lnTo>
                <a:lnTo>
                  <a:pt x="831044" y="681766"/>
                </a:lnTo>
                <a:lnTo>
                  <a:pt x="782601" y="684778"/>
                </a:lnTo>
                <a:lnTo>
                  <a:pt x="733044" y="685799"/>
                </a:lnTo>
                <a:lnTo>
                  <a:pt x="683589" y="684778"/>
                </a:lnTo>
                <a:lnTo>
                  <a:pt x="635228" y="681766"/>
                </a:lnTo>
                <a:lnTo>
                  <a:pt x="588116" y="676842"/>
                </a:lnTo>
                <a:lnTo>
                  <a:pt x="542409" y="670084"/>
                </a:lnTo>
                <a:lnTo>
                  <a:pt x="498264" y="661570"/>
                </a:lnTo>
                <a:lnTo>
                  <a:pt x="455836" y="651379"/>
                </a:lnTo>
                <a:lnTo>
                  <a:pt x="415282" y="639589"/>
                </a:lnTo>
                <a:lnTo>
                  <a:pt x="376757" y="626278"/>
                </a:lnTo>
                <a:lnTo>
                  <a:pt x="340417" y="611525"/>
                </a:lnTo>
                <a:lnTo>
                  <a:pt x="274918" y="578004"/>
                </a:lnTo>
                <a:lnTo>
                  <a:pt x="220033" y="539653"/>
                </a:lnTo>
                <a:lnTo>
                  <a:pt x="177010" y="497097"/>
                </a:lnTo>
                <a:lnTo>
                  <a:pt x="147097" y="450965"/>
                </a:lnTo>
                <a:lnTo>
                  <a:pt x="131542" y="401880"/>
                </a:lnTo>
                <a:lnTo>
                  <a:pt x="129539" y="376427"/>
                </a:lnTo>
                <a:lnTo>
                  <a:pt x="129540" y="589709"/>
                </a:lnTo>
                <a:lnTo>
                  <a:pt x="176532" y="621456"/>
                </a:lnTo>
                <a:lnTo>
                  <a:pt x="214788" y="642651"/>
                </a:lnTo>
                <a:lnTo>
                  <a:pt x="256079" y="662286"/>
                </a:lnTo>
                <a:lnTo>
                  <a:pt x="300215" y="680264"/>
                </a:lnTo>
                <a:lnTo>
                  <a:pt x="347008" y="696489"/>
                </a:lnTo>
                <a:lnTo>
                  <a:pt x="396268" y="710864"/>
                </a:lnTo>
                <a:lnTo>
                  <a:pt x="447805" y="723292"/>
                </a:lnTo>
                <a:lnTo>
                  <a:pt x="501432" y="733677"/>
                </a:lnTo>
                <a:lnTo>
                  <a:pt x="556958" y="741923"/>
                </a:lnTo>
                <a:lnTo>
                  <a:pt x="614195" y="747932"/>
                </a:lnTo>
                <a:lnTo>
                  <a:pt x="672953" y="751609"/>
                </a:lnTo>
                <a:lnTo>
                  <a:pt x="733044" y="752855"/>
                </a:lnTo>
                <a:lnTo>
                  <a:pt x="793242" y="751609"/>
                </a:lnTo>
                <a:lnTo>
                  <a:pt x="852098" y="747932"/>
                </a:lnTo>
                <a:lnTo>
                  <a:pt x="909423" y="741923"/>
                </a:lnTo>
                <a:lnTo>
                  <a:pt x="965027" y="733677"/>
                </a:lnTo>
                <a:lnTo>
                  <a:pt x="1018722" y="723292"/>
                </a:lnTo>
                <a:lnTo>
                  <a:pt x="1070320" y="710864"/>
                </a:lnTo>
                <a:lnTo>
                  <a:pt x="1119632" y="696489"/>
                </a:lnTo>
                <a:lnTo>
                  <a:pt x="1166469" y="680264"/>
                </a:lnTo>
                <a:lnTo>
                  <a:pt x="1210643" y="662286"/>
                </a:lnTo>
                <a:lnTo>
                  <a:pt x="1251966" y="642651"/>
                </a:lnTo>
                <a:lnTo>
                  <a:pt x="1290247" y="621456"/>
                </a:lnTo>
                <a:lnTo>
                  <a:pt x="1325300" y="598797"/>
                </a:lnTo>
                <a:lnTo>
                  <a:pt x="1336548" y="59025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05651" y="6402323"/>
            <a:ext cx="1222375" cy="628650"/>
          </a:xfrm>
          <a:custGeom>
            <a:avLst/>
            <a:gdLst/>
            <a:ahLst/>
            <a:cxnLst/>
            <a:rect l="l" t="t" r="r" b="b"/>
            <a:pathLst>
              <a:path w="1222375" h="628650">
                <a:moveTo>
                  <a:pt x="1222248" y="313943"/>
                </a:moveTo>
                <a:lnTo>
                  <a:pt x="1214250" y="262935"/>
                </a:lnTo>
                <a:lnTo>
                  <a:pt x="1191097" y="214579"/>
                </a:lnTo>
                <a:lnTo>
                  <a:pt x="1154045" y="169514"/>
                </a:lnTo>
                <a:lnTo>
                  <a:pt x="1104351" y="128381"/>
                </a:lnTo>
                <a:lnTo>
                  <a:pt x="1043273" y="91820"/>
                </a:lnTo>
                <a:lnTo>
                  <a:pt x="1008857" y="75455"/>
                </a:lnTo>
                <a:lnTo>
                  <a:pt x="972068" y="60472"/>
                </a:lnTo>
                <a:lnTo>
                  <a:pt x="933060" y="46952"/>
                </a:lnTo>
                <a:lnTo>
                  <a:pt x="891993" y="34975"/>
                </a:lnTo>
                <a:lnTo>
                  <a:pt x="849022" y="24622"/>
                </a:lnTo>
                <a:lnTo>
                  <a:pt x="804306" y="15971"/>
                </a:lnTo>
                <a:lnTo>
                  <a:pt x="758000" y="9103"/>
                </a:lnTo>
                <a:lnTo>
                  <a:pt x="710264" y="4099"/>
                </a:lnTo>
                <a:lnTo>
                  <a:pt x="661252" y="1038"/>
                </a:lnTo>
                <a:lnTo>
                  <a:pt x="611124" y="0"/>
                </a:lnTo>
                <a:lnTo>
                  <a:pt x="560995" y="1038"/>
                </a:lnTo>
                <a:lnTo>
                  <a:pt x="511983" y="4099"/>
                </a:lnTo>
                <a:lnTo>
                  <a:pt x="464247" y="9103"/>
                </a:lnTo>
                <a:lnTo>
                  <a:pt x="417941" y="15971"/>
                </a:lnTo>
                <a:lnTo>
                  <a:pt x="373225" y="24622"/>
                </a:lnTo>
                <a:lnTo>
                  <a:pt x="330254" y="34975"/>
                </a:lnTo>
                <a:lnTo>
                  <a:pt x="289187" y="46952"/>
                </a:lnTo>
                <a:lnTo>
                  <a:pt x="250179" y="60472"/>
                </a:lnTo>
                <a:lnTo>
                  <a:pt x="213390" y="75455"/>
                </a:lnTo>
                <a:lnTo>
                  <a:pt x="178974" y="91821"/>
                </a:lnTo>
                <a:lnTo>
                  <a:pt x="117896" y="128381"/>
                </a:lnTo>
                <a:lnTo>
                  <a:pt x="68202" y="169514"/>
                </a:lnTo>
                <a:lnTo>
                  <a:pt x="31150" y="214579"/>
                </a:lnTo>
                <a:lnTo>
                  <a:pt x="7997" y="262935"/>
                </a:lnTo>
                <a:lnTo>
                  <a:pt x="0" y="313944"/>
                </a:lnTo>
                <a:lnTo>
                  <a:pt x="2025" y="339745"/>
                </a:lnTo>
                <a:lnTo>
                  <a:pt x="17757" y="389548"/>
                </a:lnTo>
                <a:lnTo>
                  <a:pt x="48017" y="436411"/>
                </a:lnTo>
                <a:lnTo>
                  <a:pt x="91548" y="479686"/>
                </a:lnTo>
                <a:lnTo>
                  <a:pt x="147091" y="518722"/>
                </a:lnTo>
                <a:lnTo>
                  <a:pt x="213390" y="552870"/>
                </a:lnTo>
                <a:lnTo>
                  <a:pt x="250179" y="567909"/>
                </a:lnTo>
                <a:lnTo>
                  <a:pt x="289187" y="581482"/>
                </a:lnTo>
                <a:lnTo>
                  <a:pt x="330254" y="593509"/>
                </a:lnTo>
                <a:lnTo>
                  <a:pt x="373225" y="603908"/>
                </a:lnTo>
                <a:lnTo>
                  <a:pt x="417941" y="612599"/>
                </a:lnTo>
                <a:lnTo>
                  <a:pt x="464247" y="619499"/>
                </a:lnTo>
                <a:lnTo>
                  <a:pt x="511983" y="624529"/>
                </a:lnTo>
                <a:lnTo>
                  <a:pt x="560995" y="627606"/>
                </a:lnTo>
                <a:lnTo>
                  <a:pt x="611124" y="628650"/>
                </a:lnTo>
                <a:lnTo>
                  <a:pt x="661252" y="627606"/>
                </a:lnTo>
                <a:lnTo>
                  <a:pt x="710264" y="624529"/>
                </a:lnTo>
                <a:lnTo>
                  <a:pt x="758000" y="619499"/>
                </a:lnTo>
                <a:lnTo>
                  <a:pt x="804306" y="612599"/>
                </a:lnTo>
                <a:lnTo>
                  <a:pt x="849022" y="603908"/>
                </a:lnTo>
                <a:lnTo>
                  <a:pt x="891993" y="593509"/>
                </a:lnTo>
                <a:lnTo>
                  <a:pt x="933060" y="581482"/>
                </a:lnTo>
                <a:lnTo>
                  <a:pt x="972068" y="567909"/>
                </a:lnTo>
                <a:lnTo>
                  <a:pt x="1008857" y="552870"/>
                </a:lnTo>
                <a:lnTo>
                  <a:pt x="1043273" y="536447"/>
                </a:lnTo>
                <a:lnTo>
                  <a:pt x="1104351" y="499774"/>
                </a:lnTo>
                <a:lnTo>
                  <a:pt x="1154045" y="458538"/>
                </a:lnTo>
                <a:lnTo>
                  <a:pt x="1191097" y="413388"/>
                </a:lnTo>
                <a:lnTo>
                  <a:pt x="1214250" y="364973"/>
                </a:lnTo>
                <a:lnTo>
                  <a:pt x="1222248" y="3139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05651" y="6402323"/>
            <a:ext cx="1222375" cy="628650"/>
          </a:xfrm>
          <a:custGeom>
            <a:avLst/>
            <a:gdLst/>
            <a:ahLst/>
            <a:cxnLst/>
            <a:rect l="l" t="t" r="r" b="b"/>
            <a:pathLst>
              <a:path w="1222375" h="628650">
                <a:moveTo>
                  <a:pt x="611124" y="0"/>
                </a:moveTo>
                <a:lnTo>
                  <a:pt x="560995" y="1038"/>
                </a:lnTo>
                <a:lnTo>
                  <a:pt x="511983" y="4099"/>
                </a:lnTo>
                <a:lnTo>
                  <a:pt x="464247" y="9103"/>
                </a:lnTo>
                <a:lnTo>
                  <a:pt x="417941" y="15971"/>
                </a:lnTo>
                <a:lnTo>
                  <a:pt x="373225" y="24622"/>
                </a:lnTo>
                <a:lnTo>
                  <a:pt x="330254" y="34975"/>
                </a:lnTo>
                <a:lnTo>
                  <a:pt x="289187" y="46952"/>
                </a:lnTo>
                <a:lnTo>
                  <a:pt x="250179" y="60472"/>
                </a:lnTo>
                <a:lnTo>
                  <a:pt x="213390" y="75455"/>
                </a:lnTo>
                <a:lnTo>
                  <a:pt x="178974" y="91821"/>
                </a:lnTo>
                <a:lnTo>
                  <a:pt x="117896" y="128381"/>
                </a:lnTo>
                <a:lnTo>
                  <a:pt x="68202" y="169514"/>
                </a:lnTo>
                <a:lnTo>
                  <a:pt x="31150" y="214579"/>
                </a:lnTo>
                <a:lnTo>
                  <a:pt x="7997" y="262935"/>
                </a:lnTo>
                <a:lnTo>
                  <a:pt x="0" y="313944"/>
                </a:lnTo>
                <a:lnTo>
                  <a:pt x="2025" y="339745"/>
                </a:lnTo>
                <a:lnTo>
                  <a:pt x="17757" y="389548"/>
                </a:lnTo>
                <a:lnTo>
                  <a:pt x="48017" y="436411"/>
                </a:lnTo>
                <a:lnTo>
                  <a:pt x="91548" y="479686"/>
                </a:lnTo>
                <a:lnTo>
                  <a:pt x="147091" y="518722"/>
                </a:lnTo>
                <a:lnTo>
                  <a:pt x="213390" y="552870"/>
                </a:lnTo>
                <a:lnTo>
                  <a:pt x="250179" y="567909"/>
                </a:lnTo>
                <a:lnTo>
                  <a:pt x="289187" y="581482"/>
                </a:lnTo>
                <a:lnTo>
                  <a:pt x="330254" y="593509"/>
                </a:lnTo>
                <a:lnTo>
                  <a:pt x="373225" y="603908"/>
                </a:lnTo>
                <a:lnTo>
                  <a:pt x="417941" y="612599"/>
                </a:lnTo>
                <a:lnTo>
                  <a:pt x="464247" y="619499"/>
                </a:lnTo>
                <a:lnTo>
                  <a:pt x="511983" y="624529"/>
                </a:lnTo>
                <a:lnTo>
                  <a:pt x="560995" y="627606"/>
                </a:lnTo>
                <a:lnTo>
                  <a:pt x="611124" y="628650"/>
                </a:lnTo>
                <a:lnTo>
                  <a:pt x="661252" y="627606"/>
                </a:lnTo>
                <a:lnTo>
                  <a:pt x="710264" y="624529"/>
                </a:lnTo>
                <a:lnTo>
                  <a:pt x="758000" y="619499"/>
                </a:lnTo>
                <a:lnTo>
                  <a:pt x="804306" y="612599"/>
                </a:lnTo>
                <a:lnTo>
                  <a:pt x="849022" y="603908"/>
                </a:lnTo>
                <a:lnTo>
                  <a:pt x="891993" y="593509"/>
                </a:lnTo>
                <a:lnTo>
                  <a:pt x="933060" y="581482"/>
                </a:lnTo>
                <a:lnTo>
                  <a:pt x="972068" y="567909"/>
                </a:lnTo>
                <a:lnTo>
                  <a:pt x="1008857" y="552870"/>
                </a:lnTo>
                <a:lnTo>
                  <a:pt x="1043273" y="536447"/>
                </a:lnTo>
                <a:lnTo>
                  <a:pt x="1104351" y="499774"/>
                </a:lnTo>
                <a:lnTo>
                  <a:pt x="1154045" y="458538"/>
                </a:lnTo>
                <a:lnTo>
                  <a:pt x="1191097" y="413388"/>
                </a:lnTo>
                <a:lnTo>
                  <a:pt x="1214250" y="364973"/>
                </a:lnTo>
                <a:lnTo>
                  <a:pt x="1222248" y="313943"/>
                </a:lnTo>
                <a:lnTo>
                  <a:pt x="1220222" y="288148"/>
                </a:lnTo>
                <a:lnTo>
                  <a:pt x="1204490" y="238385"/>
                </a:lnTo>
                <a:lnTo>
                  <a:pt x="1174230" y="191595"/>
                </a:lnTo>
                <a:lnTo>
                  <a:pt x="1130699" y="148416"/>
                </a:lnTo>
                <a:lnTo>
                  <a:pt x="1075156" y="109489"/>
                </a:lnTo>
                <a:lnTo>
                  <a:pt x="1008857" y="75455"/>
                </a:lnTo>
                <a:lnTo>
                  <a:pt x="972068" y="60472"/>
                </a:lnTo>
                <a:lnTo>
                  <a:pt x="933060" y="46952"/>
                </a:lnTo>
                <a:lnTo>
                  <a:pt x="891993" y="34975"/>
                </a:lnTo>
                <a:lnTo>
                  <a:pt x="849022" y="24622"/>
                </a:lnTo>
                <a:lnTo>
                  <a:pt x="804306" y="15971"/>
                </a:lnTo>
                <a:lnTo>
                  <a:pt x="758000" y="9103"/>
                </a:lnTo>
                <a:lnTo>
                  <a:pt x="710264" y="4099"/>
                </a:lnTo>
                <a:lnTo>
                  <a:pt x="661252" y="1038"/>
                </a:lnTo>
                <a:lnTo>
                  <a:pt x="6111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95064" y="6551193"/>
            <a:ext cx="1041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并发调度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403593" y="44856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事务调度与可串行性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423128"/>
            <a:ext cx="858583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spc="-1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5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spc="50" dirty="0">
                <a:latin typeface="微软雅黑" panose="020B0503020204020204" charset="-122"/>
                <a:cs typeface="微软雅黑" panose="020B0503020204020204" charset="-122"/>
              </a:rPr>
              <a:t>：当且仅当在这个并发调度下所得到的新数据库结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与 分别串行地运行这些事务所得的新数据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80" y="4248103"/>
            <a:ext cx="8608695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[Definition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]</a:t>
            </a:r>
            <a:r>
              <a:rPr sz="2800" b="1" spc="20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：如果不管数据库初始状态如何，一个</a:t>
            </a:r>
            <a:r>
              <a:rPr sz="2000" b="1" spc="0" dirty="0"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0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据 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状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态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影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响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都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某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串</a:t>
            </a:r>
            <a:r>
              <a:rPr sz="2000" b="1" spc="180" dirty="0"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000" b="1" spc="175" dirty="0">
                <a:latin typeface="微软雅黑" panose="020B0503020204020204" charset="-122"/>
                <a:cs typeface="微软雅黑" panose="020B0503020204020204" charset="-122"/>
              </a:rPr>
              <a:t>调度</a:t>
            </a:r>
            <a:r>
              <a:rPr sz="2000" b="1" spc="170" dirty="0">
                <a:latin typeface="微软雅黑" panose="020B0503020204020204" charset="-122"/>
                <a:cs typeface="微软雅黑" panose="020B0503020204020204" charset="-122"/>
              </a:rPr>
              <a:t>相同，则我们说这个调度是可串行化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4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(Serializable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或具有可串行性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(Serializability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事务调度与可串行性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基本概念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1061" y="2388870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5622"/>
                </a:moveTo>
                <a:lnTo>
                  <a:pt x="2301230" y="721230"/>
                </a:lnTo>
                <a:lnTo>
                  <a:pt x="2289969" y="658265"/>
                </a:lnTo>
                <a:lnTo>
                  <a:pt x="2271563" y="596928"/>
                </a:lnTo>
                <a:lnTo>
                  <a:pt x="2246308" y="537423"/>
                </a:lnTo>
                <a:lnTo>
                  <a:pt x="2214502" y="479952"/>
                </a:lnTo>
                <a:lnTo>
                  <a:pt x="2176441" y="424719"/>
                </a:lnTo>
                <a:lnTo>
                  <a:pt x="2132422" y="371926"/>
                </a:lnTo>
                <a:lnTo>
                  <a:pt x="2082741" y="321777"/>
                </a:lnTo>
                <a:lnTo>
                  <a:pt x="2027694" y="274473"/>
                </a:lnTo>
                <a:lnTo>
                  <a:pt x="1967579" y="230219"/>
                </a:lnTo>
                <a:lnTo>
                  <a:pt x="1902691" y="189216"/>
                </a:lnTo>
                <a:lnTo>
                  <a:pt x="1833329" y="151668"/>
                </a:lnTo>
                <a:lnTo>
                  <a:pt x="1759787" y="117778"/>
                </a:lnTo>
                <a:lnTo>
                  <a:pt x="1682364" y="87748"/>
                </a:lnTo>
                <a:lnTo>
                  <a:pt x="1601354" y="61781"/>
                </a:lnTo>
                <a:lnTo>
                  <a:pt x="1517056" y="40081"/>
                </a:lnTo>
                <a:lnTo>
                  <a:pt x="1429766" y="22849"/>
                </a:lnTo>
                <a:lnTo>
                  <a:pt x="1339779" y="10290"/>
                </a:lnTo>
                <a:lnTo>
                  <a:pt x="1247394" y="2606"/>
                </a:lnTo>
                <a:lnTo>
                  <a:pt x="1152906" y="0"/>
                </a:lnTo>
                <a:lnTo>
                  <a:pt x="1058309" y="2606"/>
                </a:lnTo>
                <a:lnTo>
                  <a:pt x="965825" y="10290"/>
                </a:lnTo>
                <a:lnTo>
                  <a:pt x="875751" y="22849"/>
                </a:lnTo>
                <a:lnTo>
                  <a:pt x="788383" y="40081"/>
                </a:lnTo>
                <a:lnTo>
                  <a:pt x="704016" y="61781"/>
                </a:lnTo>
                <a:lnTo>
                  <a:pt x="622947" y="87748"/>
                </a:lnTo>
                <a:lnTo>
                  <a:pt x="545471" y="117778"/>
                </a:lnTo>
                <a:lnTo>
                  <a:pt x="471885" y="151668"/>
                </a:lnTo>
                <a:lnTo>
                  <a:pt x="402484" y="189216"/>
                </a:lnTo>
                <a:lnTo>
                  <a:pt x="337565" y="230219"/>
                </a:lnTo>
                <a:lnTo>
                  <a:pt x="277424" y="274473"/>
                </a:lnTo>
                <a:lnTo>
                  <a:pt x="222357" y="321777"/>
                </a:lnTo>
                <a:lnTo>
                  <a:pt x="172660" y="371926"/>
                </a:lnTo>
                <a:lnTo>
                  <a:pt x="128628" y="424719"/>
                </a:lnTo>
                <a:lnTo>
                  <a:pt x="90558" y="479952"/>
                </a:lnTo>
                <a:lnTo>
                  <a:pt x="58747" y="537423"/>
                </a:lnTo>
                <a:lnTo>
                  <a:pt x="33489" y="596928"/>
                </a:lnTo>
                <a:lnTo>
                  <a:pt x="15081" y="658265"/>
                </a:lnTo>
                <a:lnTo>
                  <a:pt x="3819" y="721230"/>
                </a:lnTo>
                <a:lnTo>
                  <a:pt x="0" y="785622"/>
                </a:lnTo>
                <a:lnTo>
                  <a:pt x="3819" y="850122"/>
                </a:lnTo>
                <a:lnTo>
                  <a:pt x="15081" y="913185"/>
                </a:lnTo>
                <a:lnTo>
                  <a:pt x="33489" y="974609"/>
                </a:lnTo>
                <a:lnTo>
                  <a:pt x="58747" y="1034192"/>
                </a:lnTo>
                <a:lnTo>
                  <a:pt x="90558" y="1091731"/>
                </a:lnTo>
                <a:lnTo>
                  <a:pt x="128628" y="1147024"/>
                </a:lnTo>
                <a:lnTo>
                  <a:pt x="172660" y="1199869"/>
                </a:lnTo>
                <a:lnTo>
                  <a:pt x="204216" y="1231740"/>
                </a:lnTo>
                <a:lnTo>
                  <a:pt x="204215" y="785622"/>
                </a:lnTo>
                <a:lnTo>
                  <a:pt x="207358" y="732660"/>
                </a:lnTo>
                <a:lnTo>
                  <a:pt x="216624" y="680871"/>
                </a:lnTo>
                <a:lnTo>
                  <a:pt x="231769" y="630422"/>
                </a:lnTo>
                <a:lnTo>
                  <a:pt x="252551" y="581479"/>
                </a:lnTo>
                <a:lnTo>
                  <a:pt x="278725" y="534209"/>
                </a:lnTo>
                <a:lnTo>
                  <a:pt x="310048" y="488780"/>
                </a:lnTo>
                <a:lnTo>
                  <a:pt x="346277" y="445358"/>
                </a:lnTo>
                <a:lnTo>
                  <a:pt x="387169" y="404109"/>
                </a:lnTo>
                <a:lnTo>
                  <a:pt x="432479" y="365202"/>
                </a:lnTo>
                <a:lnTo>
                  <a:pt x="481964" y="328803"/>
                </a:lnTo>
                <a:lnTo>
                  <a:pt x="535382" y="295078"/>
                </a:lnTo>
                <a:lnTo>
                  <a:pt x="592488" y="264194"/>
                </a:lnTo>
                <a:lnTo>
                  <a:pt x="653039" y="236319"/>
                </a:lnTo>
                <a:lnTo>
                  <a:pt x="716792" y="211619"/>
                </a:lnTo>
                <a:lnTo>
                  <a:pt x="783502" y="190261"/>
                </a:lnTo>
                <a:lnTo>
                  <a:pt x="852927" y="172413"/>
                </a:lnTo>
                <a:lnTo>
                  <a:pt x="924824" y="158240"/>
                </a:lnTo>
                <a:lnTo>
                  <a:pt x="998948" y="147910"/>
                </a:lnTo>
                <a:lnTo>
                  <a:pt x="1075056" y="141589"/>
                </a:lnTo>
                <a:lnTo>
                  <a:pt x="1152906" y="139446"/>
                </a:lnTo>
                <a:lnTo>
                  <a:pt x="1230646" y="141589"/>
                </a:lnTo>
                <a:lnTo>
                  <a:pt x="1306657" y="147910"/>
                </a:lnTo>
                <a:lnTo>
                  <a:pt x="1380693" y="158240"/>
                </a:lnTo>
                <a:lnTo>
                  <a:pt x="1452512" y="172413"/>
                </a:lnTo>
                <a:lnTo>
                  <a:pt x="1521868" y="190261"/>
                </a:lnTo>
                <a:lnTo>
                  <a:pt x="1588519" y="211619"/>
                </a:lnTo>
                <a:lnTo>
                  <a:pt x="1652219" y="236319"/>
                </a:lnTo>
                <a:lnTo>
                  <a:pt x="1712726" y="264194"/>
                </a:lnTo>
                <a:lnTo>
                  <a:pt x="1769794" y="295078"/>
                </a:lnTo>
                <a:lnTo>
                  <a:pt x="1823180" y="328803"/>
                </a:lnTo>
                <a:lnTo>
                  <a:pt x="1872640" y="365202"/>
                </a:lnTo>
                <a:lnTo>
                  <a:pt x="1917929" y="404109"/>
                </a:lnTo>
                <a:lnTo>
                  <a:pt x="1958804" y="445358"/>
                </a:lnTo>
                <a:lnTo>
                  <a:pt x="1995021" y="488780"/>
                </a:lnTo>
                <a:lnTo>
                  <a:pt x="2026336" y="534209"/>
                </a:lnTo>
                <a:lnTo>
                  <a:pt x="2052504" y="581479"/>
                </a:lnTo>
                <a:lnTo>
                  <a:pt x="2073282" y="630422"/>
                </a:lnTo>
                <a:lnTo>
                  <a:pt x="2088426" y="680871"/>
                </a:lnTo>
                <a:lnTo>
                  <a:pt x="2097691" y="732660"/>
                </a:lnTo>
                <a:lnTo>
                  <a:pt x="2100834" y="785622"/>
                </a:lnTo>
                <a:lnTo>
                  <a:pt x="2100834" y="1231784"/>
                </a:lnTo>
                <a:lnTo>
                  <a:pt x="2132422" y="1199869"/>
                </a:lnTo>
                <a:lnTo>
                  <a:pt x="2176441" y="1147024"/>
                </a:lnTo>
                <a:lnTo>
                  <a:pt x="2214502" y="1091731"/>
                </a:lnTo>
                <a:lnTo>
                  <a:pt x="2246308" y="1034192"/>
                </a:lnTo>
                <a:lnTo>
                  <a:pt x="2271563" y="974609"/>
                </a:lnTo>
                <a:lnTo>
                  <a:pt x="2289969" y="913185"/>
                </a:lnTo>
                <a:lnTo>
                  <a:pt x="2301230" y="850122"/>
                </a:lnTo>
                <a:lnTo>
                  <a:pt x="2305050" y="785622"/>
                </a:lnTo>
                <a:close/>
              </a:path>
              <a:path w="2305050" h="1572260">
                <a:moveTo>
                  <a:pt x="2100834" y="1231784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6" y="890579"/>
                </a:lnTo>
                <a:lnTo>
                  <a:pt x="2073282" y="941116"/>
                </a:lnTo>
                <a:lnTo>
                  <a:pt x="2052504" y="990136"/>
                </a:lnTo>
                <a:lnTo>
                  <a:pt x="2026336" y="1037474"/>
                </a:lnTo>
                <a:lnTo>
                  <a:pt x="1995021" y="1082964"/>
                </a:lnTo>
                <a:lnTo>
                  <a:pt x="1958804" y="1126438"/>
                </a:lnTo>
                <a:lnTo>
                  <a:pt x="1917929" y="1167731"/>
                </a:lnTo>
                <a:lnTo>
                  <a:pt x="1872640" y="1206676"/>
                </a:lnTo>
                <a:lnTo>
                  <a:pt x="1823180" y="1243107"/>
                </a:lnTo>
                <a:lnTo>
                  <a:pt x="1769794" y="1276858"/>
                </a:lnTo>
                <a:lnTo>
                  <a:pt x="1712726" y="1307762"/>
                </a:lnTo>
                <a:lnTo>
                  <a:pt x="1652219" y="1335653"/>
                </a:lnTo>
                <a:lnTo>
                  <a:pt x="1588519" y="1360365"/>
                </a:lnTo>
                <a:lnTo>
                  <a:pt x="1521868" y="1381732"/>
                </a:lnTo>
                <a:lnTo>
                  <a:pt x="1452512" y="1399586"/>
                </a:lnTo>
                <a:lnTo>
                  <a:pt x="1380693" y="1413763"/>
                </a:lnTo>
                <a:lnTo>
                  <a:pt x="1306657" y="1424094"/>
                </a:lnTo>
                <a:lnTo>
                  <a:pt x="1230646" y="1430416"/>
                </a:lnTo>
                <a:lnTo>
                  <a:pt x="1152906" y="1432560"/>
                </a:lnTo>
                <a:lnTo>
                  <a:pt x="1075056" y="1430416"/>
                </a:lnTo>
                <a:lnTo>
                  <a:pt x="998948" y="1424094"/>
                </a:lnTo>
                <a:lnTo>
                  <a:pt x="924824" y="1413763"/>
                </a:lnTo>
                <a:lnTo>
                  <a:pt x="852927" y="1399586"/>
                </a:lnTo>
                <a:lnTo>
                  <a:pt x="783502" y="1381732"/>
                </a:lnTo>
                <a:lnTo>
                  <a:pt x="716792" y="1360365"/>
                </a:lnTo>
                <a:lnTo>
                  <a:pt x="653039" y="1335653"/>
                </a:lnTo>
                <a:lnTo>
                  <a:pt x="592488" y="1307762"/>
                </a:lnTo>
                <a:lnTo>
                  <a:pt x="535382" y="1276858"/>
                </a:lnTo>
                <a:lnTo>
                  <a:pt x="481965" y="1243107"/>
                </a:lnTo>
                <a:lnTo>
                  <a:pt x="432479" y="1206676"/>
                </a:lnTo>
                <a:lnTo>
                  <a:pt x="387169" y="1167731"/>
                </a:lnTo>
                <a:lnTo>
                  <a:pt x="346277" y="1126438"/>
                </a:lnTo>
                <a:lnTo>
                  <a:pt x="310048" y="1082964"/>
                </a:lnTo>
                <a:lnTo>
                  <a:pt x="278725" y="1037474"/>
                </a:lnTo>
                <a:lnTo>
                  <a:pt x="252551" y="990136"/>
                </a:lnTo>
                <a:lnTo>
                  <a:pt x="231769" y="941116"/>
                </a:lnTo>
                <a:lnTo>
                  <a:pt x="216624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740"/>
                </a:lnTo>
                <a:lnTo>
                  <a:pt x="277424" y="1297405"/>
                </a:lnTo>
                <a:lnTo>
                  <a:pt x="337566" y="1341691"/>
                </a:lnTo>
                <a:lnTo>
                  <a:pt x="402484" y="1382720"/>
                </a:lnTo>
                <a:lnTo>
                  <a:pt x="471885" y="1420288"/>
                </a:lnTo>
                <a:lnTo>
                  <a:pt x="545471" y="1454195"/>
                </a:lnTo>
                <a:lnTo>
                  <a:pt x="622947" y="1484237"/>
                </a:lnTo>
                <a:lnTo>
                  <a:pt x="704016" y="1510212"/>
                </a:lnTo>
                <a:lnTo>
                  <a:pt x="788383" y="1531918"/>
                </a:lnTo>
                <a:lnTo>
                  <a:pt x="875751" y="1549153"/>
                </a:lnTo>
                <a:lnTo>
                  <a:pt x="965825" y="1561714"/>
                </a:lnTo>
                <a:lnTo>
                  <a:pt x="1058309" y="1569399"/>
                </a:lnTo>
                <a:lnTo>
                  <a:pt x="1152906" y="1572006"/>
                </a:lnTo>
                <a:lnTo>
                  <a:pt x="1247394" y="1569399"/>
                </a:lnTo>
                <a:lnTo>
                  <a:pt x="1339779" y="1561714"/>
                </a:lnTo>
                <a:lnTo>
                  <a:pt x="1429766" y="1549153"/>
                </a:lnTo>
                <a:lnTo>
                  <a:pt x="1517056" y="1531918"/>
                </a:lnTo>
                <a:lnTo>
                  <a:pt x="1601354" y="1510212"/>
                </a:lnTo>
                <a:lnTo>
                  <a:pt x="1682364" y="1484237"/>
                </a:lnTo>
                <a:lnTo>
                  <a:pt x="1759787" y="1454195"/>
                </a:lnTo>
                <a:lnTo>
                  <a:pt x="1833329" y="1420288"/>
                </a:lnTo>
                <a:lnTo>
                  <a:pt x="1902691" y="1382720"/>
                </a:lnTo>
                <a:lnTo>
                  <a:pt x="1967579" y="1341691"/>
                </a:lnTo>
                <a:lnTo>
                  <a:pt x="2027694" y="1297405"/>
                </a:lnTo>
                <a:lnTo>
                  <a:pt x="2082741" y="1250064"/>
                </a:lnTo>
                <a:lnTo>
                  <a:pt x="2100834" y="123178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3085" y="2517648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081"/>
                </a:moveTo>
                <a:lnTo>
                  <a:pt x="1917819" y="602223"/>
                </a:lnTo>
                <a:lnTo>
                  <a:pt x="1908438" y="549572"/>
                </a:lnTo>
                <a:lnTo>
                  <a:pt x="1893103" y="498298"/>
                </a:lnTo>
                <a:lnTo>
                  <a:pt x="1872063" y="448568"/>
                </a:lnTo>
                <a:lnTo>
                  <a:pt x="1845564" y="400550"/>
                </a:lnTo>
                <a:lnTo>
                  <a:pt x="1813852" y="354412"/>
                </a:lnTo>
                <a:lnTo>
                  <a:pt x="1777176" y="310322"/>
                </a:lnTo>
                <a:lnTo>
                  <a:pt x="1735781" y="268449"/>
                </a:lnTo>
                <a:lnTo>
                  <a:pt x="1689914" y="228960"/>
                </a:lnTo>
                <a:lnTo>
                  <a:pt x="1639824" y="192023"/>
                </a:lnTo>
                <a:lnTo>
                  <a:pt x="1585755" y="157807"/>
                </a:lnTo>
                <a:lnTo>
                  <a:pt x="1527956" y="126479"/>
                </a:lnTo>
                <a:lnTo>
                  <a:pt x="1466673" y="98208"/>
                </a:lnTo>
                <a:lnTo>
                  <a:pt x="1402153" y="73161"/>
                </a:lnTo>
                <a:lnTo>
                  <a:pt x="1334643" y="51506"/>
                </a:lnTo>
                <a:lnTo>
                  <a:pt x="1264389" y="33412"/>
                </a:lnTo>
                <a:lnTo>
                  <a:pt x="1191639" y="19046"/>
                </a:lnTo>
                <a:lnTo>
                  <a:pt x="1116640" y="8577"/>
                </a:lnTo>
                <a:lnTo>
                  <a:pt x="1039639" y="2172"/>
                </a:lnTo>
                <a:lnTo>
                  <a:pt x="960882" y="0"/>
                </a:lnTo>
                <a:lnTo>
                  <a:pt x="882119" y="2172"/>
                </a:lnTo>
                <a:lnTo>
                  <a:pt x="805101" y="8577"/>
                </a:lnTo>
                <a:lnTo>
                  <a:pt x="730077" y="19046"/>
                </a:lnTo>
                <a:lnTo>
                  <a:pt x="657295" y="33412"/>
                </a:lnTo>
                <a:lnTo>
                  <a:pt x="587001" y="51506"/>
                </a:lnTo>
                <a:lnTo>
                  <a:pt x="519446" y="73161"/>
                </a:lnTo>
                <a:lnTo>
                  <a:pt x="454876" y="98208"/>
                </a:lnTo>
                <a:lnTo>
                  <a:pt x="393539" y="126479"/>
                </a:lnTo>
                <a:lnTo>
                  <a:pt x="335684" y="157807"/>
                </a:lnTo>
                <a:lnTo>
                  <a:pt x="281559" y="192024"/>
                </a:lnTo>
                <a:lnTo>
                  <a:pt x="231411" y="228960"/>
                </a:lnTo>
                <a:lnTo>
                  <a:pt x="185489" y="268449"/>
                </a:lnTo>
                <a:lnTo>
                  <a:pt x="144040" y="310322"/>
                </a:lnTo>
                <a:lnTo>
                  <a:pt x="107313" y="354412"/>
                </a:lnTo>
                <a:lnTo>
                  <a:pt x="75557" y="400550"/>
                </a:lnTo>
                <a:lnTo>
                  <a:pt x="49017" y="448568"/>
                </a:lnTo>
                <a:lnTo>
                  <a:pt x="27944" y="498298"/>
                </a:lnTo>
                <a:lnTo>
                  <a:pt x="12585" y="549572"/>
                </a:lnTo>
                <a:lnTo>
                  <a:pt x="3187" y="602223"/>
                </a:lnTo>
                <a:lnTo>
                  <a:pt x="0" y="656082"/>
                </a:lnTo>
                <a:lnTo>
                  <a:pt x="3187" y="709946"/>
                </a:lnTo>
                <a:lnTo>
                  <a:pt x="12585" y="762612"/>
                </a:lnTo>
                <a:lnTo>
                  <a:pt x="27944" y="813912"/>
                </a:lnTo>
                <a:lnTo>
                  <a:pt x="49017" y="863675"/>
                </a:lnTo>
                <a:lnTo>
                  <a:pt x="75557" y="911733"/>
                </a:lnTo>
                <a:lnTo>
                  <a:pt x="107313" y="957916"/>
                </a:lnTo>
                <a:lnTo>
                  <a:pt x="144040" y="1002055"/>
                </a:lnTo>
                <a:lnTo>
                  <a:pt x="185489" y="1043982"/>
                </a:lnTo>
                <a:lnTo>
                  <a:pt x="231411" y="1083527"/>
                </a:lnTo>
                <a:lnTo>
                  <a:pt x="281559" y="1120521"/>
                </a:lnTo>
                <a:lnTo>
                  <a:pt x="335684" y="1154794"/>
                </a:lnTo>
                <a:lnTo>
                  <a:pt x="393539" y="1186177"/>
                </a:lnTo>
                <a:lnTo>
                  <a:pt x="454876" y="1214503"/>
                </a:lnTo>
                <a:lnTo>
                  <a:pt x="519446" y="1239600"/>
                </a:lnTo>
                <a:lnTo>
                  <a:pt x="587001" y="1261300"/>
                </a:lnTo>
                <a:lnTo>
                  <a:pt x="657295" y="1279434"/>
                </a:lnTo>
                <a:lnTo>
                  <a:pt x="730077" y="1293833"/>
                </a:lnTo>
                <a:lnTo>
                  <a:pt x="805101" y="1304327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7"/>
                </a:lnTo>
                <a:lnTo>
                  <a:pt x="1191639" y="1293833"/>
                </a:lnTo>
                <a:lnTo>
                  <a:pt x="1264389" y="1279434"/>
                </a:lnTo>
                <a:lnTo>
                  <a:pt x="1334643" y="1261300"/>
                </a:lnTo>
                <a:lnTo>
                  <a:pt x="1402153" y="1239600"/>
                </a:lnTo>
                <a:lnTo>
                  <a:pt x="1466673" y="1214503"/>
                </a:lnTo>
                <a:lnTo>
                  <a:pt x="1527956" y="1186177"/>
                </a:lnTo>
                <a:lnTo>
                  <a:pt x="1585755" y="1154794"/>
                </a:lnTo>
                <a:lnTo>
                  <a:pt x="1639824" y="1120520"/>
                </a:lnTo>
                <a:lnTo>
                  <a:pt x="1689914" y="1083527"/>
                </a:lnTo>
                <a:lnTo>
                  <a:pt x="1735781" y="1043982"/>
                </a:lnTo>
                <a:lnTo>
                  <a:pt x="1777176" y="1002055"/>
                </a:lnTo>
                <a:lnTo>
                  <a:pt x="1813852" y="957916"/>
                </a:lnTo>
                <a:lnTo>
                  <a:pt x="1845564" y="911732"/>
                </a:lnTo>
                <a:lnTo>
                  <a:pt x="1872063" y="863675"/>
                </a:lnTo>
                <a:lnTo>
                  <a:pt x="1893103" y="813912"/>
                </a:lnTo>
                <a:lnTo>
                  <a:pt x="1908438" y="762612"/>
                </a:lnTo>
                <a:lnTo>
                  <a:pt x="1917819" y="709946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085" y="2517648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882" y="0"/>
                </a:moveTo>
                <a:lnTo>
                  <a:pt x="882119" y="2172"/>
                </a:lnTo>
                <a:lnTo>
                  <a:pt x="805101" y="8577"/>
                </a:lnTo>
                <a:lnTo>
                  <a:pt x="730077" y="19046"/>
                </a:lnTo>
                <a:lnTo>
                  <a:pt x="657295" y="33412"/>
                </a:lnTo>
                <a:lnTo>
                  <a:pt x="587001" y="51506"/>
                </a:lnTo>
                <a:lnTo>
                  <a:pt x="519446" y="73161"/>
                </a:lnTo>
                <a:lnTo>
                  <a:pt x="454876" y="98208"/>
                </a:lnTo>
                <a:lnTo>
                  <a:pt x="393539" y="126479"/>
                </a:lnTo>
                <a:lnTo>
                  <a:pt x="335684" y="157807"/>
                </a:lnTo>
                <a:lnTo>
                  <a:pt x="281559" y="192024"/>
                </a:lnTo>
                <a:lnTo>
                  <a:pt x="231411" y="228960"/>
                </a:lnTo>
                <a:lnTo>
                  <a:pt x="185489" y="268449"/>
                </a:lnTo>
                <a:lnTo>
                  <a:pt x="144040" y="310322"/>
                </a:lnTo>
                <a:lnTo>
                  <a:pt x="107313" y="354412"/>
                </a:lnTo>
                <a:lnTo>
                  <a:pt x="75557" y="400550"/>
                </a:lnTo>
                <a:lnTo>
                  <a:pt x="49017" y="448568"/>
                </a:lnTo>
                <a:lnTo>
                  <a:pt x="27944" y="498298"/>
                </a:lnTo>
                <a:lnTo>
                  <a:pt x="12585" y="549572"/>
                </a:lnTo>
                <a:lnTo>
                  <a:pt x="3187" y="602223"/>
                </a:lnTo>
                <a:lnTo>
                  <a:pt x="0" y="656082"/>
                </a:lnTo>
                <a:lnTo>
                  <a:pt x="3187" y="709946"/>
                </a:lnTo>
                <a:lnTo>
                  <a:pt x="12585" y="762612"/>
                </a:lnTo>
                <a:lnTo>
                  <a:pt x="27944" y="813912"/>
                </a:lnTo>
                <a:lnTo>
                  <a:pt x="49017" y="863675"/>
                </a:lnTo>
                <a:lnTo>
                  <a:pt x="75557" y="911733"/>
                </a:lnTo>
                <a:lnTo>
                  <a:pt x="107313" y="957916"/>
                </a:lnTo>
                <a:lnTo>
                  <a:pt x="144040" y="1002055"/>
                </a:lnTo>
                <a:lnTo>
                  <a:pt x="185489" y="1043982"/>
                </a:lnTo>
                <a:lnTo>
                  <a:pt x="231411" y="1083527"/>
                </a:lnTo>
                <a:lnTo>
                  <a:pt x="281559" y="1120521"/>
                </a:lnTo>
                <a:lnTo>
                  <a:pt x="335684" y="1154794"/>
                </a:lnTo>
                <a:lnTo>
                  <a:pt x="393539" y="1186177"/>
                </a:lnTo>
                <a:lnTo>
                  <a:pt x="454876" y="1214503"/>
                </a:lnTo>
                <a:lnTo>
                  <a:pt x="519446" y="1239600"/>
                </a:lnTo>
                <a:lnTo>
                  <a:pt x="587001" y="1261300"/>
                </a:lnTo>
                <a:lnTo>
                  <a:pt x="657295" y="1279434"/>
                </a:lnTo>
                <a:lnTo>
                  <a:pt x="730077" y="1293833"/>
                </a:lnTo>
                <a:lnTo>
                  <a:pt x="805101" y="1304327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7"/>
                </a:lnTo>
                <a:lnTo>
                  <a:pt x="1191639" y="1293833"/>
                </a:lnTo>
                <a:lnTo>
                  <a:pt x="1264389" y="1279434"/>
                </a:lnTo>
                <a:lnTo>
                  <a:pt x="1334643" y="1261300"/>
                </a:lnTo>
                <a:lnTo>
                  <a:pt x="1402153" y="1239600"/>
                </a:lnTo>
                <a:lnTo>
                  <a:pt x="1466673" y="1214503"/>
                </a:lnTo>
                <a:lnTo>
                  <a:pt x="1527956" y="1186177"/>
                </a:lnTo>
                <a:lnTo>
                  <a:pt x="1585755" y="1154794"/>
                </a:lnTo>
                <a:lnTo>
                  <a:pt x="1639824" y="1120520"/>
                </a:lnTo>
                <a:lnTo>
                  <a:pt x="1689914" y="1083527"/>
                </a:lnTo>
                <a:lnTo>
                  <a:pt x="1735781" y="1043982"/>
                </a:lnTo>
                <a:lnTo>
                  <a:pt x="1777176" y="1002055"/>
                </a:lnTo>
                <a:lnTo>
                  <a:pt x="1813852" y="957916"/>
                </a:lnTo>
                <a:lnTo>
                  <a:pt x="1845564" y="911732"/>
                </a:lnTo>
                <a:lnTo>
                  <a:pt x="1872063" y="863675"/>
                </a:lnTo>
                <a:lnTo>
                  <a:pt x="1893103" y="813912"/>
                </a:lnTo>
                <a:lnTo>
                  <a:pt x="1908438" y="762612"/>
                </a:lnTo>
                <a:lnTo>
                  <a:pt x="1917819" y="709946"/>
                </a:lnTo>
                <a:lnTo>
                  <a:pt x="1921002" y="656081"/>
                </a:lnTo>
                <a:lnTo>
                  <a:pt x="1917819" y="602223"/>
                </a:lnTo>
                <a:lnTo>
                  <a:pt x="1908438" y="549572"/>
                </a:lnTo>
                <a:lnTo>
                  <a:pt x="1893103" y="498298"/>
                </a:lnTo>
                <a:lnTo>
                  <a:pt x="1872063" y="448568"/>
                </a:lnTo>
                <a:lnTo>
                  <a:pt x="1845564" y="400550"/>
                </a:lnTo>
                <a:lnTo>
                  <a:pt x="1813852" y="354412"/>
                </a:lnTo>
                <a:lnTo>
                  <a:pt x="1777176" y="310322"/>
                </a:lnTo>
                <a:lnTo>
                  <a:pt x="1735781" y="268449"/>
                </a:lnTo>
                <a:lnTo>
                  <a:pt x="1689914" y="228960"/>
                </a:lnTo>
                <a:lnTo>
                  <a:pt x="1639824" y="192023"/>
                </a:lnTo>
                <a:lnTo>
                  <a:pt x="1585755" y="157807"/>
                </a:lnTo>
                <a:lnTo>
                  <a:pt x="1527956" y="126479"/>
                </a:lnTo>
                <a:lnTo>
                  <a:pt x="1466673" y="98208"/>
                </a:lnTo>
                <a:lnTo>
                  <a:pt x="1402153" y="73161"/>
                </a:lnTo>
                <a:lnTo>
                  <a:pt x="1334643" y="51506"/>
                </a:lnTo>
                <a:lnTo>
                  <a:pt x="1264389" y="33412"/>
                </a:lnTo>
                <a:lnTo>
                  <a:pt x="1191639" y="19046"/>
                </a:lnTo>
                <a:lnTo>
                  <a:pt x="1116640" y="8577"/>
                </a:lnTo>
                <a:lnTo>
                  <a:pt x="1039639" y="2172"/>
                </a:lnTo>
                <a:lnTo>
                  <a:pt x="96088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56109" y="2747389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9165" y="2403348"/>
            <a:ext cx="2305050" cy="1571625"/>
          </a:xfrm>
          <a:custGeom>
            <a:avLst/>
            <a:gdLst/>
            <a:ahLst/>
            <a:cxnLst/>
            <a:rect l="l" t="t" r="r" b="b"/>
            <a:pathLst>
              <a:path w="2305050" h="1571625">
                <a:moveTo>
                  <a:pt x="2305050" y="785622"/>
                </a:moveTo>
                <a:lnTo>
                  <a:pt x="2301230" y="721127"/>
                </a:lnTo>
                <a:lnTo>
                  <a:pt x="2289968" y="658079"/>
                </a:lnTo>
                <a:lnTo>
                  <a:pt x="2271560" y="596680"/>
                </a:lnTo>
                <a:lnTo>
                  <a:pt x="2246302" y="537130"/>
                </a:lnTo>
                <a:lnTo>
                  <a:pt x="2214491" y="479631"/>
                </a:lnTo>
                <a:lnTo>
                  <a:pt x="2176421" y="424383"/>
                </a:lnTo>
                <a:lnTo>
                  <a:pt x="2132389" y="371588"/>
                </a:lnTo>
                <a:lnTo>
                  <a:pt x="2082692" y="321448"/>
                </a:lnTo>
                <a:lnTo>
                  <a:pt x="2027625" y="274162"/>
                </a:lnTo>
                <a:lnTo>
                  <a:pt x="1967484" y="229933"/>
                </a:lnTo>
                <a:lnTo>
                  <a:pt x="1902565" y="188961"/>
                </a:lnTo>
                <a:lnTo>
                  <a:pt x="1833164" y="151449"/>
                </a:lnTo>
                <a:lnTo>
                  <a:pt x="1759578" y="117596"/>
                </a:lnTo>
                <a:lnTo>
                  <a:pt x="1682102" y="87604"/>
                </a:lnTo>
                <a:lnTo>
                  <a:pt x="1601033" y="61674"/>
                </a:lnTo>
                <a:lnTo>
                  <a:pt x="1516666" y="40008"/>
                </a:lnTo>
                <a:lnTo>
                  <a:pt x="1429298" y="22806"/>
                </a:lnTo>
                <a:lnTo>
                  <a:pt x="1339224" y="10270"/>
                </a:lnTo>
                <a:lnTo>
                  <a:pt x="1246740" y="2601"/>
                </a:lnTo>
                <a:lnTo>
                  <a:pt x="1152144" y="0"/>
                </a:lnTo>
                <a:lnTo>
                  <a:pt x="1057655" y="2601"/>
                </a:lnTo>
                <a:lnTo>
                  <a:pt x="965270" y="10270"/>
                </a:lnTo>
                <a:lnTo>
                  <a:pt x="875283" y="22806"/>
                </a:lnTo>
                <a:lnTo>
                  <a:pt x="787993" y="40008"/>
                </a:lnTo>
                <a:lnTo>
                  <a:pt x="703695" y="61674"/>
                </a:lnTo>
                <a:lnTo>
                  <a:pt x="622685" y="87604"/>
                </a:lnTo>
                <a:lnTo>
                  <a:pt x="545262" y="117596"/>
                </a:lnTo>
                <a:lnTo>
                  <a:pt x="471720" y="151449"/>
                </a:lnTo>
                <a:lnTo>
                  <a:pt x="402358" y="188961"/>
                </a:lnTo>
                <a:lnTo>
                  <a:pt x="337470" y="229933"/>
                </a:lnTo>
                <a:lnTo>
                  <a:pt x="277355" y="274162"/>
                </a:lnTo>
                <a:lnTo>
                  <a:pt x="222308" y="321448"/>
                </a:lnTo>
                <a:lnTo>
                  <a:pt x="172627" y="371588"/>
                </a:lnTo>
                <a:lnTo>
                  <a:pt x="128608" y="424383"/>
                </a:lnTo>
                <a:lnTo>
                  <a:pt x="90547" y="479631"/>
                </a:lnTo>
                <a:lnTo>
                  <a:pt x="58741" y="537130"/>
                </a:lnTo>
                <a:lnTo>
                  <a:pt x="33486" y="596680"/>
                </a:lnTo>
                <a:lnTo>
                  <a:pt x="15080" y="658079"/>
                </a:lnTo>
                <a:lnTo>
                  <a:pt x="3819" y="721127"/>
                </a:lnTo>
                <a:lnTo>
                  <a:pt x="0" y="785622"/>
                </a:lnTo>
                <a:lnTo>
                  <a:pt x="3819" y="850116"/>
                </a:lnTo>
                <a:lnTo>
                  <a:pt x="15080" y="913164"/>
                </a:lnTo>
                <a:lnTo>
                  <a:pt x="33486" y="974563"/>
                </a:lnTo>
                <a:lnTo>
                  <a:pt x="58741" y="1034113"/>
                </a:lnTo>
                <a:lnTo>
                  <a:pt x="90547" y="1091612"/>
                </a:lnTo>
                <a:lnTo>
                  <a:pt x="128608" y="1146860"/>
                </a:lnTo>
                <a:lnTo>
                  <a:pt x="172627" y="1199655"/>
                </a:lnTo>
                <a:lnTo>
                  <a:pt x="204216" y="1231535"/>
                </a:lnTo>
                <a:lnTo>
                  <a:pt x="204215" y="785622"/>
                </a:lnTo>
                <a:lnTo>
                  <a:pt x="207358" y="732557"/>
                </a:lnTo>
                <a:lnTo>
                  <a:pt x="216623" y="680686"/>
                </a:lnTo>
                <a:lnTo>
                  <a:pt x="231767" y="630174"/>
                </a:lnTo>
                <a:lnTo>
                  <a:pt x="252545" y="581186"/>
                </a:lnTo>
                <a:lnTo>
                  <a:pt x="278713" y="533888"/>
                </a:lnTo>
                <a:lnTo>
                  <a:pt x="310028" y="488444"/>
                </a:lnTo>
                <a:lnTo>
                  <a:pt x="346245" y="445020"/>
                </a:lnTo>
                <a:lnTo>
                  <a:pt x="387120" y="403780"/>
                </a:lnTo>
                <a:lnTo>
                  <a:pt x="432409" y="364891"/>
                </a:lnTo>
                <a:lnTo>
                  <a:pt x="481869" y="328517"/>
                </a:lnTo>
                <a:lnTo>
                  <a:pt x="535255" y="294823"/>
                </a:lnTo>
                <a:lnTo>
                  <a:pt x="592323" y="263975"/>
                </a:lnTo>
                <a:lnTo>
                  <a:pt x="652830" y="236137"/>
                </a:lnTo>
                <a:lnTo>
                  <a:pt x="716530" y="211475"/>
                </a:lnTo>
                <a:lnTo>
                  <a:pt x="783181" y="190154"/>
                </a:lnTo>
                <a:lnTo>
                  <a:pt x="852537" y="172340"/>
                </a:lnTo>
                <a:lnTo>
                  <a:pt x="924356" y="158196"/>
                </a:lnTo>
                <a:lnTo>
                  <a:pt x="998392" y="147889"/>
                </a:lnTo>
                <a:lnTo>
                  <a:pt x="1074403" y="141584"/>
                </a:lnTo>
                <a:lnTo>
                  <a:pt x="1152144" y="139446"/>
                </a:lnTo>
                <a:lnTo>
                  <a:pt x="1229993" y="141584"/>
                </a:lnTo>
                <a:lnTo>
                  <a:pt x="1306101" y="147889"/>
                </a:lnTo>
                <a:lnTo>
                  <a:pt x="1380225" y="158196"/>
                </a:lnTo>
                <a:lnTo>
                  <a:pt x="1452122" y="172340"/>
                </a:lnTo>
                <a:lnTo>
                  <a:pt x="1521547" y="190154"/>
                </a:lnTo>
                <a:lnTo>
                  <a:pt x="1588257" y="211475"/>
                </a:lnTo>
                <a:lnTo>
                  <a:pt x="1652010" y="236137"/>
                </a:lnTo>
                <a:lnTo>
                  <a:pt x="1712561" y="263975"/>
                </a:lnTo>
                <a:lnTo>
                  <a:pt x="1769667" y="294823"/>
                </a:lnTo>
                <a:lnTo>
                  <a:pt x="1823084" y="328517"/>
                </a:lnTo>
                <a:lnTo>
                  <a:pt x="1872570" y="364891"/>
                </a:lnTo>
                <a:lnTo>
                  <a:pt x="1917880" y="403780"/>
                </a:lnTo>
                <a:lnTo>
                  <a:pt x="1958772" y="445020"/>
                </a:lnTo>
                <a:lnTo>
                  <a:pt x="1995001" y="488444"/>
                </a:lnTo>
                <a:lnTo>
                  <a:pt x="2026324" y="533888"/>
                </a:lnTo>
                <a:lnTo>
                  <a:pt x="2052498" y="581186"/>
                </a:lnTo>
                <a:lnTo>
                  <a:pt x="2073280" y="630174"/>
                </a:lnTo>
                <a:lnTo>
                  <a:pt x="2088425" y="680686"/>
                </a:lnTo>
                <a:lnTo>
                  <a:pt x="2097691" y="732557"/>
                </a:lnTo>
                <a:lnTo>
                  <a:pt x="2100834" y="785622"/>
                </a:lnTo>
                <a:lnTo>
                  <a:pt x="2100834" y="1231492"/>
                </a:lnTo>
                <a:lnTo>
                  <a:pt x="2132389" y="1199655"/>
                </a:lnTo>
                <a:lnTo>
                  <a:pt x="2176421" y="1146860"/>
                </a:lnTo>
                <a:lnTo>
                  <a:pt x="2214491" y="1091612"/>
                </a:lnTo>
                <a:lnTo>
                  <a:pt x="2246302" y="1034113"/>
                </a:lnTo>
                <a:lnTo>
                  <a:pt x="2271560" y="974563"/>
                </a:lnTo>
                <a:lnTo>
                  <a:pt x="2289968" y="913164"/>
                </a:lnTo>
                <a:lnTo>
                  <a:pt x="2301230" y="850116"/>
                </a:lnTo>
                <a:lnTo>
                  <a:pt x="2305050" y="785622"/>
                </a:lnTo>
                <a:close/>
              </a:path>
              <a:path w="2305050" h="1571625">
                <a:moveTo>
                  <a:pt x="2100834" y="1231492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5" y="890579"/>
                </a:lnTo>
                <a:lnTo>
                  <a:pt x="2073280" y="941116"/>
                </a:lnTo>
                <a:lnTo>
                  <a:pt x="2052498" y="990136"/>
                </a:lnTo>
                <a:lnTo>
                  <a:pt x="2026324" y="1037474"/>
                </a:lnTo>
                <a:lnTo>
                  <a:pt x="1995001" y="1082964"/>
                </a:lnTo>
                <a:lnTo>
                  <a:pt x="1958772" y="1126438"/>
                </a:lnTo>
                <a:lnTo>
                  <a:pt x="1917880" y="1167731"/>
                </a:lnTo>
                <a:lnTo>
                  <a:pt x="1872570" y="1206676"/>
                </a:lnTo>
                <a:lnTo>
                  <a:pt x="1823085" y="1243107"/>
                </a:lnTo>
                <a:lnTo>
                  <a:pt x="1769667" y="1276858"/>
                </a:lnTo>
                <a:lnTo>
                  <a:pt x="1712561" y="1307762"/>
                </a:lnTo>
                <a:lnTo>
                  <a:pt x="1652010" y="1335653"/>
                </a:lnTo>
                <a:lnTo>
                  <a:pt x="1588257" y="1360365"/>
                </a:lnTo>
                <a:lnTo>
                  <a:pt x="1521547" y="1381732"/>
                </a:lnTo>
                <a:lnTo>
                  <a:pt x="1452122" y="1399586"/>
                </a:lnTo>
                <a:lnTo>
                  <a:pt x="1380225" y="1413763"/>
                </a:lnTo>
                <a:lnTo>
                  <a:pt x="1306101" y="1424094"/>
                </a:lnTo>
                <a:lnTo>
                  <a:pt x="1229993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535"/>
                </a:lnTo>
                <a:lnTo>
                  <a:pt x="277355" y="1297081"/>
                </a:lnTo>
                <a:lnTo>
                  <a:pt x="337470" y="1341310"/>
                </a:lnTo>
                <a:lnTo>
                  <a:pt x="402358" y="1382282"/>
                </a:lnTo>
                <a:lnTo>
                  <a:pt x="471720" y="1419794"/>
                </a:lnTo>
                <a:lnTo>
                  <a:pt x="545262" y="1453647"/>
                </a:lnTo>
                <a:lnTo>
                  <a:pt x="622685" y="1483639"/>
                </a:lnTo>
                <a:lnTo>
                  <a:pt x="703695" y="1509569"/>
                </a:lnTo>
                <a:lnTo>
                  <a:pt x="787993" y="1531235"/>
                </a:lnTo>
                <a:lnTo>
                  <a:pt x="875283" y="1548437"/>
                </a:lnTo>
                <a:lnTo>
                  <a:pt x="965270" y="1560973"/>
                </a:lnTo>
                <a:lnTo>
                  <a:pt x="1057655" y="1568642"/>
                </a:lnTo>
                <a:lnTo>
                  <a:pt x="1152144" y="1571244"/>
                </a:lnTo>
                <a:lnTo>
                  <a:pt x="1246740" y="1568642"/>
                </a:lnTo>
                <a:lnTo>
                  <a:pt x="1339224" y="1560973"/>
                </a:lnTo>
                <a:lnTo>
                  <a:pt x="1429298" y="1548437"/>
                </a:lnTo>
                <a:lnTo>
                  <a:pt x="1516666" y="1531235"/>
                </a:lnTo>
                <a:lnTo>
                  <a:pt x="1601033" y="1509569"/>
                </a:lnTo>
                <a:lnTo>
                  <a:pt x="1682102" y="1483639"/>
                </a:lnTo>
                <a:lnTo>
                  <a:pt x="1759578" y="1453647"/>
                </a:lnTo>
                <a:lnTo>
                  <a:pt x="1833164" y="1419794"/>
                </a:lnTo>
                <a:lnTo>
                  <a:pt x="1902565" y="1382282"/>
                </a:lnTo>
                <a:lnTo>
                  <a:pt x="1967483" y="1341310"/>
                </a:lnTo>
                <a:lnTo>
                  <a:pt x="2027625" y="1297081"/>
                </a:lnTo>
                <a:lnTo>
                  <a:pt x="2082692" y="1249795"/>
                </a:lnTo>
                <a:lnTo>
                  <a:pt x="2100834" y="123149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1177" y="2532126"/>
            <a:ext cx="1921510" cy="1312545"/>
          </a:xfrm>
          <a:custGeom>
            <a:avLst/>
            <a:gdLst/>
            <a:ahLst/>
            <a:cxnLst/>
            <a:rect l="l" t="t" r="r" b="b"/>
            <a:pathLst>
              <a:path w="1921509" h="1312545">
                <a:moveTo>
                  <a:pt x="1921002" y="656081"/>
                </a:moveTo>
                <a:lnTo>
                  <a:pt x="1917819" y="602223"/>
                </a:lnTo>
                <a:lnTo>
                  <a:pt x="1908437" y="549572"/>
                </a:lnTo>
                <a:lnTo>
                  <a:pt x="1893101" y="498298"/>
                </a:lnTo>
                <a:lnTo>
                  <a:pt x="1872057" y="448568"/>
                </a:lnTo>
                <a:lnTo>
                  <a:pt x="1845552" y="400550"/>
                </a:lnTo>
                <a:lnTo>
                  <a:pt x="1813832" y="354412"/>
                </a:lnTo>
                <a:lnTo>
                  <a:pt x="1777143" y="310322"/>
                </a:lnTo>
                <a:lnTo>
                  <a:pt x="1735732" y="268449"/>
                </a:lnTo>
                <a:lnTo>
                  <a:pt x="1689845" y="228960"/>
                </a:lnTo>
                <a:lnTo>
                  <a:pt x="1639728" y="192023"/>
                </a:lnTo>
                <a:lnTo>
                  <a:pt x="1585628" y="157807"/>
                </a:lnTo>
                <a:lnTo>
                  <a:pt x="1527791" y="126479"/>
                </a:lnTo>
                <a:lnTo>
                  <a:pt x="1466463" y="98208"/>
                </a:lnTo>
                <a:lnTo>
                  <a:pt x="1401891" y="73161"/>
                </a:lnTo>
                <a:lnTo>
                  <a:pt x="1334321" y="51506"/>
                </a:lnTo>
                <a:lnTo>
                  <a:pt x="1263999" y="33412"/>
                </a:lnTo>
                <a:lnTo>
                  <a:pt x="1191172" y="19046"/>
                </a:lnTo>
                <a:lnTo>
                  <a:pt x="1116085" y="8577"/>
                </a:lnTo>
                <a:lnTo>
                  <a:pt x="1038985" y="2172"/>
                </a:lnTo>
                <a:lnTo>
                  <a:pt x="960120" y="0"/>
                </a:ln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9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8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8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20" y="1312164"/>
                </a:lnTo>
                <a:lnTo>
                  <a:pt x="1038985" y="1309991"/>
                </a:lnTo>
                <a:lnTo>
                  <a:pt x="1116085" y="1303586"/>
                </a:lnTo>
                <a:lnTo>
                  <a:pt x="1191172" y="1293117"/>
                </a:lnTo>
                <a:lnTo>
                  <a:pt x="1263999" y="1278751"/>
                </a:lnTo>
                <a:lnTo>
                  <a:pt x="1334321" y="1260657"/>
                </a:lnTo>
                <a:lnTo>
                  <a:pt x="1401891" y="1239002"/>
                </a:lnTo>
                <a:lnTo>
                  <a:pt x="1466463" y="1213955"/>
                </a:lnTo>
                <a:lnTo>
                  <a:pt x="1527791" y="1185684"/>
                </a:lnTo>
                <a:lnTo>
                  <a:pt x="1585628" y="1154356"/>
                </a:lnTo>
                <a:lnTo>
                  <a:pt x="1639728" y="1120139"/>
                </a:lnTo>
                <a:lnTo>
                  <a:pt x="1689845" y="1083203"/>
                </a:lnTo>
                <a:lnTo>
                  <a:pt x="1735732" y="1043714"/>
                </a:lnTo>
                <a:lnTo>
                  <a:pt x="1777143" y="1001841"/>
                </a:lnTo>
                <a:lnTo>
                  <a:pt x="1813832" y="957751"/>
                </a:lnTo>
                <a:lnTo>
                  <a:pt x="1845552" y="911613"/>
                </a:lnTo>
                <a:lnTo>
                  <a:pt x="1872057" y="863595"/>
                </a:lnTo>
                <a:lnTo>
                  <a:pt x="1893101" y="813865"/>
                </a:lnTo>
                <a:lnTo>
                  <a:pt x="1908437" y="762591"/>
                </a:lnTo>
                <a:lnTo>
                  <a:pt x="1917819" y="709940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61177" y="2532126"/>
            <a:ext cx="1921510" cy="1312545"/>
          </a:xfrm>
          <a:custGeom>
            <a:avLst/>
            <a:gdLst/>
            <a:ahLst/>
            <a:cxnLst/>
            <a:rect l="l" t="t" r="r" b="b"/>
            <a:pathLst>
              <a:path w="1921509" h="1312545">
                <a:moveTo>
                  <a:pt x="960120" y="0"/>
                </a:move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9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8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8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20" y="1312164"/>
                </a:lnTo>
                <a:lnTo>
                  <a:pt x="1038985" y="1309991"/>
                </a:lnTo>
                <a:lnTo>
                  <a:pt x="1116085" y="1303586"/>
                </a:lnTo>
                <a:lnTo>
                  <a:pt x="1191172" y="1293117"/>
                </a:lnTo>
                <a:lnTo>
                  <a:pt x="1263999" y="1278751"/>
                </a:lnTo>
                <a:lnTo>
                  <a:pt x="1334321" y="1260657"/>
                </a:lnTo>
                <a:lnTo>
                  <a:pt x="1401891" y="1239002"/>
                </a:lnTo>
                <a:lnTo>
                  <a:pt x="1466463" y="1213955"/>
                </a:lnTo>
                <a:lnTo>
                  <a:pt x="1527791" y="1185684"/>
                </a:lnTo>
                <a:lnTo>
                  <a:pt x="1585628" y="1154356"/>
                </a:lnTo>
                <a:lnTo>
                  <a:pt x="1639728" y="1120139"/>
                </a:lnTo>
                <a:lnTo>
                  <a:pt x="1689845" y="1083203"/>
                </a:lnTo>
                <a:lnTo>
                  <a:pt x="1735732" y="1043714"/>
                </a:lnTo>
                <a:lnTo>
                  <a:pt x="1777143" y="1001841"/>
                </a:lnTo>
                <a:lnTo>
                  <a:pt x="1813832" y="957751"/>
                </a:lnTo>
                <a:lnTo>
                  <a:pt x="1845552" y="911613"/>
                </a:lnTo>
                <a:lnTo>
                  <a:pt x="1872057" y="863595"/>
                </a:lnTo>
                <a:lnTo>
                  <a:pt x="1893101" y="813865"/>
                </a:lnTo>
                <a:lnTo>
                  <a:pt x="1908437" y="762591"/>
                </a:lnTo>
                <a:lnTo>
                  <a:pt x="1917819" y="709940"/>
                </a:lnTo>
                <a:lnTo>
                  <a:pt x="1921002" y="656081"/>
                </a:lnTo>
                <a:lnTo>
                  <a:pt x="1917819" y="602223"/>
                </a:lnTo>
                <a:lnTo>
                  <a:pt x="1908437" y="549572"/>
                </a:lnTo>
                <a:lnTo>
                  <a:pt x="1893101" y="498298"/>
                </a:lnTo>
                <a:lnTo>
                  <a:pt x="1872057" y="448568"/>
                </a:lnTo>
                <a:lnTo>
                  <a:pt x="1845552" y="400550"/>
                </a:lnTo>
                <a:lnTo>
                  <a:pt x="1813832" y="354412"/>
                </a:lnTo>
                <a:lnTo>
                  <a:pt x="1777143" y="310322"/>
                </a:lnTo>
                <a:lnTo>
                  <a:pt x="1735732" y="268449"/>
                </a:lnTo>
                <a:lnTo>
                  <a:pt x="1689845" y="228960"/>
                </a:lnTo>
                <a:lnTo>
                  <a:pt x="1639728" y="192023"/>
                </a:lnTo>
                <a:lnTo>
                  <a:pt x="1585628" y="157807"/>
                </a:lnTo>
                <a:lnTo>
                  <a:pt x="1527791" y="126479"/>
                </a:lnTo>
                <a:lnTo>
                  <a:pt x="1466463" y="98208"/>
                </a:lnTo>
                <a:lnTo>
                  <a:pt x="1401891" y="73161"/>
                </a:lnTo>
                <a:lnTo>
                  <a:pt x="1334321" y="51506"/>
                </a:lnTo>
                <a:lnTo>
                  <a:pt x="1263999" y="33412"/>
                </a:lnTo>
                <a:lnTo>
                  <a:pt x="1191172" y="19046"/>
                </a:lnTo>
                <a:lnTo>
                  <a:pt x="1116085" y="8577"/>
                </a:lnTo>
                <a:lnTo>
                  <a:pt x="1038985" y="2172"/>
                </a:lnTo>
                <a:lnTo>
                  <a:pt x="9601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73451" y="276110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081" y="5340570"/>
            <a:ext cx="835533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可串行化调度一定是正确的并行调度，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但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正确的并行调度，却未必都是可 串行化的调度。为什么？。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并行调度的正确性是指内容上结果正确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，而可串行性是指形式上结果正 确性，便于操作</a:t>
            </a:r>
            <a:r>
              <a:rPr sz="1600" b="1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如右侧图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B=B-20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改为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B=B-0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则调度是正确的，但是不可串行化</a:t>
            </a:r>
            <a:r>
              <a:rPr sz="1600" b="1" dirty="0">
                <a:latin typeface="Arial" panose="020B0604020202020204"/>
                <a:cs typeface="Arial" panose="020B0604020202020204"/>
              </a:rPr>
              <a:t>)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可串行化的等效串行序列不一定唯一。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事务调度与可串行性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基本概念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7759" y="1728977"/>
            <a:ext cx="2590800" cy="35318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78109" y="1735073"/>
            <a:ext cx="2599181" cy="3524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89877" y="1728216"/>
            <a:ext cx="2606814" cy="354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9017" y="1209294"/>
            <a:ext cx="1466850" cy="650875"/>
          </a:xfrm>
          <a:custGeom>
            <a:avLst/>
            <a:gdLst/>
            <a:ahLst/>
            <a:cxnLst/>
            <a:rect l="l" t="t" r="r" b="b"/>
            <a:pathLst>
              <a:path w="1466850" h="650875">
                <a:moveTo>
                  <a:pt x="1466850" y="325373"/>
                </a:moveTo>
                <a:lnTo>
                  <a:pt x="1457248" y="272564"/>
                </a:lnTo>
                <a:lnTo>
                  <a:pt x="1429451" y="222479"/>
                </a:lnTo>
                <a:lnTo>
                  <a:pt x="1384965" y="175787"/>
                </a:lnTo>
                <a:lnTo>
                  <a:pt x="1325300" y="133154"/>
                </a:lnTo>
                <a:lnTo>
                  <a:pt x="1290247" y="113569"/>
                </a:lnTo>
                <a:lnTo>
                  <a:pt x="1251966" y="95249"/>
                </a:lnTo>
                <a:lnTo>
                  <a:pt x="1210643" y="78278"/>
                </a:lnTo>
                <a:lnTo>
                  <a:pt x="1166469" y="62740"/>
                </a:lnTo>
                <a:lnTo>
                  <a:pt x="1119632" y="48716"/>
                </a:lnTo>
                <a:lnTo>
                  <a:pt x="1070320" y="36292"/>
                </a:lnTo>
                <a:lnTo>
                  <a:pt x="1018722" y="25550"/>
                </a:lnTo>
                <a:lnTo>
                  <a:pt x="965027" y="16575"/>
                </a:lnTo>
                <a:lnTo>
                  <a:pt x="909423" y="9448"/>
                </a:lnTo>
                <a:lnTo>
                  <a:pt x="852098" y="4255"/>
                </a:lnTo>
                <a:lnTo>
                  <a:pt x="793242" y="1077"/>
                </a:lnTo>
                <a:lnTo>
                  <a:pt x="733044" y="0"/>
                </a:lnTo>
                <a:lnTo>
                  <a:pt x="672953" y="1077"/>
                </a:lnTo>
                <a:lnTo>
                  <a:pt x="614195" y="4255"/>
                </a:lnTo>
                <a:lnTo>
                  <a:pt x="556958" y="9448"/>
                </a:lnTo>
                <a:lnTo>
                  <a:pt x="501432" y="16575"/>
                </a:lnTo>
                <a:lnTo>
                  <a:pt x="447805" y="25550"/>
                </a:lnTo>
                <a:lnTo>
                  <a:pt x="396268" y="36292"/>
                </a:lnTo>
                <a:lnTo>
                  <a:pt x="347008" y="48716"/>
                </a:lnTo>
                <a:lnTo>
                  <a:pt x="300215" y="62740"/>
                </a:lnTo>
                <a:lnTo>
                  <a:pt x="256079" y="78278"/>
                </a:lnTo>
                <a:lnTo>
                  <a:pt x="214788" y="95250"/>
                </a:lnTo>
                <a:lnTo>
                  <a:pt x="176532" y="113569"/>
                </a:lnTo>
                <a:lnTo>
                  <a:pt x="141500" y="133154"/>
                </a:lnTo>
                <a:lnTo>
                  <a:pt x="81863" y="175787"/>
                </a:lnTo>
                <a:lnTo>
                  <a:pt x="37392" y="222479"/>
                </a:lnTo>
                <a:lnTo>
                  <a:pt x="9600" y="272564"/>
                </a:lnTo>
                <a:lnTo>
                  <a:pt x="0" y="325374"/>
                </a:lnTo>
                <a:lnTo>
                  <a:pt x="2431" y="352077"/>
                </a:lnTo>
                <a:lnTo>
                  <a:pt x="21317" y="403608"/>
                </a:lnTo>
                <a:lnTo>
                  <a:pt x="57638" y="452080"/>
                </a:lnTo>
                <a:lnTo>
                  <a:pt x="109881" y="496826"/>
                </a:lnTo>
                <a:lnTo>
                  <a:pt x="129540" y="509737"/>
                </a:lnTo>
                <a:lnTo>
                  <a:pt x="129539" y="325374"/>
                </a:lnTo>
                <a:lnTo>
                  <a:pt x="131542" y="303422"/>
                </a:lnTo>
                <a:lnTo>
                  <a:pt x="147097" y="261063"/>
                </a:lnTo>
                <a:lnTo>
                  <a:pt x="177010" y="221218"/>
                </a:lnTo>
                <a:lnTo>
                  <a:pt x="220033" y="184436"/>
                </a:lnTo>
                <a:lnTo>
                  <a:pt x="274918" y="151266"/>
                </a:lnTo>
                <a:lnTo>
                  <a:pt x="340417" y="122257"/>
                </a:lnTo>
                <a:lnTo>
                  <a:pt x="376757" y="109484"/>
                </a:lnTo>
                <a:lnTo>
                  <a:pt x="415282" y="97957"/>
                </a:lnTo>
                <a:lnTo>
                  <a:pt x="455836" y="87744"/>
                </a:lnTo>
                <a:lnTo>
                  <a:pt x="498264" y="78914"/>
                </a:lnTo>
                <a:lnTo>
                  <a:pt x="542409" y="71536"/>
                </a:lnTo>
                <a:lnTo>
                  <a:pt x="588116" y="65678"/>
                </a:lnTo>
                <a:lnTo>
                  <a:pt x="635228" y="61409"/>
                </a:lnTo>
                <a:lnTo>
                  <a:pt x="683589" y="58797"/>
                </a:lnTo>
                <a:lnTo>
                  <a:pt x="733044" y="57912"/>
                </a:lnTo>
                <a:lnTo>
                  <a:pt x="782601" y="58797"/>
                </a:lnTo>
                <a:lnTo>
                  <a:pt x="831044" y="61409"/>
                </a:lnTo>
                <a:lnTo>
                  <a:pt x="878219" y="65678"/>
                </a:lnTo>
                <a:lnTo>
                  <a:pt x="923970" y="71536"/>
                </a:lnTo>
                <a:lnTo>
                  <a:pt x="968144" y="78914"/>
                </a:lnTo>
                <a:lnTo>
                  <a:pt x="1010587" y="87744"/>
                </a:lnTo>
                <a:lnTo>
                  <a:pt x="1051143" y="97957"/>
                </a:lnTo>
                <a:lnTo>
                  <a:pt x="1089659" y="109484"/>
                </a:lnTo>
                <a:lnTo>
                  <a:pt x="1125981" y="122257"/>
                </a:lnTo>
                <a:lnTo>
                  <a:pt x="1191424" y="151266"/>
                </a:lnTo>
                <a:lnTo>
                  <a:pt x="1246236" y="184436"/>
                </a:lnTo>
                <a:lnTo>
                  <a:pt x="1289184" y="221218"/>
                </a:lnTo>
                <a:lnTo>
                  <a:pt x="1319034" y="261063"/>
                </a:lnTo>
                <a:lnTo>
                  <a:pt x="1334550" y="303422"/>
                </a:lnTo>
                <a:lnTo>
                  <a:pt x="1336548" y="325373"/>
                </a:lnTo>
                <a:lnTo>
                  <a:pt x="1336548" y="510209"/>
                </a:lnTo>
                <a:lnTo>
                  <a:pt x="1356936" y="496826"/>
                </a:lnTo>
                <a:lnTo>
                  <a:pt x="1409199" y="452080"/>
                </a:lnTo>
                <a:lnTo>
                  <a:pt x="1445530" y="403608"/>
                </a:lnTo>
                <a:lnTo>
                  <a:pt x="1464418" y="352077"/>
                </a:lnTo>
                <a:lnTo>
                  <a:pt x="1466850" y="325373"/>
                </a:lnTo>
                <a:close/>
              </a:path>
              <a:path w="1466850" h="650875">
                <a:moveTo>
                  <a:pt x="1336548" y="510209"/>
                </a:moveTo>
                <a:lnTo>
                  <a:pt x="1336548" y="325373"/>
                </a:lnTo>
                <a:lnTo>
                  <a:pt x="1334550" y="347330"/>
                </a:lnTo>
                <a:lnTo>
                  <a:pt x="1328661" y="368806"/>
                </a:lnTo>
                <a:lnTo>
                  <a:pt x="1305824" y="410035"/>
                </a:lnTo>
                <a:lnTo>
                  <a:pt x="1269271" y="448502"/>
                </a:lnTo>
                <a:lnTo>
                  <a:pt x="1220236" y="483650"/>
                </a:lnTo>
                <a:lnTo>
                  <a:pt x="1159954" y="514921"/>
                </a:lnTo>
                <a:lnTo>
                  <a:pt x="1089660" y="541757"/>
                </a:lnTo>
                <a:lnTo>
                  <a:pt x="1051143" y="553338"/>
                </a:lnTo>
                <a:lnTo>
                  <a:pt x="1010587" y="563601"/>
                </a:lnTo>
                <a:lnTo>
                  <a:pt x="968144" y="572476"/>
                </a:lnTo>
                <a:lnTo>
                  <a:pt x="923970" y="579894"/>
                </a:lnTo>
                <a:lnTo>
                  <a:pt x="878219" y="585785"/>
                </a:lnTo>
                <a:lnTo>
                  <a:pt x="831044" y="590079"/>
                </a:lnTo>
                <a:lnTo>
                  <a:pt x="782601" y="592706"/>
                </a:lnTo>
                <a:lnTo>
                  <a:pt x="733044" y="593598"/>
                </a:lnTo>
                <a:lnTo>
                  <a:pt x="683589" y="592706"/>
                </a:lnTo>
                <a:lnTo>
                  <a:pt x="635228" y="590079"/>
                </a:lnTo>
                <a:lnTo>
                  <a:pt x="588116" y="585785"/>
                </a:lnTo>
                <a:lnTo>
                  <a:pt x="542409" y="579894"/>
                </a:lnTo>
                <a:lnTo>
                  <a:pt x="498264" y="572476"/>
                </a:lnTo>
                <a:lnTo>
                  <a:pt x="455836" y="563601"/>
                </a:lnTo>
                <a:lnTo>
                  <a:pt x="415282" y="553338"/>
                </a:lnTo>
                <a:lnTo>
                  <a:pt x="376757" y="541757"/>
                </a:lnTo>
                <a:lnTo>
                  <a:pt x="340417" y="528928"/>
                </a:lnTo>
                <a:lnTo>
                  <a:pt x="274918" y="499805"/>
                </a:lnTo>
                <a:lnTo>
                  <a:pt x="220033" y="466526"/>
                </a:lnTo>
                <a:lnTo>
                  <a:pt x="177010" y="429648"/>
                </a:lnTo>
                <a:lnTo>
                  <a:pt x="147097" y="389731"/>
                </a:lnTo>
                <a:lnTo>
                  <a:pt x="131542" y="347330"/>
                </a:lnTo>
                <a:lnTo>
                  <a:pt x="129539" y="325374"/>
                </a:lnTo>
                <a:lnTo>
                  <a:pt x="129540" y="509737"/>
                </a:lnTo>
                <a:lnTo>
                  <a:pt x="176532" y="537178"/>
                </a:lnTo>
                <a:lnTo>
                  <a:pt x="214788" y="555498"/>
                </a:lnTo>
                <a:lnTo>
                  <a:pt x="256079" y="572469"/>
                </a:lnTo>
                <a:lnTo>
                  <a:pt x="300215" y="588007"/>
                </a:lnTo>
                <a:lnTo>
                  <a:pt x="347008" y="602031"/>
                </a:lnTo>
                <a:lnTo>
                  <a:pt x="396268" y="614455"/>
                </a:lnTo>
                <a:lnTo>
                  <a:pt x="447805" y="625197"/>
                </a:lnTo>
                <a:lnTo>
                  <a:pt x="501432" y="634172"/>
                </a:lnTo>
                <a:lnTo>
                  <a:pt x="556958" y="641299"/>
                </a:lnTo>
                <a:lnTo>
                  <a:pt x="614195" y="646492"/>
                </a:lnTo>
                <a:lnTo>
                  <a:pt x="672953" y="649670"/>
                </a:lnTo>
                <a:lnTo>
                  <a:pt x="733044" y="650748"/>
                </a:lnTo>
                <a:lnTo>
                  <a:pt x="793242" y="649670"/>
                </a:lnTo>
                <a:lnTo>
                  <a:pt x="852098" y="646492"/>
                </a:lnTo>
                <a:lnTo>
                  <a:pt x="909423" y="641299"/>
                </a:lnTo>
                <a:lnTo>
                  <a:pt x="965027" y="634172"/>
                </a:lnTo>
                <a:lnTo>
                  <a:pt x="1018722" y="625197"/>
                </a:lnTo>
                <a:lnTo>
                  <a:pt x="1070320" y="614455"/>
                </a:lnTo>
                <a:lnTo>
                  <a:pt x="1119632" y="602031"/>
                </a:lnTo>
                <a:lnTo>
                  <a:pt x="1166469" y="588007"/>
                </a:lnTo>
                <a:lnTo>
                  <a:pt x="1210643" y="572469"/>
                </a:lnTo>
                <a:lnTo>
                  <a:pt x="1251966" y="555497"/>
                </a:lnTo>
                <a:lnTo>
                  <a:pt x="1290247" y="537178"/>
                </a:lnTo>
                <a:lnTo>
                  <a:pt x="1325300" y="517593"/>
                </a:lnTo>
                <a:lnTo>
                  <a:pt x="1336548" y="51020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0937" y="1261872"/>
            <a:ext cx="1222375" cy="544195"/>
          </a:xfrm>
          <a:custGeom>
            <a:avLst/>
            <a:gdLst/>
            <a:ahLst/>
            <a:cxnLst/>
            <a:rect l="l" t="t" r="r" b="b"/>
            <a:pathLst>
              <a:path w="1222375" h="544194">
                <a:moveTo>
                  <a:pt x="1222248" y="272034"/>
                </a:moveTo>
                <a:lnTo>
                  <a:pt x="1214250" y="227939"/>
                </a:lnTo>
                <a:lnTo>
                  <a:pt x="1191097" y="186098"/>
                </a:lnTo>
                <a:lnTo>
                  <a:pt x="1154045" y="147074"/>
                </a:lnTo>
                <a:lnTo>
                  <a:pt x="1104351" y="111428"/>
                </a:lnTo>
                <a:lnTo>
                  <a:pt x="1043273" y="79724"/>
                </a:lnTo>
                <a:lnTo>
                  <a:pt x="972068" y="52523"/>
                </a:lnTo>
                <a:lnTo>
                  <a:pt x="933060" y="40787"/>
                </a:lnTo>
                <a:lnTo>
                  <a:pt x="891993" y="30387"/>
                </a:lnTo>
                <a:lnTo>
                  <a:pt x="849022" y="21395"/>
                </a:lnTo>
                <a:lnTo>
                  <a:pt x="804306" y="13880"/>
                </a:lnTo>
                <a:lnTo>
                  <a:pt x="758000" y="7913"/>
                </a:lnTo>
                <a:lnTo>
                  <a:pt x="710264" y="3563"/>
                </a:lnTo>
                <a:lnTo>
                  <a:pt x="661252" y="902"/>
                </a:lnTo>
                <a:lnTo>
                  <a:pt x="611124" y="0"/>
                </a:lnTo>
                <a:lnTo>
                  <a:pt x="560995" y="902"/>
                </a:lnTo>
                <a:lnTo>
                  <a:pt x="511983" y="3563"/>
                </a:lnTo>
                <a:lnTo>
                  <a:pt x="464247" y="7913"/>
                </a:lnTo>
                <a:lnTo>
                  <a:pt x="417941" y="13880"/>
                </a:lnTo>
                <a:lnTo>
                  <a:pt x="373225" y="21395"/>
                </a:lnTo>
                <a:lnTo>
                  <a:pt x="330254" y="30387"/>
                </a:lnTo>
                <a:lnTo>
                  <a:pt x="289187" y="40787"/>
                </a:lnTo>
                <a:lnTo>
                  <a:pt x="250179" y="52523"/>
                </a:lnTo>
                <a:lnTo>
                  <a:pt x="213390" y="65525"/>
                </a:lnTo>
                <a:lnTo>
                  <a:pt x="147091" y="95048"/>
                </a:lnTo>
                <a:lnTo>
                  <a:pt x="91548" y="128794"/>
                </a:lnTo>
                <a:lnTo>
                  <a:pt x="48017" y="166199"/>
                </a:lnTo>
                <a:lnTo>
                  <a:pt x="17757" y="206702"/>
                </a:lnTo>
                <a:lnTo>
                  <a:pt x="2025" y="249740"/>
                </a:lnTo>
                <a:lnTo>
                  <a:pt x="0" y="272034"/>
                </a:lnTo>
                <a:lnTo>
                  <a:pt x="2025" y="294431"/>
                </a:lnTo>
                <a:lnTo>
                  <a:pt x="17757" y="337613"/>
                </a:lnTo>
                <a:lnTo>
                  <a:pt x="48017" y="378190"/>
                </a:lnTo>
                <a:lnTo>
                  <a:pt x="91548" y="415611"/>
                </a:lnTo>
                <a:lnTo>
                  <a:pt x="147091" y="449330"/>
                </a:lnTo>
                <a:lnTo>
                  <a:pt x="213390" y="478796"/>
                </a:lnTo>
                <a:lnTo>
                  <a:pt x="250179" y="491764"/>
                </a:lnTo>
                <a:lnTo>
                  <a:pt x="289187" y="503462"/>
                </a:lnTo>
                <a:lnTo>
                  <a:pt x="330254" y="513824"/>
                </a:lnTo>
                <a:lnTo>
                  <a:pt x="373225" y="522779"/>
                </a:lnTo>
                <a:lnTo>
                  <a:pt x="417941" y="530260"/>
                </a:lnTo>
                <a:lnTo>
                  <a:pt x="464247" y="536198"/>
                </a:lnTo>
                <a:lnTo>
                  <a:pt x="511983" y="540524"/>
                </a:lnTo>
                <a:lnTo>
                  <a:pt x="560995" y="543170"/>
                </a:lnTo>
                <a:lnTo>
                  <a:pt x="611124" y="544068"/>
                </a:lnTo>
                <a:lnTo>
                  <a:pt x="661252" y="543170"/>
                </a:lnTo>
                <a:lnTo>
                  <a:pt x="710264" y="540524"/>
                </a:lnTo>
                <a:lnTo>
                  <a:pt x="758000" y="536198"/>
                </a:lnTo>
                <a:lnTo>
                  <a:pt x="804306" y="530260"/>
                </a:lnTo>
                <a:lnTo>
                  <a:pt x="849022" y="522779"/>
                </a:lnTo>
                <a:lnTo>
                  <a:pt x="891993" y="513824"/>
                </a:lnTo>
                <a:lnTo>
                  <a:pt x="933060" y="503462"/>
                </a:lnTo>
                <a:lnTo>
                  <a:pt x="972068" y="491764"/>
                </a:lnTo>
                <a:lnTo>
                  <a:pt x="1008857" y="478796"/>
                </a:lnTo>
                <a:lnTo>
                  <a:pt x="1075156" y="449330"/>
                </a:lnTo>
                <a:lnTo>
                  <a:pt x="1130699" y="415611"/>
                </a:lnTo>
                <a:lnTo>
                  <a:pt x="1174230" y="378190"/>
                </a:lnTo>
                <a:lnTo>
                  <a:pt x="1204490" y="337613"/>
                </a:lnTo>
                <a:lnTo>
                  <a:pt x="1220222" y="294431"/>
                </a:lnTo>
                <a:lnTo>
                  <a:pt x="1222248" y="27203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0937" y="1261872"/>
            <a:ext cx="1222375" cy="544195"/>
          </a:xfrm>
          <a:custGeom>
            <a:avLst/>
            <a:gdLst/>
            <a:ahLst/>
            <a:cxnLst/>
            <a:rect l="l" t="t" r="r" b="b"/>
            <a:pathLst>
              <a:path w="1222375" h="544194">
                <a:moveTo>
                  <a:pt x="611124" y="0"/>
                </a:moveTo>
                <a:lnTo>
                  <a:pt x="560995" y="902"/>
                </a:lnTo>
                <a:lnTo>
                  <a:pt x="511983" y="3563"/>
                </a:lnTo>
                <a:lnTo>
                  <a:pt x="464247" y="7913"/>
                </a:lnTo>
                <a:lnTo>
                  <a:pt x="417941" y="13880"/>
                </a:lnTo>
                <a:lnTo>
                  <a:pt x="373225" y="21395"/>
                </a:lnTo>
                <a:lnTo>
                  <a:pt x="330254" y="30387"/>
                </a:lnTo>
                <a:lnTo>
                  <a:pt x="289187" y="40787"/>
                </a:lnTo>
                <a:lnTo>
                  <a:pt x="250179" y="52523"/>
                </a:lnTo>
                <a:lnTo>
                  <a:pt x="213390" y="65525"/>
                </a:lnTo>
                <a:lnTo>
                  <a:pt x="147091" y="95048"/>
                </a:lnTo>
                <a:lnTo>
                  <a:pt x="91548" y="128794"/>
                </a:lnTo>
                <a:lnTo>
                  <a:pt x="48017" y="166199"/>
                </a:lnTo>
                <a:lnTo>
                  <a:pt x="17757" y="206702"/>
                </a:lnTo>
                <a:lnTo>
                  <a:pt x="2025" y="249740"/>
                </a:lnTo>
                <a:lnTo>
                  <a:pt x="0" y="272034"/>
                </a:lnTo>
                <a:lnTo>
                  <a:pt x="2025" y="294431"/>
                </a:lnTo>
                <a:lnTo>
                  <a:pt x="17757" y="337613"/>
                </a:lnTo>
                <a:lnTo>
                  <a:pt x="48017" y="378190"/>
                </a:lnTo>
                <a:lnTo>
                  <a:pt x="91548" y="415611"/>
                </a:lnTo>
                <a:lnTo>
                  <a:pt x="147091" y="449330"/>
                </a:lnTo>
                <a:lnTo>
                  <a:pt x="213390" y="478796"/>
                </a:lnTo>
                <a:lnTo>
                  <a:pt x="250179" y="491764"/>
                </a:lnTo>
                <a:lnTo>
                  <a:pt x="289187" y="503462"/>
                </a:lnTo>
                <a:lnTo>
                  <a:pt x="330254" y="513824"/>
                </a:lnTo>
                <a:lnTo>
                  <a:pt x="373225" y="522779"/>
                </a:lnTo>
                <a:lnTo>
                  <a:pt x="417941" y="530260"/>
                </a:lnTo>
                <a:lnTo>
                  <a:pt x="464247" y="536198"/>
                </a:lnTo>
                <a:lnTo>
                  <a:pt x="511983" y="540524"/>
                </a:lnTo>
                <a:lnTo>
                  <a:pt x="560995" y="543170"/>
                </a:lnTo>
                <a:lnTo>
                  <a:pt x="611124" y="544068"/>
                </a:lnTo>
                <a:lnTo>
                  <a:pt x="661252" y="543170"/>
                </a:lnTo>
                <a:lnTo>
                  <a:pt x="710264" y="540524"/>
                </a:lnTo>
                <a:lnTo>
                  <a:pt x="758000" y="536198"/>
                </a:lnTo>
                <a:lnTo>
                  <a:pt x="804306" y="530260"/>
                </a:lnTo>
                <a:lnTo>
                  <a:pt x="849022" y="522779"/>
                </a:lnTo>
                <a:lnTo>
                  <a:pt x="891993" y="513824"/>
                </a:lnTo>
                <a:lnTo>
                  <a:pt x="933060" y="503462"/>
                </a:lnTo>
                <a:lnTo>
                  <a:pt x="972068" y="491764"/>
                </a:lnTo>
                <a:lnTo>
                  <a:pt x="1008857" y="478796"/>
                </a:lnTo>
                <a:lnTo>
                  <a:pt x="1075156" y="449330"/>
                </a:lnTo>
                <a:lnTo>
                  <a:pt x="1130699" y="415611"/>
                </a:lnTo>
                <a:lnTo>
                  <a:pt x="1174230" y="378190"/>
                </a:lnTo>
                <a:lnTo>
                  <a:pt x="1204490" y="337613"/>
                </a:lnTo>
                <a:lnTo>
                  <a:pt x="1220222" y="294431"/>
                </a:lnTo>
                <a:lnTo>
                  <a:pt x="1222248" y="272034"/>
                </a:lnTo>
                <a:lnTo>
                  <a:pt x="1220222" y="249740"/>
                </a:lnTo>
                <a:lnTo>
                  <a:pt x="1204490" y="206702"/>
                </a:lnTo>
                <a:lnTo>
                  <a:pt x="1174230" y="166199"/>
                </a:lnTo>
                <a:lnTo>
                  <a:pt x="1130699" y="128794"/>
                </a:lnTo>
                <a:lnTo>
                  <a:pt x="1075156" y="95048"/>
                </a:lnTo>
                <a:lnTo>
                  <a:pt x="1008857" y="65525"/>
                </a:lnTo>
                <a:lnTo>
                  <a:pt x="972068" y="52523"/>
                </a:lnTo>
                <a:lnTo>
                  <a:pt x="933060" y="40787"/>
                </a:lnTo>
                <a:lnTo>
                  <a:pt x="891993" y="30387"/>
                </a:lnTo>
                <a:lnTo>
                  <a:pt x="849022" y="21395"/>
                </a:lnTo>
                <a:lnTo>
                  <a:pt x="804306" y="13880"/>
                </a:lnTo>
                <a:lnTo>
                  <a:pt x="758000" y="7913"/>
                </a:lnTo>
                <a:lnTo>
                  <a:pt x="710264" y="3563"/>
                </a:lnTo>
                <a:lnTo>
                  <a:pt x="661252" y="902"/>
                </a:lnTo>
                <a:lnTo>
                  <a:pt x="6111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10339" y="1401597"/>
            <a:ext cx="1041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串行调度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0943" y="1209294"/>
            <a:ext cx="2424430" cy="650875"/>
          </a:xfrm>
          <a:custGeom>
            <a:avLst/>
            <a:gdLst/>
            <a:ahLst/>
            <a:cxnLst/>
            <a:rect l="l" t="t" r="r" b="b"/>
            <a:pathLst>
              <a:path w="2424429" h="650875">
                <a:moveTo>
                  <a:pt x="2423922" y="325373"/>
                </a:moveTo>
                <a:lnTo>
                  <a:pt x="2408060" y="272564"/>
                </a:lnTo>
                <a:lnTo>
                  <a:pt x="2362139" y="222479"/>
                </a:lnTo>
                <a:lnTo>
                  <a:pt x="2328683" y="198667"/>
                </a:lnTo>
                <a:lnTo>
                  <a:pt x="2288647" y="175787"/>
                </a:lnTo>
                <a:lnTo>
                  <a:pt x="2242342" y="153921"/>
                </a:lnTo>
                <a:lnTo>
                  <a:pt x="2190079" y="133154"/>
                </a:lnTo>
                <a:lnTo>
                  <a:pt x="2132169" y="113569"/>
                </a:lnTo>
                <a:lnTo>
                  <a:pt x="2068925" y="95249"/>
                </a:lnTo>
                <a:lnTo>
                  <a:pt x="2000657" y="78278"/>
                </a:lnTo>
                <a:lnTo>
                  <a:pt x="1927677" y="62740"/>
                </a:lnTo>
                <a:lnTo>
                  <a:pt x="1850296" y="48716"/>
                </a:lnTo>
                <a:lnTo>
                  <a:pt x="1768826" y="36292"/>
                </a:lnTo>
                <a:lnTo>
                  <a:pt x="1683579" y="25550"/>
                </a:lnTo>
                <a:lnTo>
                  <a:pt x="1594866" y="16575"/>
                </a:lnTo>
                <a:lnTo>
                  <a:pt x="1502997" y="9448"/>
                </a:lnTo>
                <a:lnTo>
                  <a:pt x="1408286" y="4255"/>
                </a:lnTo>
                <a:lnTo>
                  <a:pt x="1311043" y="1077"/>
                </a:lnTo>
                <a:lnTo>
                  <a:pt x="1211580" y="0"/>
                </a:lnTo>
                <a:lnTo>
                  <a:pt x="1112225" y="1077"/>
                </a:lnTo>
                <a:lnTo>
                  <a:pt x="1015080" y="4255"/>
                </a:lnTo>
                <a:lnTo>
                  <a:pt x="920456" y="9448"/>
                </a:lnTo>
                <a:lnTo>
                  <a:pt x="828665" y="16575"/>
                </a:lnTo>
                <a:lnTo>
                  <a:pt x="740021" y="25550"/>
                </a:lnTo>
                <a:lnTo>
                  <a:pt x="654833" y="36292"/>
                </a:lnTo>
                <a:lnTo>
                  <a:pt x="573416" y="48716"/>
                </a:lnTo>
                <a:lnTo>
                  <a:pt x="496080" y="62740"/>
                </a:lnTo>
                <a:lnTo>
                  <a:pt x="423138" y="78278"/>
                </a:lnTo>
                <a:lnTo>
                  <a:pt x="354901" y="95250"/>
                </a:lnTo>
                <a:lnTo>
                  <a:pt x="291682" y="113569"/>
                </a:lnTo>
                <a:lnTo>
                  <a:pt x="233793" y="133154"/>
                </a:lnTo>
                <a:lnTo>
                  <a:pt x="181546" y="153921"/>
                </a:lnTo>
                <a:lnTo>
                  <a:pt x="135253" y="175787"/>
                </a:lnTo>
                <a:lnTo>
                  <a:pt x="95226" y="198667"/>
                </a:lnTo>
                <a:lnTo>
                  <a:pt x="61776" y="222479"/>
                </a:lnTo>
                <a:lnTo>
                  <a:pt x="15860" y="272564"/>
                </a:lnTo>
                <a:lnTo>
                  <a:pt x="0" y="325374"/>
                </a:lnTo>
                <a:lnTo>
                  <a:pt x="4017" y="352077"/>
                </a:lnTo>
                <a:lnTo>
                  <a:pt x="35217" y="403608"/>
                </a:lnTo>
                <a:lnTo>
                  <a:pt x="95226" y="452080"/>
                </a:lnTo>
                <a:lnTo>
                  <a:pt x="135253" y="474960"/>
                </a:lnTo>
                <a:lnTo>
                  <a:pt x="181546" y="496826"/>
                </a:lnTo>
                <a:lnTo>
                  <a:pt x="214884" y="510076"/>
                </a:lnTo>
                <a:lnTo>
                  <a:pt x="214884" y="325374"/>
                </a:lnTo>
                <a:lnTo>
                  <a:pt x="218184" y="303422"/>
                </a:lnTo>
                <a:lnTo>
                  <a:pt x="243823" y="261063"/>
                </a:lnTo>
                <a:lnTo>
                  <a:pt x="293143" y="221218"/>
                </a:lnTo>
                <a:lnTo>
                  <a:pt x="364100" y="184436"/>
                </a:lnTo>
                <a:lnTo>
                  <a:pt x="407054" y="167365"/>
                </a:lnTo>
                <a:lnTo>
                  <a:pt x="454650" y="151266"/>
                </a:lnTo>
                <a:lnTo>
                  <a:pt x="506634" y="136207"/>
                </a:lnTo>
                <a:lnTo>
                  <a:pt x="562750" y="122257"/>
                </a:lnTo>
                <a:lnTo>
                  <a:pt x="622742" y="109484"/>
                </a:lnTo>
                <a:lnTo>
                  <a:pt x="686356" y="97957"/>
                </a:lnTo>
                <a:lnTo>
                  <a:pt x="753335" y="87744"/>
                </a:lnTo>
                <a:lnTo>
                  <a:pt x="823424" y="78914"/>
                </a:lnTo>
                <a:lnTo>
                  <a:pt x="896368" y="71536"/>
                </a:lnTo>
                <a:lnTo>
                  <a:pt x="971910" y="65678"/>
                </a:lnTo>
                <a:lnTo>
                  <a:pt x="1049797" y="61409"/>
                </a:lnTo>
                <a:lnTo>
                  <a:pt x="1129772" y="58797"/>
                </a:lnTo>
                <a:lnTo>
                  <a:pt x="1211580" y="57911"/>
                </a:lnTo>
                <a:lnTo>
                  <a:pt x="1293393" y="58797"/>
                </a:lnTo>
                <a:lnTo>
                  <a:pt x="1373383" y="61409"/>
                </a:lnTo>
                <a:lnTo>
                  <a:pt x="1451295" y="65678"/>
                </a:lnTo>
                <a:lnTo>
                  <a:pt x="1526871" y="71536"/>
                </a:lnTo>
                <a:lnTo>
                  <a:pt x="1599854" y="78914"/>
                </a:lnTo>
                <a:lnTo>
                  <a:pt x="1669989" y="87744"/>
                </a:lnTo>
                <a:lnTo>
                  <a:pt x="1737018" y="97957"/>
                </a:lnTo>
                <a:lnTo>
                  <a:pt x="1800685" y="109484"/>
                </a:lnTo>
                <a:lnTo>
                  <a:pt x="1860733" y="122257"/>
                </a:lnTo>
                <a:lnTo>
                  <a:pt x="1916906" y="136207"/>
                </a:lnTo>
                <a:lnTo>
                  <a:pt x="1968947" y="151266"/>
                </a:lnTo>
                <a:lnTo>
                  <a:pt x="2016599" y="167365"/>
                </a:lnTo>
                <a:lnTo>
                  <a:pt x="2059606" y="184436"/>
                </a:lnTo>
                <a:lnTo>
                  <a:pt x="2097712" y="202410"/>
                </a:lnTo>
                <a:lnTo>
                  <a:pt x="2158191" y="240791"/>
                </a:lnTo>
                <a:lnTo>
                  <a:pt x="2195984" y="281962"/>
                </a:lnTo>
                <a:lnTo>
                  <a:pt x="2209038" y="325373"/>
                </a:lnTo>
                <a:lnTo>
                  <a:pt x="2209038" y="510059"/>
                </a:lnTo>
                <a:lnTo>
                  <a:pt x="2242342" y="496826"/>
                </a:lnTo>
                <a:lnTo>
                  <a:pt x="2288647" y="474960"/>
                </a:lnTo>
                <a:lnTo>
                  <a:pt x="2328683" y="452080"/>
                </a:lnTo>
                <a:lnTo>
                  <a:pt x="2362139" y="428268"/>
                </a:lnTo>
                <a:lnTo>
                  <a:pt x="2408060" y="378183"/>
                </a:lnTo>
                <a:lnTo>
                  <a:pt x="2419904" y="352077"/>
                </a:lnTo>
                <a:lnTo>
                  <a:pt x="2423922" y="325373"/>
                </a:lnTo>
                <a:close/>
              </a:path>
              <a:path w="2424429" h="650875">
                <a:moveTo>
                  <a:pt x="2209038" y="510059"/>
                </a:moveTo>
                <a:lnTo>
                  <a:pt x="2209038" y="325373"/>
                </a:lnTo>
                <a:lnTo>
                  <a:pt x="2205731" y="347330"/>
                </a:lnTo>
                <a:lnTo>
                  <a:pt x="2195984" y="368806"/>
                </a:lnTo>
                <a:lnTo>
                  <a:pt x="2158191" y="410035"/>
                </a:lnTo>
                <a:lnTo>
                  <a:pt x="2097712" y="448502"/>
                </a:lnTo>
                <a:lnTo>
                  <a:pt x="2059606" y="466526"/>
                </a:lnTo>
                <a:lnTo>
                  <a:pt x="2016599" y="483650"/>
                </a:lnTo>
                <a:lnTo>
                  <a:pt x="1968947" y="499805"/>
                </a:lnTo>
                <a:lnTo>
                  <a:pt x="1916906" y="514921"/>
                </a:lnTo>
                <a:lnTo>
                  <a:pt x="1860733" y="528928"/>
                </a:lnTo>
                <a:lnTo>
                  <a:pt x="1800685" y="541757"/>
                </a:lnTo>
                <a:lnTo>
                  <a:pt x="1737018" y="553338"/>
                </a:lnTo>
                <a:lnTo>
                  <a:pt x="1669989" y="563601"/>
                </a:lnTo>
                <a:lnTo>
                  <a:pt x="1599854" y="572476"/>
                </a:lnTo>
                <a:lnTo>
                  <a:pt x="1526871" y="579894"/>
                </a:lnTo>
                <a:lnTo>
                  <a:pt x="1451295" y="585785"/>
                </a:lnTo>
                <a:lnTo>
                  <a:pt x="1373383" y="590079"/>
                </a:lnTo>
                <a:lnTo>
                  <a:pt x="1293393" y="592706"/>
                </a:lnTo>
                <a:lnTo>
                  <a:pt x="1211580" y="593597"/>
                </a:lnTo>
                <a:lnTo>
                  <a:pt x="1129772" y="592706"/>
                </a:lnTo>
                <a:lnTo>
                  <a:pt x="1049797" y="590079"/>
                </a:lnTo>
                <a:lnTo>
                  <a:pt x="971910" y="585785"/>
                </a:lnTo>
                <a:lnTo>
                  <a:pt x="896368" y="579894"/>
                </a:lnTo>
                <a:lnTo>
                  <a:pt x="823424" y="572476"/>
                </a:lnTo>
                <a:lnTo>
                  <a:pt x="753335" y="563601"/>
                </a:lnTo>
                <a:lnTo>
                  <a:pt x="686356" y="553338"/>
                </a:lnTo>
                <a:lnTo>
                  <a:pt x="622742" y="541757"/>
                </a:lnTo>
                <a:lnTo>
                  <a:pt x="562750" y="528928"/>
                </a:lnTo>
                <a:lnTo>
                  <a:pt x="506634" y="514921"/>
                </a:lnTo>
                <a:lnTo>
                  <a:pt x="454650" y="499805"/>
                </a:lnTo>
                <a:lnTo>
                  <a:pt x="407054" y="483650"/>
                </a:lnTo>
                <a:lnTo>
                  <a:pt x="364100" y="466526"/>
                </a:lnTo>
                <a:lnTo>
                  <a:pt x="326045" y="448502"/>
                </a:lnTo>
                <a:lnTo>
                  <a:pt x="265651" y="410035"/>
                </a:lnTo>
                <a:lnTo>
                  <a:pt x="227916" y="368806"/>
                </a:lnTo>
                <a:lnTo>
                  <a:pt x="214884" y="325374"/>
                </a:lnTo>
                <a:lnTo>
                  <a:pt x="214884" y="510076"/>
                </a:lnTo>
                <a:lnTo>
                  <a:pt x="291682" y="537178"/>
                </a:lnTo>
                <a:lnTo>
                  <a:pt x="354901" y="555498"/>
                </a:lnTo>
                <a:lnTo>
                  <a:pt x="423138" y="572469"/>
                </a:lnTo>
                <a:lnTo>
                  <a:pt x="496080" y="588007"/>
                </a:lnTo>
                <a:lnTo>
                  <a:pt x="573416" y="602031"/>
                </a:lnTo>
                <a:lnTo>
                  <a:pt x="654833" y="614455"/>
                </a:lnTo>
                <a:lnTo>
                  <a:pt x="740021" y="625197"/>
                </a:lnTo>
                <a:lnTo>
                  <a:pt x="828665" y="634172"/>
                </a:lnTo>
                <a:lnTo>
                  <a:pt x="920456" y="641299"/>
                </a:lnTo>
                <a:lnTo>
                  <a:pt x="1015080" y="646492"/>
                </a:lnTo>
                <a:lnTo>
                  <a:pt x="1112225" y="649670"/>
                </a:lnTo>
                <a:lnTo>
                  <a:pt x="1211580" y="650747"/>
                </a:lnTo>
                <a:lnTo>
                  <a:pt x="1311043" y="649670"/>
                </a:lnTo>
                <a:lnTo>
                  <a:pt x="1408286" y="646492"/>
                </a:lnTo>
                <a:lnTo>
                  <a:pt x="1502997" y="641299"/>
                </a:lnTo>
                <a:lnTo>
                  <a:pt x="1594866" y="634172"/>
                </a:lnTo>
                <a:lnTo>
                  <a:pt x="1683579" y="625197"/>
                </a:lnTo>
                <a:lnTo>
                  <a:pt x="1768826" y="614455"/>
                </a:lnTo>
                <a:lnTo>
                  <a:pt x="1850296" y="602031"/>
                </a:lnTo>
                <a:lnTo>
                  <a:pt x="1927677" y="588007"/>
                </a:lnTo>
                <a:lnTo>
                  <a:pt x="2000657" y="572469"/>
                </a:lnTo>
                <a:lnTo>
                  <a:pt x="2068925" y="555497"/>
                </a:lnTo>
                <a:lnTo>
                  <a:pt x="2132169" y="537178"/>
                </a:lnTo>
                <a:lnTo>
                  <a:pt x="2190079" y="517593"/>
                </a:lnTo>
                <a:lnTo>
                  <a:pt x="2209038" y="51005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42111" y="1261872"/>
            <a:ext cx="2021205" cy="544195"/>
          </a:xfrm>
          <a:custGeom>
            <a:avLst/>
            <a:gdLst/>
            <a:ahLst/>
            <a:cxnLst/>
            <a:rect l="l" t="t" r="r" b="b"/>
            <a:pathLst>
              <a:path w="2021204" h="544194">
                <a:moveTo>
                  <a:pt x="2020823" y="272034"/>
                </a:moveTo>
                <a:lnTo>
                  <a:pt x="2007613" y="227939"/>
                </a:lnTo>
                <a:lnTo>
                  <a:pt x="1969361" y="186098"/>
                </a:lnTo>
                <a:lnTo>
                  <a:pt x="1908140" y="147074"/>
                </a:lnTo>
                <a:lnTo>
                  <a:pt x="1869563" y="128794"/>
                </a:lnTo>
                <a:lnTo>
                  <a:pt x="1826020" y="111428"/>
                </a:lnTo>
                <a:lnTo>
                  <a:pt x="1777770" y="95048"/>
                </a:lnTo>
                <a:lnTo>
                  <a:pt x="1725072" y="79724"/>
                </a:lnTo>
                <a:lnTo>
                  <a:pt x="1668185" y="65525"/>
                </a:lnTo>
                <a:lnTo>
                  <a:pt x="1607368" y="52523"/>
                </a:lnTo>
                <a:lnTo>
                  <a:pt x="1542880" y="40787"/>
                </a:lnTo>
                <a:lnTo>
                  <a:pt x="1474979" y="30387"/>
                </a:lnTo>
                <a:lnTo>
                  <a:pt x="1403925" y="21395"/>
                </a:lnTo>
                <a:lnTo>
                  <a:pt x="1329976" y="13880"/>
                </a:lnTo>
                <a:lnTo>
                  <a:pt x="1253391" y="7913"/>
                </a:lnTo>
                <a:lnTo>
                  <a:pt x="1174430" y="3563"/>
                </a:lnTo>
                <a:lnTo>
                  <a:pt x="1093350" y="902"/>
                </a:lnTo>
                <a:lnTo>
                  <a:pt x="1010411" y="0"/>
                </a:lnTo>
                <a:lnTo>
                  <a:pt x="927576" y="902"/>
                </a:lnTo>
                <a:lnTo>
                  <a:pt x="846578" y="3563"/>
                </a:lnTo>
                <a:lnTo>
                  <a:pt x="767679" y="7913"/>
                </a:lnTo>
                <a:lnTo>
                  <a:pt x="691140" y="13880"/>
                </a:lnTo>
                <a:lnTo>
                  <a:pt x="617219" y="21395"/>
                </a:lnTo>
                <a:lnTo>
                  <a:pt x="546180" y="30387"/>
                </a:lnTo>
                <a:lnTo>
                  <a:pt x="478281" y="40787"/>
                </a:lnTo>
                <a:lnTo>
                  <a:pt x="413784" y="52523"/>
                </a:lnTo>
                <a:lnTo>
                  <a:pt x="352949" y="65525"/>
                </a:lnTo>
                <a:lnTo>
                  <a:pt x="296036" y="79724"/>
                </a:lnTo>
                <a:lnTo>
                  <a:pt x="243308" y="95048"/>
                </a:lnTo>
                <a:lnTo>
                  <a:pt x="195023" y="111428"/>
                </a:lnTo>
                <a:lnTo>
                  <a:pt x="151442" y="128794"/>
                </a:lnTo>
                <a:lnTo>
                  <a:pt x="112827" y="147074"/>
                </a:lnTo>
                <a:lnTo>
                  <a:pt x="79438" y="166199"/>
                </a:lnTo>
                <a:lnTo>
                  <a:pt x="29379" y="206702"/>
                </a:lnTo>
                <a:lnTo>
                  <a:pt x="3351" y="249740"/>
                </a:lnTo>
                <a:lnTo>
                  <a:pt x="0" y="272034"/>
                </a:lnTo>
                <a:lnTo>
                  <a:pt x="3351" y="294431"/>
                </a:lnTo>
                <a:lnTo>
                  <a:pt x="29379" y="337613"/>
                </a:lnTo>
                <a:lnTo>
                  <a:pt x="79438" y="378190"/>
                </a:lnTo>
                <a:lnTo>
                  <a:pt x="112827" y="397329"/>
                </a:lnTo>
                <a:lnTo>
                  <a:pt x="151442" y="415611"/>
                </a:lnTo>
                <a:lnTo>
                  <a:pt x="195023" y="432968"/>
                </a:lnTo>
                <a:lnTo>
                  <a:pt x="243308" y="449330"/>
                </a:lnTo>
                <a:lnTo>
                  <a:pt x="296036" y="464629"/>
                </a:lnTo>
                <a:lnTo>
                  <a:pt x="352949" y="478796"/>
                </a:lnTo>
                <a:lnTo>
                  <a:pt x="413784" y="491764"/>
                </a:lnTo>
                <a:lnTo>
                  <a:pt x="478281" y="503462"/>
                </a:lnTo>
                <a:lnTo>
                  <a:pt x="546180" y="513824"/>
                </a:lnTo>
                <a:lnTo>
                  <a:pt x="617219" y="522779"/>
                </a:lnTo>
                <a:lnTo>
                  <a:pt x="691140" y="530260"/>
                </a:lnTo>
                <a:lnTo>
                  <a:pt x="767679" y="536198"/>
                </a:lnTo>
                <a:lnTo>
                  <a:pt x="846578" y="540524"/>
                </a:lnTo>
                <a:lnTo>
                  <a:pt x="927576" y="543170"/>
                </a:lnTo>
                <a:lnTo>
                  <a:pt x="1010411" y="544068"/>
                </a:lnTo>
                <a:lnTo>
                  <a:pt x="1093350" y="543170"/>
                </a:lnTo>
                <a:lnTo>
                  <a:pt x="1174430" y="540524"/>
                </a:lnTo>
                <a:lnTo>
                  <a:pt x="1253391" y="536198"/>
                </a:lnTo>
                <a:lnTo>
                  <a:pt x="1329976" y="530260"/>
                </a:lnTo>
                <a:lnTo>
                  <a:pt x="1403925" y="522779"/>
                </a:lnTo>
                <a:lnTo>
                  <a:pt x="1474979" y="513824"/>
                </a:lnTo>
                <a:lnTo>
                  <a:pt x="1542880" y="503462"/>
                </a:lnTo>
                <a:lnTo>
                  <a:pt x="1607368" y="491764"/>
                </a:lnTo>
                <a:lnTo>
                  <a:pt x="1668185" y="478796"/>
                </a:lnTo>
                <a:lnTo>
                  <a:pt x="1725072" y="464629"/>
                </a:lnTo>
                <a:lnTo>
                  <a:pt x="1777770" y="449330"/>
                </a:lnTo>
                <a:lnTo>
                  <a:pt x="1826020" y="432968"/>
                </a:lnTo>
                <a:lnTo>
                  <a:pt x="1869563" y="415611"/>
                </a:lnTo>
                <a:lnTo>
                  <a:pt x="1908140" y="397329"/>
                </a:lnTo>
                <a:lnTo>
                  <a:pt x="1941492" y="378190"/>
                </a:lnTo>
                <a:lnTo>
                  <a:pt x="1991488" y="337613"/>
                </a:lnTo>
                <a:lnTo>
                  <a:pt x="2017478" y="294431"/>
                </a:lnTo>
                <a:lnTo>
                  <a:pt x="2020823" y="27203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2111" y="1261872"/>
            <a:ext cx="2021205" cy="544195"/>
          </a:xfrm>
          <a:custGeom>
            <a:avLst/>
            <a:gdLst/>
            <a:ahLst/>
            <a:cxnLst/>
            <a:rect l="l" t="t" r="r" b="b"/>
            <a:pathLst>
              <a:path w="2021204" h="544194">
                <a:moveTo>
                  <a:pt x="1010411" y="0"/>
                </a:moveTo>
                <a:lnTo>
                  <a:pt x="927576" y="902"/>
                </a:lnTo>
                <a:lnTo>
                  <a:pt x="846578" y="3563"/>
                </a:lnTo>
                <a:lnTo>
                  <a:pt x="767679" y="7913"/>
                </a:lnTo>
                <a:lnTo>
                  <a:pt x="691140" y="13880"/>
                </a:lnTo>
                <a:lnTo>
                  <a:pt x="617219" y="21395"/>
                </a:lnTo>
                <a:lnTo>
                  <a:pt x="546180" y="30387"/>
                </a:lnTo>
                <a:lnTo>
                  <a:pt x="478281" y="40787"/>
                </a:lnTo>
                <a:lnTo>
                  <a:pt x="413784" y="52523"/>
                </a:lnTo>
                <a:lnTo>
                  <a:pt x="352949" y="65525"/>
                </a:lnTo>
                <a:lnTo>
                  <a:pt x="296036" y="79724"/>
                </a:lnTo>
                <a:lnTo>
                  <a:pt x="243308" y="95048"/>
                </a:lnTo>
                <a:lnTo>
                  <a:pt x="195023" y="111428"/>
                </a:lnTo>
                <a:lnTo>
                  <a:pt x="151442" y="128794"/>
                </a:lnTo>
                <a:lnTo>
                  <a:pt x="112827" y="147074"/>
                </a:lnTo>
                <a:lnTo>
                  <a:pt x="79438" y="166199"/>
                </a:lnTo>
                <a:lnTo>
                  <a:pt x="29379" y="206702"/>
                </a:lnTo>
                <a:lnTo>
                  <a:pt x="3351" y="249740"/>
                </a:lnTo>
                <a:lnTo>
                  <a:pt x="0" y="272034"/>
                </a:lnTo>
                <a:lnTo>
                  <a:pt x="3351" y="294431"/>
                </a:lnTo>
                <a:lnTo>
                  <a:pt x="29379" y="337613"/>
                </a:lnTo>
                <a:lnTo>
                  <a:pt x="79438" y="378190"/>
                </a:lnTo>
                <a:lnTo>
                  <a:pt x="112827" y="397329"/>
                </a:lnTo>
                <a:lnTo>
                  <a:pt x="151442" y="415611"/>
                </a:lnTo>
                <a:lnTo>
                  <a:pt x="195023" y="432968"/>
                </a:lnTo>
                <a:lnTo>
                  <a:pt x="243308" y="449330"/>
                </a:lnTo>
                <a:lnTo>
                  <a:pt x="296036" y="464629"/>
                </a:lnTo>
                <a:lnTo>
                  <a:pt x="352949" y="478796"/>
                </a:lnTo>
                <a:lnTo>
                  <a:pt x="413784" y="491764"/>
                </a:lnTo>
                <a:lnTo>
                  <a:pt x="478281" y="503462"/>
                </a:lnTo>
                <a:lnTo>
                  <a:pt x="546180" y="513824"/>
                </a:lnTo>
                <a:lnTo>
                  <a:pt x="617219" y="522779"/>
                </a:lnTo>
                <a:lnTo>
                  <a:pt x="691140" y="530260"/>
                </a:lnTo>
                <a:lnTo>
                  <a:pt x="767679" y="536198"/>
                </a:lnTo>
                <a:lnTo>
                  <a:pt x="846578" y="540524"/>
                </a:lnTo>
                <a:lnTo>
                  <a:pt x="927576" y="543170"/>
                </a:lnTo>
                <a:lnTo>
                  <a:pt x="1010411" y="544068"/>
                </a:lnTo>
                <a:lnTo>
                  <a:pt x="1093350" y="543170"/>
                </a:lnTo>
                <a:lnTo>
                  <a:pt x="1174430" y="540524"/>
                </a:lnTo>
                <a:lnTo>
                  <a:pt x="1253391" y="536198"/>
                </a:lnTo>
                <a:lnTo>
                  <a:pt x="1329976" y="530260"/>
                </a:lnTo>
                <a:lnTo>
                  <a:pt x="1403925" y="522779"/>
                </a:lnTo>
                <a:lnTo>
                  <a:pt x="1474979" y="513824"/>
                </a:lnTo>
                <a:lnTo>
                  <a:pt x="1542880" y="503462"/>
                </a:lnTo>
                <a:lnTo>
                  <a:pt x="1607368" y="491764"/>
                </a:lnTo>
                <a:lnTo>
                  <a:pt x="1668185" y="478796"/>
                </a:lnTo>
                <a:lnTo>
                  <a:pt x="1725072" y="464629"/>
                </a:lnTo>
                <a:lnTo>
                  <a:pt x="1777770" y="449330"/>
                </a:lnTo>
                <a:lnTo>
                  <a:pt x="1826020" y="432968"/>
                </a:lnTo>
                <a:lnTo>
                  <a:pt x="1869563" y="415611"/>
                </a:lnTo>
                <a:lnTo>
                  <a:pt x="1908140" y="397329"/>
                </a:lnTo>
                <a:lnTo>
                  <a:pt x="1941492" y="378190"/>
                </a:lnTo>
                <a:lnTo>
                  <a:pt x="1991488" y="337613"/>
                </a:lnTo>
                <a:lnTo>
                  <a:pt x="2017478" y="294431"/>
                </a:lnTo>
                <a:lnTo>
                  <a:pt x="2020823" y="272034"/>
                </a:lnTo>
                <a:lnTo>
                  <a:pt x="2017478" y="249740"/>
                </a:lnTo>
                <a:lnTo>
                  <a:pt x="1991488" y="206702"/>
                </a:lnTo>
                <a:lnTo>
                  <a:pt x="1941492" y="166199"/>
                </a:lnTo>
                <a:lnTo>
                  <a:pt x="1908140" y="147074"/>
                </a:lnTo>
                <a:lnTo>
                  <a:pt x="1869563" y="128794"/>
                </a:lnTo>
                <a:lnTo>
                  <a:pt x="1826020" y="111428"/>
                </a:lnTo>
                <a:lnTo>
                  <a:pt x="1777770" y="95048"/>
                </a:lnTo>
                <a:lnTo>
                  <a:pt x="1725072" y="79724"/>
                </a:lnTo>
                <a:lnTo>
                  <a:pt x="1668185" y="65525"/>
                </a:lnTo>
                <a:lnTo>
                  <a:pt x="1607368" y="52523"/>
                </a:lnTo>
                <a:lnTo>
                  <a:pt x="1542880" y="40787"/>
                </a:lnTo>
                <a:lnTo>
                  <a:pt x="1474979" y="30387"/>
                </a:lnTo>
                <a:lnTo>
                  <a:pt x="1403925" y="21395"/>
                </a:lnTo>
                <a:lnTo>
                  <a:pt x="1329976" y="13880"/>
                </a:lnTo>
                <a:lnTo>
                  <a:pt x="1253391" y="7913"/>
                </a:lnTo>
                <a:lnTo>
                  <a:pt x="1174430" y="3563"/>
                </a:lnTo>
                <a:lnTo>
                  <a:pt x="1093350" y="902"/>
                </a:lnTo>
                <a:lnTo>
                  <a:pt x="101041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49039" y="1401597"/>
            <a:ext cx="1803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不可串行化调度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62335" y="1209294"/>
            <a:ext cx="2425065" cy="650875"/>
          </a:xfrm>
          <a:custGeom>
            <a:avLst/>
            <a:gdLst/>
            <a:ahLst/>
            <a:cxnLst/>
            <a:rect l="l" t="t" r="r" b="b"/>
            <a:pathLst>
              <a:path w="2425065" h="650875">
                <a:moveTo>
                  <a:pt x="2424684" y="325373"/>
                </a:moveTo>
                <a:lnTo>
                  <a:pt x="2408802" y="272564"/>
                </a:lnTo>
                <a:lnTo>
                  <a:pt x="2362827" y="222479"/>
                </a:lnTo>
                <a:lnTo>
                  <a:pt x="2329338" y="198667"/>
                </a:lnTo>
                <a:lnTo>
                  <a:pt x="2289265" y="175787"/>
                </a:lnTo>
                <a:lnTo>
                  <a:pt x="2242922" y="153921"/>
                </a:lnTo>
                <a:lnTo>
                  <a:pt x="2190621" y="133154"/>
                </a:lnTo>
                <a:lnTo>
                  <a:pt x="2132677" y="113569"/>
                </a:lnTo>
                <a:lnTo>
                  <a:pt x="2069401" y="95249"/>
                </a:lnTo>
                <a:lnTo>
                  <a:pt x="2001108" y="78278"/>
                </a:lnTo>
                <a:lnTo>
                  <a:pt x="1928109" y="62740"/>
                </a:lnTo>
                <a:lnTo>
                  <a:pt x="1850720" y="48716"/>
                </a:lnTo>
                <a:lnTo>
                  <a:pt x="1769252" y="36292"/>
                </a:lnTo>
                <a:lnTo>
                  <a:pt x="1684020" y="25550"/>
                </a:lnTo>
                <a:lnTo>
                  <a:pt x="1595335" y="16575"/>
                </a:lnTo>
                <a:lnTo>
                  <a:pt x="1503512" y="9448"/>
                </a:lnTo>
                <a:lnTo>
                  <a:pt x="1408863" y="4255"/>
                </a:lnTo>
                <a:lnTo>
                  <a:pt x="1311702" y="1077"/>
                </a:lnTo>
                <a:lnTo>
                  <a:pt x="1212342" y="0"/>
                </a:lnTo>
                <a:lnTo>
                  <a:pt x="1112878" y="1077"/>
                </a:lnTo>
                <a:lnTo>
                  <a:pt x="1015635" y="4255"/>
                </a:lnTo>
                <a:lnTo>
                  <a:pt x="920924" y="9448"/>
                </a:lnTo>
                <a:lnTo>
                  <a:pt x="829056" y="16575"/>
                </a:lnTo>
                <a:lnTo>
                  <a:pt x="740342" y="25550"/>
                </a:lnTo>
                <a:lnTo>
                  <a:pt x="655095" y="36292"/>
                </a:lnTo>
                <a:lnTo>
                  <a:pt x="573625" y="48716"/>
                </a:lnTo>
                <a:lnTo>
                  <a:pt x="496244" y="62740"/>
                </a:lnTo>
                <a:lnTo>
                  <a:pt x="423264" y="78278"/>
                </a:lnTo>
                <a:lnTo>
                  <a:pt x="354996" y="95250"/>
                </a:lnTo>
                <a:lnTo>
                  <a:pt x="291752" y="113569"/>
                </a:lnTo>
                <a:lnTo>
                  <a:pt x="233842" y="133154"/>
                </a:lnTo>
                <a:lnTo>
                  <a:pt x="181579" y="153921"/>
                </a:lnTo>
                <a:lnTo>
                  <a:pt x="135274" y="175787"/>
                </a:lnTo>
                <a:lnTo>
                  <a:pt x="95238" y="198667"/>
                </a:lnTo>
                <a:lnTo>
                  <a:pt x="61782" y="222479"/>
                </a:lnTo>
                <a:lnTo>
                  <a:pt x="15861" y="272564"/>
                </a:lnTo>
                <a:lnTo>
                  <a:pt x="0" y="325374"/>
                </a:lnTo>
                <a:lnTo>
                  <a:pt x="4017" y="352077"/>
                </a:lnTo>
                <a:lnTo>
                  <a:pt x="35220" y="403608"/>
                </a:lnTo>
                <a:lnTo>
                  <a:pt x="95238" y="452080"/>
                </a:lnTo>
                <a:lnTo>
                  <a:pt x="135274" y="474960"/>
                </a:lnTo>
                <a:lnTo>
                  <a:pt x="181579" y="496826"/>
                </a:lnTo>
                <a:lnTo>
                  <a:pt x="214884" y="510059"/>
                </a:lnTo>
                <a:lnTo>
                  <a:pt x="214884" y="325374"/>
                </a:lnTo>
                <a:lnTo>
                  <a:pt x="218190" y="303422"/>
                </a:lnTo>
                <a:lnTo>
                  <a:pt x="243870" y="261063"/>
                </a:lnTo>
                <a:lnTo>
                  <a:pt x="293262" y="221218"/>
                </a:lnTo>
                <a:lnTo>
                  <a:pt x="364315" y="184436"/>
                </a:lnTo>
                <a:lnTo>
                  <a:pt x="407322" y="167365"/>
                </a:lnTo>
                <a:lnTo>
                  <a:pt x="454974" y="151266"/>
                </a:lnTo>
                <a:lnTo>
                  <a:pt x="507015" y="136207"/>
                </a:lnTo>
                <a:lnTo>
                  <a:pt x="563188" y="122257"/>
                </a:lnTo>
                <a:lnTo>
                  <a:pt x="623236" y="109484"/>
                </a:lnTo>
                <a:lnTo>
                  <a:pt x="686903" y="97957"/>
                </a:lnTo>
                <a:lnTo>
                  <a:pt x="753932" y="87744"/>
                </a:lnTo>
                <a:lnTo>
                  <a:pt x="824067" y="78914"/>
                </a:lnTo>
                <a:lnTo>
                  <a:pt x="897050" y="71536"/>
                </a:lnTo>
                <a:lnTo>
                  <a:pt x="972626" y="65678"/>
                </a:lnTo>
                <a:lnTo>
                  <a:pt x="1050538" y="61409"/>
                </a:lnTo>
                <a:lnTo>
                  <a:pt x="1130528" y="58797"/>
                </a:lnTo>
                <a:lnTo>
                  <a:pt x="1212342" y="57911"/>
                </a:lnTo>
                <a:lnTo>
                  <a:pt x="1294155" y="58797"/>
                </a:lnTo>
                <a:lnTo>
                  <a:pt x="1374145" y="61409"/>
                </a:lnTo>
                <a:lnTo>
                  <a:pt x="1452057" y="65678"/>
                </a:lnTo>
                <a:lnTo>
                  <a:pt x="1527633" y="71536"/>
                </a:lnTo>
                <a:lnTo>
                  <a:pt x="1600616" y="78914"/>
                </a:lnTo>
                <a:lnTo>
                  <a:pt x="1670751" y="87744"/>
                </a:lnTo>
                <a:lnTo>
                  <a:pt x="1737780" y="97957"/>
                </a:lnTo>
                <a:lnTo>
                  <a:pt x="1801447" y="109484"/>
                </a:lnTo>
                <a:lnTo>
                  <a:pt x="1861495" y="122257"/>
                </a:lnTo>
                <a:lnTo>
                  <a:pt x="1917668" y="136207"/>
                </a:lnTo>
                <a:lnTo>
                  <a:pt x="1969709" y="151266"/>
                </a:lnTo>
                <a:lnTo>
                  <a:pt x="2017361" y="167365"/>
                </a:lnTo>
                <a:lnTo>
                  <a:pt x="2060368" y="184436"/>
                </a:lnTo>
                <a:lnTo>
                  <a:pt x="2098474" y="202410"/>
                </a:lnTo>
                <a:lnTo>
                  <a:pt x="2158953" y="240791"/>
                </a:lnTo>
                <a:lnTo>
                  <a:pt x="2196746" y="281962"/>
                </a:lnTo>
                <a:lnTo>
                  <a:pt x="2209800" y="325373"/>
                </a:lnTo>
                <a:lnTo>
                  <a:pt x="2209800" y="509978"/>
                </a:lnTo>
                <a:lnTo>
                  <a:pt x="2242922" y="496826"/>
                </a:lnTo>
                <a:lnTo>
                  <a:pt x="2289265" y="474960"/>
                </a:lnTo>
                <a:lnTo>
                  <a:pt x="2329338" y="452080"/>
                </a:lnTo>
                <a:lnTo>
                  <a:pt x="2362827" y="428268"/>
                </a:lnTo>
                <a:lnTo>
                  <a:pt x="2408802" y="378183"/>
                </a:lnTo>
                <a:lnTo>
                  <a:pt x="2420661" y="352077"/>
                </a:lnTo>
                <a:lnTo>
                  <a:pt x="2424684" y="325373"/>
                </a:lnTo>
                <a:close/>
              </a:path>
              <a:path w="2425065" h="650875">
                <a:moveTo>
                  <a:pt x="2209800" y="509978"/>
                </a:moveTo>
                <a:lnTo>
                  <a:pt x="2209800" y="325373"/>
                </a:lnTo>
                <a:lnTo>
                  <a:pt x="2206493" y="347330"/>
                </a:lnTo>
                <a:lnTo>
                  <a:pt x="2196746" y="368806"/>
                </a:lnTo>
                <a:lnTo>
                  <a:pt x="2158953" y="410035"/>
                </a:lnTo>
                <a:lnTo>
                  <a:pt x="2098474" y="448502"/>
                </a:lnTo>
                <a:lnTo>
                  <a:pt x="2060368" y="466526"/>
                </a:lnTo>
                <a:lnTo>
                  <a:pt x="2017361" y="483650"/>
                </a:lnTo>
                <a:lnTo>
                  <a:pt x="1969709" y="499805"/>
                </a:lnTo>
                <a:lnTo>
                  <a:pt x="1917668" y="514921"/>
                </a:lnTo>
                <a:lnTo>
                  <a:pt x="1861495" y="528928"/>
                </a:lnTo>
                <a:lnTo>
                  <a:pt x="1801447" y="541757"/>
                </a:lnTo>
                <a:lnTo>
                  <a:pt x="1737780" y="553338"/>
                </a:lnTo>
                <a:lnTo>
                  <a:pt x="1670751" y="563601"/>
                </a:lnTo>
                <a:lnTo>
                  <a:pt x="1600616" y="572476"/>
                </a:lnTo>
                <a:lnTo>
                  <a:pt x="1527633" y="579894"/>
                </a:lnTo>
                <a:lnTo>
                  <a:pt x="1452057" y="585785"/>
                </a:lnTo>
                <a:lnTo>
                  <a:pt x="1374145" y="590079"/>
                </a:lnTo>
                <a:lnTo>
                  <a:pt x="1294155" y="592706"/>
                </a:lnTo>
                <a:lnTo>
                  <a:pt x="1212342" y="593597"/>
                </a:lnTo>
                <a:lnTo>
                  <a:pt x="1130528" y="592706"/>
                </a:lnTo>
                <a:lnTo>
                  <a:pt x="1050538" y="590079"/>
                </a:lnTo>
                <a:lnTo>
                  <a:pt x="972626" y="585785"/>
                </a:lnTo>
                <a:lnTo>
                  <a:pt x="897050" y="579894"/>
                </a:lnTo>
                <a:lnTo>
                  <a:pt x="824067" y="572476"/>
                </a:lnTo>
                <a:lnTo>
                  <a:pt x="753932" y="563601"/>
                </a:lnTo>
                <a:lnTo>
                  <a:pt x="686903" y="553338"/>
                </a:lnTo>
                <a:lnTo>
                  <a:pt x="623236" y="541757"/>
                </a:lnTo>
                <a:lnTo>
                  <a:pt x="563188" y="528928"/>
                </a:lnTo>
                <a:lnTo>
                  <a:pt x="507015" y="514921"/>
                </a:lnTo>
                <a:lnTo>
                  <a:pt x="454974" y="499805"/>
                </a:lnTo>
                <a:lnTo>
                  <a:pt x="407322" y="483650"/>
                </a:lnTo>
                <a:lnTo>
                  <a:pt x="364315" y="466526"/>
                </a:lnTo>
                <a:lnTo>
                  <a:pt x="326209" y="448502"/>
                </a:lnTo>
                <a:lnTo>
                  <a:pt x="265730" y="410035"/>
                </a:lnTo>
                <a:lnTo>
                  <a:pt x="227937" y="368806"/>
                </a:lnTo>
                <a:lnTo>
                  <a:pt x="214884" y="325374"/>
                </a:lnTo>
                <a:lnTo>
                  <a:pt x="214884" y="510059"/>
                </a:lnTo>
                <a:lnTo>
                  <a:pt x="291752" y="537178"/>
                </a:lnTo>
                <a:lnTo>
                  <a:pt x="354996" y="555498"/>
                </a:lnTo>
                <a:lnTo>
                  <a:pt x="423264" y="572469"/>
                </a:lnTo>
                <a:lnTo>
                  <a:pt x="496244" y="588007"/>
                </a:lnTo>
                <a:lnTo>
                  <a:pt x="573625" y="602031"/>
                </a:lnTo>
                <a:lnTo>
                  <a:pt x="655095" y="614455"/>
                </a:lnTo>
                <a:lnTo>
                  <a:pt x="740342" y="625197"/>
                </a:lnTo>
                <a:lnTo>
                  <a:pt x="829056" y="634172"/>
                </a:lnTo>
                <a:lnTo>
                  <a:pt x="920924" y="641299"/>
                </a:lnTo>
                <a:lnTo>
                  <a:pt x="1015635" y="646492"/>
                </a:lnTo>
                <a:lnTo>
                  <a:pt x="1112878" y="649670"/>
                </a:lnTo>
                <a:lnTo>
                  <a:pt x="1212342" y="650747"/>
                </a:lnTo>
                <a:lnTo>
                  <a:pt x="1311702" y="649670"/>
                </a:lnTo>
                <a:lnTo>
                  <a:pt x="1408863" y="646492"/>
                </a:lnTo>
                <a:lnTo>
                  <a:pt x="1503512" y="641299"/>
                </a:lnTo>
                <a:lnTo>
                  <a:pt x="1595335" y="634172"/>
                </a:lnTo>
                <a:lnTo>
                  <a:pt x="1684020" y="625197"/>
                </a:lnTo>
                <a:lnTo>
                  <a:pt x="1769252" y="614455"/>
                </a:lnTo>
                <a:lnTo>
                  <a:pt x="1850720" y="602031"/>
                </a:lnTo>
                <a:lnTo>
                  <a:pt x="1928109" y="588007"/>
                </a:lnTo>
                <a:lnTo>
                  <a:pt x="2001108" y="572469"/>
                </a:lnTo>
                <a:lnTo>
                  <a:pt x="2069401" y="555497"/>
                </a:lnTo>
                <a:lnTo>
                  <a:pt x="2132677" y="537178"/>
                </a:lnTo>
                <a:lnTo>
                  <a:pt x="2190621" y="517593"/>
                </a:lnTo>
                <a:lnTo>
                  <a:pt x="2209800" y="50997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64265" y="1261872"/>
            <a:ext cx="2021205" cy="544195"/>
          </a:xfrm>
          <a:custGeom>
            <a:avLst/>
            <a:gdLst/>
            <a:ahLst/>
            <a:cxnLst/>
            <a:rect l="l" t="t" r="r" b="b"/>
            <a:pathLst>
              <a:path w="2021204" h="544194">
                <a:moveTo>
                  <a:pt x="2020824" y="272034"/>
                </a:moveTo>
                <a:lnTo>
                  <a:pt x="2007592" y="227939"/>
                </a:lnTo>
                <a:lnTo>
                  <a:pt x="1969288" y="186098"/>
                </a:lnTo>
                <a:lnTo>
                  <a:pt x="1907996" y="147074"/>
                </a:lnTo>
                <a:lnTo>
                  <a:pt x="1869381" y="128794"/>
                </a:lnTo>
                <a:lnTo>
                  <a:pt x="1825800" y="111428"/>
                </a:lnTo>
                <a:lnTo>
                  <a:pt x="1777515" y="95048"/>
                </a:lnTo>
                <a:lnTo>
                  <a:pt x="1724787" y="79724"/>
                </a:lnTo>
                <a:lnTo>
                  <a:pt x="1667874" y="65525"/>
                </a:lnTo>
                <a:lnTo>
                  <a:pt x="1607039" y="52523"/>
                </a:lnTo>
                <a:lnTo>
                  <a:pt x="1542542" y="40787"/>
                </a:lnTo>
                <a:lnTo>
                  <a:pt x="1474643" y="30387"/>
                </a:lnTo>
                <a:lnTo>
                  <a:pt x="1403604" y="21395"/>
                </a:lnTo>
                <a:lnTo>
                  <a:pt x="1329683" y="13880"/>
                </a:lnTo>
                <a:lnTo>
                  <a:pt x="1253144" y="7913"/>
                </a:lnTo>
                <a:lnTo>
                  <a:pt x="1174245" y="3563"/>
                </a:lnTo>
                <a:lnTo>
                  <a:pt x="1093247" y="902"/>
                </a:lnTo>
                <a:lnTo>
                  <a:pt x="1010412" y="0"/>
                </a:lnTo>
                <a:lnTo>
                  <a:pt x="927576" y="902"/>
                </a:lnTo>
                <a:lnTo>
                  <a:pt x="846578" y="3563"/>
                </a:lnTo>
                <a:lnTo>
                  <a:pt x="767679" y="7913"/>
                </a:lnTo>
                <a:lnTo>
                  <a:pt x="691140" y="13880"/>
                </a:lnTo>
                <a:lnTo>
                  <a:pt x="617220" y="21395"/>
                </a:lnTo>
                <a:lnTo>
                  <a:pt x="546180" y="30387"/>
                </a:lnTo>
                <a:lnTo>
                  <a:pt x="478281" y="40787"/>
                </a:lnTo>
                <a:lnTo>
                  <a:pt x="413784" y="52523"/>
                </a:lnTo>
                <a:lnTo>
                  <a:pt x="352949" y="65525"/>
                </a:lnTo>
                <a:lnTo>
                  <a:pt x="296037" y="79724"/>
                </a:lnTo>
                <a:lnTo>
                  <a:pt x="243308" y="95048"/>
                </a:lnTo>
                <a:lnTo>
                  <a:pt x="195023" y="111428"/>
                </a:lnTo>
                <a:lnTo>
                  <a:pt x="151442" y="128794"/>
                </a:lnTo>
                <a:lnTo>
                  <a:pt x="112827" y="147074"/>
                </a:lnTo>
                <a:lnTo>
                  <a:pt x="79438" y="166199"/>
                </a:lnTo>
                <a:lnTo>
                  <a:pt x="29379" y="206702"/>
                </a:lnTo>
                <a:lnTo>
                  <a:pt x="3351" y="249740"/>
                </a:lnTo>
                <a:lnTo>
                  <a:pt x="0" y="272034"/>
                </a:lnTo>
                <a:lnTo>
                  <a:pt x="3351" y="294431"/>
                </a:lnTo>
                <a:lnTo>
                  <a:pt x="29379" y="337613"/>
                </a:lnTo>
                <a:lnTo>
                  <a:pt x="79438" y="378190"/>
                </a:lnTo>
                <a:lnTo>
                  <a:pt x="112827" y="397329"/>
                </a:lnTo>
                <a:lnTo>
                  <a:pt x="151442" y="415611"/>
                </a:lnTo>
                <a:lnTo>
                  <a:pt x="195023" y="432968"/>
                </a:lnTo>
                <a:lnTo>
                  <a:pt x="243308" y="449330"/>
                </a:lnTo>
                <a:lnTo>
                  <a:pt x="296037" y="464629"/>
                </a:lnTo>
                <a:lnTo>
                  <a:pt x="352949" y="478796"/>
                </a:lnTo>
                <a:lnTo>
                  <a:pt x="413784" y="491764"/>
                </a:lnTo>
                <a:lnTo>
                  <a:pt x="478281" y="503462"/>
                </a:lnTo>
                <a:lnTo>
                  <a:pt x="546180" y="513824"/>
                </a:lnTo>
                <a:lnTo>
                  <a:pt x="617220" y="522779"/>
                </a:lnTo>
                <a:lnTo>
                  <a:pt x="691140" y="530260"/>
                </a:lnTo>
                <a:lnTo>
                  <a:pt x="767679" y="536198"/>
                </a:lnTo>
                <a:lnTo>
                  <a:pt x="846578" y="540524"/>
                </a:lnTo>
                <a:lnTo>
                  <a:pt x="927576" y="543170"/>
                </a:lnTo>
                <a:lnTo>
                  <a:pt x="1010412" y="544068"/>
                </a:lnTo>
                <a:lnTo>
                  <a:pt x="1093247" y="543170"/>
                </a:lnTo>
                <a:lnTo>
                  <a:pt x="1174245" y="540524"/>
                </a:lnTo>
                <a:lnTo>
                  <a:pt x="1253144" y="536198"/>
                </a:lnTo>
                <a:lnTo>
                  <a:pt x="1329683" y="530260"/>
                </a:lnTo>
                <a:lnTo>
                  <a:pt x="1403604" y="522779"/>
                </a:lnTo>
                <a:lnTo>
                  <a:pt x="1474643" y="513824"/>
                </a:lnTo>
                <a:lnTo>
                  <a:pt x="1542542" y="503462"/>
                </a:lnTo>
                <a:lnTo>
                  <a:pt x="1607039" y="491764"/>
                </a:lnTo>
                <a:lnTo>
                  <a:pt x="1667874" y="478796"/>
                </a:lnTo>
                <a:lnTo>
                  <a:pt x="1724787" y="464629"/>
                </a:lnTo>
                <a:lnTo>
                  <a:pt x="1777515" y="449330"/>
                </a:lnTo>
                <a:lnTo>
                  <a:pt x="1825800" y="432968"/>
                </a:lnTo>
                <a:lnTo>
                  <a:pt x="1869381" y="415611"/>
                </a:lnTo>
                <a:lnTo>
                  <a:pt x="1907996" y="397329"/>
                </a:lnTo>
                <a:lnTo>
                  <a:pt x="1941385" y="378190"/>
                </a:lnTo>
                <a:lnTo>
                  <a:pt x="1991444" y="337613"/>
                </a:lnTo>
                <a:lnTo>
                  <a:pt x="2017472" y="294431"/>
                </a:lnTo>
                <a:lnTo>
                  <a:pt x="2020824" y="27203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64265" y="1261872"/>
            <a:ext cx="2021205" cy="544195"/>
          </a:xfrm>
          <a:custGeom>
            <a:avLst/>
            <a:gdLst/>
            <a:ahLst/>
            <a:cxnLst/>
            <a:rect l="l" t="t" r="r" b="b"/>
            <a:pathLst>
              <a:path w="2021204" h="544194">
                <a:moveTo>
                  <a:pt x="1010412" y="0"/>
                </a:moveTo>
                <a:lnTo>
                  <a:pt x="927576" y="902"/>
                </a:lnTo>
                <a:lnTo>
                  <a:pt x="846578" y="3563"/>
                </a:lnTo>
                <a:lnTo>
                  <a:pt x="767679" y="7913"/>
                </a:lnTo>
                <a:lnTo>
                  <a:pt x="691140" y="13880"/>
                </a:lnTo>
                <a:lnTo>
                  <a:pt x="617220" y="21395"/>
                </a:lnTo>
                <a:lnTo>
                  <a:pt x="546180" y="30387"/>
                </a:lnTo>
                <a:lnTo>
                  <a:pt x="478281" y="40787"/>
                </a:lnTo>
                <a:lnTo>
                  <a:pt x="413784" y="52523"/>
                </a:lnTo>
                <a:lnTo>
                  <a:pt x="352949" y="65525"/>
                </a:lnTo>
                <a:lnTo>
                  <a:pt x="296037" y="79724"/>
                </a:lnTo>
                <a:lnTo>
                  <a:pt x="243308" y="95048"/>
                </a:lnTo>
                <a:lnTo>
                  <a:pt x="195023" y="111428"/>
                </a:lnTo>
                <a:lnTo>
                  <a:pt x="151442" y="128794"/>
                </a:lnTo>
                <a:lnTo>
                  <a:pt x="112827" y="147074"/>
                </a:lnTo>
                <a:lnTo>
                  <a:pt x="79438" y="166199"/>
                </a:lnTo>
                <a:lnTo>
                  <a:pt x="29379" y="206702"/>
                </a:lnTo>
                <a:lnTo>
                  <a:pt x="3351" y="249740"/>
                </a:lnTo>
                <a:lnTo>
                  <a:pt x="0" y="272034"/>
                </a:lnTo>
                <a:lnTo>
                  <a:pt x="3351" y="294431"/>
                </a:lnTo>
                <a:lnTo>
                  <a:pt x="29379" y="337613"/>
                </a:lnTo>
                <a:lnTo>
                  <a:pt x="79438" y="378190"/>
                </a:lnTo>
                <a:lnTo>
                  <a:pt x="112827" y="397329"/>
                </a:lnTo>
                <a:lnTo>
                  <a:pt x="151442" y="415611"/>
                </a:lnTo>
                <a:lnTo>
                  <a:pt x="195023" y="432968"/>
                </a:lnTo>
                <a:lnTo>
                  <a:pt x="243308" y="449330"/>
                </a:lnTo>
                <a:lnTo>
                  <a:pt x="296037" y="464629"/>
                </a:lnTo>
                <a:lnTo>
                  <a:pt x="352949" y="478796"/>
                </a:lnTo>
                <a:lnTo>
                  <a:pt x="413784" y="491764"/>
                </a:lnTo>
                <a:lnTo>
                  <a:pt x="478281" y="503462"/>
                </a:lnTo>
                <a:lnTo>
                  <a:pt x="546180" y="513824"/>
                </a:lnTo>
                <a:lnTo>
                  <a:pt x="617220" y="522779"/>
                </a:lnTo>
                <a:lnTo>
                  <a:pt x="691140" y="530260"/>
                </a:lnTo>
                <a:lnTo>
                  <a:pt x="767679" y="536198"/>
                </a:lnTo>
                <a:lnTo>
                  <a:pt x="846578" y="540524"/>
                </a:lnTo>
                <a:lnTo>
                  <a:pt x="927576" y="543170"/>
                </a:lnTo>
                <a:lnTo>
                  <a:pt x="1010412" y="544068"/>
                </a:lnTo>
                <a:lnTo>
                  <a:pt x="1093247" y="543170"/>
                </a:lnTo>
                <a:lnTo>
                  <a:pt x="1174245" y="540524"/>
                </a:lnTo>
                <a:lnTo>
                  <a:pt x="1253144" y="536198"/>
                </a:lnTo>
                <a:lnTo>
                  <a:pt x="1329683" y="530260"/>
                </a:lnTo>
                <a:lnTo>
                  <a:pt x="1403604" y="522779"/>
                </a:lnTo>
                <a:lnTo>
                  <a:pt x="1474643" y="513824"/>
                </a:lnTo>
                <a:lnTo>
                  <a:pt x="1542542" y="503462"/>
                </a:lnTo>
                <a:lnTo>
                  <a:pt x="1607039" y="491764"/>
                </a:lnTo>
                <a:lnTo>
                  <a:pt x="1667874" y="478796"/>
                </a:lnTo>
                <a:lnTo>
                  <a:pt x="1724787" y="464629"/>
                </a:lnTo>
                <a:lnTo>
                  <a:pt x="1777515" y="449330"/>
                </a:lnTo>
                <a:lnTo>
                  <a:pt x="1825800" y="432968"/>
                </a:lnTo>
                <a:lnTo>
                  <a:pt x="1869381" y="415611"/>
                </a:lnTo>
                <a:lnTo>
                  <a:pt x="1907996" y="397329"/>
                </a:lnTo>
                <a:lnTo>
                  <a:pt x="1941385" y="378190"/>
                </a:lnTo>
                <a:lnTo>
                  <a:pt x="1991444" y="337613"/>
                </a:lnTo>
                <a:lnTo>
                  <a:pt x="2017472" y="294431"/>
                </a:lnTo>
                <a:lnTo>
                  <a:pt x="2020824" y="272034"/>
                </a:lnTo>
                <a:lnTo>
                  <a:pt x="2017472" y="249740"/>
                </a:lnTo>
                <a:lnTo>
                  <a:pt x="1991444" y="206702"/>
                </a:lnTo>
                <a:lnTo>
                  <a:pt x="1941385" y="166199"/>
                </a:lnTo>
                <a:lnTo>
                  <a:pt x="1907996" y="147074"/>
                </a:lnTo>
                <a:lnTo>
                  <a:pt x="1869381" y="128794"/>
                </a:lnTo>
                <a:lnTo>
                  <a:pt x="1825800" y="111428"/>
                </a:lnTo>
                <a:lnTo>
                  <a:pt x="1777515" y="95048"/>
                </a:lnTo>
                <a:lnTo>
                  <a:pt x="1724787" y="79724"/>
                </a:lnTo>
                <a:lnTo>
                  <a:pt x="1667874" y="65525"/>
                </a:lnTo>
                <a:lnTo>
                  <a:pt x="1607039" y="52523"/>
                </a:lnTo>
                <a:lnTo>
                  <a:pt x="1542542" y="40787"/>
                </a:lnTo>
                <a:lnTo>
                  <a:pt x="1474643" y="30387"/>
                </a:lnTo>
                <a:lnTo>
                  <a:pt x="1403604" y="21395"/>
                </a:lnTo>
                <a:lnTo>
                  <a:pt x="1329683" y="13880"/>
                </a:lnTo>
                <a:lnTo>
                  <a:pt x="1253144" y="7913"/>
                </a:lnTo>
                <a:lnTo>
                  <a:pt x="1174245" y="3563"/>
                </a:lnTo>
                <a:lnTo>
                  <a:pt x="1093247" y="902"/>
                </a:lnTo>
                <a:lnTo>
                  <a:pt x="101041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96923" y="1401597"/>
            <a:ext cx="15487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可串行化调度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1219" y="2525267"/>
            <a:ext cx="5973445" cy="368935"/>
          </a:xfrm>
          <a:prstGeom prst="rect">
            <a:avLst/>
          </a:prstGeom>
          <a:ln w="2857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040">
              <a:lnSpc>
                <a:spcPct val="100000"/>
              </a:lnSpc>
              <a:tabLst>
                <a:tab pos="3129280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事务T读A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。	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(A)：事务T写A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8989" y="3613357"/>
            <a:ext cx="4433570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(B); 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(B); 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70" y="495935"/>
            <a:ext cx="409321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事务调度与可串行性</a:t>
            </a:r>
            <a:endParaRPr sz="2000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一种简单的事务调度的标记模型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933" y="1582627"/>
            <a:ext cx="3935729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表达事务调度的一种模型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89865" y="1457325"/>
            <a:ext cx="8841740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2800" spc="-5" dirty="0"/>
              <a:t>冲突</a:t>
            </a:r>
            <a:r>
              <a:rPr sz="2800" dirty="0"/>
              <a:t>：</a:t>
            </a:r>
            <a:r>
              <a:rPr sz="2000" spc="-5" dirty="0"/>
              <a:t>调度中一对连续的动作，它们满足：如果它们的顺序交换，那么涉</a:t>
            </a:r>
            <a:endParaRPr sz="2000" dirty="0"/>
          </a:p>
          <a:p>
            <a:pPr marL="150495">
              <a:lnSpc>
                <a:spcPct val="100000"/>
              </a:lnSpc>
              <a:spcBef>
                <a:spcPts val="815"/>
              </a:spcBef>
            </a:pPr>
            <a:r>
              <a:rPr sz="2000" spc="-5" dirty="0"/>
              <a:t>及的事务中至少有一个事务的行为会改变。</a:t>
            </a:r>
            <a:endParaRPr sz="2000" dirty="0"/>
          </a:p>
          <a:p>
            <a:pPr marL="15049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有冲突的两个操作是不能交换次序的，没有冲突的两个事务是可交换的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5049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几种冲突的情况：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607695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/>
              <a:t>同一事务的任何两个操作都是冲突的</a:t>
            </a:r>
            <a:endParaRPr sz="20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085" y="4359907"/>
            <a:ext cx="530542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不同事务对同一元素的两个写操作是冲突的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 marL="2269490">
              <a:lnSpc>
                <a:spcPct val="100000"/>
              </a:lnSpc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085" y="3710131"/>
            <a:ext cx="168084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(X); w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(Y)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7551" y="6116527"/>
            <a:ext cx="169608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414" y="6091368"/>
            <a:ext cx="169672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(X); w</a:t>
            </a:r>
            <a:r>
              <a:rPr sz="2850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事务调度与可串行性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冲突可串行性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8537" y="3679651"/>
            <a:ext cx="168084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50" spc="-7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(Y)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673485" y="5610225"/>
            <a:ext cx="53054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不同事务对同一元素的一读一写操作是冲突的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3927" y="2032762"/>
            <a:ext cx="5765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  <a:buClrTx/>
              <a:buSzTx/>
              <a:buFontTx/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第22</a:t>
            </a:r>
            <a:r>
              <a:rPr 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讲</a:t>
            </a: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数据库事务处理技术</a:t>
            </a:r>
            <a:endParaRPr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469851"/>
            <a:ext cx="843216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b="1" spc="-2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一个调度，如果通过交换相邻两个无冲突的操作能够 转换到某一个串行的调度，则称此调度为冲突可串行化的调度。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70" y="495935"/>
            <a:ext cx="253238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事务调度与可串行性</a:t>
            </a:r>
            <a:endParaRPr sz="2000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冲突可串行性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059" y="5200650"/>
            <a:ext cx="436880" cy="755650"/>
          </a:xfrm>
          <a:custGeom>
            <a:avLst/>
            <a:gdLst/>
            <a:ahLst/>
            <a:cxnLst/>
            <a:rect l="l" t="t" r="r" b="b"/>
            <a:pathLst>
              <a:path w="436879" h="755650">
                <a:moveTo>
                  <a:pt x="436626" y="566165"/>
                </a:moveTo>
                <a:lnTo>
                  <a:pt x="327660" y="566165"/>
                </a:lnTo>
                <a:lnTo>
                  <a:pt x="327659" y="0"/>
                </a:lnTo>
                <a:lnTo>
                  <a:pt x="109727" y="0"/>
                </a:lnTo>
                <a:lnTo>
                  <a:pt x="109728" y="566165"/>
                </a:lnTo>
                <a:lnTo>
                  <a:pt x="0" y="566165"/>
                </a:lnTo>
                <a:lnTo>
                  <a:pt x="218694" y="755141"/>
                </a:lnTo>
                <a:lnTo>
                  <a:pt x="436626" y="566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02059" y="5200650"/>
            <a:ext cx="436880" cy="755650"/>
          </a:xfrm>
          <a:custGeom>
            <a:avLst/>
            <a:gdLst/>
            <a:ahLst/>
            <a:cxnLst/>
            <a:rect l="l" t="t" r="r" b="b"/>
            <a:pathLst>
              <a:path w="436879" h="755650">
                <a:moveTo>
                  <a:pt x="0" y="566165"/>
                </a:moveTo>
                <a:lnTo>
                  <a:pt x="109728" y="566165"/>
                </a:lnTo>
                <a:lnTo>
                  <a:pt x="109727" y="0"/>
                </a:lnTo>
                <a:lnTo>
                  <a:pt x="327659" y="0"/>
                </a:lnTo>
                <a:lnTo>
                  <a:pt x="327660" y="566165"/>
                </a:lnTo>
                <a:lnTo>
                  <a:pt x="436626" y="566165"/>
                </a:lnTo>
                <a:lnTo>
                  <a:pt x="218694" y="755141"/>
                </a:lnTo>
                <a:lnTo>
                  <a:pt x="0" y="566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47117" y="2343150"/>
            <a:ext cx="1466850" cy="520700"/>
          </a:xfrm>
          <a:custGeom>
            <a:avLst/>
            <a:gdLst/>
            <a:ahLst/>
            <a:cxnLst/>
            <a:rect l="l" t="t" r="r" b="b"/>
            <a:pathLst>
              <a:path w="1466850" h="520700">
                <a:moveTo>
                  <a:pt x="1466850" y="259841"/>
                </a:moveTo>
                <a:lnTo>
                  <a:pt x="1457248" y="217755"/>
                </a:lnTo>
                <a:lnTo>
                  <a:pt x="1429451" y="177808"/>
                </a:lnTo>
                <a:lnTo>
                  <a:pt x="1384965" y="140540"/>
                </a:lnTo>
                <a:lnTo>
                  <a:pt x="1325300" y="106491"/>
                </a:lnTo>
                <a:lnTo>
                  <a:pt x="1290247" y="90842"/>
                </a:lnTo>
                <a:lnTo>
                  <a:pt x="1251966" y="76199"/>
                </a:lnTo>
                <a:lnTo>
                  <a:pt x="1210643" y="62632"/>
                </a:lnTo>
                <a:lnTo>
                  <a:pt x="1166469" y="50206"/>
                </a:lnTo>
                <a:lnTo>
                  <a:pt x="1119632" y="38990"/>
                </a:lnTo>
                <a:lnTo>
                  <a:pt x="1070320" y="29050"/>
                </a:lnTo>
                <a:lnTo>
                  <a:pt x="1018722" y="20454"/>
                </a:lnTo>
                <a:lnTo>
                  <a:pt x="965027" y="13270"/>
                </a:lnTo>
                <a:lnTo>
                  <a:pt x="909423" y="7566"/>
                </a:lnTo>
                <a:lnTo>
                  <a:pt x="852098" y="3407"/>
                </a:lnTo>
                <a:lnTo>
                  <a:pt x="793242" y="863"/>
                </a:lnTo>
                <a:lnTo>
                  <a:pt x="733044" y="0"/>
                </a:lnTo>
                <a:lnTo>
                  <a:pt x="672953" y="863"/>
                </a:lnTo>
                <a:lnTo>
                  <a:pt x="614195" y="3407"/>
                </a:lnTo>
                <a:lnTo>
                  <a:pt x="556958" y="7566"/>
                </a:lnTo>
                <a:lnTo>
                  <a:pt x="501432" y="13270"/>
                </a:lnTo>
                <a:lnTo>
                  <a:pt x="447805" y="20454"/>
                </a:lnTo>
                <a:lnTo>
                  <a:pt x="396268" y="29050"/>
                </a:lnTo>
                <a:lnTo>
                  <a:pt x="347008" y="38990"/>
                </a:lnTo>
                <a:lnTo>
                  <a:pt x="300215" y="50206"/>
                </a:lnTo>
                <a:lnTo>
                  <a:pt x="256079" y="62632"/>
                </a:lnTo>
                <a:lnTo>
                  <a:pt x="214788" y="76199"/>
                </a:lnTo>
                <a:lnTo>
                  <a:pt x="176532" y="90842"/>
                </a:lnTo>
                <a:lnTo>
                  <a:pt x="141500" y="106491"/>
                </a:lnTo>
                <a:lnTo>
                  <a:pt x="81863" y="140540"/>
                </a:lnTo>
                <a:lnTo>
                  <a:pt x="37392" y="177808"/>
                </a:lnTo>
                <a:lnTo>
                  <a:pt x="9600" y="217755"/>
                </a:lnTo>
                <a:lnTo>
                  <a:pt x="0" y="259841"/>
                </a:lnTo>
                <a:lnTo>
                  <a:pt x="2431" y="281227"/>
                </a:lnTo>
                <a:lnTo>
                  <a:pt x="21317" y="322497"/>
                </a:lnTo>
                <a:lnTo>
                  <a:pt x="57638" y="361318"/>
                </a:lnTo>
                <a:lnTo>
                  <a:pt x="109881" y="397157"/>
                </a:lnTo>
                <a:lnTo>
                  <a:pt x="129539" y="407498"/>
                </a:lnTo>
                <a:lnTo>
                  <a:pt x="129539" y="259841"/>
                </a:lnTo>
                <a:lnTo>
                  <a:pt x="131542" y="242300"/>
                </a:lnTo>
                <a:lnTo>
                  <a:pt x="160336" y="192219"/>
                </a:lnTo>
                <a:lnTo>
                  <a:pt x="196960" y="161505"/>
                </a:lnTo>
                <a:lnTo>
                  <a:pt x="246071" y="133447"/>
                </a:lnTo>
                <a:lnTo>
                  <a:pt x="306419" y="108489"/>
                </a:lnTo>
                <a:lnTo>
                  <a:pt x="376757" y="87075"/>
                </a:lnTo>
                <a:lnTo>
                  <a:pt x="415282" y="77835"/>
                </a:lnTo>
                <a:lnTo>
                  <a:pt x="455836" y="69647"/>
                </a:lnTo>
                <a:lnTo>
                  <a:pt x="498264" y="62567"/>
                </a:lnTo>
                <a:lnTo>
                  <a:pt x="542409" y="56650"/>
                </a:lnTo>
                <a:lnTo>
                  <a:pt x="588116" y="51951"/>
                </a:lnTo>
                <a:lnTo>
                  <a:pt x="635228" y="48526"/>
                </a:lnTo>
                <a:lnTo>
                  <a:pt x="683589" y="46430"/>
                </a:lnTo>
                <a:lnTo>
                  <a:pt x="733044" y="45719"/>
                </a:lnTo>
                <a:lnTo>
                  <a:pt x="782601" y="46430"/>
                </a:lnTo>
                <a:lnTo>
                  <a:pt x="831044" y="48526"/>
                </a:lnTo>
                <a:lnTo>
                  <a:pt x="878219" y="51951"/>
                </a:lnTo>
                <a:lnTo>
                  <a:pt x="923970" y="56650"/>
                </a:lnTo>
                <a:lnTo>
                  <a:pt x="968144" y="62567"/>
                </a:lnTo>
                <a:lnTo>
                  <a:pt x="1010587" y="69647"/>
                </a:lnTo>
                <a:lnTo>
                  <a:pt x="1051143" y="77835"/>
                </a:lnTo>
                <a:lnTo>
                  <a:pt x="1089659" y="87075"/>
                </a:lnTo>
                <a:lnTo>
                  <a:pt x="1159954" y="108489"/>
                </a:lnTo>
                <a:lnTo>
                  <a:pt x="1220236" y="133447"/>
                </a:lnTo>
                <a:lnTo>
                  <a:pt x="1269271" y="161505"/>
                </a:lnTo>
                <a:lnTo>
                  <a:pt x="1305824" y="192219"/>
                </a:lnTo>
                <a:lnTo>
                  <a:pt x="1328661" y="225145"/>
                </a:lnTo>
                <a:lnTo>
                  <a:pt x="1336548" y="259841"/>
                </a:lnTo>
                <a:lnTo>
                  <a:pt x="1336548" y="407876"/>
                </a:lnTo>
                <a:lnTo>
                  <a:pt x="1356936" y="397157"/>
                </a:lnTo>
                <a:lnTo>
                  <a:pt x="1409199" y="361318"/>
                </a:lnTo>
                <a:lnTo>
                  <a:pt x="1445530" y="322497"/>
                </a:lnTo>
                <a:lnTo>
                  <a:pt x="1464418" y="281227"/>
                </a:lnTo>
                <a:lnTo>
                  <a:pt x="1466850" y="259841"/>
                </a:lnTo>
                <a:close/>
              </a:path>
              <a:path w="1466850" h="520700">
                <a:moveTo>
                  <a:pt x="1336548" y="407876"/>
                </a:moveTo>
                <a:lnTo>
                  <a:pt x="1336548" y="259841"/>
                </a:lnTo>
                <a:lnTo>
                  <a:pt x="1334550" y="277486"/>
                </a:lnTo>
                <a:lnTo>
                  <a:pt x="1328661" y="294723"/>
                </a:lnTo>
                <a:lnTo>
                  <a:pt x="1305824" y="327757"/>
                </a:lnTo>
                <a:lnTo>
                  <a:pt x="1269271" y="358514"/>
                </a:lnTo>
                <a:lnTo>
                  <a:pt x="1220236" y="386565"/>
                </a:lnTo>
                <a:lnTo>
                  <a:pt x="1159954" y="411479"/>
                </a:lnTo>
                <a:lnTo>
                  <a:pt x="1089660" y="432828"/>
                </a:lnTo>
                <a:lnTo>
                  <a:pt x="1051143" y="442030"/>
                </a:lnTo>
                <a:lnTo>
                  <a:pt x="1010587" y="450180"/>
                </a:lnTo>
                <a:lnTo>
                  <a:pt x="968144" y="457223"/>
                </a:lnTo>
                <a:lnTo>
                  <a:pt x="923970" y="463107"/>
                </a:lnTo>
                <a:lnTo>
                  <a:pt x="878219" y="467776"/>
                </a:lnTo>
                <a:lnTo>
                  <a:pt x="831044" y="471178"/>
                </a:lnTo>
                <a:lnTo>
                  <a:pt x="782601" y="473258"/>
                </a:lnTo>
                <a:lnTo>
                  <a:pt x="733044" y="473963"/>
                </a:lnTo>
                <a:lnTo>
                  <a:pt x="683589" y="473258"/>
                </a:lnTo>
                <a:lnTo>
                  <a:pt x="635228" y="471178"/>
                </a:lnTo>
                <a:lnTo>
                  <a:pt x="588116" y="467776"/>
                </a:lnTo>
                <a:lnTo>
                  <a:pt x="542409" y="463107"/>
                </a:lnTo>
                <a:lnTo>
                  <a:pt x="498264" y="457223"/>
                </a:lnTo>
                <a:lnTo>
                  <a:pt x="455836" y="450180"/>
                </a:lnTo>
                <a:lnTo>
                  <a:pt x="415282" y="442030"/>
                </a:lnTo>
                <a:lnTo>
                  <a:pt x="376757" y="432828"/>
                </a:lnTo>
                <a:lnTo>
                  <a:pt x="306419" y="411479"/>
                </a:lnTo>
                <a:lnTo>
                  <a:pt x="246071" y="386565"/>
                </a:lnTo>
                <a:lnTo>
                  <a:pt x="196960" y="358514"/>
                </a:lnTo>
                <a:lnTo>
                  <a:pt x="160336" y="327757"/>
                </a:lnTo>
                <a:lnTo>
                  <a:pt x="137447" y="294723"/>
                </a:lnTo>
                <a:lnTo>
                  <a:pt x="129539" y="259841"/>
                </a:lnTo>
                <a:lnTo>
                  <a:pt x="129539" y="407498"/>
                </a:lnTo>
                <a:lnTo>
                  <a:pt x="176532" y="429477"/>
                </a:lnTo>
                <a:lnTo>
                  <a:pt x="214788" y="444150"/>
                </a:lnTo>
                <a:lnTo>
                  <a:pt x="256079" y="457744"/>
                </a:lnTo>
                <a:lnTo>
                  <a:pt x="300215" y="470190"/>
                </a:lnTo>
                <a:lnTo>
                  <a:pt x="347008" y="481423"/>
                </a:lnTo>
                <a:lnTo>
                  <a:pt x="396268" y="491374"/>
                </a:lnTo>
                <a:lnTo>
                  <a:pt x="447805" y="499979"/>
                </a:lnTo>
                <a:lnTo>
                  <a:pt x="501432" y="507168"/>
                </a:lnTo>
                <a:lnTo>
                  <a:pt x="556958" y="512877"/>
                </a:lnTo>
                <a:lnTo>
                  <a:pt x="614195" y="517037"/>
                </a:lnTo>
                <a:lnTo>
                  <a:pt x="672953" y="519582"/>
                </a:lnTo>
                <a:lnTo>
                  <a:pt x="733044" y="520445"/>
                </a:lnTo>
                <a:lnTo>
                  <a:pt x="793242" y="519582"/>
                </a:lnTo>
                <a:lnTo>
                  <a:pt x="852098" y="517037"/>
                </a:lnTo>
                <a:lnTo>
                  <a:pt x="909423" y="512877"/>
                </a:lnTo>
                <a:lnTo>
                  <a:pt x="965027" y="507168"/>
                </a:lnTo>
                <a:lnTo>
                  <a:pt x="1018722" y="499979"/>
                </a:lnTo>
                <a:lnTo>
                  <a:pt x="1070320" y="491374"/>
                </a:lnTo>
                <a:lnTo>
                  <a:pt x="1119632" y="481423"/>
                </a:lnTo>
                <a:lnTo>
                  <a:pt x="1166469" y="470190"/>
                </a:lnTo>
                <a:lnTo>
                  <a:pt x="1210643" y="457744"/>
                </a:lnTo>
                <a:lnTo>
                  <a:pt x="1251966" y="444150"/>
                </a:lnTo>
                <a:lnTo>
                  <a:pt x="1290247" y="429477"/>
                </a:lnTo>
                <a:lnTo>
                  <a:pt x="1325300" y="413790"/>
                </a:lnTo>
                <a:lnTo>
                  <a:pt x="1336548" y="40787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9025" y="2385822"/>
            <a:ext cx="1222375" cy="435609"/>
          </a:xfrm>
          <a:custGeom>
            <a:avLst/>
            <a:gdLst/>
            <a:ahLst/>
            <a:cxnLst/>
            <a:rect l="l" t="t" r="r" b="b"/>
            <a:pathLst>
              <a:path w="1222375" h="435610">
                <a:moveTo>
                  <a:pt x="1222248" y="217169"/>
                </a:moveTo>
                <a:lnTo>
                  <a:pt x="1204490" y="165080"/>
                </a:lnTo>
                <a:lnTo>
                  <a:pt x="1174230" y="132766"/>
                </a:lnTo>
                <a:lnTo>
                  <a:pt x="1130699" y="102909"/>
                </a:lnTo>
                <a:lnTo>
                  <a:pt x="1075156" y="75962"/>
                </a:lnTo>
                <a:lnTo>
                  <a:pt x="1008857" y="52378"/>
                </a:lnTo>
                <a:lnTo>
                  <a:pt x="972068" y="41989"/>
                </a:lnTo>
                <a:lnTo>
                  <a:pt x="933060" y="32610"/>
                </a:lnTo>
                <a:lnTo>
                  <a:pt x="891993" y="24297"/>
                </a:lnTo>
                <a:lnTo>
                  <a:pt x="849022" y="17109"/>
                </a:lnTo>
                <a:lnTo>
                  <a:pt x="804306" y="11100"/>
                </a:lnTo>
                <a:lnTo>
                  <a:pt x="758000" y="6329"/>
                </a:lnTo>
                <a:lnTo>
                  <a:pt x="710264" y="2850"/>
                </a:lnTo>
                <a:lnTo>
                  <a:pt x="661252" y="722"/>
                </a:lnTo>
                <a:lnTo>
                  <a:pt x="611124" y="0"/>
                </a:lnTo>
                <a:lnTo>
                  <a:pt x="560995" y="722"/>
                </a:lnTo>
                <a:lnTo>
                  <a:pt x="511983" y="2850"/>
                </a:lnTo>
                <a:lnTo>
                  <a:pt x="464247" y="6329"/>
                </a:lnTo>
                <a:lnTo>
                  <a:pt x="417941" y="11100"/>
                </a:lnTo>
                <a:lnTo>
                  <a:pt x="373225" y="17109"/>
                </a:lnTo>
                <a:lnTo>
                  <a:pt x="330254" y="24297"/>
                </a:lnTo>
                <a:lnTo>
                  <a:pt x="289187" y="32610"/>
                </a:lnTo>
                <a:lnTo>
                  <a:pt x="250179" y="41989"/>
                </a:lnTo>
                <a:lnTo>
                  <a:pt x="213390" y="52378"/>
                </a:lnTo>
                <a:lnTo>
                  <a:pt x="147091" y="75962"/>
                </a:lnTo>
                <a:lnTo>
                  <a:pt x="91548" y="102909"/>
                </a:lnTo>
                <a:lnTo>
                  <a:pt x="48017" y="132766"/>
                </a:lnTo>
                <a:lnTo>
                  <a:pt x="17757" y="165080"/>
                </a:lnTo>
                <a:lnTo>
                  <a:pt x="0" y="217170"/>
                </a:lnTo>
                <a:lnTo>
                  <a:pt x="2025" y="235048"/>
                </a:lnTo>
                <a:lnTo>
                  <a:pt x="31150" y="286066"/>
                </a:lnTo>
                <a:lnTo>
                  <a:pt x="68202" y="317337"/>
                </a:lnTo>
                <a:lnTo>
                  <a:pt x="117896" y="345893"/>
                </a:lnTo>
                <a:lnTo>
                  <a:pt x="178974" y="371284"/>
                </a:lnTo>
                <a:lnTo>
                  <a:pt x="250179" y="393063"/>
                </a:lnTo>
                <a:lnTo>
                  <a:pt x="289187" y="402459"/>
                </a:lnTo>
                <a:lnTo>
                  <a:pt x="330254" y="410783"/>
                </a:lnTo>
                <a:lnTo>
                  <a:pt x="373225" y="417980"/>
                </a:lnTo>
                <a:lnTo>
                  <a:pt x="417941" y="423995"/>
                </a:lnTo>
                <a:lnTo>
                  <a:pt x="464247" y="428770"/>
                </a:lnTo>
                <a:lnTo>
                  <a:pt x="511983" y="432250"/>
                </a:lnTo>
                <a:lnTo>
                  <a:pt x="560995" y="434379"/>
                </a:lnTo>
                <a:lnTo>
                  <a:pt x="611124" y="435102"/>
                </a:lnTo>
                <a:lnTo>
                  <a:pt x="661252" y="434379"/>
                </a:lnTo>
                <a:lnTo>
                  <a:pt x="710264" y="432250"/>
                </a:lnTo>
                <a:lnTo>
                  <a:pt x="758000" y="428770"/>
                </a:lnTo>
                <a:lnTo>
                  <a:pt x="804306" y="423995"/>
                </a:lnTo>
                <a:lnTo>
                  <a:pt x="849022" y="417980"/>
                </a:lnTo>
                <a:lnTo>
                  <a:pt x="891993" y="410783"/>
                </a:lnTo>
                <a:lnTo>
                  <a:pt x="933060" y="402459"/>
                </a:lnTo>
                <a:lnTo>
                  <a:pt x="972068" y="393063"/>
                </a:lnTo>
                <a:lnTo>
                  <a:pt x="1008857" y="382653"/>
                </a:lnTo>
                <a:lnTo>
                  <a:pt x="1075156" y="359012"/>
                </a:lnTo>
                <a:lnTo>
                  <a:pt x="1130699" y="331983"/>
                </a:lnTo>
                <a:lnTo>
                  <a:pt x="1174230" y="302013"/>
                </a:lnTo>
                <a:lnTo>
                  <a:pt x="1204490" y="269553"/>
                </a:lnTo>
                <a:lnTo>
                  <a:pt x="1222248" y="2171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69025" y="2385822"/>
            <a:ext cx="1222375" cy="435609"/>
          </a:xfrm>
          <a:custGeom>
            <a:avLst/>
            <a:gdLst/>
            <a:ahLst/>
            <a:cxnLst/>
            <a:rect l="l" t="t" r="r" b="b"/>
            <a:pathLst>
              <a:path w="1222375" h="435610">
                <a:moveTo>
                  <a:pt x="611124" y="0"/>
                </a:moveTo>
                <a:lnTo>
                  <a:pt x="560995" y="722"/>
                </a:lnTo>
                <a:lnTo>
                  <a:pt x="511983" y="2850"/>
                </a:lnTo>
                <a:lnTo>
                  <a:pt x="464247" y="6329"/>
                </a:lnTo>
                <a:lnTo>
                  <a:pt x="417941" y="11100"/>
                </a:lnTo>
                <a:lnTo>
                  <a:pt x="373225" y="17109"/>
                </a:lnTo>
                <a:lnTo>
                  <a:pt x="330254" y="24297"/>
                </a:lnTo>
                <a:lnTo>
                  <a:pt x="289187" y="32610"/>
                </a:lnTo>
                <a:lnTo>
                  <a:pt x="250179" y="41989"/>
                </a:lnTo>
                <a:lnTo>
                  <a:pt x="213390" y="52378"/>
                </a:lnTo>
                <a:lnTo>
                  <a:pt x="147091" y="75962"/>
                </a:lnTo>
                <a:lnTo>
                  <a:pt x="91548" y="102909"/>
                </a:lnTo>
                <a:lnTo>
                  <a:pt x="48017" y="132766"/>
                </a:lnTo>
                <a:lnTo>
                  <a:pt x="17757" y="165080"/>
                </a:lnTo>
                <a:lnTo>
                  <a:pt x="0" y="217170"/>
                </a:lnTo>
                <a:lnTo>
                  <a:pt x="2025" y="235048"/>
                </a:lnTo>
                <a:lnTo>
                  <a:pt x="31150" y="286066"/>
                </a:lnTo>
                <a:lnTo>
                  <a:pt x="68202" y="317337"/>
                </a:lnTo>
                <a:lnTo>
                  <a:pt x="117896" y="345893"/>
                </a:lnTo>
                <a:lnTo>
                  <a:pt x="178974" y="371284"/>
                </a:lnTo>
                <a:lnTo>
                  <a:pt x="250179" y="393063"/>
                </a:lnTo>
                <a:lnTo>
                  <a:pt x="289187" y="402459"/>
                </a:lnTo>
                <a:lnTo>
                  <a:pt x="330254" y="410783"/>
                </a:lnTo>
                <a:lnTo>
                  <a:pt x="373225" y="417980"/>
                </a:lnTo>
                <a:lnTo>
                  <a:pt x="417941" y="423995"/>
                </a:lnTo>
                <a:lnTo>
                  <a:pt x="464247" y="428770"/>
                </a:lnTo>
                <a:lnTo>
                  <a:pt x="511983" y="432250"/>
                </a:lnTo>
                <a:lnTo>
                  <a:pt x="560995" y="434379"/>
                </a:lnTo>
                <a:lnTo>
                  <a:pt x="611124" y="435102"/>
                </a:lnTo>
                <a:lnTo>
                  <a:pt x="661252" y="434379"/>
                </a:lnTo>
                <a:lnTo>
                  <a:pt x="710264" y="432250"/>
                </a:lnTo>
                <a:lnTo>
                  <a:pt x="758000" y="428770"/>
                </a:lnTo>
                <a:lnTo>
                  <a:pt x="804306" y="423995"/>
                </a:lnTo>
                <a:lnTo>
                  <a:pt x="849022" y="417980"/>
                </a:lnTo>
                <a:lnTo>
                  <a:pt x="891993" y="410783"/>
                </a:lnTo>
                <a:lnTo>
                  <a:pt x="933060" y="402459"/>
                </a:lnTo>
                <a:lnTo>
                  <a:pt x="972068" y="393063"/>
                </a:lnTo>
                <a:lnTo>
                  <a:pt x="1008857" y="382653"/>
                </a:lnTo>
                <a:lnTo>
                  <a:pt x="1075156" y="359012"/>
                </a:lnTo>
                <a:lnTo>
                  <a:pt x="1130699" y="331983"/>
                </a:lnTo>
                <a:lnTo>
                  <a:pt x="1174230" y="302013"/>
                </a:lnTo>
                <a:lnTo>
                  <a:pt x="1204490" y="269553"/>
                </a:lnTo>
                <a:lnTo>
                  <a:pt x="1222248" y="217169"/>
                </a:lnTo>
                <a:lnTo>
                  <a:pt x="1220222" y="199400"/>
                </a:lnTo>
                <a:lnTo>
                  <a:pt x="1191097" y="148644"/>
                </a:lnTo>
                <a:lnTo>
                  <a:pt x="1154045" y="117502"/>
                </a:lnTo>
                <a:lnTo>
                  <a:pt x="1104351" y="89044"/>
                </a:lnTo>
                <a:lnTo>
                  <a:pt x="1043273" y="63722"/>
                </a:lnTo>
                <a:lnTo>
                  <a:pt x="972068" y="41989"/>
                </a:lnTo>
                <a:lnTo>
                  <a:pt x="933060" y="32610"/>
                </a:lnTo>
                <a:lnTo>
                  <a:pt x="891993" y="24297"/>
                </a:lnTo>
                <a:lnTo>
                  <a:pt x="849022" y="17109"/>
                </a:lnTo>
                <a:lnTo>
                  <a:pt x="804306" y="11100"/>
                </a:lnTo>
                <a:lnTo>
                  <a:pt x="758000" y="6329"/>
                </a:lnTo>
                <a:lnTo>
                  <a:pt x="710264" y="2850"/>
                </a:lnTo>
                <a:lnTo>
                  <a:pt x="661252" y="722"/>
                </a:lnTo>
                <a:lnTo>
                  <a:pt x="6111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44169" y="3269741"/>
            <a:ext cx="2163445" cy="528955"/>
          </a:xfrm>
          <a:custGeom>
            <a:avLst/>
            <a:gdLst/>
            <a:ahLst/>
            <a:cxnLst/>
            <a:rect l="l" t="t" r="r" b="b"/>
            <a:pathLst>
              <a:path w="2163445" h="528954">
                <a:moveTo>
                  <a:pt x="2163318" y="264413"/>
                </a:moveTo>
                <a:lnTo>
                  <a:pt x="2149171" y="221643"/>
                </a:lnTo>
                <a:lnTo>
                  <a:pt x="2108210" y="181026"/>
                </a:lnTo>
                <a:lnTo>
                  <a:pt x="2042651" y="143116"/>
                </a:lnTo>
                <a:lnTo>
                  <a:pt x="2001341" y="125349"/>
                </a:lnTo>
                <a:lnTo>
                  <a:pt x="1954712" y="108466"/>
                </a:lnTo>
                <a:lnTo>
                  <a:pt x="1903044" y="92536"/>
                </a:lnTo>
                <a:lnTo>
                  <a:pt x="1846611" y="77628"/>
                </a:lnTo>
                <a:lnTo>
                  <a:pt x="1785693" y="63812"/>
                </a:lnTo>
                <a:lnTo>
                  <a:pt x="1720565" y="51157"/>
                </a:lnTo>
                <a:lnTo>
                  <a:pt x="1651505" y="39732"/>
                </a:lnTo>
                <a:lnTo>
                  <a:pt x="1578791" y="29605"/>
                </a:lnTo>
                <a:lnTo>
                  <a:pt x="1502699" y="20847"/>
                </a:lnTo>
                <a:lnTo>
                  <a:pt x="1423507" y="13527"/>
                </a:lnTo>
                <a:lnTo>
                  <a:pt x="1341491" y="7712"/>
                </a:lnTo>
                <a:lnTo>
                  <a:pt x="1256930" y="3473"/>
                </a:lnTo>
                <a:lnTo>
                  <a:pt x="1170100" y="880"/>
                </a:lnTo>
                <a:lnTo>
                  <a:pt x="1081278" y="0"/>
                </a:lnTo>
                <a:lnTo>
                  <a:pt x="992564" y="880"/>
                </a:lnTo>
                <a:lnTo>
                  <a:pt x="905832" y="3473"/>
                </a:lnTo>
                <a:lnTo>
                  <a:pt x="821358" y="7712"/>
                </a:lnTo>
                <a:lnTo>
                  <a:pt x="739420" y="13527"/>
                </a:lnTo>
                <a:lnTo>
                  <a:pt x="660296" y="20847"/>
                </a:lnTo>
                <a:lnTo>
                  <a:pt x="584265" y="29605"/>
                </a:lnTo>
                <a:lnTo>
                  <a:pt x="511602" y="39732"/>
                </a:lnTo>
                <a:lnTo>
                  <a:pt x="442587" y="51157"/>
                </a:lnTo>
                <a:lnTo>
                  <a:pt x="377498" y="63812"/>
                </a:lnTo>
                <a:lnTo>
                  <a:pt x="316611" y="77628"/>
                </a:lnTo>
                <a:lnTo>
                  <a:pt x="260204" y="92536"/>
                </a:lnTo>
                <a:lnTo>
                  <a:pt x="208556" y="108466"/>
                </a:lnTo>
                <a:lnTo>
                  <a:pt x="161944" y="125349"/>
                </a:lnTo>
                <a:lnTo>
                  <a:pt x="120645" y="143116"/>
                </a:lnTo>
                <a:lnTo>
                  <a:pt x="84939" y="161698"/>
                </a:lnTo>
                <a:lnTo>
                  <a:pt x="31411" y="201031"/>
                </a:lnTo>
                <a:lnTo>
                  <a:pt x="3582" y="242794"/>
                </a:lnTo>
                <a:lnTo>
                  <a:pt x="0" y="264413"/>
                </a:lnTo>
                <a:lnTo>
                  <a:pt x="3582" y="286136"/>
                </a:lnTo>
                <a:lnTo>
                  <a:pt x="31411" y="328044"/>
                </a:lnTo>
                <a:lnTo>
                  <a:pt x="84939" y="367450"/>
                </a:lnTo>
                <a:lnTo>
                  <a:pt x="120645" y="386047"/>
                </a:lnTo>
                <a:lnTo>
                  <a:pt x="161944" y="403816"/>
                </a:lnTo>
                <a:lnTo>
                  <a:pt x="191262" y="414430"/>
                </a:lnTo>
                <a:lnTo>
                  <a:pt x="191262" y="264413"/>
                </a:lnTo>
                <a:lnTo>
                  <a:pt x="194212" y="246644"/>
                </a:lnTo>
                <a:lnTo>
                  <a:pt x="217131" y="212324"/>
                </a:lnTo>
                <a:lnTo>
                  <a:pt x="261211" y="180010"/>
                </a:lnTo>
                <a:lnTo>
                  <a:pt x="324619" y="150153"/>
                </a:lnTo>
                <a:lnTo>
                  <a:pt x="362998" y="136288"/>
                </a:lnTo>
                <a:lnTo>
                  <a:pt x="405522" y="123206"/>
                </a:lnTo>
                <a:lnTo>
                  <a:pt x="451961" y="110966"/>
                </a:lnTo>
                <a:lnTo>
                  <a:pt x="502086" y="99622"/>
                </a:lnTo>
                <a:lnTo>
                  <a:pt x="555668" y="89233"/>
                </a:lnTo>
                <a:lnTo>
                  <a:pt x="612478" y="79854"/>
                </a:lnTo>
                <a:lnTo>
                  <a:pt x="672287" y="71541"/>
                </a:lnTo>
                <a:lnTo>
                  <a:pt x="734865" y="64353"/>
                </a:lnTo>
                <a:lnTo>
                  <a:pt x="799984" y="58344"/>
                </a:lnTo>
                <a:lnTo>
                  <a:pt x="867413" y="53573"/>
                </a:lnTo>
                <a:lnTo>
                  <a:pt x="936925" y="50094"/>
                </a:lnTo>
                <a:lnTo>
                  <a:pt x="1008289" y="47966"/>
                </a:lnTo>
                <a:lnTo>
                  <a:pt x="1081278" y="47243"/>
                </a:lnTo>
                <a:lnTo>
                  <a:pt x="1154374" y="47966"/>
                </a:lnTo>
                <a:lnTo>
                  <a:pt x="1225837" y="50094"/>
                </a:lnTo>
                <a:lnTo>
                  <a:pt x="1295436" y="53573"/>
                </a:lnTo>
                <a:lnTo>
                  <a:pt x="1362943" y="58344"/>
                </a:lnTo>
                <a:lnTo>
                  <a:pt x="1428130" y="64353"/>
                </a:lnTo>
                <a:lnTo>
                  <a:pt x="1490769" y="71541"/>
                </a:lnTo>
                <a:lnTo>
                  <a:pt x="1550629" y="79854"/>
                </a:lnTo>
                <a:lnTo>
                  <a:pt x="1607484" y="89233"/>
                </a:lnTo>
                <a:lnTo>
                  <a:pt x="1661104" y="99622"/>
                </a:lnTo>
                <a:lnTo>
                  <a:pt x="1711261" y="110966"/>
                </a:lnTo>
                <a:lnTo>
                  <a:pt x="1757726" y="123206"/>
                </a:lnTo>
                <a:lnTo>
                  <a:pt x="1800270" y="136288"/>
                </a:lnTo>
                <a:lnTo>
                  <a:pt x="1838665" y="150153"/>
                </a:lnTo>
                <a:lnTo>
                  <a:pt x="1902094" y="180010"/>
                </a:lnTo>
                <a:lnTo>
                  <a:pt x="1946184" y="212324"/>
                </a:lnTo>
                <a:lnTo>
                  <a:pt x="1969105" y="246644"/>
                </a:lnTo>
                <a:lnTo>
                  <a:pt x="1972056" y="264413"/>
                </a:lnTo>
                <a:lnTo>
                  <a:pt x="1972056" y="414414"/>
                </a:lnTo>
                <a:lnTo>
                  <a:pt x="2001341" y="403816"/>
                </a:lnTo>
                <a:lnTo>
                  <a:pt x="2042651" y="386047"/>
                </a:lnTo>
                <a:lnTo>
                  <a:pt x="2078366" y="367450"/>
                </a:lnTo>
                <a:lnTo>
                  <a:pt x="2131904" y="328044"/>
                </a:lnTo>
                <a:lnTo>
                  <a:pt x="2159735" y="286136"/>
                </a:lnTo>
                <a:lnTo>
                  <a:pt x="2163318" y="264413"/>
                </a:lnTo>
                <a:close/>
              </a:path>
              <a:path w="2163445" h="528954">
                <a:moveTo>
                  <a:pt x="1972056" y="414414"/>
                </a:moveTo>
                <a:lnTo>
                  <a:pt x="1972056" y="264413"/>
                </a:lnTo>
                <a:lnTo>
                  <a:pt x="1969105" y="282292"/>
                </a:lnTo>
                <a:lnTo>
                  <a:pt x="1960405" y="299772"/>
                </a:lnTo>
                <a:lnTo>
                  <a:pt x="1926671" y="333310"/>
                </a:lnTo>
                <a:lnTo>
                  <a:pt x="1872683" y="364581"/>
                </a:lnTo>
                <a:lnTo>
                  <a:pt x="1800270" y="393137"/>
                </a:lnTo>
                <a:lnTo>
                  <a:pt x="1757726" y="406256"/>
                </a:lnTo>
                <a:lnTo>
                  <a:pt x="1711261" y="418528"/>
                </a:lnTo>
                <a:lnTo>
                  <a:pt x="1661104" y="429897"/>
                </a:lnTo>
                <a:lnTo>
                  <a:pt x="1607484" y="440307"/>
                </a:lnTo>
                <a:lnTo>
                  <a:pt x="1550629" y="449703"/>
                </a:lnTo>
                <a:lnTo>
                  <a:pt x="1490769" y="458027"/>
                </a:lnTo>
                <a:lnTo>
                  <a:pt x="1428130" y="465224"/>
                </a:lnTo>
                <a:lnTo>
                  <a:pt x="1362943" y="471239"/>
                </a:lnTo>
                <a:lnTo>
                  <a:pt x="1295436" y="476014"/>
                </a:lnTo>
                <a:lnTo>
                  <a:pt x="1225837" y="479494"/>
                </a:lnTo>
                <a:lnTo>
                  <a:pt x="1154374" y="481623"/>
                </a:lnTo>
                <a:lnTo>
                  <a:pt x="1081278" y="482345"/>
                </a:lnTo>
                <a:lnTo>
                  <a:pt x="1008289" y="481623"/>
                </a:lnTo>
                <a:lnTo>
                  <a:pt x="936925" y="479494"/>
                </a:lnTo>
                <a:lnTo>
                  <a:pt x="867413" y="476014"/>
                </a:lnTo>
                <a:lnTo>
                  <a:pt x="799984" y="471239"/>
                </a:lnTo>
                <a:lnTo>
                  <a:pt x="734865" y="465224"/>
                </a:lnTo>
                <a:lnTo>
                  <a:pt x="672287" y="458027"/>
                </a:lnTo>
                <a:lnTo>
                  <a:pt x="612478" y="449703"/>
                </a:lnTo>
                <a:lnTo>
                  <a:pt x="555668" y="440307"/>
                </a:lnTo>
                <a:lnTo>
                  <a:pt x="502086" y="429897"/>
                </a:lnTo>
                <a:lnTo>
                  <a:pt x="451961" y="418528"/>
                </a:lnTo>
                <a:lnTo>
                  <a:pt x="405522" y="406256"/>
                </a:lnTo>
                <a:lnTo>
                  <a:pt x="362998" y="393137"/>
                </a:lnTo>
                <a:lnTo>
                  <a:pt x="324619" y="379227"/>
                </a:lnTo>
                <a:lnTo>
                  <a:pt x="261211" y="349257"/>
                </a:lnTo>
                <a:lnTo>
                  <a:pt x="217131" y="316797"/>
                </a:lnTo>
                <a:lnTo>
                  <a:pt x="194212" y="282292"/>
                </a:lnTo>
                <a:lnTo>
                  <a:pt x="191262" y="264413"/>
                </a:lnTo>
                <a:lnTo>
                  <a:pt x="191262" y="414430"/>
                </a:lnTo>
                <a:lnTo>
                  <a:pt x="260204" y="436602"/>
                </a:lnTo>
                <a:lnTo>
                  <a:pt x="316611" y="451484"/>
                </a:lnTo>
                <a:lnTo>
                  <a:pt x="377498" y="465269"/>
                </a:lnTo>
                <a:lnTo>
                  <a:pt x="442587" y="477889"/>
                </a:lnTo>
                <a:lnTo>
                  <a:pt x="511602" y="489277"/>
                </a:lnTo>
                <a:lnTo>
                  <a:pt x="584265" y="499366"/>
                </a:lnTo>
                <a:lnTo>
                  <a:pt x="660296" y="508087"/>
                </a:lnTo>
                <a:lnTo>
                  <a:pt x="739420" y="515374"/>
                </a:lnTo>
                <a:lnTo>
                  <a:pt x="821358" y="521159"/>
                </a:lnTo>
                <a:lnTo>
                  <a:pt x="905832" y="525374"/>
                </a:lnTo>
                <a:lnTo>
                  <a:pt x="992564" y="527953"/>
                </a:lnTo>
                <a:lnTo>
                  <a:pt x="1081278" y="528827"/>
                </a:lnTo>
                <a:lnTo>
                  <a:pt x="1170100" y="527953"/>
                </a:lnTo>
                <a:lnTo>
                  <a:pt x="1256930" y="525374"/>
                </a:lnTo>
                <a:lnTo>
                  <a:pt x="1341491" y="521159"/>
                </a:lnTo>
                <a:lnTo>
                  <a:pt x="1423507" y="515374"/>
                </a:lnTo>
                <a:lnTo>
                  <a:pt x="1502699" y="508087"/>
                </a:lnTo>
                <a:lnTo>
                  <a:pt x="1578791" y="499366"/>
                </a:lnTo>
                <a:lnTo>
                  <a:pt x="1651505" y="489277"/>
                </a:lnTo>
                <a:lnTo>
                  <a:pt x="1720565" y="477889"/>
                </a:lnTo>
                <a:lnTo>
                  <a:pt x="1785693" y="465269"/>
                </a:lnTo>
                <a:lnTo>
                  <a:pt x="1846611" y="451484"/>
                </a:lnTo>
                <a:lnTo>
                  <a:pt x="1903044" y="436602"/>
                </a:lnTo>
                <a:lnTo>
                  <a:pt x="1954712" y="420691"/>
                </a:lnTo>
                <a:lnTo>
                  <a:pt x="1972056" y="4144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23239" y="3313176"/>
            <a:ext cx="1805305" cy="441325"/>
          </a:xfrm>
          <a:custGeom>
            <a:avLst/>
            <a:gdLst/>
            <a:ahLst/>
            <a:cxnLst/>
            <a:rect l="l" t="t" r="r" b="b"/>
            <a:pathLst>
              <a:path w="1805304" h="441325">
                <a:moveTo>
                  <a:pt x="1805177" y="220217"/>
                </a:moveTo>
                <a:lnTo>
                  <a:pt x="1778915" y="167200"/>
                </a:lnTo>
                <a:lnTo>
                  <a:pt x="1734169" y="134373"/>
                </a:lnTo>
                <a:lnTo>
                  <a:pt x="1669809" y="104084"/>
                </a:lnTo>
                <a:lnTo>
                  <a:pt x="1630856" y="90031"/>
                </a:lnTo>
                <a:lnTo>
                  <a:pt x="1587700" y="76781"/>
                </a:lnTo>
                <a:lnTo>
                  <a:pt x="1540573" y="64388"/>
                </a:lnTo>
                <a:lnTo>
                  <a:pt x="1489708" y="52911"/>
                </a:lnTo>
                <a:lnTo>
                  <a:pt x="1435339" y="42403"/>
                </a:lnTo>
                <a:lnTo>
                  <a:pt x="1377699" y="32922"/>
                </a:lnTo>
                <a:lnTo>
                  <a:pt x="1317020" y="24524"/>
                </a:lnTo>
                <a:lnTo>
                  <a:pt x="1253537" y="17264"/>
                </a:lnTo>
                <a:lnTo>
                  <a:pt x="1187482" y="11198"/>
                </a:lnTo>
                <a:lnTo>
                  <a:pt x="1119088" y="6383"/>
                </a:lnTo>
                <a:lnTo>
                  <a:pt x="1048589" y="2874"/>
                </a:lnTo>
                <a:lnTo>
                  <a:pt x="976218" y="727"/>
                </a:lnTo>
                <a:lnTo>
                  <a:pt x="902207" y="0"/>
                </a:lnTo>
                <a:lnTo>
                  <a:pt x="828203" y="727"/>
                </a:lnTo>
                <a:lnTo>
                  <a:pt x="755847" y="2874"/>
                </a:lnTo>
                <a:lnTo>
                  <a:pt x="685373" y="6383"/>
                </a:lnTo>
                <a:lnTo>
                  <a:pt x="617012" y="11198"/>
                </a:lnTo>
                <a:lnTo>
                  <a:pt x="550997" y="17264"/>
                </a:lnTo>
                <a:lnTo>
                  <a:pt x="487559" y="24524"/>
                </a:lnTo>
                <a:lnTo>
                  <a:pt x="426931" y="32922"/>
                </a:lnTo>
                <a:lnTo>
                  <a:pt x="369344" y="42403"/>
                </a:lnTo>
                <a:lnTo>
                  <a:pt x="315031" y="52911"/>
                </a:lnTo>
                <a:lnTo>
                  <a:pt x="264223" y="64389"/>
                </a:lnTo>
                <a:lnTo>
                  <a:pt x="217153" y="76781"/>
                </a:lnTo>
                <a:lnTo>
                  <a:pt x="174052" y="90031"/>
                </a:lnTo>
                <a:lnTo>
                  <a:pt x="135154" y="104084"/>
                </a:lnTo>
                <a:lnTo>
                  <a:pt x="70889" y="134373"/>
                </a:lnTo>
                <a:lnTo>
                  <a:pt x="26216" y="167200"/>
                </a:lnTo>
                <a:lnTo>
                  <a:pt x="2990" y="202116"/>
                </a:lnTo>
                <a:lnTo>
                  <a:pt x="0" y="220218"/>
                </a:lnTo>
                <a:lnTo>
                  <a:pt x="2990" y="238325"/>
                </a:lnTo>
                <a:lnTo>
                  <a:pt x="26216" y="273281"/>
                </a:lnTo>
                <a:lnTo>
                  <a:pt x="70889" y="306181"/>
                </a:lnTo>
                <a:lnTo>
                  <a:pt x="135154" y="336565"/>
                </a:lnTo>
                <a:lnTo>
                  <a:pt x="174052" y="350672"/>
                </a:lnTo>
                <a:lnTo>
                  <a:pt x="217153" y="363978"/>
                </a:lnTo>
                <a:lnTo>
                  <a:pt x="264223" y="376428"/>
                </a:lnTo>
                <a:lnTo>
                  <a:pt x="315031" y="387962"/>
                </a:lnTo>
                <a:lnTo>
                  <a:pt x="369344" y="398526"/>
                </a:lnTo>
                <a:lnTo>
                  <a:pt x="426931" y="408060"/>
                </a:lnTo>
                <a:lnTo>
                  <a:pt x="487559" y="416509"/>
                </a:lnTo>
                <a:lnTo>
                  <a:pt x="550997" y="423814"/>
                </a:lnTo>
                <a:lnTo>
                  <a:pt x="617012" y="429920"/>
                </a:lnTo>
                <a:lnTo>
                  <a:pt x="685373" y="434768"/>
                </a:lnTo>
                <a:lnTo>
                  <a:pt x="755847" y="438302"/>
                </a:lnTo>
                <a:lnTo>
                  <a:pt x="828203" y="440464"/>
                </a:lnTo>
                <a:lnTo>
                  <a:pt x="902207" y="441198"/>
                </a:lnTo>
                <a:lnTo>
                  <a:pt x="976218" y="440464"/>
                </a:lnTo>
                <a:lnTo>
                  <a:pt x="1048589" y="438302"/>
                </a:lnTo>
                <a:lnTo>
                  <a:pt x="1119088" y="434768"/>
                </a:lnTo>
                <a:lnTo>
                  <a:pt x="1187482" y="429920"/>
                </a:lnTo>
                <a:lnTo>
                  <a:pt x="1253537" y="423814"/>
                </a:lnTo>
                <a:lnTo>
                  <a:pt x="1317020" y="416509"/>
                </a:lnTo>
                <a:lnTo>
                  <a:pt x="1377699" y="408060"/>
                </a:lnTo>
                <a:lnTo>
                  <a:pt x="1435339" y="398526"/>
                </a:lnTo>
                <a:lnTo>
                  <a:pt x="1489708" y="387962"/>
                </a:lnTo>
                <a:lnTo>
                  <a:pt x="1540573" y="376428"/>
                </a:lnTo>
                <a:lnTo>
                  <a:pt x="1587700" y="363978"/>
                </a:lnTo>
                <a:lnTo>
                  <a:pt x="1630856" y="350672"/>
                </a:lnTo>
                <a:lnTo>
                  <a:pt x="1669809" y="336565"/>
                </a:lnTo>
                <a:lnTo>
                  <a:pt x="1734169" y="306181"/>
                </a:lnTo>
                <a:lnTo>
                  <a:pt x="1778915" y="273281"/>
                </a:lnTo>
                <a:lnTo>
                  <a:pt x="1802182" y="238325"/>
                </a:lnTo>
                <a:lnTo>
                  <a:pt x="1805177" y="22021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3239" y="3313176"/>
            <a:ext cx="1805305" cy="441325"/>
          </a:xfrm>
          <a:custGeom>
            <a:avLst/>
            <a:gdLst/>
            <a:ahLst/>
            <a:cxnLst/>
            <a:rect l="l" t="t" r="r" b="b"/>
            <a:pathLst>
              <a:path w="1805304" h="441325">
                <a:moveTo>
                  <a:pt x="902207" y="0"/>
                </a:moveTo>
                <a:lnTo>
                  <a:pt x="828203" y="727"/>
                </a:lnTo>
                <a:lnTo>
                  <a:pt x="755847" y="2874"/>
                </a:lnTo>
                <a:lnTo>
                  <a:pt x="685373" y="6383"/>
                </a:lnTo>
                <a:lnTo>
                  <a:pt x="617012" y="11198"/>
                </a:lnTo>
                <a:lnTo>
                  <a:pt x="550997" y="17264"/>
                </a:lnTo>
                <a:lnTo>
                  <a:pt x="487559" y="24524"/>
                </a:lnTo>
                <a:lnTo>
                  <a:pt x="426931" y="32922"/>
                </a:lnTo>
                <a:lnTo>
                  <a:pt x="369344" y="42403"/>
                </a:lnTo>
                <a:lnTo>
                  <a:pt x="315031" y="52911"/>
                </a:lnTo>
                <a:lnTo>
                  <a:pt x="264223" y="64389"/>
                </a:lnTo>
                <a:lnTo>
                  <a:pt x="217153" y="76781"/>
                </a:lnTo>
                <a:lnTo>
                  <a:pt x="174052" y="90031"/>
                </a:lnTo>
                <a:lnTo>
                  <a:pt x="135154" y="104084"/>
                </a:lnTo>
                <a:lnTo>
                  <a:pt x="70889" y="134373"/>
                </a:lnTo>
                <a:lnTo>
                  <a:pt x="26216" y="167200"/>
                </a:lnTo>
                <a:lnTo>
                  <a:pt x="2990" y="202116"/>
                </a:lnTo>
                <a:lnTo>
                  <a:pt x="0" y="220218"/>
                </a:lnTo>
                <a:lnTo>
                  <a:pt x="2990" y="238325"/>
                </a:lnTo>
                <a:lnTo>
                  <a:pt x="26216" y="273281"/>
                </a:lnTo>
                <a:lnTo>
                  <a:pt x="70889" y="306181"/>
                </a:lnTo>
                <a:lnTo>
                  <a:pt x="135154" y="336565"/>
                </a:lnTo>
                <a:lnTo>
                  <a:pt x="174052" y="350672"/>
                </a:lnTo>
                <a:lnTo>
                  <a:pt x="217153" y="363978"/>
                </a:lnTo>
                <a:lnTo>
                  <a:pt x="264223" y="376428"/>
                </a:lnTo>
                <a:lnTo>
                  <a:pt x="315031" y="387962"/>
                </a:lnTo>
                <a:lnTo>
                  <a:pt x="369344" y="398526"/>
                </a:lnTo>
                <a:lnTo>
                  <a:pt x="426931" y="408060"/>
                </a:lnTo>
                <a:lnTo>
                  <a:pt x="487559" y="416509"/>
                </a:lnTo>
                <a:lnTo>
                  <a:pt x="550997" y="423814"/>
                </a:lnTo>
                <a:lnTo>
                  <a:pt x="617012" y="429920"/>
                </a:lnTo>
                <a:lnTo>
                  <a:pt x="685373" y="434768"/>
                </a:lnTo>
                <a:lnTo>
                  <a:pt x="755847" y="438302"/>
                </a:lnTo>
                <a:lnTo>
                  <a:pt x="828203" y="440464"/>
                </a:lnTo>
                <a:lnTo>
                  <a:pt x="902207" y="441198"/>
                </a:lnTo>
                <a:lnTo>
                  <a:pt x="976218" y="440464"/>
                </a:lnTo>
                <a:lnTo>
                  <a:pt x="1048589" y="438302"/>
                </a:lnTo>
                <a:lnTo>
                  <a:pt x="1119088" y="434768"/>
                </a:lnTo>
                <a:lnTo>
                  <a:pt x="1187482" y="429920"/>
                </a:lnTo>
                <a:lnTo>
                  <a:pt x="1253537" y="423814"/>
                </a:lnTo>
                <a:lnTo>
                  <a:pt x="1317020" y="416509"/>
                </a:lnTo>
                <a:lnTo>
                  <a:pt x="1377699" y="408060"/>
                </a:lnTo>
                <a:lnTo>
                  <a:pt x="1435339" y="398526"/>
                </a:lnTo>
                <a:lnTo>
                  <a:pt x="1489708" y="387962"/>
                </a:lnTo>
                <a:lnTo>
                  <a:pt x="1540573" y="376428"/>
                </a:lnTo>
                <a:lnTo>
                  <a:pt x="1587700" y="363978"/>
                </a:lnTo>
                <a:lnTo>
                  <a:pt x="1630856" y="350672"/>
                </a:lnTo>
                <a:lnTo>
                  <a:pt x="1669809" y="336565"/>
                </a:lnTo>
                <a:lnTo>
                  <a:pt x="1734169" y="306181"/>
                </a:lnTo>
                <a:lnTo>
                  <a:pt x="1778915" y="273281"/>
                </a:lnTo>
                <a:lnTo>
                  <a:pt x="1802182" y="238325"/>
                </a:lnTo>
                <a:lnTo>
                  <a:pt x="1805177" y="220217"/>
                </a:lnTo>
                <a:lnTo>
                  <a:pt x="1802182" y="202116"/>
                </a:lnTo>
                <a:lnTo>
                  <a:pt x="1778915" y="167200"/>
                </a:lnTo>
                <a:lnTo>
                  <a:pt x="1734169" y="134373"/>
                </a:lnTo>
                <a:lnTo>
                  <a:pt x="1669809" y="104084"/>
                </a:lnTo>
                <a:lnTo>
                  <a:pt x="1630856" y="90031"/>
                </a:lnTo>
                <a:lnTo>
                  <a:pt x="1587700" y="76781"/>
                </a:lnTo>
                <a:lnTo>
                  <a:pt x="1540573" y="64388"/>
                </a:lnTo>
                <a:lnTo>
                  <a:pt x="1489708" y="52911"/>
                </a:lnTo>
                <a:lnTo>
                  <a:pt x="1435339" y="42403"/>
                </a:lnTo>
                <a:lnTo>
                  <a:pt x="1377699" y="32922"/>
                </a:lnTo>
                <a:lnTo>
                  <a:pt x="1317020" y="24524"/>
                </a:lnTo>
                <a:lnTo>
                  <a:pt x="1253537" y="17264"/>
                </a:lnTo>
                <a:lnTo>
                  <a:pt x="1187482" y="11198"/>
                </a:lnTo>
                <a:lnTo>
                  <a:pt x="1119088" y="6383"/>
                </a:lnTo>
                <a:lnTo>
                  <a:pt x="1048589" y="2874"/>
                </a:lnTo>
                <a:lnTo>
                  <a:pt x="976218" y="727"/>
                </a:lnTo>
                <a:lnTo>
                  <a:pt x="9022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9333" y="5298947"/>
            <a:ext cx="2426335" cy="528955"/>
          </a:xfrm>
          <a:custGeom>
            <a:avLst/>
            <a:gdLst/>
            <a:ahLst/>
            <a:cxnLst/>
            <a:rect l="l" t="t" r="r" b="b"/>
            <a:pathLst>
              <a:path w="2426334" h="528954">
                <a:moveTo>
                  <a:pt x="2426208" y="264413"/>
                </a:moveTo>
                <a:lnTo>
                  <a:pt x="2410325" y="221458"/>
                </a:lnTo>
                <a:lnTo>
                  <a:pt x="2364345" y="180734"/>
                </a:lnTo>
                <a:lnTo>
                  <a:pt x="2330850" y="161377"/>
                </a:lnTo>
                <a:lnTo>
                  <a:pt x="2290769" y="142780"/>
                </a:lnTo>
                <a:lnTo>
                  <a:pt x="2244413" y="125011"/>
                </a:lnTo>
                <a:lnTo>
                  <a:pt x="2192097" y="108136"/>
                </a:lnTo>
                <a:lnTo>
                  <a:pt x="2134131" y="92225"/>
                </a:lnTo>
                <a:lnTo>
                  <a:pt x="2070830" y="77342"/>
                </a:lnTo>
                <a:lnTo>
                  <a:pt x="2002505" y="63558"/>
                </a:lnTo>
                <a:lnTo>
                  <a:pt x="1929469" y="50938"/>
                </a:lnTo>
                <a:lnTo>
                  <a:pt x="1852035" y="39550"/>
                </a:lnTo>
                <a:lnTo>
                  <a:pt x="1770515" y="29461"/>
                </a:lnTo>
                <a:lnTo>
                  <a:pt x="1685222" y="20740"/>
                </a:lnTo>
                <a:lnTo>
                  <a:pt x="1596469" y="13453"/>
                </a:lnTo>
                <a:lnTo>
                  <a:pt x="1504568" y="7668"/>
                </a:lnTo>
                <a:lnTo>
                  <a:pt x="1409831" y="3453"/>
                </a:lnTo>
                <a:lnTo>
                  <a:pt x="1312572" y="874"/>
                </a:lnTo>
                <a:lnTo>
                  <a:pt x="1213104" y="0"/>
                </a:lnTo>
                <a:lnTo>
                  <a:pt x="1113635" y="874"/>
                </a:lnTo>
                <a:lnTo>
                  <a:pt x="1016376" y="3453"/>
                </a:lnTo>
                <a:lnTo>
                  <a:pt x="921639" y="7668"/>
                </a:lnTo>
                <a:lnTo>
                  <a:pt x="829738" y="13453"/>
                </a:lnTo>
                <a:lnTo>
                  <a:pt x="740985" y="20740"/>
                </a:lnTo>
                <a:lnTo>
                  <a:pt x="655692" y="29461"/>
                </a:lnTo>
                <a:lnTo>
                  <a:pt x="574172" y="39550"/>
                </a:lnTo>
                <a:lnTo>
                  <a:pt x="496738" y="50938"/>
                </a:lnTo>
                <a:lnTo>
                  <a:pt x="423702" y="63558"/>
                </a:lnTo>
                <a:lnTo>
                  <a:pt x="355377" y="77342"/>
                </a:lnTo>
                <a:lnTo>
                  <a:pt x="292076" y="92225"/>
                </a:lnTo>
                <a:lnTo>
                  <a:pt x="234110" y="108136"/>
                </a:lnTo>
                <a:lnTo>
                  <a:pt x="181794" y="125011"/>
                </a:lnTo>
                <a:lnTo>
                  <a:pt x="135438" y="142780"/>
                </a:lnTo>
                <a:lnTo>
                  <a:pt x="95357" y="161377"/>
                </a:lnTo>
                <a:lnTo>
                  <a:pt x="61862" y="180734"/>
                </a:lnTo>
                <a:lnTo>
                  <a:pt x="15882" y="221458"/>
                </a:lnTo>
                <a:lnTo>
                  <a:pt x="0" y="264413"/>
                </a:lnTo>
                <a:lnTo>
                  <a:pt x="4022" y="286033"/>
                </a:lnTo>
                <a:lnTo>
                  <a:pt x="35266" y="327796"/>
                </a:lnTo>
                <a:lnTo>
                  <a:pt x="95357" y="367129"/>
                </a:lnTo>
                <a:lnTo>
                  <a:pt x="135438" y="385711"/>
                </a:lnTo>
                <a:lnTo>
                  <a:pt x="181794" y="403478"/>
                </a:lnTo>
                <a:lnTo>
                  <a:pt x="215646" y="414403"/>
                </a:lnTo>
                <a:lnTo>
                  <a:pt x="215646" y="264413"/>
                </a:lnTo>
                <a:lnTo>
                  <a:pt x="218952" y="246535"/>
                </a:lnTo>
                <a:lnTo>
                  <a:pt x="244632" y="212030"/>
                </a:lnTo>
                <a:lnTo>
                  <a:pt x="294024" y="179570"/>
                </a:lnTo>
                <a:lnTo>
                  <a:pt x="365077" y="149600"/>
                </a:lnTo>
                <a:lnTo>
                  <a:pt x="408084" y="135690"/>
                </a:lnTo>
                <a:lnTo>
                  <a:pt x="455736" y="122571"/>
                </a:lnTo>
                <a:lnTo>
                  <a:pt x="507777" y="110299"/>
                </a:lnTo>
                <a:lnTo>
                  <a:pt x="563950" y="98930"/>
                </a:lnTo>
                <a:lnTo>
                  <a:pt x="623998" y="88520"/>
                </a:lnTo>
                <a:lnTo>
                  <a:pt x="687665" y="79124"/>
                </a:lnTo>
                <a:lnTo>
                  <a:pt x="754694" y="70800"/>
                </a:lnTo>
                <a:lnTo>
                  <a:pt x="824829" y="63603"/>
                </a:lnTo>
                <a:lnTo>
                  <a:pt x="897812" y="57588"/>
                </a:lnTo>
                <a:lnTo>
                  <a:pt x="973388" y="52813"/>
                </a:lnTo>
                <a:lnTo>
                  <a:pt x="1051300" y="49333"/>
                </a:lnTo>
                <a:lnTo>
                  <a:pt x="1131290" y="47204"/>
                </a:lnTo>
                <a:lnTo>
                  <a:pt x="1213104" y="46481"/>
                </a:lnTo>
                <a:lnTo>
                  <a:pt x="1294922" y="47204"/>
                </a:lnTo>
                <a:lnTo>
                  <a:pt x="1374929" y="49333"/>
                </a:lnTo>
                <a:lnTo>
                  <a:pt x="1452865" y="52813"/>
                </a:lnTo>
                <a:lnTo>
                  <a:pt x="1528474" y="57588"/>
                </a:lnTo>
                <a:lnTo>
                  <a:pt x="1601497" y="63603"/>
                </a:lnTo>
                <a:lnTo>
                  <a:pt x="1671677" y="70800"/>
                </a:lnTo>
                <a:lnTo>
                  <a:pt x="1738757" y="79124"/>
                </a:lnTo>
                <a:lnTo>
                  <a:pt x="1802477" y="88520"/>
                </a:lnTo>
                <a:lnTo>
                  <a:pt x="1862581" y="98930"/>
                </a:lnTo>
                <a:lnTo>
                  <a:pt x="1918811" y="110299"/>
                </a:lnTo>
                <a:lnTo>
                  <a:pt x="1970909" y="122571"/>
                </a:lnTo>
                <a:lnTo>
                  <a:pt x="2018617" y="135690"/>
                </a:lnTo>
                <a:lnTo>
                  <a:pt x="2061677" y="149600"/>
                </a:lnTo>
                <a:lnTo>
                  <a:pt x="2099833" y="164246"/>
                </a:lnTo>
                <a:lnTo>
                  <a:pt x="2160398" y="195517"/>
                </a:lnTo>
                <a:lnTo>
                  <a:pt x="2198248" y="229055"/>
                </a:lnTo>
                <a:lnTo>
                  <a:pt x="2211324" y="264413"/>
                </a:lnTo>
                <a:lnTo>
                  <a:pt x="2211324" y="414157"/>
                </a:lnTo>
                <a:lnTo>
                  <a:pt x="2244413" y="403478"/>
                </a:lnTo>
                <a:lnTo>
                  <a:pt x="2290769" y="385711"/>
                </a:lnTo>
                <a:lnTo>
                  <a:pt x="2330850" y="367129"/>
                </a:lnTo>
                <a:lnTo>
                  <a:pt x="2364345" y="347801"/>
                </a:lnTo>
                <a:lnTo>
                  <a:pt x="2410325" y="307184"/>
                </a:lnTo>
                <a:lnTo>
                  <a:pt x="2422185" y="286033"/>
                </a:lnTo>
                <a:lnTo>
                  <a:pt x="2426208" y="264413"/>
                </a:lnTo>
                <a:close/>
              </a:path>
              <a:path w="2426334" h="528954">
                <a:moveTo>
                  <a:pt x="2211324" y="414157"/>
                </a:moveTo>
                <a:lnTo>
                  <a:pt x="2211324" y="264413"/>
                </a:lnTo>
                <a:lnTo>
                  <a:pt x="2208012" y="282183"/>
                </a:lnTo>
                <a:lnTo>
                  <a:pt x="2198248" y="299565"/>
                </a:lnTo>
                <a:lnTo>
                  <a:pt x="2160398" y="332939"/>
                </a:lnTo>
                <a:lnTo>
                  <a:pt x="2099833" y="364081"/>
                </a:lnTo>
                <a:lnTo>
                  <a:pt x="2061677" y="378674"/>
                </a:lnTo>
                <a:lnTo>
                  <a:pt x="2018617" y="392539"/>
                </a:lnTo>
                <a:lnTo>
                  <a:pt x="1970909" y="405621"/>
                </a:lnTo>
                <a:lnTo>
                  <a:pt x="1918811" y="417861"/>
                </a:lnTo>
                <a:lnTo>
                  <a:pt x="1862581" y="429205"/>
                </a:lnTo>
                <a:lnTo>
                  <a:pt x="1802477" y="439594"/>
                </a:lnTo>
                <a:lnTo>
                  <a:pt x="1738757" y="448973"/>
                </a:lnTo>
                <a:lnTo>
                  <a:pt x="1671677" y="457286"/>
                </a:lnTo>
                <a:lnTo>
                  <a:pt x="1601497" y="464474"/>
                </a:lnTo>
                <a:lnTo>
                  <a:pt x="1528474" y="470483"/>
                </a:lnTo>
                <a:lnTo>
                  <a:pt x="1452865" y="475254"/>
                </a:lnTo>
                <a:lnTo>
                  <a:pt x="1374929" y="478733"/>
                </a:lnTo>
                <a:lnTo>
                  <a:pt x="1294922" y="480861"/>
                </a:lnTo>
                <a:lnTo>
                  <a:pt x="1213104" y="481583"/>
                </a:lnTo>
                <a:lnTo>
                  <a:pt x="1131290" y="480861"/>
                </a:lnTo>
                <a:lnTo>
                  <a:pt x="1051300" y="478733"/>
                </a:lnTo>
                <a:lnTo>
                  <a:pt x="973388" y="475254"/>
                </a:lnTo>
                <a:lnTo>
                  <a:pt x="897812" y="470483"/>
                </a:lnTo>
                <a:lnTo>
                  <a:pt x="824829" y="464474"/>
                </a:lnTo>
                <a:lnTo>
                  <a:pt x="754694" y="457286"/>
                </a:lnTo>
                <a:lnTo>
                  <a:pt x="687665" y="448973"/>
                </a:lnTo>
                <a:lnTo>
                  <a:pt x="623998" y="439594"/>
                </a:lnTo>
                <a:lnTo>
                  <a:pt x="563950" y="429205"/>
                </a:lnTo>
                <a:lnTo>
                  <a:pt x="507777" y="417861"/>
                </a:lnTo>
                <a:lnTo>
                  <a:pt x="455736" y="405621"/>
                </a:lnTo>
                <a:lnTo>
                  <a:pt x="408084" y="392539"/>
                </a:lnTo>
                <a:lnTo>
                  <a:pt x="365077" y="378674"/>
                </a:lnTo>
                <a:lnTo>
                  <a:pt x="326971" y="364081"/>
                </a:lnTo>
                <a:lnTo>
                  <a:pt x="266492" y="332939"/>
                </a:lnTo>
                <a:lnTo>
                  <a:pt x="228699" y="299565"/>
                </a:lnTo>
                <a:lnTo>
                  <a:pt x="215646" y="264413"/>
                </a:lnTo>
                <a:lnTo>
                  <a:pt x="215646" y="414403"/>
                </a:lnTo>
                <a:lnTo>
                  <a:pt x="292076" y="436291"/>
                </a:lnTo>
                <a:lnTo>
                  <a:pt x="355377" y="451199"/>
                </a:lnTo>
                <a:lnTo>
                  <a:pt x="423702" y="465015"/>
                </a:lnTo>
                <a:lnTo>
                  <a:pt x="496738" y="477670"/>
                </a:lnTo>
                <a:lnTo>
                  <a:pt x="574172" y="489095"/>
                </a:lnTo>
                <a:lnTo>
                  <a:pt x="655692" y="499222"/>
                </a:lnTo>
                <a:lnTo>
                  <a:pt x="740985" y="507980"/>
                </a:lnTo>
                <a:lnTo>
                  <a:pt x="829738" y="515300"/>
                </a:lnTo>
                <a:lnTo>
                  <a:pt x="921639" y="521115"/>
                </a:lnTo>
                <a:lnTo>
                  <a:pt x="1016376" y="525354"/>
                </a:lnTo>
                <a:lnTo>
                  <a:pt x="1113635" y="527947"/>
                </a:lnTo>
                <a:lnTo>
                  <a:pt x="1213104" y="528827"/>
                </a:lnTo>
                <a:lnTo>
                  <a:pt x="1312572" y="527947"/>
                </a:lnTo>
                <a:lnTo>
                  <a:pt x="1409831" y="525354"/>
                </a:lnTo>
                <a:lnTo>
                  <a:pt x="1504568" y="521115"/>
                </a:lnTo>
                <a:lnTo>
                  <a:pt x="1596469" y="515300"/>
                </a:lnTo>
                <a:lnTo>
                  <a:pt x="1685222" y="507980"/>
                </a:lnTo>
                <a:lnTo>
                  <a:pt x="1770515" y="499222"/>
                </a:lnTo>
                <a:lnTo>
                  <a:pt x="1852035" y="489095"/>
                </a:lnTo>
                <a:lnTo>
                  <a:pt x="1929469" y="477670"/>
                </a:lnTo>
                <a:lnTo>
                  <a:pt x="2002505" y="465015"/>
                </a:lnTo>
                <a:lnTo>
                  <a:pt x="2070830" y="451199"/>
                </a:lnTo>
                <a:lnTo>
                  <a:pt x="2134131" y="436291"/>
                </a:lnTo>
                <a:lnTo>
                  <a:pt x="2192097" y="420361"/>
                </a:lnTo>
                <a:lnTo>
                  <a:pt x="2211324" y="41415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91251" y="5341620"/>
            <a:ext cx="2022475" cy="441325"/>
          </a:xfrm>
          <a:custGeom>
            <a:avLst/>
            <a:gdLst/>
            <a:ahLst/>
            <a:cxnLst/>
            <a:rect l="l" t="t" r="r" b="b"/>
            <a:pathLst>
              <a:path w="2022475" h="441325">
                <a:moveTo>
                  <a:pt x="2022348" y="220979"/>
                </a:moveTo>
                <a:lnTo>
                  <a:pt x="2009115" y="185165"/>
                </a:lnTo>
                <a:lnTo>
                  <a:pt x="1970806" y="151180"/>
                </a:lnTo>
                <a:lnTo>
                  <a:pt x="1909499" y="119481"/>
                </a:lnTo>
                <a:lnTo>
                  <a:pt x="1870872" y="104632"/>
                </a:lnTo>
                <a:lnTo>
                  <a:pt x="1827276" y="90525"/>
                </a:lnTo>
                <a:lnTo>
                  <a:pt x="1778970" y="77219"/>
                </a:lnTo>
                <a:lnTo>
                  <a:pt x="1726215" y="64769"/>
                </a:lnTo>
                <a:lnTo>
                  <a:pt x="1669271" y="53235"/>
                </a:lnTo>
                <a:lnTo>
                  <a:pt x="1608399" y="42671"/>
                </a:lnTo>
                <a:lnTo>
                  <a:pt x="1543857" y="33137"/>
                </a:lnTo>
                <a:lnTo>
                  <a:pt x="1475906" y="24688"/>
                </a:lnTo>
                <a:lnTo>
                  <a:pt x="1404806" y="17383"/>
                </a:lnTo>
                <a:lnTo>
                  <a:pt x="1330817" y="11277"/>
                </a:lnTo>
                <a:lnTo>
                  <a:pt x="1254200" y="6429"/>
                </a:lnTo>
                <a:lnTo>
                  <a:pt x="1175213" y="2895"/>
                </a:lnTo>
                <a:lnTo>
                  <a:pt x="1094118" y="733"/>
                </a:lnTo>
                <a:lnTo>
                  <a:pt x="1011174" y="0"/>
                </a:lnTo>
                <a:lnTo>
                  <a:pt x="928229" y="733"/>
                </a:lnTo>
                <a:lnTo>
                  <a:pt x="847134" y="2895"/>
                </a:lnTo>
                <a:lnTo>
                  <a:pt x="768147" y="6429"/>
                </a:lnTo>
                <a:lnTo>
                  <a:pt x="691530" y="11277"/>
                </a:lnTo>
                <a:lnTo>
                  <a:pt x="617541" y="17383"/>
                </a:lnTo>
                <a:lnTo>
                  <a:pt x="546441" y="24688"/>
                </a:lnTo>
                <a:lnTo>
                  <a:pt x="478490" y="33137"/>
                </a:lnTo>
                <a:lnTo>
                  <a:pt x="413948" y="42672"/>
                </a:lnTo>
                <a:lnTo>
                  <a:pt x="353076" y="53235"/>
                </a:lnTo>
                <a:lnTo>
                  <a:pt x="296132" y="64770"/>
                </a:lnTo>
                <a:lnTo>
                  <a:pt x="243377" y="77219"/>
                </a:lnTo>
                <a:lnTo>
                  <a:pt x="195072" y="90525"/>
                </a:lnTo>
                <a:lnTo>
                  <a:pt x="151475" y="104632"/>
                </a:lnTo>
                <a:lnTo>
                  <a:pt x="112848" y="119481"/>
                </a:lnTo>
                <a:lnTo>
                  <a:pt x="51541" y="151180"/>
                </a:lnTo>
                <a:lnTo>
                  <a:pt x="13232" y="185166"/>
                </a:lnTo>
                <a:lnTo>
                  <a:pt x="0" y="220980"/>
                </a:lnTo>
                <a:lnTo>
                  <a:pt x="3351" y="239081"/>
                </a:lnTo>
                <a:lnTo>
                  <a:pt x="29382" y="273997"/>
                </a:lnTo>
                <a:lnTo>
                  <a:pt x="79450" y="306824"/>
                </a:lnTo>
                <a:lnTo>
                  <a:pt x="151475" y="337113"/>
                </a:lnTo>
                <a:lnTo>
                  <a:pt x="195072" y="351166"/>
                </a:lnTo>
                <a:lnTo>
                  <a:pt x="243377" y="364416"/>
                </a:lnTo>
                <a:lnTo>
                  <a:pt x="296132" y="376809"/>
                </a:lnTo>
                <a:lnTo>
                  <a:pt x="353076" y="388286"/>
                </a:lnTo>
                <a:lnTo>
                  <a:pt x="413948" y="398794"/>
                </a:lnTo>
                <a:lnTo>
                  <a:pt x="478490" y="408275"/>
                </a:lnTo>
                <a:lnTo>
                  <a:pt x="546441" y="416673"/>
                </a:lnTo>
                <a:lnTo>
                  <a:pt x="617541" y="423933"/>
                </a:lnTo>
                <a:lnTo>
                  <a:pt x="691530" y="429999"/>
                </a:lnTo>
                <a:lnTo>
                  <a:pt x="768147" y="434814"/>
                </a:lnTo>
                <a:lnTo>
                  <a:pt x="847134" y="438323"/>
                </a:lnTo>
                <a:lnTo>
                  <a:pt x="928229" y="440470"/>
                </a:lnTo>
                <a:lnTo>
                  <a:pt x="1011174" y="441198"/>
                </a:lnTo>
                <a:lnTo>
                  <a:pt x="1094118" y="440470"/>
                </a:lnTo>
                <a:lnTo>
                  <a:pt x="1175213" y="438323"/>
                </a:lnTo>
                <a:lnTo>
                  <a:pt x="1254200" y="434814"/>
                </a:lnTo>
                <a:lnTo>
                  <a:pt x="1330817" y="429999"/>
                </a:lnTo>
                <a:lnTo>
                  <a:pt x="1404806" y="423933"/>
                </a:lnTo>
                <a:lnTo>
                  <a:pt x="1475906" y="416673"/>
                </a:lnTo>
                <a:lnTo>
                  <a:pt x="1543857" y="408275"/>
                </a:lnTo>
                <a:lnTo>
                  <a:pt x="1608399" y="398794"/>
                </a:lnTo>
                <a:lnTo>
                  <a:pt x="1669271" y="388286"/>
                </a:lnTo>
                <a:lnTo>
                  <a:pt x="1726215" y="376809"/>
                </a:lnTo>
                <a:lnTo>
                  <a:pt x="1778970" y="364416"/>
                </a:lnTo>
                <a:lnTo>
                  <a:pt x="1827276" y="351166"/>
                </a:lnTo>
                <a:lnTo>
                  <a:pt x="1870872" y="337113"/>
                </a:lnTo>
                <a:lnTo>
                  <a:pt x="1909499" y="322313"/>
                </a:lnTo>
                <a:lnTo>
                  <a:pt x="1970806" y="290699"/>
                </a:lnTo>
                <a:lnTo>
                  <a:pt x="2009115" y="256772"/>
                </a:lnTo>
                <a:lnTo>
                  <a:pt x="2022348" y="22097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91251" y="5341620"/>
            <a:ext cx="2022475" cy="441325"/>
          </a:xfrm>
          <a:custGeom>
            <a:avLst/>
            <a:gdLst/>
            <a:ahLst/>
            <a:cxnLst/>
            <a:rect l="l" t="t" r="r" b="b"/>
            <a:pathLst>
              <a:path w="2022475" h="441325">
                <a:moveTo>
                  <a:pt x="1011174" y="0"/>
                </a:moveTo>
                <a:lnTo>
                  <a:pt x="928229" y="733"/>
                </a:lnTo>
                <a:lnTo>
                  <a:pt x="847134" y="2895"/>
                </a:lnTo>
                <a:lnTo>
                  <a:pt x="768147" y="6429"/>
                </a:lnTo>
                <a:lnTo>
                  <a:pt x="691530" y="11277"/>
                </a:lnTo>
                <a:lnTo>
                  <a:pt x="617541" y="17383"/>
                </a:lnTo>
                <a:lnTo>
                  <a:pt x="546441" y="24688"/>
                </a:lnTo>
                <a:lnTo>
                  <a:pt x="478490" y="33137"/>
                </a:lnTo>
                <a:lnTo>
                  <a:pt x="413948" y="42672"/>
                </a:lnTo>
                <a:lnTo>
                  <a:pt x="353076" y="53235"/>
                </a:lnTo>
                <a:lnTo>
                  <a:pt x="296132" y="64770"/>
                </a:lnTo>
                <a:lnTo>
                  <a:pt x="243377" y="77219"/>
                </a:lnTo>
                <a:lnTo>
                  <a:pt x="195072" y="90525"/>
                </a:lnTo>
                <a:lnTo>
                  <a:pt x="151475" y="104632"/>
                </a:lnTo>
                <a:lnTo>
                  <a:pt x="112848" y="119481"/>
                </a:lnTo>
                <a:lnTo>
                  <a:pt x="51541" y="151180"/>
                </a:lnTo>
                <a:lnTo>
                  <a:pt x="13232" y="185166"/>
                </a:lnTo>
                <a:lnTo>
                  <a:pt x="0" y="220980"/>
                </a:lnTo>
                <a:lnTo>
                  <a:pt x="3351" y="239081"/>
                </a:lnTo>
                <a:lnTo>
                  <a:pt x="29382" y="273997"/>
                </a:lnTo>
                <a:lnTo>
                  <a:pt x="79450" y="306824"/>
                </a:lnTo>
                <a:lnTo>
                  <a:pt x="151475" y="337113"/>
                </a:lnTo>
                <a:lnTo>
                  <a:pt x="195072" y="351166"/>
                </a:lnTo>
                <a:lnTo>
                  <a:pt x="243377" y="364416"/>
                </a:lnTo>
                <a:lnTo>
                  <a:pt x="296132" y="376809"/>
                </a:lnTo>
                <a:lnTo>
                  <a:pt x="353076" y="388286"/>
                </a:lnTo>
                <a:lnTo>
                  <a:pt x="413948" y="398794"/>
                </a:lnTo>
                <a:lnTo>
                  <a:pt x="478490" y="408275"/>
                </a:lnTo>
                <a:lnTo>
                  <a:pt x="546441" y="416673"/>
                </a:lnTo>
                <a:lnTo>
                  <a:pt x="617541" y="423933"/>
                </a:lnTo>
                <a:lnTo>
                  <a:pt x="691530" y="429999"/>
                </a:lnTo>
                <a:lnTo>
                  <a:pt x="768147" y="434814"/>
                </a:lnTo>
                <a:lnTo>
                  <a:pt x="847134" y="438323"/>
                </a:lnTo>
                <a:lnTo>
                  <a:pt x="928229" y="440470"/>
                </a:lnTo>
                <a:lnTo>
                  <a:pt x="1011174" y="441198"/>
                </a:lnTo>
                <a:lnTo>
                  <a:pt x="1094118" y="440470"/>
                </a:lnTo>
                <a:lnTo>
                  <a:pt x="1175213" y="438323"/>
                </a:lnTo>
                <a:lnTo>
                  <a:pt x="1254200" y="434814"/>
                </a:lnTo>
                <a:lnTo>
                  <a:pt x="1330817" y="429999"/>
                </a:lnTo>
                <a:lnTo>
                  <a:pt x="1404806" y="423933"/>
                </a:lnTo>
                <a:lnTo>
                  <a:pt x="1475906" y="416673"/>
                </a:lnTo>
                <a:lnTo>
                  <a:pt x="1543857" y="408275"/>
                </a:lnTo>
                <a:lnTo>
                  <a:pt x="1608399" y="398794"/>
                </a:lnTo>
                <a:lnTo>
                  <a:pt x="1669271" y="388286"/>
                </a:lnTo>
                <a:lnTo>
                  <a:pt x="1726215" y="376809"/>
                </a:lnTo>
                <a:lnTo>
                  <a:pt x="1778970" y="364416"/>
                </a:lnTo>
                <a:lnTo>
                  <a:pt x="1827276" y="351166"/>
                </a:lnTo>
                <a:lnTo>
                  <a:pt x="1870872" y="337113"/>
                </a:lnTo>
                <a:lnTo>
                  <a:pt x="1909499" y="322313"/>
                </a:lnTo>
                <a:lnTo>
                  <a:pt x="1970806" y="290699"/>
                </a:lnTo>
                <a:lnTo>
                  <a:pt x="2009115" y="256772"/>
                </a:lnTo>
                <a:lnTo>
                  <a:pt x="2022348" y="220979"/>
                </a:lnTo>
                <a:lnTo>
                  <a:pt x="2018996" y="202872"/>
                </a:lnTo>
                <a:lnTo>
                  <a:pt x="1992965" y="167916"/>
                </a:lnTo>
                <a:lnTo>
                  <a:pt x="1942897" y="135016"/>
                </a:lnTo>
                <a:lnTo>
                  <a:pt x="1870872" y="104632"/>
                </a:lnTo>
                <a:lnTo>
                  <a:pt x="1827276" y="90525"/>
                </a:lnTo>
                <a:lnTo>
                  <a:pt x="1778970" y="77219"/>
                </a:lnTo>
                <a:lnTo>
                  <a:pt x="1726215" y="64769"/>
                </a:lnTo>
                <a:lnTo>
                  <a:pt x="1669271" y="53235"/>
                </a:lnTo>
                <a:lnTo>
                  <a:pt x="1608399" y="42671"/>
                </a:lnTo>
                <a:lnTo>
                  <a:pt x="1543857" y="33137"/>
                </a:lnTo>
                <a:lnTo>
                  <a:pt x="1475906" y="24688"/>
                </a:lnTo>
                <a:lnTo>
                  <a:pt x="1404806" y="17383"/>
                </a:lnTo>
                <a:lnTo>
                  <a:pt x="1330817" y="11277"/>
                </a:lnTo>
                <a:lnTo>
                  <a:pt x="1254200" y="6429"/>
                </a:lnTo>
                <a:lnTo>
                  <a:pt x="1175213" y="2895"/>
                </a:lnTo>
                <a:lnTo>
                  <a:pt x="1094118" y="733"/>
                </a:lnTo>
                <a:lnTo>
                  <a:pt x="10111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39729" y="2949437"/>
            <a:ext cx="7512050" cy="353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R="209550" algn="r">
              <a:lnSpc>
                <a:spcPct val="100000"/>
              </a:lnSpc>
              <a:spcBef>
                <a:spcPts val="1070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交换操作的次序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3970">
              <a:lnSpc>
                <a:spcPct val="100000"/>
              </a:lnSpc>
              <a:spcBef>
                <a:spcPts val="73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spc="-7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3970">
              <a:lnSpc>
                <a:spcPct val="100000"/>
              </a:lnSpc>
              <a:spcBef>
                <a:spcPts val="118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spc="7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6600">
              <a:lnSpc>
                <a:spcPct val="100000"/>
              </a:lnSpc>
              <a:spcBef>
                <a:spcPts val="2340"/>
              </a:spcBef>
            </a:pPr>
            <a:r>
              <a:rPr sz="1600" b="1" spc="-5" dirty="0" err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得到了串行的调度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1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9785" y="2501858"/>
            <a:ext cx="83883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并发调度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44091" y="2166366"/>
            <a:ext cx="1797050" cy="813435"/>
          </a:xfrm>
          <a:custGeom>
            <a:avLst/>
            <a:gdLst/>
            <a:ahLst/>
            <a:cxnLst/>
            <a:rect l="l" t="t" r="r" b="b"/>
            <a:pathLst>
              <a:path w="1797050" h="813435">
                <a:moveTo>
                  <a:pt x="1796795" y="406908"/>
                </a:moveTo>
                <a:lnTo>
                  <a:pt x="1785034" y="340890"/>
                </a:lnTo>
                <a:lnTo>
                  <a:pt x="1750984" y="278270"/>
                </a:lnTo>
                <a:lnTo>
                  <a:pt x="1726180" y="248495"/>
                </a:lnTo>
                <a:lnTo>
                  <a:pt x="1696497" y="219883"/>
                </a:lnTo>
                <a:lnTo>
                  <a:pt x="1662169" y="192539"/>
                </a:lnTo>
                <a:lnTo>
                  <a:pt x="1623425" y="166567"/>
                </a:lnTo>
                <a:lnTo>
                  <a:pt x="1580498" y="142071"/>
                </a:lnTo>
                <a:lnTo>
                  <a:pt x="1533620" y="119157"/>
                </a:lnTo>
                <a:lnTo>
                  <a:pt x="1483021" y="97929"/>
                </a:lnTo>
                <a:lnTo>
                  <a:pt x="1428932" y="78492"/>
                </a:lnTo>
                <a:lnTo>
                  <a:pt x="1371587" y="60949"/>
                </a:lnTo>
                <a:lnTo>
                  <a:pt x="1311215" y="45406"/>
                </a:lnTo>
                <a:lnTo>
                  <a:pt x="1248048" y="31968"/>
                </a:lnTo>
                <a:lnTo>
                  <a:pt x="1182319" y="20738"/>
                </a:lnTo>
                <a:lnTo>
                  <a:pt x="1114257" y="11822"/>
                </a:lnTo>
                <a:lnTo>
                  <a:pt x="1044096" y="5324"/>
                </a:lnTo>
                <a:lnTo>
                  <a:pt x="972065" y="1348"/>
                </a:lnTo>
                <a:lnTo>
                  <a:pt x="898397" y="0"/>
                </a:lnTo>
                <a:lnTo>
                  <a:pt x="824730" y="1348"/>
                </a:lnTo>
                <a:lnTo>
                  <a:pt x="752699" y="5324"/>
                </a:lnTo>
                <a:lnTo>
                  <a:pt x="682538" y="11822"/>
                </a:lnTo>
                <a:lnTo>
                  <a:pt x="614476" y="20738"/>
                </a:lnTo>
                <a:lnTo>
                  <a:pt x="548747" y="31968"/>
                </a:lnTo>
                <a:lnTo>
                  <a:pt x="485580" y="45406"/>
                </a:lnTo>
                <a:lnTo>
                  <a:pt x="425208" y="60949"/>
                </a:lnTo>
                <a:lnTo>
                  <a:pt x="367863" y="78492"/>
                </a:lnTo>
                <a:lnTo>
                  <a:pt x="313774" y="97929"/>
                </a:lnTo>
                <a:lnTo>
                  <a:pt x="263175" y="119157"/>
                </a:lnTo>
                <a:lnTo>
                  <a:pt x="216297" y="142071"/>
                </a:lnTo>
                <a:lnTo>
                  <a:pt x="173370" y="166567"/>
                </a:lnTo>
                <a:lnTo>
                  <a:pt x="134626" y="192539"/>
                </a:lnTo>
                <a:lnTo>
                  <a:pt x="100298" y="219883"/>
                </a:lnTo>
                <a:lnTo>
                  <a:pt x="70615" y="248495"/>
                </a:lnTo>
                <a:lnTo>
                  <a:pt x="45811" y="278270"/>
                </a:lnTo>
                <a:lnTo>
                  <a:pt x="11761" y="340890"/>
                </a:lnTo>
                <a:lnTo>
                  <a:pt x="0" y="406908"/>
                </a:lnTo>
                <a:lnTo>
                  <a:pt x="2978" y="440180"/>
                </a:lnTo>
                <a:lnTo>
                  <a:pt x="26116" y="504418"/>
                </a:lnTo>
                <a:lnTo>
                  <a:pt x="70615" y="564880"/>
                </a:lnTo>
                <a:lnTo>
                  <a:pt x="100298" y="593431"/>
                </a:lnTo>
                <a:lnTo>
                  <a:pt x="134626" y="620724"/>
                </a:lnTo>
                <a:lnTo>
                  <a:pt x="159258" y="637207"/>
                </a:lnTo>
                <a:lnTo>
                  <a:pt x="159258" y="406908"/>
                </a:lnTo>
                <a:lnTo>
                  <a:pt x="161706" y="379415"/>
                </a:lnTo>
                <a:lnTo>
                  <a:pt x="180726" y="326383"/>
                </a:lnTo>
                <a:lnTo>
                  <a:pt x="217312" y="276522"/>
                </a:lnTo>
                <a:lnTo>
                  <a:pt x="269946" y="230513"/>
                </a:lnTo>
                <a:lnTo>
                  <a:pt x="301806" y="209165"/>
                </a:lnTo>
                <a:lnTo>
                  <a:pt x="337109" y="189037"/>
                </a:lnTo>
                <a:lnTo>
                  <a:pt x="375666" y="170211"/>
                </a:lnTo>
                <a:lnTo>
                  <a:pt x="417285" y="152775"/>
                </a:lnTo>
                <a:lnTo>
                  <a:pt x="461778" y="136812"/>
                </a:lnTo>
                <a:lnTo>
                  <a:pt x="508954" y="122408"/>
                </a:lnTo>
                <a:lnTo>
                  <a:pt x="558625" y="109649"/>
                </a:lnTo>
                <a:lnTo>
                  <a:pt x="610600" y="98619"/>
                </a:lnTo>
                <a:lnTo>
                  <a:pt x="664689" y="89403"/>
                </a:lnTo>
                <a:lnTo>
                  <a:pt x="720703" y="82088"/>
                </a:lnTo>
                <a:lnTo>
                  <a:pt x="778453" y="76757"/>
                </a:lnTo>
                <a:lnTo>
                  <a:pt x="837747" y="73495"/>
                </a:lnTo>
                <a:lnTo>
                  <a:pt x="898397" y="72390"/>
                </a:lnTo>
                <a:lnTo>
                  <a:pt x="959048" y="73495"/>
                </a:lnTo>
                <a:lnTo>
                  <a:pt x="1018342" y="76757"/>
                </a:lnTo>
                <a:lnTo>
                  <a:pt x="1076092" y="82088"/>
                </a:lnTo>
                <a:lnTo>
                  <a:pt x="1132106" y="89403"/>
                </a:lnTo>
                <a:lnTo>
                  <a:pt x="1186195" y="98619"/>
                </a:lnTo>
                <a:lnTo>
                  <a:pt x="1238170" y="109649"/>
                </a:lnTo>
                <a:lnTo>
                  <a:pt x="1287841" y="122408"/>
                </a:lnTo>
                <a:lnTo>
                  <a:pt x="1335017" y="136812"/>
                </a:lnTo>
                <a:lnTo>
                  <a:pt x="1379510" y="152775"/>
                </a:lnTo>
                <a:lnTo>
                  <a:pt x="1421130" y="170211"/>
                </a:lnTo>
                <a:lnTo>
                  <a:pt x="1459686" y="189037"/>
                </a:lnTo>
                <a:lnTo>
                  <a:pt x="1494989" y="209165"/>
                </a:lnTo>
                <a:lnTo>
                  <a:pt x="1526849" y="230513"/>
                </a:lnTo>
                <a:lnTo>
                  <a:pt x="1579483" y="276522"/>
                </a:lnTo>
                <a:lnTo>
                  <a:pt x="1616069" y="326383"/>
                </a:lnTo>
                <a:lnTo>
                  <a:pt x="1635089" y="379415"/>
                </a:lnTo>
                <a:lnTo>
                  <a:pt x="1637538" y="406908"/>
                </a:lnTo>
                <a:lnTo>
                  <a:pt x="1637538" y="637207"/>
                </a:lnTo>
                <a:lnTo>
                  <a:pt x="1662169" y="620724"/>
                </a:lnTo>
                <a:lnTo>
                  <a:pt x="1696497" y="593431"/>
                </a:lnTo>
                <a:lnTo>
                  <a:pt x="1726180" y="564880"/>
                </a:lnTo>
                <a:lnTo>
                  <a:pt x="1750984" y="535173"/>
                </a:lnTo>
                <a:lnTo>
                  <a:pt x="1785034" y="472718"/>
                </a:lnTo>
                <a:lnTo>
                  <a:pt x="1793817" y="440180"/>
                </a:lnTo>
                <a:lnTo>
                  <a:pt x="1796795" y="406908"/>
                </a:lnTo>
                <a:close/>
              </a:path>
              <a:path w="1797050" h="813435">
                <a:moveTo>
                  <a:pt x="1637538" y="637207"/>
                </a:moveTo>
                <a:lnTo>
                  <a:pt x="1637538" y="406908"/>
                </a:lnTo>
                <a:lnTo>
                  <a:pt x="1635089" y="434296"/>
                </a:lnTo>
                <a:lnTo>
                  <a:pt x="1627869" y="461084"/>
                </a:lnTo>
                <a:lnTo>
                  <a:pt x="1599876" y="512509"/>
                </a:lnTo>
                <a:lnTo>
                  <a:pt x="1555077" y="560486"/>
                </a:lnTo>
                <a:lnTo>
                  <a:pt x="1494989" y="604320"/>
                </a:lnTo>
                <a:lnTo>
                  <a:pt x="1459686" y="624467"/>
                </a:lnTo>
                <a:lnTo>
                  <a:pt x="1421130" y="643318"/>
                </a:lnTo>
                <a:lnTo>
                  <a:pt x="1379510" y="660786"/>
                </a:lnTo>
                <a:lnTo>
                  <a:pt x="1335017" y="676784"/>
                </a:lnTo>
                <a:lnTo>
                  <a:pt x="1287841" y="691225"/>
                </a:lnTo>
                <a:lnTo>
                  <a:pt x="1238170" y="704022"/>
                </a:lnTo>
                <a:lnTo>
                  <a:pt x="1186195" y="715089"/>
                </a:lnTo>
                <a:lnTo>
                  <a:pt x="1132106" y="724338"/>
                </a:lnTo>
                <a:lnTo>
                  <a:pt x="1076092" y="731684"/>
                </a:lnTo>
                <a:lnTo>
                  <a:pt x="1018342" y="737038"/>
                </a:lnTo>
                <a:lnTo>
                  <a:pt x="959048" y="740314"/>
                </a:lnTo>
                <a:lnTo>
                  <a:pt x="898397" y="741426"/>
                </a:lnTo>
                <a:lnTo>
                  <a:pt x="837747" y="740314"/>
                </a:lnTo>
                <a:lnTo>
                  <a:pt x="778453" y="737038"/>
                </a:lnTo>
                <a:lnTo>
                  <a:pt x="720703" y="731684"/>
                </a:lnTo>
                <a:lnTo>
                  <a:pt x="664689" y="724338"/>
                </a:lnTo>
                <a:lnTo>
                  <a:pt x="610600" y="715089"/>
                </a:lnTo>
                <a:lnTo>
                  <a:pt x="558625" y="704022"/>
                </a:lnTo>
                <a:lnTo>
                  <a:pt x="508954" y="691225"/>
                </a:lnTo>
                <a:lnTo>
                  <a:pt x="461778" y="676784"/>
                </a:lnTo>
                <a:lnTo>
                  <a:pt x="417285" y="660786"/>
                </a:lnTo>
                <a:lnTo>
                  <a:pt x="375666" y="643318"/>
                </a:lnTo>
                <a:lnTo>
                  <a:pt x="337109" y="624467"/>
                </a:lnTo>
                <a:lnTo>
                  <a:pt x="301806" y="604320"/>
                </a:lnTo>
                <a:lnTo>
                  <a:pt x="269946" y="582964"/>
                </a:lnTo>
                <a:lnTo>
                  <a:pt x="217312" y="536971"/>
                </a:lnTo>
                <a:lnTo>
                  <a:pt x="180726" y="487184"/>
                </a:lnTo>
                <a:lnTo>
                  <a:pt x="161706" y="434296"/>
                </a:lnTo>
                <a:lnTo>
                  <a:pt x="159258" y="406908"/>
                </a:lnTo>
                <a:lnTo>
                  <a:pt x="159258" y="637207"/>
                </a:lnTo>
                <a:lnTo>
                  <a:pt x="216297" y="671109"/>
                </a:lnTo>
                <a:lnTo>
                  <a:pt x="263175" y="693991"/>
                </a:lnTo>
                <a:lnTo>
                  <a:pt x="313774" y="715193"/>
                </a:lnTo>
                <a:lnTo>
                  <a:pt x="367863" y="734610"/>
                </a:lnTo>
                <a:lnTo>
                  <a:pt x="425208" y="752137"/>
                </a:lnTo>
                <a:lnTo>
                  <a:pt x="485580" y="767667"/>
                </a:lnTo>
                <a:lnTo>
                  <a:pt x="548747" y="781097"/>
                </a:lnTo>
                <a:lnTo>
                  <a:pt x="614476" y="792321"/>
                </a:lnTo>
                <a:lnTo>
                  <a:pt x="682538" y="801234"/>
                </a:lnTo>
                <a:lnTo>
                  <a:pt x="752699" y="807730"/>
                </a:lnTo>
                <a:lnTo>
                  <a:pt x="824730" y="811705"/>
                </a:lnTo>
                <a:lnTo>
                  <a:pt x="898397" y="813054"/>
                </a:lnTo>
                <a:lnTo>
                  <a:pt x="972065" y="811705"/>
                </a:lnTo>
                <a:lnTo>
                  <a:pt x="1044096" y="807730"/>
                </a:lnTo>
                <a:lnTo>
                  <a:pt x="1114257" y="801234"/>
                </a:lnTo>
                <a:lnTo>
                  <a:pt x="1182319" y="792321"/>
                </a:lnTo>
                <a:lnTo>
                  <a:pt x="1248048" y="781097"/>
                </a:lnTo>
                <a:lnTo>
                  <a:pt x="1311215" y="767667"/>
                </a:lnTo>
                <a:lnTo>
                  <a:pt x="1371587" y="752137"/>
                </a:lnTo>
                <a:lnTo>
                  <a:pt x="1428932" y="734610"/>
                </a:lnTo>
                <a:lnTo>
                  <a:pt x="1483021" y="715193"/>
                </a:lnTo>
                <a:lnTo>
                  <a:pt x="1533620" y="693991"/>
                </a:lnTo>
                <a:lnTo>
                  <a:pt x="1580498" y="671109"/>
                </a:lnTo>
                <a:lnTo>
                  <a:pt x="1623425" y="646651"/>
                </a:lnTo>
                <a:lnTo>
                  <a:pt x="1637538" y="6372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3431" y="2233422"/>
            <a:ext cx="1498600" cy="677545"/>
          </a:xfrm>
          <a:custGeom>
            <a:avLst/>
            <a:gdLst/>
            <a:ahLst/>
            <a:cxnLst/>
            <a:rect l="l" t="t" r="r" b="b"/>
            <a:pathLst>
              <a:path w="1498600" h="677544">
                <a:moveTo>
                  <a:pt x="1498092" y="339089"/>
                </a:moveTo>
                <a:lnTo>
                  <a:pt x="1488290" y="284044"/>
                </a:lnTo>
                <a:lnTo>
                  <a:pt x="1459912" y="231843"/>
                </a:lnTo>
                <a:lnTo>
                  <a:pt x="1414499" y="183180"/>
                </a:lnTo>
                <a:lnTo>
                  <a:pt x="1353592" y="138751"/>
                </a:lnTo>
                <a:lnTo>
                  <a:pt x="1317809" y="118341"/>
                </a:lnTo>
                <a:lnTo>
                  <a:pt x="1278731" y="99250"/>
                </a:lnTo>
                <a:lnTo>
                  <a:pt x="1236549" y="81565"/>
                </a:lnTo>
                <a:lnTo>
                  <a:pt x="1191457" y="65373"/>
                </a:lnTo>
                <a:lnTo>
                  <a:pt x="1143646" y="50761"/>
                </a:lnTo>
                <a:lnTo>
                  <a:pt x="1093310" y="37815"/>
                </a:lnTo>
                <a:lnTo>
                  <a:pt x="1040641" y="26622"/>
                </a:lnTo>
                <a:lnTo>
                  <a:pt x="985832" y="17269"/>
                </a:lnTo>
                <a:lnTo>
                  <a:pt x="929076" y="9844"/>
                </a:lnTo>
                <a:lnTo>
                  <a:pt x="870564" y="4433"/>
                </a:lnTo>
                <a:lnTo>
                  <a:pt x="810490" y="1122"/>
                </a:lnTo>
                <a:lnTo>
                  <a:pt x="749046" y="0"/>
                </a:lnTo>
                <a:lnTo>
                  <a:pt x="687601" y="1122"/>
                </a:lnTo>
                <a:lnTo>
                  <a:pt x="627527" y="4433"/>
                </a:lnTo>
                <a:lnTo>
                  <a:pt x="569015" y="9844"/>
                </a:lnTo>
                <a:lnTo>
                  <a:pt x="512259" y="17269"/>
                </a:lnTo>
                <a:lnTo>
                  <a:pt x="457450" y="26622"/>
                </a:lnTo>
                <a:lnTo>
                  <a:pt x="404781" y="37815"/>
                </a:lnTo>
                <a:lnTo>
                  <a:pt x="354445" y="50761"/>
                </a:lnTo>
                <a:lnTo>
                  <a:pt x="306634" y="65373"/>
                </a:lnTo>
                <a:lnTo>
                  <a:pt x="261542" y="81565"/>
                </a:lnTo>
                <a:lnTo>
                  <a:pt x="219360" y="99250"/>
                </a:lnTo>
                <a:lnTo>
                  <a:pt x="180282" y="118341"/>
                </a:lnTo>
                <a:lnTo>
                  <a:pt x="144499" y="138751"/>
                </a:lnTo>
                <a:lnTo>
                  <a:pt x="112205" y="160392"/>
                </a:lnTo>
                <a:lnTo>
                  <a:pt x="58852" y="207025"/>
                </a:lnTo>
                <a:lnTo>
                  <a:pt x="21764" y="257544"/>
                </a:lnTo>
                <a:lnTo>
                  <a:pt x="2482" y="311255"/>
                </a:lnTo>
                <a:lnTo>
                  <a:pt x="0" y="339090"/>
                </a:lnTo>
                <a:lnTo>
                  <a:pt x="2482" y="366816"/>
                </a:lnTo>
                <a:lnTo>
                  <a:pt x="21764" y="420341"/>
                </a:lnTo>
                <a:lnTo>
                  <a:pt x="58852" y="470713"/>
                </a:lnTo>
                <a:lnTo>
                  <a:pt x="112205" y="517234"/>
                </a:lnTo>
                <a:lnTo>
                  <a:pt x="144499" y="538831"/>
                </a:lnTo>
                <a:lnTo>
                  <a:pt x="180282" y="559203"/>
                </a:lnTo>
                <a:lnTo>
                  <a:pt x="219360" y="578262"/>
                </a:lnTo>
                <a:lnTo>
                  <a:pt x="261542" y="595921"/>
                </a:lnTo>
                <a:lnTo>
                  <a:pt x="306634" y="612093"/>
                </a:lnTo>
                <a:lnTo>
                  <a:pt x="354445" y="626689"/>
                </a:lnTo>
                <a:lnTo>
                  <a:pt x="404781" y="639623"/>
                </a:lnTo>
                <a:lnTo>
                  <a:pt x="457450" y="650807"/>
                </a:lnTo>
                <a:lnTo>
                  <a:pt x="512259" y="660154"/>
                </a:lnTo>
                <a:lnTo>
                  <a:pt x="569015" y="667575"/>
                </a:lnTo>
                <a:lnTo>
                  <a:pt x="627527" y="672985"/>
                </a:lnTo>
                <a:lnTo>
                  <a:pt x="687601" y="676295"/>
                </a:lnTo>
                <a:lnTo>
                  <a:pt x="749046" y="677418"/>
                </a:lnTo>
                <a:lnTo>
                  <a:pt x="810490" y="676295"/>
                </a:lnTo>
                <a:lnTo>
                  <a:pt x="870564" y="672985"/>
                </a:lnTo>
                <a:lnTo>
                  <a:pt x="929076" y="667575"/>
                </a:lnTo>
                <a:lnTo>
                  <a:pt x="985832" y="660154"/>
                </a:lnTo>
                <a:lnTo>
                  <a:pt x="1040641" y="650807"/>
                </a:lnTo>
                <a:lnTo>
                  <a:pt x="1093310" y="639623"/>
                </a:lnTo>
                <a:lnTo>
                  <a:pt x="1143646" y="626689"/>
                </a:lnTo>
                <a:lnTo>
                  <a:pt x="1191457" y="612093"/>
                </a:lnTo>
                <a:lnTo>
                  <a:pt x="1236549" y="595921"/>
                </a:lnTo>
                <a:lnTo>
                  <a:pt x="1278731" y="578262"/>
                </a:lnTo>
                <a:lnTo>
                  <a:pt x="1317809" y="559203"/>
                </a:lnTo>
                <a:lnTo>
                  <a:pt x="1353592" y="538831"/>
                </a:lnTo>
                <a:lnTo>
                  <a:pt x="1385886" y="517234"/>
                </a:lnTo>
                <a:lnTo>
                  <a:pt x="1439239" y="470713"/>
                </a:lnTo>
                <a:lnTo>
                  <a:pt x="1476327" y="420341"/>
                </a:lnTo>
                <a:lnTo>
                  <a:pt x="1495609" y="366816"/>
                </a:lnTo>
                <a:lnTo>
                  <a:pt x="1498092" y="33908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93431" y="2233422"/>
            <a:ext cx="1498600" cy="677545"/>
          </a:xfrm>
          <a:custGeom>
            <a:avLst/>
            <a:gdLst/>
            <a:ahLst/>
            <a:cxnLst/>
            <a:rect l="l" t="t" r="r" b="b"/>
            <a:pathLst>
              <a:path w="1498600" h="677544">
                <a:moveTo>
                  <a:pt x="749046" y="0"/>
                </a:moveTo>
                <a:lnTo>
                  <a:pt x="687601" y="1122"/>
                </a:lnTo>
                <a:lnTo>
                  <a:pt x="627527" y="4433"/>
                </a:lnTo>
                <a:lnTo>
                  <a:pt x="569015" y="9844"/>
                </a:lnTo>
                <a:lnTo>
                  <a:pt x="512259" y="17269"/>
                </a:lnTo>
                <a:lnTo>
                  <a:pt x="457450" y="26622"/>
                </a:lnTo>
                <a:lnTo>
                  <a:pt x="404781" y="37815"/>
                </a:lnTo>
                <a:lnTo>
                  <a:pt x="354445" y="50761"/>
                </a:lnTo>
                <a:lnTo>
                  <a:pt x="306634" y="65373"/>
                </a:lnTo>
                <a:lnTo>
                  <a:pt x="261542" y="81565"/>
                </a:lnTo>
                <a:lnTo>
                  <a:pt x="219360" y="99250"/>
                </a:lnTo>
                <a:lnTo>
                  <a:pt x="180282" y="118341"/>
                </a:lnTo>
                <a:lnTo>
                  <a:pt x="144499" y="138751"/>
                </a:lnTo>
                <a:lnTo>
                  <a:pt x="112205" y="160392"/>
                </a:lnTo>
                <a:lnTo>
                  <a:pt x="58852" y="207025"/>
                </a:lnTo>
                <a:lnTo>
                  <a:pt x="21764" y="257544"/>
                </a:lnTo>
                <a:lnTo>
                  <a:pt x="2482" y="311255"/>
                </a:lnTo>
                <a:lnTo>
                  <a:pt x="0" y="339090"/>
                </a:lnTo>
                <a:lnTo>
                  <a:pt x="2482" y="366816"/>
                </a:lnTo>
                <a:lnTo>
                  <a:pt x="21764" y="420341"/>
                </a:lnTo>
                <a:lnTo>
                  <a:pt x="58852" y="470713"/>
                </a:lnTo>
                <a:lnTo>
                  <a:pt x="112205" y="517234"/>
                </a:lnTo>
                <a:lnTo>
                  <a:pt x="144499" y="538831"/>
                </a:lnTo>
                <a:lnTo>
                  <a:pt x="180282" y="559203"/>
                </a:lnTo>
                <a:lnTo>
                  <a:pt x="219360" y="578262"/>
                </a:lnTo>
                <a:lnTo>
                  <a:pt x="261542" y="595921"/>
                </a:lnTo>
                <a:lnTo>
                  <a:pt x="306634" y="612093"/>
                </a:lnTo>
                <a:lnTo>
                  <a:pt x="354445" y="626689"/>
                </a:lnTo>
                <a:lnTo>
                  <a:pt x="404781" y="639623"/>
                </a:lnTo>
                <a:lnTo>
                  <a:pt x="457450" y="650807"/>
                </a:lnTo>
                <a:lnTo>
                  <a:pt x="512259" y="660154"/>
                </a:lnTo>
                <a:lnTo>
                  <a:pt x="569015" y="667575"/>
                </a:lnTo>
                <a:lnTo>
                  <a:pt x="627527" y="672985"/>
                </a:lnTo>
                <a:lnTo>
                  <a:pt x="687601" y="676295"/>
                </a:lnTo>
                <a:lnTo>
                  <a:pt x="749046" y="677418"/>
                </a:lnTo>
                <a:lnTo>
                  <a:pt x="810490" y="676295"/>
                </a:lnTo>
                <a:lnTo>
                  <a:pt x="870564" y="672985"/>
                </a:lnTo>
                <a:lnTo>
                  <a:pt x="929076" y="667575"/>
                </a:lnTo>
                <a:lnTo>
                  <a:pt x="985832" y="660154"/>
                </a:lnTo>
                <a:lnTo>
                  <a:pt x="1040641" y="650807"/>
                </a:lnTo>
                <a:lnTo>
                  <a:pt x="1093310" y="639623"/>
                </a:lnTo>
                <a:lnTo>
                  <a:pt x="1143646" y="626689"/>
                </a:lnTo>
                <a:lnTo>
                  <a:pt x="1191457" y="612093"/>
                </a:lnTo>
                <a:lnTo>
                  <a:pt x="1236549" y="595921"/>
                </a:lnTo>
                <a:lnTo>
                  <a:pt x="1278731" y="578262"/>
                </a:lnTo>
                <a:lnTo>
                  <a:pt x="1317809" y="559203"/>
                </a:lnTo>
                <a:lnTo>
                  <a:pt x="1353592" y="538831"/>
                </a:lnTo>
                <a:lnTo>
                  <a:pt x="1385886" y="517234"/>
                </a:lnTo>
                <a:lnTo>
                  <a:pt x="1439239" y="470713"/>
                </a:lnTo>
                <a:lnTo>
                  <a:pt x="1476327" y="420341"/>
                </a:lnTo>
                <a:lnTo>
                  <a:pt x="1495609" y="366816"/>
                </a:lnTo>
                <a:lnTo>
                  <a:pt x="1498092" y="339089"/>
                </a:lnTo>
                <a:lnTo>
                  <a:pt x="1495609" y="311255"/>
                </a:lnTo>
                <a:lnTo>
                  <a:pt x="1476327" y="257544"/>
                </a:lnTo>
                <a:lnTo>
                  <a:pt x="1439239" y="207025"/>
                </a:lnTo>
                <a:lnTo>
                  <a:pt x="1385886" y="160392"/>
                </a:lnTo>
                <a:lnTo>
                  <a:pt x="1353592" y="138751"/>
                </a:lnTo>
                <a:lnTo>
                  <a:pt x="1317809" y="118341"/>
                </a:lnTo>
                <a:lnTo>
                  <a:pt x="1278731" y="99250"/>
                </a:lnTo>
                <a:lnTo>
                  <a:pt x="1236549" y="81565"/>
                </a:lnTo>
                <a:lnTo>
                  <a:pt x="1191457" y="65373"/>
                </a:lnTo>
                <a:lnTo>
                  <a:pt x="1143646" y="50761"/>
                </a:lnTo>
                <a:lnTo>
                  <a:pt x="1093310" y="37815"/>
                </a:lnTo>
                <a:lnTo>
                  <a:pt x="1040641" y="26622"/>
                </a:lnTo>
                <a:lnTo>
                  <a:pt x="985832" y="17269"/>
                </a:lnTo>
                <a:lnTo>
                  <a:pt x="929076" y="9844"/>
                </a:lnTo>
                <a:lnTo>
                  <a:pt x="870564" y="4433"/>
                </a:lnTo>
                <a:lnTo>
                  <a:pt x="810490" y="1122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018659" y="2377652"/>
            <a:ext cx="12458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230" marR="5080" indent="-30416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冲突可串行化 </a:t>
            </a: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的调度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85048" y="2801873"/>
            <a:ext cx="1489710" cy="2776220"/>
          </a:xfrm>
          <a:custGeom>
            <a:avLst/>
            <a:gdLst/>
            <a:ahLst/>
            <a:cxnLst/>
            <a:rect l="l" t="t" r="r" b="b"/>
            <a:pathLst>
              <a:path w="1489709" h="2776220">
                <a:moveTo>
                  <a:pt x="1446953" y="1334238"/>
                </a:moveTo>
                <a:lnTo>
                  <a:pt x="1446953" y="771324"/>
                </a:lnTo>
                <a:lnTo>
                  <a:pt x="1446822" y="813833"/>
                </a:lnTo>
                <a:lnTo>
                  <a:pt x="1445342" y="898798"/>
                </a:lnTo>
                <a:lnTo>
                  <a:pt x="1443963" y="941256"/>
                </a:lnTo>
                <a:lnTo>
                  <a:pt x="1442138" y="983700"/>
                </a:lnTo>
                <a:lnTo>
                  <a:pt x="1439853" y="1026130"/>
                </a:lnTo>
                <a:lnTo>
                  <a:pt x="1437091" y="1068547"/>
                </a:lnTo>
                <a:lnTo>
                  <a:pt x="1433839" y="1110953"/>
                </a:lnTo>
                <a:lnTo>
                  <a:pt x="1430082" y="1153347"/>
                </a:lnTo>
                <a:lnTo>
                  <a:pt x="1425804" y="1195731"/>
                </a:lnTo>
                <a:lnTo>
                  <a:pt x="1420991" y="1238106"/>
                </a:lnTo>
                <a:lnTo>
                  <a:pt x="1415628" y="1280472"/>
                </a:lnTo>
                <a:lnTo>
                  <a:pt x="1409700" y="1322831"/>
                </a:lnTo>
                <a:lnTo>
                  <a:pt x="1389888" y="1484375"/>
                </a:lnTo>
                <a:lnTo>
                  <a:pt x="1359500" y="1700156"/>
                </a:lnTo>
                <a:lnTo>
                  <a:pt x="1347507" y="1772954"/>
                </a:lnTo>
                <a:lnTo>
                  <a:pt x="1334052" y="1845644"/>
                </a:lnTo>
                <a:lnTo>
                  <a:pt x="1318815" y="1917902"/>
                </a:lnTo>
                <a:lnTo>
                  <a:pt x="1301478" y="1989400"/>
                </a:lnTo>
                <a:lnTo>
                  <a:pt x="1281721" y="2059814"/>
                </a:lnTo>
                <a:lnTo>
                  <a:pt x="1259228" y="2128817"/>
                </a:lnTo>
                <a:lnTo>
                  <a:pt x="1233678" y="2196084"/>
                </a:lnTo>
                <a:lnTo>
                  <a:pt x="1203198" y="2260854"/>
                </a:lnTo>
                <a:lnTo>
                  <a:pt x="1158810" y="2340217"/>
                </a:lnTo>
                <a:lnTo>
                  <a:pt x="1126838" y="2384351"/>
                </a:lnTo>
                <a:lnTo>
                  <a:pt x="1091543" y="2424692"/>
                </a:lnTo>
                <a:lnTo>
                  <a:pt x="1053194" y="2461431"/>
                </a:lnTo>
                <a:lnTo>
                  <a:pt x="1012057" y="2494764"/>
                </a:lnTo>
                <a:lnTo>
                  <a:pt x="968397" y="2524882"/>
                </a:lnTo>
                <a:lnTo>
                  <a:pt x="922482" y="2551979"/>
                </a:lnTo>
                <a:lnTo>
                  <a:pt x="874578" y="2576249"/>
                </a:lnTo>
                <a:lnTo>
                  <a:pt x="824951" y="2597884"/>
                </a:lnTo>
                <a:lnTo>
                  <a:pt x="773868" y="2617079"/>
                </a:lnTo>
                <a:lnTo>
                  <a:pt x="721594" y="2634026"/>
                </a:lnTo>
                <a:lnTo>
                  <a:pt x="668398" y="2648918"/>
                </a:lnTo>
                <a:lnTo>
                  <a:pt x="614544" y="2661949"/>
                </a:lnTo>
                <a:lnTo>
                  <a:pt x="560300" y="2673313"/>
                </a:lnTo>
                <a:lnTo>
                  <a:pt x="505932" y="2683202"/>
                </a:lnTo>
                <a:lnTo>
                  <a:pt x="451706" y="2691809"/>
                </a:lnTo>
                <a:lnTo>
                  <a:pt x="397889" y="2699328"/>
                </a:lnTo>
                <a:lnTo>
                  <a:pt x="344746" y="2705953"/>
                </a:lnTo>
                <a:lnTo>
                  <a:pt x="292546" y="2711876"/>
                </a:lnTo>
                <a:lnTo>
                  <a:pt x="241554" y="2717291"/>
                </a:lnTo>
                <a:lnTo>
                  <a:pt x="161544" y="2724911"/>
                </a:lnTo>
                <a:lnTo>
                  <a:pt x="0" y="2738628"/>
                </a:lnTo>
                <a:lnTo>
                  <a:pt x="3048" y="2775966"/>
                </a:lnTo>
                <a:lnTo>
                  <a:pt x="164592" y="2763011"/>
                </a:lnTo>
                <a:lnTo>
                  <a:pt x="245364" y="2755391"/>
                </a:lnTo>
                <a:lnTo>
                  <a:pt x="301564" y="2749194"/>
                </a:lnTo>
                <a:lnTo>
                  <a:pt x="358535" y="2742486"/>
                </a:lnTo>
                <a:lnTo>
                  <a:pt x="416032" y="2735042"/>
                </a:lnTo>
                <a:lnTo>
                  <a:pt x="473811" y="2726639"/>
                </a:lnTo>
                <a:lnTo>
                  <a:pt x="531628" y="2717053"/>
                </a:lnTo>
                <a:lnTo>
                  <a:pt x="589238" y="2706061"/>
                </a:lnTo>
                <a:lnTo>
                  <a:pt x="646399" y="2693438"/>
                </a:lnTo>
                <a:lnTo>
                  <a:pt x="702865" y="2678961"/>
                </a:lnTo>
                <a:lnTo>
                  <a:pt x="758393" y="2662406"/>
                </a:lnTo>
                <a:lnTo>
                  <a:pt x="812739" y="2643549"/>
                </a:lnTo>
                <a:lnTo>
                  <a:pt x="865659" y="2622166"/>
                </a:lnTo>
                <a:lnTo>
                  <a:pt x="916908" y="2598034"/>
                </a:lnTo>
                <a:lnTo>
                  <a:pt x="966243" y="2570929"/>
                </a:lnTo>
                <a:lnTo>
                  <a:pt x="1013419" y="2540627"/>
                </a:lnTo>
                <a:lnTo>
                  <a:pt x="1058194" y="2506903"/>
                </a:lnTo>
                <a:lnTo>
                  <a:pt x="1100321" y="2469535"/>
                </a:lnTo>
                <a:lnTo>
                  <a:pt x="1139559" y="2428299"/>
                </a:lnTo>
                <a:lnTo>
                  <a:pt x="1175661" y="2382971"/>
                </a:lnTo>
                <a:lnTo>
                  <a:pt x="1208386" y="2333326"/>
                </a:lnTo>
                <a:lnTo>
                  <a:pt x="1237488" y="2279141"/>
                </a:lnTo>
                <a:lnTo>
                  <a:pt x="1268730" y="2211323"/>
                </a:lnTo>
                <a:lnTo>
                  <a:pt x="1282446" y="2175510"/>
                </a:lnTo>
                <a:lnTo>
                  <a:pt x="1295622" y="2139588"/>
                </a:lnTo>
                <a:lnTo>
                  <a:pt x="1307977" y="2103091"/>
                </a:lnTo>
                <a:lnTo>
                  <a:pt x="1319553" y="2066070"/>
                </a:lnTo>
                <a:lnTo>
                  <a:pt x="1330391" y="2028579"/>
                </a:lnTo>
                <a:lnTo>
                  <a:pt x="1340533" y="1990669"/>
                </a:lnTo>
                <a:lnTo>
                  <a:pt x="1350023" y="1952392"/>
                </a:lnTo>
                <a:lnTo>
                  <a:pt x="1358901" y="1913802"/>
                </a:lnTo>
                <a:lnTo>
                  <a:pt x="1367210" y="1874950"/>
                </a:lnTo>
                <a:lnTo>
                  <a:pt x="1374993" y="1835889"/>
                </a:lnTo>
                <a:lnTo>
                  <a:pt x="1382291" y="1796672"/>
                </a:lnTo>
                <a:lnTo>
                  <a:pt x="1389147" y="1757350"/>
                </a:lnTo>
                <a:lnTo>
                  <a:pt x="1401700" y="1678604"/>
                </a:lnTo>
                <a:lnTo>
                  <a:pt x="1423351" y="1522167"/>
                </a:lnTo>
                <a:lnTo>
                  <a:pt x="1446953" y="1334238"/>
                </a:lnTo>
                <a:close/>
              </a:path>
              <a:path w="1489709" h="2776220">
                <a:moveTo>
                  <a:pt x="1489709" y="108965"/>
                </a:moveTo>
                <a:lnTo>
                  <a:pt x="1424177" y="0"/>
                </a:lnTo>
                <a:lnTo>
                  <a:pt x="1376171" y="118109"/>
                </a:lnTo>
                <a:lnTo>
                  <a:pt x="1412747" y="115164"/>
                </a:lnTo>
                <a:lnTo>
                  <a:pt x="1412747" y="96011"/>
                </a:lnTo>
                <a:lnTo>
                  <a:pt x="1450847" y="92963"/>
                </a:lnTo>
                <a:lnTo>
                  <a:pt x="1452225" y="111984"/>
                </a:lnTo>
                <a:lnTo>
                  <a:pt x="1489709" y="108965"/>
                </a:lnTo>
                <a:close/>
              </a:path>
              <a:path w="1489709" h="2776220">
                <a:moveTo>
                  <a:pt x="1452225" y="111984"/>
                </a:moveTo>
                <a:lnTo>
                  <a:pt x="1450847" y="92963"/>
                </a:lnTo>
                <a:lnTo>
                  <a:pt x="1412747" y="96011"/>
                </a:lnTo>
                <a:lnTo>
                  <a:pt x="1414124" y="115053"/>
                </a:lnTo>
                <a:lnTo>
                  <a:pt x="1452225" y="111984"/>
                </a:lnTo>
                <a:close/>
              </a:path>
              <a:path w="1489709" h="2776220">
                <a:moveTo>
                  <a:pt x="1414124" y="115053"/>
                </a:moveTo>
                <a:lnTo>
                  <a:pt x="1412747" y="96011"/>
                </a:lnTo>
                <a:lnTo>
                  <a:pt x="1412747" y="115164"/>
                </a:lnTo>
                <a:lnTo>
                  <a:pt x="1414124" y="115053"/>
                </a:lnTo>
                <a:close/>
              </a:path>
              <a:path w="1489709" h="2776220">
                <a:moveTo>
                  <a:pt x="1485053" y="783403"/>
                </a:moveTo>
                <a:lnTo>
                  <a:pt x="1484947" y="744523"/>
                </a:lnTo>
                <a:lnTo>
                  <a:pt x="1483800" y="666705"/>
                </a:lnTo>
                <a:lnTo>
                  <a:pt x="1481480" y="588789"/>
                </a:lnTo>
                <a:lnTo>
                  <a:pt x="1478075" y="510751"/>
                </a:lnTo>
                <a:lnTo>
                  <a:pt x="1466849" y="313944"/>
                </a:lnTo>
                <a:lnTo>
                  <a:pt x="1452225" y="111984"/>
                </a:lnTo>
                <a:lnTo>
                  <a:pt x="1414124" y="115053"/>
                </a:lnTo>
                <a:lnTo>
                  <a:pt x="1428749" y="316229"/>
                </a:lnTo>
                <a:lnTo>
                  <a:pt x="1440152" y="515857"/>
                </a:lnTo>
                <a:lnTo>
                  <a:pt x="1443765" y="601099"/>
                </a:lnTo>
                <a:lnTo>
                  <a:pt x="1446072" y="686252"/>
                </a:lnTo>
                <a:lnTo>
                  <a:pt x="1446953" y="771324"/>
                </a:lnTo>
                <a:lnTo>
                  <a:pt x="1446953" y="1334238"/>
                </a:lnTo>
                <a:lnTo>
                  <a:pt x="1457705" y="1249680"/>
                </a:lnTo>
                <a:lnTo>
                  <a:pt x="1462246" y="1210775"/>
                </a:lnTo>
                <a:lnTo>
                  <a:pt x="1466338" y="1171889"/>
                </a:lnTo>
                <a:lnTo>
                  <a:pt x="1469994" y="1133020"/>
                </a:lnTo>
                <a:lnTo>
                  <a:pt x="1473223" y="1094163"/>
                </a:lnTo>
                <a:lnTo>
                  <a:pt x="1476038" y="1055317"/>
                </a:lnTo>
                <a:lnTo>
                  <a:pt x="1478449" y="1016477"/>
                </a:lnTo>
                <a:lnTo>
                  <a:pt x="1482104" y="938804"/>
                </a:lnTo>
                <a:lnTo>
                  <a:pt x="1484275" y="861121"/>
                </a:lnTo>
                <a:lnTo>
                  <a:pt x="1485053" y="7834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408" y="1446547"/>
            <a:ext cx="727900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是比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要严格的概念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满足冲突可串行性，一定满足可串行性；反之不然。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effectLst/>
                <a:latin typeface="华文中宋"/>
                <a:cs typeface="华文中宋"/>
              </a:rPr>
              <a:t>事务调度与可串行性</a:t>
            </a:r>
            <a:endParaRPr sz="2000" b="1">
              <a:solidFill>
                <a:schemeClr val="tx1"/>
              </a:solidFill>
              <a:effectLst/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effectLst/>
                <a:latin typeface="华文中宋"/>
                <a:cs typeface="华文中宋"/>
              </a:rPr>
              <a:t>冲突可串行性</a:t>
            </a:r>
            <a:endParaRPr sz="2000" b="1" spc="-5" dirty="0">
              <a:solidFill>
                <a:schemeClr val="tx1"/>
              </a:solidFill>
              <a:effectLst/>
              <a:latin typeface="华文中宋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309" y="5150711"/>
            <a:ext cx="516382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04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(Y); 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(Y); 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(X);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3585" y="3393683"/>
            <a:ext cx="49796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(Y); 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(Y);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(X)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(X);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2959" y="4003065"/>
            <a:ext cx="10414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等效，但 不能无冲 突转换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0985" y="3086100"/>
            <a:ext cx="1186815" cy="935355"/>
          </a:xfrm>
          <a:custGeom>
            <a:avLst/>
            <a:gdLst/>
            <a:ahLst/>
            <a:cxnLst/>
            <a:rect l="l" t="t" r="r" b="b"/>
            <a:pathLst>
              <a:path w="1186814" h="935354">
                <a:moveTo>
                  <a:pt x="1186434" y="467105"/>
                </a:moveTo>
                <a:lnTo>
                  <a:pt x="1184464" y="428749"/>
                </a:lnTo>
                <a:lnTo>
                  <a:pt x="1169172" y="354743"/>
                </a:lnTo>
                <a:lnTo>
                  <a:pt x="1139761" y="285142"/>
                </a:lnTo>
                <a:lnTo>
                  <a:pt x="1120144" y="252292"/>
                </a:lnTo>
                <a:lnTo>
                  <a:pt x="1097457" y="220902"/>
                </a:lnTo>
                <a:lnTo>
                  <a:pt x="1071853" y="191091"/>
                </a:lnTo>
                <a:lnTo>
                  <a:pt x="1043485" y="162978"/>
                </a:lnTo>
                <a:lnTo>
                  <a:pt x="1012507" y="136683"/>
                </a:lnTo>
                <a:lnTo>
                  <a:pt x="979071" y="112326"/>
                </a:lnTo>
                <a:lnTo>
                  <a:pt x="943331" y="90025"/>
                </a:lnTo>
                <a:lnTo>
                  <a:pt x="905440" y="69901"/>
                </a:lnTo>
                <a:lnTo>
                  <a:pt x="865551" y="52072"/>
                </a:lnTo>
                <a:lnTo>
                  <a:pt x="823817" y="36659"/>
                </a:lnTo>
                <a:lnTo>
                  <a:pt x="780391" y="23780"/>
                </a:lnTo>
                <a:lnTo>
                  <a:pt x="735427" y="13555"/>
                </a:lnTo>
                <a:lnTo>
                  <a:pt x="689078" y="6104"/>
                </a:lnTo>
                <a:lnTo>
                  <a:pt x="641496" y="1546"/>
                </a:lnTo>
                <a:lnTo>
                  <a:pt x="592836" y="0"/>
                </a:lnTo>
                <a:lnTo>
                  <a:pt x="544284" y="1546"/>
                </a:lnTo>
                <a:lnTo>
                  <a:pt x="496800" y="6104"/>
                </a:lnTo>
                <a:lnTo>
                  <a:pt x="450538" y="13555"/>
                </a:lnTo>
                <a:lnTo>
                  <a:pt x="405652" y="23780"/>
                </a:lnTo>
                <a:lnTo>
                  <a:pt x="362295" y="36659"/>
                </a:lnTo>
                <a:lnTo>
                  <a:pt x="320621" y="52072"/>
                </a:lnTo>
                <a:lnTo>
                  <a:pt x="280784" y="69901"/>
                </a:lnTo>
                <a:lnTo>
                  <a:pt x="242937" y="90025"/>
                </a:lnTo>
                <a:lnTo>
                  <a:pt x="207235" y="112326"/>
                </a:lnTo>
                <a:lnTo>
                  <a:pt x="173831" y="136683"/>
                </a:lnTo>
                <a:lnTo>
                  <a:pt x="142878" y="162978"/>
                </a:lnTo>
                <a:lnTo>
                  <a:pt x="114531" y="191091"/>
                </a:lnTo>
                <a:lnTo>
                  <a:pt x="88943" y="220902"/>
                </a:lnTo>
                <a:lnTo>
                  <a:pt x="66268" y="252292"/>
                </a:lnTo>
                <a:lnTo>
                  <a:pt x="46660" y="285142"/>
                </a:lnTo>
                <a:lnTo>
                  <a:pt x="17259" y="354743"/>
                </a:lnTo>
                <a:lnTo>
                  <a:pt x="1968" y="428749"/>
                </a:lnTo>
                <a:lnTo>
                  <a:pt x="0" y="467105"/>
                </a:lnTo>
                <a:lnTo>
                  <a:pt x="1968" y="505467"/>
                </a:lnTo>
                <a:lnTo>
                  <a:pt x="17259" y="579514"/>
                </a:lnTo>
                <a:lnTo>
                  <a:pt x="46660" y="649188"/>
                </a:lnTo>
                <a:lnTo>
                  <a:pt x="66268" y="682083"/>
                </a:lnTo>
                <a:lnTo>
                  <a:pt x="88943" y="713524"/>
                </a:lnTo>
                <a:lnTo>
                  <a:pt x="105156" y="732446"/>
                </a:lnTo>
                <a:lnTo>
                  <a:pt x="105155" y="467105"/>
                </a:lnTo>
                <a:lnTo>
                  <a:pt x="106775" y="435535"/>
                </a:lnTo>
                <a:lnTo>
                  <a:pt x="119349" y="374607"/>
                </a:lnTo>
                <a:lnTo>
                  <a:pt x="143529" y="317289"/>
                </a:lnTo>
                <a:lnTo>
                  <a:pt x="178305" y="264371"/>
                </a:lnTo>
                <a:lnTo>
                  <a:pt x="222666" y="216645"/>
                </a:lnTo>
                <a:lnTo>
                  <a:pt x="275602" y="174902"/>
                </a:lnTo>
                <a:lnTo>
                  <a:pt x="336103" y="139931"/>
                </a:lnTo>
                <a:lnTo>
                  <a:pt x="403157" y="112525"/>
                </a:lnTo>
                <a:lnTo>
                  <a:pt x="475755" y="93475"/>
                </a:lnTo>
                <a:lnTo>
                  <a:pt x="513817" y="87330"/>
                </a:lnTo>
                <a:lnTo>
                  <a:pt x="552886" y="83571"/>
                </a:lnTo>
                <a:lnTo>
                  <a:pt x="592836" y="82295"/>
                </a:lnTo>
                <a:lnTo>
                  <a:pt x="632894" y="83571"/>
                </a:lnTo>
                <a:lnTo>
                  <a:pt x="672061" y="87330"/>
                </a:lnTo>
                <a:lnTo>
                  <a:pt x="710210" y="93475"/>
                </a:lnTo>
                <a:lnTo>
                  <a:pt x="782955" y="112525"/>
                </a:lnTo>
                <a:lnTo>
                  <a:pt x="850121" y="139931"/>
                </a:lnTo>
                <a:lnTo>
                  <a:pt x="910704" y="174902"/>
                </a:lnTo>
                <a:lnTo>
                  <a:pt x="963697" y="216645"/>
                </a:lnTo>
                <a:lnTo>
                  <a:pt x="1008095" y="264371"/>
                </a:lnTo>
                <a:lnTo>
                  <a:pt x="1042892" y="317289"/>
                </a:lnTo>
                <a:lnTo>
                  <a:pt x="1067081" y="374607"/>
                </a:lnTo>
                <a:lnTo>
                  <a:pt x="1079658" y="435535"/>
                </a:lnTo>
                <a:lnTo>
                  <a:pt x="1081278" y="467105"/>
                </a:lnTo>
                <a:lnTo>
                  <a:pt x="1081278" y="732396"/>
                </a:lnTo>
                <a:lnTo>
                  <a:pt x="1097457" y="713524"/>
                </a:lnTo>
                <a:lnTo>
                  <a:pt x="1120144" y="682083"/>
                </a:lnTo>
                <a:lnTo>
                  <a:pt x="1139761" y="649188"/>
                </a:lnTo>
                <a:lnTo>
                  <a:pt x="1169172" y="579514"/>
                </a:lnTo>
                <a:lnTo>
                  <a:pt x="1184464" y="505467"/>
                </a:lnTo>
                <a:lnTo>
                  <a:pt x="1186434" y="467105"/>
                </a:lnTo>
                <a:close/>
              </a:path>
              <a:path w="1186814" h="935354">
                <a:moveTo>
                  <a:pt x="1081278" y="732396"/>
                </a:moveTo>
                <a:lnTo>
                  <a:pt x="1081278" y="467105"/>
                </a:lnTo>
                <a:lnTo>
                  <a:pt x="1079658" y="498676"/>
                </a:lnTo>
                <a:lnTo>
                  <a:pt x="1074884" y="529541"/>
                </a:lnTo>
                <a:lnTo>
                  <a:pt x="1056375" y="588763"/>
                </a:lnTo>
                <a:lnTo>
                  <a:pt x="1026756" y="643980"/>
                </a:lnTo>
                <a:lnTo>
                  <a:pt x="987033" y="694401"/>
                </a:lnTo>
                <a:lnTo>
                  <a:pt x="938212" y="739235"/>
                </a:lnTo>
                <a:lnTo>
                  <a:pt x="881298" y="777691"/>
                </a:lnTo>
                <a:lnTo>
                  <a:pt x="817298" y="808978"/>
                </a:lnTo>
                <a:lnTo>
                  <a:pt x="747217" y="832305"/>
                </a:lnTo>
                <a:lnTo>
                  <a:pt x="672061" y="846881"/>
                </a:lnTo>
                <a:lnTo>
                  <a:pt x="632894" y="850640"/>
                </a:lnTo>
                <a:lnTo>
                  <a:pt x="592836" y="851915"/>
                </a:lnTo>
                <a:lnTo>
                  <a:pt x="552886" y="850640"/>
                </a:lnTo>
                <a:lnTo>
                  <a:pt x="513817" y="846881"/>
                </a:lnTo>
                <a:lnTo>
                  <a:pt x="475755" y="840736"/>
                </a:lnTo>
                <a:lnTo>
                  <a:pt x="403157" y="821686"/>
                </a:lnTo>
                <a:lnTo>
                  <a:pt x="336103" y="794280"/>
                </a:lnTo>
                <a:lnTo>
                  <a:pt x="275602" y="759309"/>
                </a:lnTo>
                <a:lnTo>
                  <a:pt x="222666" y="717566"/>
                </a:lnTo>
                <a:lnTo>
                  <a:pt x="178305" y="669840"/>
                </a:lnTo>
                <a:lnTo>
                  <a:pt x="143529" y="616922"/>
                </a:lnTo>
                <a:lnTo>
                  <a:pt x="119349" y="559604"/>
                </a:lnTo>
                <a:lnTo>
                  <a:pt x="106775" y="498676"/>
                </a:lnTo>
                <a:lnTo>
                  <a:pt x="105155" y="467105"/>
                </a:lnTo>
                <a:lnTo>
                  <a:pt x="105156" y="732446"/>
                </a:lnTo>
                <a:lnTo>
                  <a:pt x="142878" y="771557"/>
                </a:lnTo>
                <a:lnTo>
                  <a:pt x="173831" y="797909"/>
                </a:lnTo>
                <a:lnTo>
                  <a:pt x="207235" y="822323"/>
                </a:lnTo>
                <a:lnTo>
                  <a:pt x="242937" y="844680"/>
                </a:lnTo>
                <a:lnTo>
                  <a:pt x="280784" y="864857"/>
                </a:lnTo>
                <a:lnTo>
                  <a:pt x="320621" y="882736"/>
                </a:lnTo>
                <a:lnTo>
                  <a:pt x="362295" y="898195"/>
                </a:lnTo>
                <a:lnTo>
                  <a:pt x="405652" y="911114"/>
                </a:lnTo>
                <a:lnTo>
                  <a:pt x="450538" y="921372"/>
                </a:lnTo>
                <a:lnTo>
                  <a:pt x="496800" y="928848"/>
                </a:lnTo>
                <a:lnTo>
                  <a:pt x="544284" y="933422"/>
                </a:lnTo>
                <a:lnTo>
                  <a:pt x="592836" y="934973"/>
                </a:lnTo>
                <a:lnTo>
                  <a:pt x="641496" y="933422"/>
                </a:lnTo>
                <a:lnTo>
                  <a:pt x="689078" y="928848"/>
                </a:lnTo>
                <a:lnTo>
                  <a:pt x="735427" y="921372"/>
                </a:lnTo>
                <a:lnTo>
                  <a:pt x="780391" y="911114"/>
                </a:lnTo>
                <a:lnTo>
                  <a:pt x="823817" y="898195"/>
                </a:lnTo>
                <a:lnTo>
                  <a:pt x="865551" y="882736"/>
                </a:lnTo>
                <a:lnTo>
                  <a:pt x="905440" y="864857"/>
                </a:lnTo>
                <a:lnTo>
                  <a:pt x="943331" y="844680"/>
                </a:lnTo>
                <a:lnTo>
                  <a:pt x="979071" y="822323"/>
                </a:lnTo>
                <a:lnTo>
                  <a:pt x="1012507" y="797909"/>
                </a:lnTo>
                <a:lnTo>
                  <a:pt x="1043485" y="771557"/>
                </a:lnTo>
                <a:lnTo>
                  <a:pt x="1071853" y="743388"/>
                </a:lnTo>
                <a:lnTo>
                  <a:pt x="1081278" y="73239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9283" y="3163823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989076" y="389381"/>
                </a:moveTo>
                <a:lnTo>
                  <a:pt x="982615" y="326262"/>
                </a:lnTo>
                <a:lnTo>
                  <a:pt x="963905" y="266370"/>
                </a:lnTo>
                <a:lnTo>
                  <a:pt x="933958" y="210511"/>
                </a:lnTo>
                <a:lnTo>
                  <a:pt x="893783" y="159489"/>
                </a:lnTo>
                <a:lnTo>
                  <a:pt x="844391" y="114109"/>
                </a:lnTo>
                <a:lnTo>
                  <a:pt x="786792" y="75175"/>
                </a:lnTo>
                <a:lnTo>
                  <a:pt x="721997" y="43493"/>
                </a:lnTo>
                <a:lnTo>
                  <a:pt x="651016" y="19866"/>
                </a:lnTo>
                <a:lnTo>
                  <a:pt x="613521" y="11325"/>
                </a:lnTo>
                <a:lnTo>
                  <a:pt x="574859" y="5100"/>
                </a:lnTo>
                <a:lnTo>
                  <a:pt x="535156" y="1291"/>
                </a:lnTo>
                <a:lnTo>
                  <a:pt x="494538" y="0"/>
                </a:lnTo>
                <a:lnTo>
                  <a:pt x="454022" y="1291"/>
                </a:lnTo>
                <a:lnTo>
                  <a:pt x="414401" y="5100"/>
                </a:lnTo>
                <a:lnTo>
                  <a:pt x="375802" y="11325"/>
                </a:lnTo>
                <a:lnTo>
                  <a:pt x="338352" y="19866"/>
                </a:lnTo>
                <a:lnTo>
                  <a:pt x="267414" y="43493"/>
                </a:lnTo>
                <a:lnTo>
                  <a:pt x="202612" y="75175"/>
                </a:lnTo>
                <a:lnTo>
                  <a:pt x="144970" y="114109"/>
                </a:lnTo>
                <a:lnTo>
                  <a:pt x="95512" y="159489"/>
                </a:lnTo>
                <a:lnTo>
                  <a:pt x="55261" y="210511"/>
                </a:lnTo>
                <a:lnTo>
                  <a:pt x="25243" y="266370"/>
                </a:lnTo>
                <a:lnTo>
                  <a:pt x="6481" y="326262"/>
                </a:lnTo>
                <a:lnTo>
                  <a:pt x="0" y="389382"/>
                </a:lnTo>
                <a:lnTo>
                  <a:pt x="1641" y="421403"/>
                </a:lnTo>
                <a:lnTo>
                  <a:pt x="14391" y="483195"/>
                </a:lnTo>
                <a:lnTo>
                  <a:pt x="38909" y="541317"/>
                </a:lnTo>
                <a:lnTo>
                  <a:pt x="74171" y="594971"/>
                </a:lnTo>
                <a:lnTo>
                  <a:pt x="119154" y="643355"/>
                </a:lnTo>
                <a:lnTo>
                  <a:pt x="172832" y="685669"/>
                </a:lnTo>
                <a:lnTo>
                  <a:pt x="234182" y="721115"/>
                </a:lnTo>
                <a:lnTo>
                  <a:pt x="302180" y="748891"/>
                </a:lnTo>
                <a:lnTo>
                  <a:pt x="375802" y="768197"/>
                </a:lnTo>
                <a:lnTo>
                  <a:pt x="414401" y="774424"/>
                </a:lnTo>
                <a:lnTo>
                  <a:pt x="454022" y="778233"/>
                </a:lnTo>
                <a:lnTo>
                  <a:pt x="494538" y="779526"/>
                </a:lnTo>
                <a:lnTo>
                  <a:pt x="535156" y="778233"/>
                </a:lnTo>
                <a:lnTo>
                  <a:pt x="574859" y="774424"/>
                </a:lnTo>
                <a:lnTo>
                  <a:pt x="613521" y="768197"/>
                </a:lnTo>
                <a:lnTo>
                  <a:pt x="651016" y="759653"/>
                </a:lnTo>
                <a:lnTo>
                  <a:pt x="721997" y="736011"/>
                </a:lnTo>
                <a:lnTo>
                  <a:pt x="786792" y="704301"/>
                </a:lnTo>
                <a:lnTo>
                  <a:pt x="844391" y="665321"/>
                </a:lnTo>
                <a:lnTo>
                  <a:pt x="893783" y="619871"/>
                </a:lnTo>
                <a:lnTo>
                  <a:pt x="933958" y="568752"/>
                </a:lnTo>
                <a:lnTo>
                  <a:pt x="963905" y="512765"/>
                </a:lnTo>
                <a:lnTo>
                  <a:pt x="982615" y="452708"/>
                </a:lnTo>
                <a:lnTo>
                  <a:pt x="989076" y="3893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9283" y="3163823"/>
            <a:ext cx="989330" cy="779780"/>
          </a:xfrm>
          <a:custGeom>
            <a:avLst/>
            <a:gdLst/>
            <a:ahLst/>
            <a:cxnLst/>
            <a:rect l="l" t="t" r="r" b="b"/>
            <a:pathLst>
              <a:path w="989330" h="779779">
                <a:moveTo>
                  <a:pt x="494538" y="0"/>
                </a:moveTo>
                <a:lnTo>
                  <a:pt x="454022" y="1291"/>
                </a:lnTo>
                <a:lnTo>
                  <a:pt x="414401" y="5100"/>
                </a:lnTo>
                <a:lnTo>
                  <a:pt x="375802" y="11325"/>
                </a:lnTo>
                <a:lnTo>
                  <a:pt x="338352" y="19866"/>
                </a:lnTo>
                <a:lnTo>
                  <a:pt x="267414" y="43493"/>
                </a:lnTo>
                <a:lnTo>
                  <a:pt x="202612" y="75175"/>
                </a:lnTo>
                <a:lnTo>
                  <a:pt x="144970" y="114109"/>
                </a:lnTo>
                <a:lnTo>
                  <a:pt x="95512" y="159489"/>
                </a:lnTo>
                <a:lnTo>
                  <a:pt x="55261" y="210511"/>
                </a:lnTo>
                <a:lnTo>
                  <a:pt x="25243" y="266370"/>
                </a:lnTo>
                <a:lnTo>
                  <a:pt x="6481" y="326262"/>
                </a:lnTo>
                <a:lnTo>
                  <a:pt x="0" y="389382"/>
                </a:lnTo>
                <a:lnTo>
                  <a:pt x="1641" y="421403"/>
                </a:lnTo>
                <a:lnTo>
                  <a:pt x="14391" y="483195"/>
                </a:lnTo>
                <a:lnTo>
                  <a:pt x="38909" y="541317"/>
                </a:lnTo>
                <a:lnTo>
                  <a:pt x="74171" y="594971"/>
                </a:lnTo>
                <a:lnTo>
                  <a:pt x="119154" y="643355"/>
                </a:lnTo>
                <a:lnTo>
                  <a:pt x="172832" y="685669"/>
                </a:lnTo>
                <a:lnTo>
                  <a:pt x="234182" y="721115"/>
                </a:lnTo>
                <a:lnTo>
                  <a:pt x="302180" y="748891"/>
                </a:lnTo>
                <a:lnTo>
                  <a:pt x="375802" y="768197"/>
                </a:lnTo>
                <a:lnTo>
                  <a:pt x="414401" y="774424"/>
                </a:lnTo>
                <a:lnTo>
                  <a:pt x="454022" y="778233"/>
                </a:lnTo>
                <a:lnTo>
                  <a:pt x="494538" y="779526"/>
                </a:lnTo>
                <a:lnTo>
                  <a:pt x="535156" y="778233"/>
                </a:lnTo>
                <a:lnTo>
                  <a:pt x="574859" y="774424"/>
                </a:lnTo>
                <a:lnTo>
                  <a:pt x="613521" y="768197"/>
                </a:lnTo>
                <a:lnTo>
                  <a:pt x="651016" y="759653"/>
                </a:lnTo>
                <a:lnTo>
                  <a:pt x="721997" y="736011"/>
                </a:lnTo>
                <a:lnTo>
                  <a:pt x="786792" y="704301"/>
                </a:lnTo>
                <a:lnTo>
                  <a:pt x="844391" y="665321"/>
                </a:lnTo>
                <a:lnTo>
                  <a:pt x="893783" y="619871"/>
                </a:lnTo>
                <a:lnTo>
                  <a:pt x="933958" y="568752"/>
                </a:lnTo>
                <a:lnTo>
                  <a:pt x="963905" y="512765"/>
                </a:lnTo>
                <a:lnTo>
                  <a:pt x="982615" y="452708"/>
                </a:lnTo>
                <a:lnTo>
                  <a:pt x="989076" y="389381"/>
                </a:lnTo>
                <a:lnTo>
                  <a:pt x="987439" y="357469"/>
                </a:lnTo>
                <a:lnTo>
                  <a:pt x="974728" y="295862"/>
                </a:lnTo>
                <a:lnTo>
                  <a:pt x="950273" y="237886"/>
                </a:lnTo>
                <a:lnTo>
                  <a:pt x="915086" y="184345"/>
                </a:lnTo>
                <a:lnTo>
                  <a:pt x="870176" y="136044"/>
                </a:lnTo>
                <a:lnTo>
                  <a:pt x="816554" y="93786"/>
                </a:lnTo>
                <a:lnTo>
                  <a:pt x="755231" y="58377"/>
                </a:lnTo>
                <a:lnTo>
                  <a:pt x="687216" y="30622"/>
                </a:lnTo>
                <a:lnTo>
                  <a:pt x="613521" y="11325"/>
                </a:lnTo>
                <a:lnTo>
                  <a:pt x="574859" y="5100"/>
                </a:lnTo>
                <a:lnTo>
                  <a:pt x="535156" y="1291"/>
                </a:lnTo>
                <a:lnTo>
                  <a:pt x="4945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18977" y="3302372"/>
            <a:ext cx="7112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可串行 化调度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5689" y="3952494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6" y="448101"/>
                </a:lnTo>
                <a:lnTo>
                  <a:pt x="1942654" y="406302"/>
                </a:lnTo>
                <a:lnTo>
                  <a:pt x="1921056" y="365759"/>
                </a:lnTo>
                <a:lnTo>
                  <a:pt x="1893855" y="326612"/>
                </a:lnTo>
                <a:lnTo>
                  <a:pt x="1861305" y="288996"/>
                </a:lnTo>
                <a:lnTo>
                  <a:pt x="1823659" y="253048"/>
                </a:lnTo>
                <a:lnTo>
                  <a:pt x="1781171" y="218907"/>
                </a:lnTo>
                <a:lnTo>
                  <a:pt x="1734096" y="186709"/>
                </a:lnTo>
                <a:lnTo>
                  <a:pt x="1682686" y="156590"/>
                </a:lnTo>
                <a:lnTo>
                  <a:pt x="1627196" y="128690"/>
                </a:lnTo>
                <a:lnTo>
                  <a:pt x="1567879" y="103144"/>
                </a:lnTo>
                <a:lnTo>
                  <a:pt x="1504988" y="80090"/>
                </a:lnTo>
                <a:lnTo>
                  <a:pt x="1438779" y="59664"/>
                </a:lnTo>
                <a:lnTo>
                  <a:pt x="1369504" y="42005"/>
                </a:lnTo>
                <a:lnTo>
                  <a:pt x="1297417" y="27249"/>
                </a:lnTo>
                <a:lnTo>
                  <a:pt x="1222773" y="15533"/>
                </a:lnTo>
                <a:lnTo>
                  <a:pt x="1145823" y="6995"/>
                </a:lnTo>
                <a:lnTo>
                  <a:pt x="1066824" y="1771"/>
                </a:lnTo>
                <a:lnTo>
                  <a:pt x="986028" y="0"/>
                </a:lnTo>
                <a:lnTo>
                  <a:pt x="905122" y="1771"/>
                </a:lnTo>
                <a:lnTo>
                  <a:pt x="826025" y="6995"/>
                </a:lnTo>
                <a:lnTo>
                  <a:pt x="748988" y="15533"/>
                </a:lnTo>
                <a:lnTo>
                  <a:pt x="674266" y="27249"/>
                </a:lnTo>
                <a:lnTo>
                  <a:pt x="602110" y="42005"/>
                </a:lnTo>
                <a:lnTo>
                  <a:pt x="532775" y="59664"/>
                </a:lnTo>
                <a:lnTo>
                  <a:pt x="466514" y="80090"/>
                </a:lnTo>
                <a:lnTo>
                  <a:pt x="403579" y="103144"/>
                </a:lnTo>
                <a:lnTo>
                  <a:pt x="344224" y="128690"/>
                </a:lnTo>
                <a:lnTo>
                  <a:pt x="288702" y="156591"/>
                </a:lnTo>
                <a:lnTo>
                  <a:pt x="237267" y="186709"/>
                </a:lnTo>
                <a:lnTo>
                  <a:pt x="190170" y="218907"/>
                </a:lnTo>
                <a:lnTo>
                  <a:pt x="147667" y="253048"/>
                </a:lnTo>
                <a:lnTo>
                  <a:pt x="110009" y="288996"/>
                </a:lnTo>
                <a:lnTo>
                  <a:pt x="77450" y="326612"/>
                </a:lnTo>
                <a:lnTo>
                  <a:pt x="50243" y="365760"/>
                </a:lnTo>
                <a:lnTo>
                  <a:pt x="28641" y="406302"/>
                </a:lnTo>
                <a:lnTo>
                  <a:pt x="12898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4498" y="838351"/>
                </a:lnTo>
                <a:lnTo>
                  <a:pt x="174498" y="534924"/>
                </a:lnTo>
                <a:lnTo>
                  <a:pt x="177189" y="498829"/>
                </a:lnTo>
                <a:lnTo>
                  <a:pt x="198091" y="429183"/>
                </a:lnTo>
                <a:lnTo>
                  <a:pt x="238291" y="363676"/>
                </a:lnTo>
                <a:lnTo>
                  <a:pt x="265105" y="332757"/>
                </a:lnTo>
                <a:lnTo>
                  <a:pt x="296117" y="303210"/>
                </a:lnTo>
                <a:lnTo>
                  <a:pt x="331116" y="275149"/>
                </a:lnTo>
                <a:lnTo>
                  <a:pt x="369894" y="248685"/>
                </a:lnTo>
                <a:lnTo>
                  <a:pt x="412242" y="223932"/>
                </a:lnTo>
                <a:lnTo>
                  <a:pt x="457949" y="201002"/>
                </a:lnTo>
                <a:lnTo>
                  <a:pt x="506809" y="180008"/>
                </a:lnTo>
                <a:lnTo>
                  <a:pt x="558610" y="161062"/>
                </a:lnTo>
                <a:lnTo>
                  <a:pt x="613144" y="144277"/>
                </a:lnTo>
                <a:lnTo>
                  <a:pt x="670202" y="129766"/>
                </a:lnTo>
                <a:lnTo>
                  <a:pt x="729575" y="117640"/>
                </a:lnTo>
                <a:lnTo>
                  <a:pt x="791053" y="108013"/>
                </a:lnTo>
                <a:lnTo>
                  <a:pt x="854427" y="100997"/>
                </a:lnTo>
                <a:lnTo>
                  <a:pt x="919488" y="96705"/>
                </a:lnTo>
                <a:lnTo>
                  <a:pt x="986028" y="95250"/>
                </a:lnTo>
                <a:lnTo>
                  <a:pt x="1052561" y="96705"/>
                </a:lnTo>
                <a:lnTo>
                  <a:pt x="1117607" y="100997"/>
                </a:lnTo>
                <a:lnTo>
                  <a:pt x="1180956" y="108013"/>
                </a:lnTo>
                <a:lnTo>
                  <a:pt x="1242401" y="117640"/>
                </a:lnTo>
                <a:lnTo>
                  <a:pt x="1301734" y="129766"/>
                </a:lnTo>
                <a:lnTo>
                  <a:pt x="1358746" y="144277"/>
                </a:lnTo>
                <a:lnTo>
                  <a:pt x="1413230" y="161062"/>
                </a:lnTo>
                <a:lnTo>
                  <a:pt x="1464978" y="180008"/>
                </a:lnTo>
                <a:lnTo>
                  <a:pt x="1513781" y="201002"/>
                </a:lnTo>
                <a:lnTo>
                  <a:pt x="1559433" y="223932"/>
                </a:lnTo>
                <a:lnTo>
                  <a:pt x="1601723" y="248685"/>
                </a:lnTo>
                <a:lnTo>
                  <a:pt x="1640445" y="275149"/>
                </a:lnTo>
                <a:lnTo>
                  <a:pt x="1675391" y="303210"/>
                </a:lnTo>
                <a:lnTo>
                  <a:pt x="1706352" y="332757"/>
                </a:lnTo>
                <a:lnTo>
                  <a:pt x="1733121" y="363676"/>
                </a:lnTo>
                <a:lnTo>
                  <a:pt x="1755489" y="395855"/>
                </a:lnTo>
                <a:lnTo>
                  <a:pt x="1786192" y="463545"/>
                </a:lnTo>
                <a:lnTo>
                  <a:pt x="1796795" y="534924"/>
                </a:lnTo>
                <a:lnTo>
                  <a:pt x="1796795" y="838385"/>
                </a:lnTo>
                <a:lnTo>
                  <a:pt x="1823659" y="816799"/>
                </a:lnTo>
                <a:lnTo>
                  <a:pt x="1861305" y="780851"/>
                </a:lnTo>
                <a:lnTo>
                  <a:pt x="1893855" y="743235"/>
                </a:lnTo>
                <a:lnTo>
                  <a:pt x="1921056" y="704088"/>
                </a:lnTo>
                <a:lnTo>
                  <a:pt x="1942654" y="663545"/>
                </a:lnTo>
                <a:lnTo>
                  <a:pt x="1958396" y="621746"/>
                </a:lnTo>
                <a:lnTo>
                  <a:pt x="1968027" y="578826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385"/>
                </a:moveTo>
                <a:lnTo>
                  <a:pt x="1796795" y="534924"/>
                </a:lnTo>
                <a:lnTo>
                  <a:pt x="1794110" y="571023"/>
                </a:lnTo>
                <a:lnTo>
                  <a:pt x="1786192" y="606324"/>
                </a:lnTo>
                <a:lnTo>
                  <a:pt x="1755489" y="674071"/>
                </a:lnTo>
                <a:lnTo>
                  <a:pt x="1733121" y="706290"/>
                </a:lnTo>
                <a:lnTo>
                  <a:pt x="1706352" y="737255"/>
                </a:lnTo>
                <a:lnTo>
                  <a:pt x="1675391" y="766852"/>
                </a:lnTo>
                <a:lnTo>
                  <a:pt x="1640445" y="794967"/>
                </a:lnTo>
                <a:lnTo>
                  <a:pt x="1601723" y="821486"/>
                </a:lnTo>
                <a:lnTo>
                  <a:pt x="1559433" y="846296"/>
                </a:lnTo>
                <a:lnTo>
                  <a:pt x="1513781" y="869283"/>
                </a:lnTo>
                <a:lnTo>
                  <a:pt x="1464978" y="890332"/>
                </a:lnTo>
                <a:lnTo>
                  <a:pt x="1413230" y="909332"/>
                </a:lnTo>
                <a:lnTo>
                  <a:pt x="1358746" y="926167"/>
                </a:lnTo>
                <a:lnTo>
                  <a:pt x="1301734" y="940724"/>
                </a:lnTo>
                <a:lnTo>
                  <a:pt x="1242401" y="952890"/>
                </a:lnTo>
                <a:lnTo>
                  <a:pt x="1180956" y="962550"/>
                </a:lnTo>
                <a:lnTo>
                  <a:pt x="1117607" y="969590"/>
                </a:lnTo>
                <a:lnTo>
                  <a:pt x="1052561" y="973898"/>
                </a:lnTo>
                <a:lnTo>
                  <a:pt x="986028" y="975360"/>
                </a:lnTo>
                <a:lnTo>
                  <a:pt x="919488" y="973898"/>
                </a:lnTo>
                <a:lnTo>
                  <a:pt x="854427" y="969590"/>
                </a:lnTo>
                <a:lnTo>
                  <a:pt x="791053" y="962550"/>
                </a:lnTo>
                <a:lnTo>
                  <a:pt x="729575" y="952890"/>
                </a:lnTo>
                <a:lnTo>
                  <a:pt x="670202" y="940724"/>
                </a:lnTo>
                <a:lnTo>
                  <a:pt x="613144" y="926167"/>
                </a:lnTo>
                <a:lnTo>
                  <a:pt x="558610" y="909332"/>
                </a:lnTo>
                <a:lnTo>
                  <a:pt x="506809" y="890332"/>
                </a:lnTo>
                <a:lnTo>
                  <a:pt x="457949" y="869283"/>
                </a:lnTo>
                <a:lnTo>
                  <a:pt x="412242" y="846296"/>
                </a:lnTo>
                <a:lnTo>
                  <a:pt x="369894" y="821486"/>
                </a:lnTo>
                <a:lnTo>
                  <a:pt x="331116" y="794967"/>
                </a:lnTo>
                <a:lnTo>
                  <a:pt x="296117" y="766852"/>
                </a:lnTo>
                <a:lnTo>
                  <a:pt x="265105" y="737255"/>
                </a:lnTo>
                <a:lnTo>
                  <a:pt x="238291" y="706290"/>
                </a:lnTo>
                <a:lnTo>
                  <a:pt x="215883" y="674071"/>
                </a:lnTo>
                <a:lnTo>
                  <a:pt x="185123" y="606324"/>
                </a:lnTo>
                <a:lnTo>
                  <a:pt x="174498" y="534924"/>
                </a:lnTo>
                <a:lnTo>
                  <a:pt x="174498" y="838351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824" y="1068076"/>
                </a:lnTo>
                <a:lnTo>
                  <a:pt x="1145823" y="1062852"/>
                </a:lnTo>
                <a:lnTo>
                  <a:pt x="1222773" y="1054314"/>
                </a:lnTo>
                <a:lnTo>
                  <a:pt x="1297417" y="1042598"/>
                </a:lnTo>
                <a:lnTo>
                  <a:pt x="1369504" y="1027842"/>
                </a:lnTo>
                <a:lnTo>
                  <a:pt x="1438779" y="1010183"/>
                </a:lnTo>
                <a:lnTo>
                  <a:pt x="1504988" y="989757"/>
                </a:lnTo>
                <a:lnTo>
                  <a:pt x="1567879" y="966703"/>
                </a:lnTo>
                <a:lnTo>
                  <a:pt x="1627196" y="941157"/>
                </a:lnTo>
                <a:lnTo>
                  <a:pt x="1682686" y="913257"/>
                </a:lnTo>
                <a:lnTo>
                  <a:pt x="1734096" y="883138"/>
                </a:lnTo>
                <a:lnTo>
                  <a:pt x="1781171" y="850940"/>
                </a:lnTo>
                <a:lnTo>
                  <a:pt x="1796795" y="8383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29519" y="404164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5769"/>
                </a:moveTo>
                <a:lnTo>
                  <a:pt x="1633636" y="373479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29519" y="404164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lnTo>
                  <a:pt x="1641670" y="409218"/>
                </a:lnTo>
                <a:lnTo>
                  <a:pt x="1620504" y="338667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03503" y="4195089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不是冲突可 串行化调度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423128"/>
            <a:ext cx="858583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spc="-1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5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spc="50" dirty="0">
                <a:latin typeface="微软雅黑" panose="020B0503020204020204" charset="-122"/>
                <a:cs typeface="微软雅黑" panose="020B0503020204020204" charset="-122"/>
              </a:rPr>
              <a:t>：当且仅当在这个并发调度下所得到的新数据库结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与 分别串行地运行这些事务所得的新数据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85695" algn="l"/>
                <a:tab pos="3811270" algn="l"/>
              </a:tabLst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冲突可串行性判别算法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问题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0819" y="2974848"/>
            <a:ext cx="2305050" cy="1571625"/>
          </a:xfrm>
          <a:custGeom>
            <a:avLst/>
            <a:gdLst/>
            <a:ahLst/>
            <a:cxnLst/>
            <a:rect l="l" t="t" r="r" b="b"/>
            <a:pathLst>
              <a:path w="2305050" h="1571625">
                <a:moveTo>
                  <a:pt x="2305050" y="785622"/>
                </a:moveTo>
                <a:lnTo>
                  <a:pt x="2301224" y="721127"/>
                </a:lnTo>
                <a:lnTo>
                  <a:pt x="2289947" y="658079"/>
                </a:lnTo>
                <a:lnTo>
                  <a:pt x="2271516" y="596680"/>
                </a:lnTo>
                <a:lnTo>
                  <a:pt x="2246229" y="537130"/>
                </a:lnTo>
                <a:lnTo>
                  <a:pt x="2214383" y="479631"/>
                </a:lnTo>
                <a:lnTo>
                  <a:pt x="2176277" y="424383"/>
                </a:lnTo>
                <a:lnTo>
                  <a:pt x="2132207" y="371588"/>
                </a:lnTo>
                <a:lnTo>
                  <a:pt x="2082472" y="321448"/>
                </a:lnTo>
                <a:lnTo>
                  <a:pt x="2027370" y="274162"/>
                </a:lnTo>
                <a:lnTo>
                  <a:pt x="1967198" y="229933"/>
                </a:lnTo>
                <a:lnTo>
                  <a:pt x="1902254" y="188961"/>
                </a:lnTo>
                <a:lnTo>
                  <a:pt x="1832835" y="151449"/>
                </a:lnTo>
                <a:lnTo>
                  <a:pt x="1759240" y="117596"/>
                </a:lnTo>
                <a:lnTo>
                  <a:pt x="1681766" y="87604"/>
                </a:lnTo>
                <a:lnTo>
                  <a:pt x="1600711" y="61674"/>
                </a:lnTo>
                <a:lnTo>
                  <a:pt x="1516373" y="40008"/>
                </a:lnTo>
                <a:lnTo>
                  <a:pt x="1429050" y="22806"/>
                </a:lnTo>
                <a:lnTo>
                  <a:pt x="1339038" y="10270"/>
                </a:lnTo>
                <a:lnTo>
                  <a:pt x="1246637" y="2601"/>
                </a:lnTo>
                <a:lnTo>
                  <a:pt x="1152144" y="0"/>
                </a:lnTo>
                <a:lnTo>
                  <a:pt x="1057655" y="2601"/>
                </a:lnTo>
                <a:lnTo>
                  <a:pt x="965270" y="10270"/>
                </a:lnTo>
                <a:lnTo>
                  <a:pt x="875283" y="22806"/>
                </a:lnTo>
                <a:lnTo>
                  <a:pt x="787993" y="40008"/>
                </a:lnTo>
                <a:lnTo>
                  <a:pt x="703695" y="61674"/>
                </a:lnTo>
                <a:lnTo>
                  <a:pt x="622685" y="87604"/>
                </a:lnTo>
                <a:lnTo>
                  <a:pt x="545262" y="117596"/>
                </a:lnTo>
                <a:lnTo>
                  <a:pt x="471720" y="151449"/>
                </a:lnTo>
                <a:lnTo>
                  <a:pt x="402358" y="188961"/>
                </a:lnTo>
                <a:lnTo>
                  <a:pt x="337470" y="229933"/>
                </a:lnTo>
                <a:lnTo>
                  <a:pt x="277355" y="274162"/>
                </a:lnTo>
                <a:lnTo>
                  <a:pt x="222308" y="321448"/>
                </a:lnTo>
                <a:lnTo>
                  <a:pt x="172627" y="371588"/>
                </a:lnTo>
                <a:lnTo>
                  <a:pt x="128608" y="424383"/>
                </a:lnTo>
                <a:lnTo>
                  <a:pt x="90547" y="479631"/>
                </a:lnTo>
                <a:lnTo>
                  <a:pt x="58741" y="537130"/>
                </a:lnTo>
                <a:lnTo>
                  <a:pt x="33486" y="596680"/>
                </a:lnTo>
                <a:lnTo>
                  <a:pt x="15080" y="658079"/>
                </a:lnTo>
                <a:lnTo>
                  <a:pt x="3819" y="721127"/>
                </a:lnTo>
                <a:lnTo>
                  <a:pt x="0" y="785622"/>
                </a:lnTo>
                <a:lnTo>
                  <a:pt x="3819" y="850116"/>
                </a:lnTo>
                <a:lnTo>
                  <a:pt x="15080" y="913164"/>
                </a:lnTo>
                <a:lnTo>
                  <a:pt x="33486" y="974563"/>
                </a:lnTo>
                <a:lnTo>
                  <a:pt x="58741" y="1034113"/>
                </a:lnTo>
                <a:lnTo>
                  <a:pt x="90547" y="1091612"/>
                </a:lnTo>
                <a:lnTo>
                  <a:pt x="128608" y="1146860"/>
                </a:lnTo>
                <a:lnTo>
                  <a:pt x="172627" y="1199655"/>
                </a:lnTo>
                <a:lnTo>
                  <a:pt x="204216" y="1231535"/>
                </a:lnTo>
                <a:lnTo>
                  <a:pt x="204215" y="785622"/>
                </a:lnTo>
                <a:lnTo>
                  <a:pt x="207358" y="732557"/>
                </a:lnTo>
                <a:lnTo>
                  <a:pt x="216623" y="680686"/>
                </a:lnTo>
                <a:lnTo>
                  <a:pt x="231767" y="630174"/>
                </a:lnTo>
                <a:lnTo>
                  <a:pt x="252545" y="581186"/>
                </a:lnTo>
                <a:lnTo>
                  <a:pt x="278713" y="533888"/>
                </a:lnTo>
                <a:lnTo>
                  <a:pt x="310028" y="488444"/>
                </a:lnTo>
                <a:lnTo>
                  <a:pt x="346245" y="445020"/>
                </a:lnTo>
                <a:lnTo>
                  <a:pt x="387120" y="403780"/>
                </a:lnTo>
                <a:lnTo>
                  <a:pt x="432409" y="364891"/>
                </a:lnTo>
                <a:lnTo>
                  <a:pt x="481869" y="328517"/>
                </a:lnTo>
                <a:lnTo>
                  <a:pt x="535255" y="294823"/>
                </a:lnTo>
                <a:lnTo>
                  <a:pt x="592323" y="263975"/>
                </a:lnTo>
                <a:lnTo>
                  <a:pt x="652830" y="236137"/>
                </a:lnTo>
                <a:lnTo>
                  <a:pt x="716530" y="211475"/>
                </a:lnTo>
                <a:lnTo>
                  <a:pt x="783181" y="190154"/>
                </a:lnTo>
                <a:lnTo>
                  <a:pt x="852537" y="172340"/>
                </a:lnTo>
                <a:lnTo>
                  <a:pt x="924356" y="158196"/>
                </a:lnTo>
                <a:lnTo>
                  <a:pt x="998392" y="147889"/>
                </a:lnTo>
                <a:lnTo>
                  <a:pt x="1074403" y="141584"/>
                </a:lnTo>
                <a:lnTo>
                  <a:pt x="1152144" y="139446"/>
                </a:lnTo>
                <a:lnTo>
                  <a:pt x="1229890" y="141584"/>
                </a:lnTo>
                <a:lnTo>
                  <a:pt x="1305916" y="147889"/>
                </a:lnTo>
                <a:lnTo>
                  <a:pt x="1379977" y="158196"/>
                </a:lnTo>
                <a:lnTo>
                  <a:pt x="1451829" y="172340"/>
                </a:lnTo>
                <a:lnTo>
                  <a:pt x="1521225" y="190154"/>
                </a:lnTo>
                <a:lnTo>
                  <a:pt x="1587921" y="211475"/>
                </a:lnTo>
                <a:lnTo>
                  <a:pt x="1651672" y="236137"/>
                </a:lnTo>
                <a:lnTo>
                  <a:pt x="1712232" y="263975"/>
                </a:lnTo>
                <a:lnTo>
                  <a:pt x="1769356" y="294823"/>
                </a:lnTo>
                <a:lnTo>
                  <a:pt x="1822799" y="328517"/>
                </a:lnTo>
                <a:lnTo>
                  <a:pt x="1872316" y="364891"/>
                </a:lnTo>
                <a:lnTo>
                  <a:pt x="1917661" y="403780"/>
                </a:lnTo>
                <a:lnTo>
                  <a:pt x="1958590" y="445020"/>
                </a:lnTo>
                <a:lnTo>
                  <a:pt x="1994857" y="488444"/>
                </a:lnTo>
                <a:lnTo>
                  <a:pt x="2026217" y="533888"/>
                </a:lnTo>
                <a:lnTo>
                  <a:pt x="2052425" y="581186"/>
                </a:lnTo>
                <a:lnTo>
                  <a:pt x="2073236" y="630174"/>
                </a:lnTo>
                <a:lnTo>
                  <a:pt x="2088405" y="680686"/>
                </a:lnTo>
                <a:lnTo>
                  <a:pt x="2097685" y="732557"/>
                </a:lnTo>
                <a:lnTo>
                  <a:pt x="2100834" y="785622"/>
                </a:lnTo>
                <a:lnTo>
                  <a:pt x="2100834" y="1231284"/>
                </a:lnTo>
                <a:lnTo>
                  <a:pt x="2132207" y="1199655"/>
                </a:lnTo>
                <a:lnTo>
                  <a:pt x="2176277" y="1146860"/>
                </a:lnTo>
                <a:lnTo>
                  <a:pt x="2214383" y="1091612"/>
                </a:lnTo>
                <a:lnTo>
                  <a:pt x="2246229" y="1034113"/>
                </a:lnTo>
                <a:lnTo>
                  <a:pt x="2271516" y="974563"/>
                </a:lnTo>
                <a:lnTo>
                  <a:pt x="2289947" y="913164"/>
                </a:lnTo>
                <a:lnTo>
                  <a:pt x="2301224" y="850116"/>
                </a:lnTo>
                <a:lnTo>
                  <a:pt x="2305050" y="785622"/>
                </a:lnTo>
                <a:close/>
              </a:path>
              <a:path w="2305050" h="1571625">
                <a:moveTo>
                  <a:pt x="2100834" y="1231284"/>
                </a:moveTo>
                <a:lnTo>
                  <a:pt x="2100834" y="785622"/>
                </a:lnTo>
                <a:lnTo>
                  <a:pt x="2097685" y="838692"/>
                </a:lnTo>
                <a:lnTo>
                  <a:pt x="2088405" y="890579"/>
                </a:lnTo>
                <a:lnTo>
                  <a:pt x="2073236" y="941116"/>
                </a:lnTo>
                <a:lnTo>
                  <a:pt x="2052425" y="990136"/>
                </a:lnTo>
                <a:lnTo>
                  <a:pt x="2026217" y="1037474"/>
                </a:lnTo>
                <a:lnTo>
                  <a:pt x="1994857" y="1082964"/>
                </a:lnTo>
                <a:lnTo>
                  <a:pt x="1958590" y="1126438"/>
                </a:lnTo>
                <a:lnTo>
                  <a:pt x="1917661" y="1167731"/>
                </a:lnTo>
                <a:lnTo>
                  <a:pt x="1872316" y="1206676"/>
                </a:lnTo>
                <a:lnTo>
                  <a:pt x="1822799" y="1243107"/>
                </a:lnTo>
                <a:lnTo>
                  <a:pt x="1769356" y="1276858"/>
                </a:lnTo>
                <a:lnTo>
                  <a:pt x="1712232" y="1307762"/>
                </a:lnTo>
                <a:lnTo>
                  <a:pt x="1651672" y="1335653"/>
                </a:lnTo>
                <a:lnTo>
                  <a:pt x="1587921" y="1360365"/>
                </a:lnTo>
                <a:lnTo>
                  <a:pt x="1521225" y="1381732"/>
                </a:lnTo>
                <a:lnTo>
                  <a:pt x="1451829" y="1399586"/>
                </a:lnTo>
                <a:lnTo>
                  <a:pt x="1379977" y="1413763"/>
                </a:lnTo>
                <a:lnTo>
                  <a:pt x="1305916" y="1424094"/>
                </a:lnTo>
                <a:lnTo>
                  <a:pt x="1229890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535"/>
                </a:lnTo>
                <a:lnTo>
                  <a:pt x="277355" y="1297081"/>
                </a:lnTo>
                <a:lnTo>
                  <a:pt x="337470" y="1341310"/>
                </a:lnTo>
                <a:lnTo>
                  <a:pt x="402358" y="1382282"/>
                </a:lnTo>
                <a:lnTo>
                  <a:pt x="471720" y="1419794"/>
                </a:lnTo>
                <a:lnTo>
                  <a:pt x="545262" y="1453647"/>
                </a:lnTo>
                <a:lnTo>
                  <a:pt x="622685" y="1483639"/>
                </a:lnTo>
                <a:lnTo>
                  <a:pt x="703695" y="1509569"/>
                </a:lnTo>
                <a:lnTo>
                  <a:pt x="787993" y="1531235"/>
                </a:lnTo>
                <a:lnTo>
                  <a:pt x="875283" y="1548437"/>
                </a:lnTo>
                <a:lnTo>
                  <a:pt x="965270" y="1560973"/>
                </a:lnTo>
                <a:lnTo>
                  <a:pt x="1057655" y="1568642"/>
                </a:lnTo>
                <a:lnTo>
                  <a:pt x="1152144" y="1571244"/>
                </a:lnTo>
                <a:lnTo>
                  <a:pt x="1246637" y="1568642"/>
                </a:lnTo>
                <a:lnTo>
                  <a:pt x="1339038" y="1560973"/>
                </a:lnTo>
                <a:lnTo>
                  <a:pt x="1429050" y="1548437"/>
                </a:lnTo>
                <a:lnTo>
                  <a:pt x="1516373" y="1531235"/>
                </a:lnTo>
                <a:lnTo>
                  <a:pt x="1600711" y="1509569"/>
                </a:lnTo>
                <a:lnTo>
                  <a:pt x="1681766" y="1483639"/>
                </a:lnTo>
                <a:lnTo>
                  <a:pt x="1759240" y="1453647"/>
                </a:lnTo>
                <a:lnTo>
                  <a:pt x="1832835" y="1419794"/>
                </a:lnTo>
                <a:lnTo>
                  <a:pt x="1902254" y="1382282"/>
                </a:lnTo>
                <a:lnTo>
                  <a:pt x="1967198" y="1341310"/>
                </a:lnTo>
                <a:lnTo>
                  <a:pt x="2027370" y="1297081"/>
                </a:lnTo>
                <a:lnTo>
                  <a:pt x="2082472" y="1249795"/>
                </a:lnTo>
                <a:lnTo>
                  <a:pt x="2100834" y="123128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2843" y="3103626"/>
            <a:ext cx="1920239" cy="1312545"/>
          </a:xfrm>
          <a:custGeom>
            <a:avLst/>
            <a:gdLst/>
            <a:ahLst/>
            <a:cxnLst/>
            <a:rect l="l" t="t" r="r" b="b"/>
            <a:pathLst>
              <a:path w="1920239" h="1312545">
                <a:moveTo>
                  <a:pt x="1920239" y="656081"/>
                </a:moveTo>
                <a:lnTo>
                  <a:pt x="1917057" y="602223"/>
                </a:lnTo>
                <a:lnTo>
                  <a:pt x="1907676" y="549572"/>
                </a:lnTo>
                <a:lnTo>
                  <a:pt x="1892341" y="498298"/>
                </a:lnTo>
                <a:lnTo>
                  <a:pt x="1871301" y="448568"/>
                </a:lnTo>
                <a:lnTo>
                  <a:pt x="1844802" y="400550"/>
                </a:lnTo>
                <a:lnTo>
                  <a:pt x="1813090" y="354412"/>
                </a:lnTo>
                <a:lnTo>
                  <a:pt x="1776414" y="310322"/>
                </a:lnTo>
                <a:lnTo>
                  <a:pt x="1735019" y="268449"/>
                </a:lnTo>
                <a:lnTo>
                  <a:pt x="1689152" y="228960"/>
                </a:lnTo>
                <a:lnTo>
                  <a:pt x="1639062" y="192023"/>
                </a:lnTo>
                <a:lnTo>
                  <a:pt x="1584993" y="157807"/>
                </a:lnTo>
                <a:lnTo>
                  <a:pt x="1527194" y="126479"/>
                </a:lnTo>
                <a:lnTo>
                  <a:pt x="1465911" y="98208"/>
                </a:lnTo>
                <a:lnTo>
                  <a:pt x="1401391" y="73161"/>
                </a:lnTo>
                <a:lnTo>
                  <a:pt x="1333881" y="51506"/>
                </a:lnTo>
                <a:lnTo>
                  <a:pt x="1263627" y="33412"/>
                </a:lnTo>
                <a:lnTo>
                  <a:pt x="1190877" y="19046"/>
                </a:lnTo>
                <a:lnTo>
                  <a:pt x="1115878" y="8577"/>
                </a:lnTo>
                <a:lnTo>
                  <a:pt x="1038877" y="2172"/>
                </a:lnTo>
                <a:lnTo>
                  <a:pt x="960119" y="0"/>
                </a:ln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8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7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7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19" y="1312164"/>
                </a:lnTo>
                <a:lnTo>
                  <a:pt x="1038877" y="1309991"/>
                </a:lnTo>
                <a:lnTo>
                  <a:pt x="1115878" y="1303586"/>
                </a:lnTo>
                <a:lnTo>
                  <a:pt x="1190877" y="1293117"/>
                </a:lnTo>
                <a:lnTo>
                  <a:pt x="1263627" y="1278751"/>
                </a:lnTo>
                <a:lnTo>
                  <a:pt x="1333881" y="1260657"/>
                </a:lnTo>
                <a:lnTo>
                  <a:pt x="1401391" y="1239002"/>
                </a:lnTo>
                <a:lnTo>
                  <a:pt x="1465911" y="1213955"/>
                </a:lnTo>
                <a:lnTo>
                  <a:pt x="1527194" y="1185684"/>
                </a:lnTo>
                <a:lnTo>
                  <a:pt x="1584993" y="1154356"/>
                </a:lnTo>
                <a:lnTo>
                  <a:pt x="1639062" y="1120139"/>
                </a:lnTo>
                <a:lnTo>
                  <a:pt x="1689152" y="1083203"/>
                </a:lnTo>
                <a:lnTo>
                  <a:pt x="1735019" y="1043714"/>
                </a:lnTo>
                <a:lnTo>
                  <a:pt x="1776414" y="1001841"/>
                </a:lnTo>
                <a:lnTo>
                  <a:pt x="1813090" y="957751"/>
                </a:lnTo>
                <a:lnTo>
                  <a:pt x="1844802" y="911613"/>
                </a:lnTo>
                <a:lnTo>
                  <a:pt x="1871301" y="863595"/>
                </a:lnTo>
                <a:lnTo>
                  <a:pt x="1892341" y="813865"/>
                </a:lnTo>
                <a:lnTo>
                  <a:pt x="1907676" y="762591"/>
                </a:lnTo>
                <a:lnTo>
                  <a:pt x="1917057" y="709940"/>
                </a:lnTo>
                <a:lnTo>
                  <a:pt x="1920239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2843" y="3103626"/>
            <a:ext cx="1920239" cy="1312545"/>
          </a:xfrm>
          <a:custGeom>
            <a:avLst/>
            <a:gdLst/>
            <a:ahLst/>
            <a:cxnLst/>
            <a:rect l="l" t="t" r="r" b="b"/>
            <a:pathLst>
              <a:path w="1920239" h="1312545">
                <a:moveTo>
                  <a:pt x="960119" y="0"/>
                </a:move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8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7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7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19" y="1312164"/>
                </a:lnTo>
                <a:lnTo>
                  <a:pt x="1038877" y="1309991"/>
                </a:lnTo>
                <a:lnTo>
                  <a:pt x="1115878" y="1303586"/>
                </a:lnTo>
                <a:lnTo>
                  <a:pt x="1190877" y="1293117"/>
                </a:lnTo>
                <a:lnTo>
                  <a:pt x="1263627" y="1278751"/>
                </a:lnTo>
                <a:lnTo>
                  <a:pt x="1333881" y="1260657"/>
                </a:lnTo>
                <a:lnTo>
                  <a:pt x="1401391" y="1239002"/>
                </a:lnTo>
                <a:lnTo>
                  <a:pt x="1465911" y="1213955"/>
                </a:lnTo>
                <a:lnTo>
                  <a:pt x="1527194" y="1185684"/>
                </a:lnTo>
                <a:lnTo>
                  <a:pt x="1584993" y="1154356"/>
                </a:lnTo>
                <a:lnTo>
                  <a:pt x="1639062" y="1120139"/>
                </a:lnTo>
                <a:lnTo>
                  <a:pt x="1689152" y="1083203"/>
                </a:lnTo>
                <a:lnTo>
                  <a:pt x="1735019" y="1043714"/>
                </a:lnTo>
                <a:lnTo>
                  <a:pt x="1776414" y="1001841"/>
                </a:lnTo>
                <a:lnTo>
                  <a:pt x="1813090" y="957751"/>
                </a:lnTo>
                <a:lnTo>
                  <a:pt x="1844802" y="911613"/>
                </a:lnTo>
                <a:lnTo>
                  <a:pt x="1871301" y="863595"/>
                </a:lnTo>
                <a:lnTo>
                  <a:pt x="1892341" y="813865"/>
                </a:lnTo>
                <a:lnTo>
                  <a:pt x="1907676" y="762591"/>
                </a:lnTo>
                <a:lnTo>
                  <a:pt x="1917057" y="709940"/>
                </a:lnTo>
                <a:lnTo>
                  <a:pt x="1920239" y="656081"/>
                </a:lnTo>
                <a:lnTo>
                  <a:pt x="1917057" y="602223"/>
                </a:lnTo>
                <a:lnTo>
                  <a:pt x="1907676" y="549572"/>
                </a:lnTo>
                <a:lnTo>
                  <a:pt x="1892341" y="498298"/>
                </a:lnTo>
                <a:lnTo>
                  <a:pt x="1871301" y="448568"/>
                </a:lnTo>
                <a:lnTo>
                  <a:pt x="1844802" y="400550"/>
                </a:lnTo>
                <a:lnTo>
                  <a:pt x="1813090" y="354412"/>
                </a:lnTo>
                <a:lnTo>
                  <a:pt x="1776414" y="310322"/>
                </a:lnTo>
                <a:lnTo>
                  <a:pt x="1735019" y="268449"/>
                </a:lnTo>
                <a:lnTo>
                  <a:pt x="1689152" y="228960"/>
                </a:lnTo>
                <a:lnTo>
                  <a:pt x="1639062" y="192023"/>
                </a:lnTo>
                <a:lnTo>
                  <a:pt x="1584993" y="157807"/>
                </a:lnTo>
                <a:lnTo>
                  <a:pt x="1527194" y="126479"/>
                </a:lnTo>
                <a:lnTo>
                  <a:pt x="1465911" y="98208"/>
                </a:lnTo>
                <a:lnTo>
                  <a:pt x="1401391" y="73161"/>
                </a:lnTo>
                <a:lnTo>
                  <a:pt x="1333881" y="51506"/>
                </a:lnTo>
                <a:lnTo>
                  <a:pt x="1263627" y="33412"/>
                </a:lnTo>
                <a:lnTo>
                  <a:pt x="1190877" y="19046"/>
                </a:lnTo>
                <a:lnTo>
                  <a:pt x="1115878" y="8577"/>
                </a:lnTo>
                <a:lnTo>
                  <a:pt x="1038877" y="2172"/>
                </a:lnTo>
                <a:lnTo>
                  <a:pt x="96011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05105" y="333260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8161" y="2989326"/>
            <a:ext cx="2305050" cy="1571625"/>
          </a:xfrm>
          <a:custGeom>
            <a:avLst/>
            <a:gdLst/>
            <a:ahLst/>
            <a:cxnLst/>
            <a:rect l="l" t="t" r="r" b="b"/>
            <a:pathLst>
              <a:path w="2305050" h="1571625">
                <a:moveTo>
                  <a:pt x="2305050" y="785622"/>
                </a:moveTo>
                <a:lnTo>
                  <a:pt x="2301230" y="721127"/>
                </a:lnTo>
                <a:lnTo>
                  <a:pt x="2289969" y="658079"/>
                </a:lnTo>
                <a:lnTo>
                  <a:pt x="2271563" y="596680"/>
                </a:lnTo>
                <a:lnTo>
                  <a:pt x="2246308" y="537130"/>
                </a:lnTo>
                <a:lnTo>
                  <a:pt x="2214502" y="479631"/>
                </a:lnTo>
                <a:lnTo>
                  <a:pt x="2176441" y="424383"/>
                </a:lnTo>
                <a:lnTo>
                  <a:pt x="2132422" y="371588"/>
                </a:lnTo>
                <a:lnTo>
                  <a:pt x="2082741" y="321448"/>
                </a:lnTo>
                <a:lnTo>
                  <a:pt x="2027694" y="274162"/>
                </a:lnTo>
                <a:lnTo>
                  <a:pt x="1967579" y="229933"/>
                </a:lnTo>
                <a:lnTo>
                  <a:pt x="1902691" y="188961"/>
                </a:lnTo>
                <a:lnTo>
                  <a:pt x="1833329" y="151449"/>
                </a:lnTo>
                <a:lnTo>
                  <a:pt x="1759787" y="117596"/>
                </a:lnTo>
                <a:lnTo>
                  <a:pt x="1682364" y="87604"/>
                </a:lnTo>
                <a:lnTo>
                  <a:pt x="1601354" y="61674"/>
                </a:lnTo>
                <a:lnTo>
                  <a:pt x="1517056" y="40008"/>
                </a:lnTo>
                <a:lnTo>
                  <a:pt x="1429766" y="22806"/>
                </a:lnTo>
                <a:lnTo>
                  <a:pt x="1339779" y="10270"/>
                </a:lnTo>
                <a:lnTo>
                  <a:pt x="1247394" y="2601"/>
                </a:lnTo>
                <a:lnTo>
                  <a:pt x="1152906" y="0"/>
                </a:lnTo>
                <a:lnTo>
                  <a:pt x="1058309" y="2601"/>
                </a:lnTo>
                <a:lnTo>
                  <a:pt x="965825" y="10270"/>
                </a:lnTo>
                <a:lnTo>
                  <a:pt x="875751" y="22806"/>
                </a:lnTo>
                <a:lnTo>
                  <a:pt x="788383" y="40008"/>
                </a:lnTo>
                <a:lnTo>
                  <a:pt x="704016" y="61674"/>
                </a:lnTo>
                <a:lnTo>
                  <a:pt x="622947" y="87604"/>
                </a:lnTo>
                <a:lnTo>
                  <a:pt x="545471" y="117596"/>
                </a:lnTo>
                <a:lnTo>
                  <a:pt x="471885" y="151449"/>
                </a:lnTo>
                <a:lnTo>
                  <a:pt x="402484" y="188961"/>
                </a:lnTo>
                <a:lnTo>
                  <a:pt x="337565" y="229933"/>
                </a:lnTo>
                <a:lnTo>
                  <a:pt x="277424" y="274162"/>
                </a:lnTo>
                <a:lnTo>
                  <a:pt x="222357" y="321448"/>
                </a:lnTo>
                <a:lnTo>
                  <a:pt x="172660" y="371588"/>
                </a:lnTo>
                <a:lnTo>
                  <a:pt x="128628" y="424383"/>
                </a:lnTo>
                <a:lnTo>
                  <a:pt x="90558" y="479631"/>
                </a:lnTo>
                <a:lnTo>
                  <a:pt x="58747" y="537130"/>
                </a:lnTo>
                <a:lnTo>
                  <a:pt x="33489" y="596680"/>
                </a:lnTo>
                <a:lnTo>
                  <a:pt x="15081" y="658079"/>
                </a:lnTo>
                <a:lnTo>
                  <a:pt x="3819" y="721127"/>
                </a:lnTo>
                <a:lnTo>
                  <a:pt x="0" y="785622"/>
                </a:lnTo>
                <a:lnTo>
                  <a:pt x="3819" y="850013"/>
                </a:lnTo>
                <a:lnTo>
                  <a:pt x="15081" y="912978"/>
                </a:lnTo>
                <a:lnTo>
                  <a:pt x="33489" y="974315"/>
                </a:lnTo>
                <a:lnTo>
                  <a:pt x="58747" y="1033820"/>
                </a:lnTo>
                <a:lnTo>
                  <a:pt x="90558" y="1091291"/>
                </a:lnTo>
                <a:lnTo>
                  <a:pt x="128628" y="1146524"/>
                </a:lnTo>
                <a:lnTo>
                  <a:pt x="172660" y="1199317"/>
                </a:lnTo>
                <a:lnTo>
                  <a:pt x="204216" y="1231159"/>
                </a:lnTo>
                <a:lnTo>
                  <a:pt x="204215" y="785622"/>
                </a:lnTo>
                <a:lnTo>
                  <a:pt x="207358" y="732551"/>
                </a:lnTo>
                <a:lnTo>
                  <a:pt x="216624" y="680664"/>
                </a:lnTo>
                <a:lnTo>
                  <a:pt x="231769" y="630127"/>
                </a:lnTo>
                <a:lnTo>
                  <a:pt x="252551" y="581107"/>
                </a:lnTo>
                <a:lnTo>
                  <a:pt x="278725" y="533769"/>
                </a:lnTo>
                <a:lnTo>
                  <a:pt x="310048" y="488279"/>
                </a:lnTo>
                <a:lnTo>
                  <a:pt x="346277" y="444805"/>
                </a:lnTo>
                <a:lnTo>
                  <a:pt x="387169" y="403512"/>
                </a:lnTo>
                <a:lnTo>
                  <a:pt x="432479" y="364567"/>
                </a:lnTo>
                <a:lnTo>
                  <a:pt x="481964" y="328136"/>
                </a:lnTo>
                <a:lnTo>
                  <a:pt x="535382" y="294385"/>
                </a:lnTo>
                <a:lnTo>
                  <a:pt x="592488" y="263481"/>
                </a:lnTo>
                <a:lnTo>
                  <a:pt x="653039" y="235590"/>
                </a:lnTo>
                <a:lnTo>
                  <a:pt x="716792" y="210878"/>
                </a:lnTo>
                <a:lnTo>
                  <a:pt x="783502" y="189511"/>
                </a:lnTo>
                <a:lnTo>
                  <a:pt x="852927" y="171657"/>
                </a:lnTo>
                <a:lnTo>
                  <a:pt x="924824" y="157480"/>
                </a:lnTo>
                <a:lnTo>
                  <a:pt x="998948" y="147149"/>
                </a:lnTo>
                <a:lnTo>
                  <a:pt x="1075056" y="140827"/>
                </a:lnTo>
                <a:lnTo>
                  <a:pt x="1152906" y="138684"/>
                </a:lnTo>
                <a:lnTo>
                  <a:pt x="1230646" y="140827"/>
                </a:lnTo>
                <a:lnTo>
                  <a:pt x="1306657" y="147149"/>
                </a:lnTo>
                <a:lnTo>
                  <a:pt x="1380693" y="157480"/>
                </a:lnTo>
                <a:lnTo>
                  <a:pt x="1452512" y="171657"/>
                </a:lnTo>
                <a:lnTo>
                  <a:pt x="1521868" y="189511"/>
                </a:lnTo>
                <a:lnTo>
                  <a:pt x="1588519" y="210878"/>
                </a:lnTo>
                <a:lnTo>
                  <a:pt x="1652219" y="235590"/>
                </a:lnTo>
                <a:lnTo>
                  <a:pt x="1712726" y="263481"/>
                </a:lnTo>
                <a:lnTo>
                  <a:pt x="1769794" y="294385"/>
                </a:lnTo>
                <a:lnTo>
                  <a:pt x="1823180" y="328136"/>
                </a:lnTo>
                <a:lnTo>
                  <a:pt x="1872640" y="364567"/>
                </a:lnTo>
                <a:lnTo>
                  <a:pt x="1917929" y="403512"/>
                </a:lnTo>
                <a:lnTo>
                  <a:pt x="1958804" y="444805"/>
                </a:lnTo>
                <a:lnTo>
                  <a:pt x="1995021" y="488279"/>
                </a:lnTo>
                <a:lnTo>
                  <a:pt x="2026336" y="533769"/>
                </a:lnTo>
                <a:lnTo>
                  <a:pt x="2052504" y="581107"/>
                </a:lnTo>
                <a:lnTo>
                  <a:pt x="2073282" y="630127"/>
                </a:lnTo>
                <a:lnTo>
                  <a:pt x="2088426" y="680664"/>
                </a:lnTo>
                <a:lnTo>
                  <a:pt x="2097691" y="732551"/>
                </a:lnTo>
                <a:lnTo>
                  <a:pt x="2100834" y="785622"/>
                </a:lnTo>
                <a:lnTo>
                  <a:pt x="2100834" y="1231203"/>
                </a:lnTo>
                <a:lnTo>
                  <a:pt x="2132422" y="1199317"/>
                </a:lnTo>
                <a:lnTo>
                  <a:pt x="2176441" y="1146524"/>
                </a:lnTo>
                <a:lnTo>
                  <a:pt x="2214502" y="1091291"/>
                </a:lnTo>
                <a:lnTo>
                  <a:pt x="2246308" y="1033820"/>
                </a:lnTo>
                <a:lnTo>
                  <a:pt x="2271563" y="974315"/>
                </a:lnTo>
                <a:lnTo>
                  <a:pt x="2289969" y="912978"/>
                </a:lnTo>
                <a:lnTo>
                  <a:pt x="2301230" y="850013"/>
                </a:lnTo>
                <a:lnTo>
                  <a:pt x="2305050" y="785622"/>
                </a:lnTo>
                <a:close/>
              </a:path>
              <a:path w="2305050" h="1571625">
                <a:moveTo>
                  <a:pt x="2100834" y="1231203"/>
                </a:moveTo>
                <a:lnTo>
                  <a:pt x="2100834" y="785622"/>
                </a:lnTo>
                <a:lnTo>
                  <a:pt x="2097691" y="838583"/>
                </a:lnTo>
                <a:lnTo>
                  <a:pt x="2088426" y="890372"/>
                </a:lnTo>
                <a:lnTo>
                  <a:pt x="2073282" y="940821"/>
                </a:lnTo>
                <a:lnTo>
                  <a:pt x="2052504" y="989764"/>
                </a:lnTo>
                <a:lnTo>
                  <a:pt x="2026336" y="1037034"/>
                </a:lnTo>
                <a:lnTo>
                  <a:pt x="1995021" y="1082463"/>
                </a:lnTo>
                <a:lnTo>
                  <a:pt x="1958804" y="1125885"/>
                </a:lnTo>
                <a:lnTo>
                  <a:pt x="1917929" y="1167134"/>
                </a:lnTo>
                <a:lnTo>
                  <a:pt x="1872640" y="1206041"/>
                </a:lnTo>
                <a:lnTo>
                  <a:pt x="1823180" y="1242441"/>
                </a:lnTo>
                <a:lnTo>
                  <a:pt x="1769794" y="1276165"/>
                </a:lnTo>
                <a:lnTo>
                  <a:pt x="1712726" y="1307049"/>
                </a:lnTo>
                <a:lnTo>
                  <a:pt x="1652219" y="1334924"/>
                </a:lnTo>
                <a:lnTo>
                  <a:pt x="1588519" y="1359624"/>
                </a:lnTo>
                <a:lnTo>
                  <a:pt x="1521868" y="1380982"/>
                </a:lnTo>
                <a:lnTo>
                  <a:pt x="1452512" y="1398830"/>
                </a:lnTo>
                <a:lnTo>
                  <a:pt x="1380693" y="1413003"/>
                </a:lnTo>
                <a:lnTo>
                  <a:pt x="1306657" y="1423333"/>
                </a:lnTo>
                <a:lnTo>
                  <a:pt x="1230646" y="1429654"/>
                </a:lnTo>
                <a:lnTo>
                  <a:pt x="1152906" y="1431798"/>
                </a:lnTo>
                <a:lnTo>
                  <a:pt x="1075056" y="1429654"/>
                </a:lnTo>
                <a:lnTo>
                  <a:pt x="998948" y="1423333"/>
                </a:lnTo>
                <a:lnTo>
                  <a:pt x="924824" y="1413003"/>
                </a:lnTo>
                <a:lnTo>
                  <a:pt x="852927" y="1398830"/>
                </a:lnTo>
                <a:lnTo>
                  <a:pt x="783502" y="1380982"/>
                </a:lnTo>
                <a:lnTo>
                  <a:pt x="716792" y="1359624"/>
                </a:lnTo>
                <a:lnTo>
                  <a:pt x="653039" y="1334924"/>
                </a:lnTo>
                <a:lnTo>
                  <a:pt x="592488" y="1307049"/>
                </a:lnTo>
                <a:lnTo>
                  <a:pt x="535382" y="1276165"/>
                </a:lnTo>
                <a:lnTo>
                  <a:pt x="481965" y="1242441"/>
                </a:lnTo>
                <a:lnTo>
                  <a:pt x="432479" y="1206041"/>
                </a:lnTo>
                <a:lnTo>
                  <a:pt x="387169" y="1167134"/>
                </a:lnTo>
                <a:lnTo>
                  <a:pt x="346277" y="1125885"/>
                </a:lnTo>
                <a:lnTo>
                  <a:pt x="310048" y="1082463"/>
                </a:lnTo>
                <a:lnTo>
                  <a:pt x="278725" y="1037034"/>
                </a:lnTo>
                <a:lnTo>
                  <a:pt x="252551" y="989764"/>
                </a:lnTo>
                <a:lnTo>
                  <a:pt x="231769" y="940821"/>
                </a:lnTo>
                <a:lnTo>
                  <a:pt x="216624" y="890372"/>
                </a:lnTo>
                <a:lnTo>
                  <a:pt x="207358" y="838583"/>
                </a:lnTo>
                <a:lnTo>
                  <a:pt x="204215" y="785622"/>
                </a:lnTo>
                <a:lnTo>
                  <a:pt x="204216" y="1231159"/>
                </a:lnTo>
                <a:lnTo>
                  <a:pt x="277424" y="1296770"/>
                </a:lnTo>
                <a:lnTo>
                  <a:pt x="337566" y="1341024"/>
                </a:lnTo>
                <a:lnTo>
                  <a:pt x="402484" y="1382027"/>
                </a:lnTo>
                <a:lnTo>
                  <a:pt x="471885" y="1419575"/>
                </a:lnTo>
                <a:lnTo>
                  <a:pt x="545471" y="1453465"/>
                </a:lnTo>
                <a:lnTo>
                  <a:pt x="622947" y="1483495"/>
                </a:lnTo>
                <a:lnTo>
                  <a:pt x="704016" y="1509462"/>
                </a:lnTo>
                <a:lnTo>
                  <a:pt x="788383" y="1531162"/>
                </a:lnTo>
                <a:lnTo>
                  <a:pt x="875751" y="1548394"/>
                </a:lnTo>
                <a:lnTo>
                  <a:pt x="965825" y="1560953"/>
                </a:lnTo>
                <a:lnTo>
                  <a:pt x="1058309" y="1568637"/>
                </a:lnTo>
                <a:lnTo>
                  <a:pt x="1152906" y="1571244"/>
                </a:lnTo>
                <a:lnTo>
                  <a:pt x="1247394" y="1568637"/>
                </a:lnTo>
                <a:lnTo>
                  <a:pt x="1339779" y="1560953"/>
                </a:lnTo>
                <a:lnTo>
                  <a:pt x="1429766" y="1548394"/>
                </a:lnTo>
                <a:lnTo>
                  <a:pt x="1517056" y="1531162"/>
                </a:lnTo>
                <a:lnTo>
                  <a:pt x="1601354" y="1509462"/>
                </a:lnTo>
                <a:lnTo>
                  <a:pt x="1682364" y="1483495"/>
                </a:lnTo>
                <a:lnTo>
                  <a:pt x="1759787" y="1453465"/>
                </a:lnTo>
                <a:lnTo>
                  <a:pt x="1833329" y="1419575"/>
                </a:lnTo>
                <a:lnTo>
                  <a:pt x="1902691" y="1382027"/>
                </a:lnTo>
                <a:lnTo>
                  <a:pt x="1967579" y="1341024"/>
                </a:lnTo>
                <a:lnTo>
                  <a:pt x="2027694" y="1296770"/>
                </a:lnTo>
                <a:lnTo>
                  <a:pt x="2082741" y="1249466"/>
                </a:lnTo>
                <a:lnTo>
                  <a:pt x="2100834" y="123120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10185" y="311734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09" h="1313179">
                <a:moveTo>
                  <a:pt x="1921001" y="656843"/>
                </a:move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3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3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2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1" y="0"/>
                </a:ln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8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702"/>
                </a:lnTo>
                <a:lnTo>
                  <a:pt x="12585" y="763353"/>
                </a:lnTo>
                <a:lnTo>
                  <a:pt x="27944" y="814627"/>
                </a:lnTo>
                <a:lnTo>
                  <a:pt x="49017" y="864357"/>
                </a:lnTo>
                <a:lnTo>
                  <a:pt x="75557" y="912375"/>
                </a:lnTo>
                <a:lnTo>
                  <a:pt x="107313" y="958513"/>
                </a:lnTo>
                <a:lnTo>
                  <a:pt x="144040" y="1002603"/>
                </a:lnTo>
                <a:lnTo>
                  <a:pt x="185489" y="1044476"/>
                </a:lnTo>
                <a:lnTo>
                  <a:pt x="231411" y="1083965"/>
                </a:lnTo>
                <a:lnTo>
                  <a:pt x="281558" y="1120902"/>
                </a:lnTo>
                <a:lnTo>
                  <a:pt x="335684" y="1155118"/>
                </a:lnTo>
                <a:lnTo>
                  <a:pt x="393539" y="1186446"/>
                </a:lnTo>
                <a:lnTo>
                  <a:pt x="454876" y="1214717"/>
                </a:lnTo>
                <a:lnTo>
                  <a:pt x="519446" y="1239764"/>
                </a:lnTo>
                <a:lnTo>
                  <a:pt x="587001" y="1261419"/>
                </a:lnTo>
                <a:lnTo>
                  <a:pt x="657295" y="1279513"/>
                </a:lnTo>
                <a:lnTo>
                  <a:pt x="730077" y="1293879"/>
                </a:lnTo>
                <a:lnTo>
                  <a:pt x="805101" y="1304348"/>
                </a:lnTo>
                <a:lnTo>
                  <a:pt x="882119" y="1310753"/>
                </a:lnTo>
                <a:lnTo>
                  <a:pt x="960881" y="1312926"/>
                </a:lnTo>
                <a:lnTo>
                  <a:pt x="1039639" y="1310753"/>
                </a:lnTo>
                <a:lnTo>
                  <a:pt x="1116640" y="1304348"/>
                </a:lnTo>
                <a:lnTo>
                  <a:pt x="1191639" y="1293879"/>
                </a:lnTo>
                <a:lnTo>
                  <a:pt x="1264389" y="1279513"/>
                </a:lnTo>
                <a:lnTo>
                  <a:pt x="1334642" y="1261419"/>
                </a:lnTo>
                <a:lnTo>
                  <a:pt x="1402153" y="1239764"/>
                </a:lnTo>
                <a:lnTo>
                  <a:pt x="1466673" y="1214717"/>
                </a:lnTo>
                <a:lnTo>
                  <a:pt x="1527956" y="1186446"/>
                </a:lnTo>
                <a:lnTo>
                  <a:pt x="1585755" y="1155118"/>
                </a:lnTo>
                <a:lnTo>
                  <a:pt x="1639823" y="1120902"/>
                </a:lnTo>
                <a:lnTo>
                  <a:pt x="1689914" y="1083965"/>
                </a:lnTo>
                <a:lnTo>
                  <a:pt x="1735781" y="1044476"/>
                </a:lnTo>
                <a:lnTo>
                  <a:pt x="1777176" y="1002603"/>
                </a:lnTo>
                <a:lnTo>
                  <a:pt x="1813852" y="958513"/>
                </a:lnTo>
                <a:lnTo>
                  <a:pt x="1845563" y="912375"/>
                </a:lnTo>
                <a:lnTo>
                  <a:pt x="1872063" y="864357"/>
                </a:lnTo>
                <a:lnTo>
                  <a:pt x="1893103" y="814627"/>
                </a:lnTo>
                <a:lnTo>
                  <a:pt x="1908438" y="763353"/>
                </a:lnTo>
                <a:lnTo>
                  <a:pt x="1917819" y="710702"/>
                </a:lnTo>
                <a:lnTo>
                  <a:pt x="1921001" y="6568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10185" y="311734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09" h="1313179">
                <a:moveTo>
                  <a:pt x="960881" y="0"/>
                </a:move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8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702"/>
                </a:lnTo>
                <a:lnTo>
                  <a:pt x="12585" y="763353"/>
                </a:lnTo>
                <a:lnTo>
                  <a:pt x="27944" y="814627"/>
                </a:lnTo>
                <a:lnTo>
                  <a:pt x="49017" y="864357"/>
                </a:lnTo>
                <a:lnTo>
                  <a:pt x="75557" y="912375"/>
                </a:lnTo>
                <a:lnTo>
                  <a:pt x="107313" y="958513"/>
                </a:lnTo>
                <a:lnTo>
                  <a:pt x="144040" y="1002603"/>
                </a:lnTo>
                <a:lnTo>
                  <a:pt x="185489" y="1044476"/>
                </a:lnTo>
                <a:lnTo>
                  <a:pt x="231411" y="1083965"/>
                </a:lnTo>
                <a:lnTo>
                  <a:pt x="281558" y="1120902"/>
                </a:lnTo>
                <a:lnTo>
                  <a:pt x="335684" y="1155118"/>
                </a:lnTo>
                <a:lnTo>
                  <a:pt x="393539" y="1186446"/>
                </a:lnTo>
                <a:lnTo>
                  <a:pt x="454876" y="1214717"/>
                </a:lnTo>
                <a:lnTo>
                  <a:pt x="519446" y="1239764"/>
                </a:lnTo>
                <a:lnTo>
                  <a:pt x="587001" y="1261419"/>
                </a:lnTo>
                <a:lnTo>
                  <a:pt x="657295" y="1279513"/>
                </a:lnTo>
                <a:lnTo>
                  <a:pt x="730077" y="1293879"/>
                </a:lnTo>
                <a:lnTo>
                  <a:pt x="805101" y="1304348"/>
                </a:lnTo>
                <a:lnTo>
                  <a:pt x="882119" y="1310753"/>
                </a:lnTo>
                <a:lnTo>
                  <a:pt x="960881" y="1312926"/>
                </a:lnTo>
                <a:lnTo>
                  <a:pt x="1039639" y="1310753"/>
                </a:lnTo>
                <a:lnTo>
                  <a:pt x="1116640" y="1304348"/>
                </a:lnTo>
                <a:lnTo>
                  <a:pt x="1191639" y="1293879"/>
                </a:lnTo>
                <a:lnTo>
                  <a:pt x="1264389" y="1279513"/>
                </a:lnTo>
                <a:lnTo>
                  <a:pt x="1334642" y="1261419"/>
                </a:lnTo>
                <a:lnTo>
                  <a:pt x="1402153" y="1239764"/>
                </a:lnTo>
                <a:lnTo>
                  <a:pt x="1466673" y="1214717"/>
                </a:lnTo>
                <a:lnTo>
                  <a:pt x="1527956" y="1186446"/>
                </a:lnTo>
                <a:lnTo>
                  <a:pt x="1585755" y="1155118"/>
                </a:lnTo>
                <a:lnTo>
                  <a:pt x="1639823" y="1120902"/>
                </a:lnTo>
                <a:lnTo>
                  <a:pt x="1689914" y="1083965"/>
                </a:lnTo>
                <a:lnTo>
                  <a:pt x="1735781" y="1044476"/>
                </a:lnTo>
                <a:lnTo>
                  <a:pt x="1777176" y="1002603"/>
                </a:lnTo>
                <a:lnTo>
                  <a:pt x="1813852" y="958513"/>
                </a:lnTo>
                <a:lnTo>
                  <a:pt x="1845563" y="912375"/>
                </a:lnTo>
                <a:lnTo>
                  <a:pt x="1872063" y="864357"/>
                </a:lnTo>
                <a:lnTo>
                  <a:pt x="1893103" y="814627"/>
                </a:lnTo>
                <a:lnTo>
                  <a:pt x="1908438" y="763353"/>
                </a:lnTo>
                <a:lnTo>
                  <a:pt x="1917819" y="710702"/>
                </a:lnTo>
                <a:lnTo>
                  <a:pt x="1921001" y="656843"/>
                </a:ln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3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3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2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1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23209" y="3347084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3293" y="5103876"/>
            <a:ext cx="2479675" cy="1643380"/>
          </a:xfrm>
          <a:custGeom>
            <a:avLst/>
            <a:gdLst/>
            <a:ahLst/>
            <a:cxnLst/>
            <a:rect l="l" t="t" r="r" b="b"/>
            <a:pathLst>
              <a:path w="2479675" h="1643379">
                <a:moveTo>
                  <a:pt x="2479548" y="821435"/>
                </a:moveTo>
                <a:lnTo>
                  <a:pt x="2475435" y="753999"/>
                </a:lnTo>
                <a:lnTo>
                  <a:pt x="2463309" y="688076"/>
                </a:lnTo>
                <a:lnTo>
                  <a:pt x="2443492" y="623877"/>
                </a:lnTo>
                <a:lnTo>
                  <a:pt x="2416302" y="561612"/>
                </a:lnTo>
                <a:lnTo>
                  <a:pt x="2382059" y="501491"/>
                </a:lnTo>
                <a:lnTo>
                  <a:pt x="2341084" y="443724"/>
                </a:lnTo>
                <a:lnTo>
                  <a:pt x="2293698" y="388523"/>
                </a:lnTo>
                <a:lnTo>
                  <a:pt x="2240219" y="336096"/>
                </a:lnTo>
                <a:lnTo>
                  <a:pt x="2180967" y="286656"/>
                </a:lnTo>
                <a:lnTo>
                  <a:pt x="2116264" y="240411"/>
                </a:lnTo>
                <a:lnTo>
                  <a:pt x="2046429" y="197572"/>
                </a:lnTo>
                <a:lnTo>
                  <a:pt x="1971781" y="158349"/>
                </a:lnTo>
                <a:lnTo>
                  <a:pt x="1892642" y="122954"/>
                </a:lnTo>
                <a:lnTo>
                  <a:pt x="1809330" y="91595"/>
                </a:lnTo>
                <a:lnTo>
                  <a:pt x="1722167" y="64484"/>
                </a:lnTo>
                <a:lnTo>
                  <a:pt x="1631472" y="41830"/>
                </a:lnTo>
                <a:lnTo>
                  <a:pt x="1537565" y="23845"/>
                </a:lnTo>
                <a:lnTo>
                  <a:pt x="1440766" y="10738"/>
                </a:lnTo>
                <a:lnTo>
                  <a:pt x="1341396" y="2719"/>
                </a:lnTo>
                <a:lnTo>
                  <a:pt x="1239774" y="0"/>
                </a:lnTo>
                <a:lnTo>
                  <a:pt x="1138048" y="2719"/>
                </a:lnTo>
                <a:lnTo>
                  <a:pt x="1038596" y="10738"/>
                </a:lnTo>
                <a:lnTo>
                  <a:pt x="941734" y="23845"/>
                </a:lnTo>
                <a:lnTo>
                  <a:pt x="847782" y="41830"/>
                </a:lnTo>
                <a:lnTo>
                  <a:pt x="757058" y="64484"/>
                </a:lnTo>
                <a:lnTo>
                  <a:pt x="669881" y="91595"/>
                </a:lnTo>
                <a:lnTo>
                  <a:pt x="586567" y="122954"/>
                </a:lnTo>
                <a:lnTo>
                  <a:pt x="507437" y="158349"/>
                </a:lnTo>
                <a:lnTo>
                  <a:pt x="432807" y="197572"/>
                </a:lnTo>
                <a:lnTo>
                  <a:pt x="362997" y="240411"/>
                </a:lnTo>
                <a:lnTo>
                  <a:pt x="298325" y="286656"/>
                </a:lnTo>
                <a:lnTo>
                  <a:pt x="239109" y="336096"/>
                </a:lnTo>
                <a:lnTo>
                  <a:pt x="185667" y="388523"/>
                </a:lnTo>
                <a:lnTo>
                  <a:pt x="138319" y="443724"/>
                </a:lnTo>
                <a:lnTo>
                  <a:pt x="97381" y="501491"/>
                </a:lnTo>
                <a:lnTo>
                  <a:pt x="63172" y="561612"/>
                </a:lnTo>
                <a:lnTo>
                  <a:pt x="36012" y="623877"/>
                </a:lnTo>
                <a:lnTo>
                  <a:pt x="16217" y="688076"/>
                </a:lnTo>
                <a:lnTo>
                  <a:pt x="4107" y="753999"/>
                </a:lnTo>
                <a:lnTo>
                  <a:pt x="0" y="821436"/>
                </a:lnTo>
                <a:lnTo>
                  <a:pt x="4107" y="888769"/>
                </a:lnTo>
                <a:lnTo>
                  <a:pt x="16217" y="954609"/>
                </a:lnTo>
                <a:lnTo>
                  <a:pt x="36012" y="1018746"/>
                </a:lnTo>
                <a:lnTo>
                  <a:pt x="63172" y="1080967"/>
                </a:lnTo>
                <a:lnTo>
                  <a:pt x="97381" y="1141059"/>
                </a:lnTo>
                <a:lnTo>
                  <a:pt x="138319" y="1198811"/>
                </a:lnTo>
                <a:lnTo>
                  <a:pt x="185667" y="1254010"/>
                </a:lnTo>
                <a:lnTo>
                  <a:pt x="219456" y="1287162"/>
                </a:lnTo>
                <a:lnTo>
                  <a:pt x="219456" y="821436"/>
                </a:lnTo>
                <a:lnTo>
                  <a:pt x="222835" y="765989"/>
                </a:lnTo>
                <a:lnTo>
                  <a:pt x="232800" y="711779"/>
                </a:lnTo>
                <a:lnTo>
                  <a:pt x="249087" y="658980"/>
                </a:lnTo>
                <a:lnTo>
                  <a:pt x="271436" y="607765"/>
                </a:lnTo>
                <a:lnTo>
                  <a:pt x="299585" y="558307"/>
                </a:lnTo>
                <a:lnTo>
                  <a:pt x="333271" y="510782"/>
                </a:lnTo>
                <a:lnTo>
                  <a:pt x="372233" y="465362"/>
                </a:lnTo>
                <a:lnTo>
                  <a:pt x="416210" y="422221"/>
                </a:lnTo>
                <a:lnTo>
                  <a:pt x="464939" y="381533"/>
                </a:lnTo>
                <a:lnTo>
                  <a:pt x="518159" y="343471"/>
                </a:lnTo>
                <a:lnTo>
                  <a:pt x="575609" y="308210"/>
                </a:lnTo>
                <a:lnTo>
                  <a:pt x="637025" y="275923"/>
                </a:lnTo>
                <a:lnTo>
                  <a:pt x="702148" y="246783"/>
                </a:lnTo>
                <a:lnTo>
                  <a:pt x="770714" y="220966"/>
                </a:lnTo>
                <a:lnTo>
                  <a:pt x="842462" y="198643"/>
                </a:lnTo>
                <a:lnTo>
                  <a:pt x="917131" y="179990"/>
                </a:lnTo>
                <a:lnTo>
                  <a:pt x="994458" y="165179"/>
                </a:lnTo>
                <a:lnTo>
                  <a:pt x="1074182" y="154385"/>
                </a:lnTo>
                <a:lnTo>
                  <a:pt x="1156041" y="147781"/>
                </a:lnTo>
                <a:lnTo>
                  <a:pt x="1239774" y="145542"/>
                </a:lnTo>
                <a:lnTo>
                  <a:pt x="1323397" y="147781"/>
                </a:lnTo>
                <a:lnTo>
                  <a:pt x="1405159" y="154385"/>
                </a:lnTo>
                <a:lnTo>
                  <a:pt x="1484795" y="165179"/>
                </a:lnTo>
                <a:lnTo>
                  <a:pt x="1562045" y="179990"/>
                </a:lnTo>
                <a:lnTo>
                  <a:pt x="1636645" y="198643"/>
                </a:lnTo>
                <a:lnTo>
                  <a:pt x="1708333" y="220966"/>
                </a:lnTo>
                <a:lnTo>
                  <a:pt x="1776847" y="246783"/>
                </a:lnTo>
                <a:lnTo>
                  <a:pt x="1841924" y="275923"/>
                </a:lnTo>
                <a:lnTo>
                  <a:pt x="1903303" y="308210"/>
                </a:lnTo>
                <a:lnTo>
                  <a:pt x="1960721" y="343471"/>
                </a:lnTo>
                <a:lnTo>
                  <a:pt x="2013915" y="381533"/>
                </a:lnTo>
                <a:lnTo>
                  <a:pt x="2062624" y="422221"/>
                </a:lnTo>
                <a:lnTo>
                  <a:pt x="2106584" y="465362"/>
                </a:lnTo>
                <a:lnTo>
                  <a:pt x="2145535" y="510782"/>
                </a:lnTo>
                <a:lnTo>
                  <a:pt x="2179212" y="558307"/>
                </a:lnTo>
                <a:lnTo>
                  <a:pt x="2207355" y="607765"/>
                </a:lnTo>
                <a:lnTo>
                  <a:pt x="2229700" y="658980"/>
                </a:lnTo>
                <a:lnTo>
                  <a:pt x="2245986" y="711779"/>
                </a:lnTo>
                <a:lnTo>
                  <a:pt x="2255950" y="765989"/>
                </a:lnTo>
                <a:lnTo>
                  <a:pt x="2259330" y="821435"/>
                </a:lnTo>
                <a:lnTo>
                  <a:pt x="2259330" y="1287708"/>
                </a:lnTo>
                <a:lnTo>
                  <a:pt x="2293698" y="1254010"/>
                </a:lnTo>
                <a:lnTo>
                  <a:pt x="2341084" y="1198811"/>
                </a:lnTo>
                <a:lnTo>
                  <a:pt x="2382059" y="1141059"/>
                </a:lnTo>
                <a:lnTo>
                  <a:pt x="2416302" y="1080967"/>
                </a:lnTo>
                <a:lnTo>
                  <a:pt x="2443492" y="1018746"/>
                </a:lnTo>
                <a:lnTo>
                  <a:pt x="2463309" y="954609"/>
                </a:lnTo>
                <a:lnTo>
                  <a:pt x="2475435" y="888769"/>
                </a:lnTo>
                <a:lnTo>
                  <a:pt x="2479548" y="821435"/>
                </a:lnTo>
                <a:close/>
              </a:path>
              <a:path w="2479675" h="1643379">
                <a:moveTo>
                  <a:pt x="2259330" y="1287708"/>
                </a:moveTo>
                <a:lnTo>
                  <a:pt x="2259330" y="821435"/>
                </a:lnTo>
                <a:lnTo>
                  <a:pt x="2255950" y="876882"/>
                </a:lnTo>
                <a:lnTo>
                  <a:pt x="2245986" y="931092"/>
                </a:lnTo>
                <a:lnTo>
                  <a:pt x="2229700" y="983891"/>
                </a:lnTo>
                <a:lnTo>
                  <a:pt x="2207355" y="1035106"/>
                </a:lnTo>
                <a:lnTo>
                  <a:pt x="2179212" y="1084564"/>
                </a:lnTo>
                <a:lnTo>
                  <a:pt x="2145535" y="1132089"/>
                </a:lnTo>
                <a:lnTo>
                  <a:pt x="2106584" y="1177509"/>
                </a:lnTo>
                <a:lnTo>
                  <a:pt x="2062624" y="1220650"/>
                </a:lnTo>
                <a:lnTo>
                  <a:pt x="2013915" y="1261338"/>
                </a:lnTo>
                <a:lnTo>
                  <a:pt x="1960721" y="1299400"/>
                </a:lnTo>
                <a:lnTo>
                  <a:pt x="1903303" y="1334661"/>
                </a:lnTo>
                <a:lnTo>
                  <a:pt x="1841924" y="1366948"/>
                </a:lnTo>
                <a:lnTo>
                  <a:pt x="1776847" y="1396088"/>
                </a:lnTo>
                <a:lnTo>
                  <a:pt x="1708333" y="1421905"/>
                </a:lnTo>
                <a:lnTo>
                  <a:pt x="1636645" y="1444228"/>
                </a:lnTo>
                <a:lnTo>
                  <a:pt x="1562045" y="1462881"/>
                </a:lnTo>
                <a:lnTo>
                  <a:pt x="1484795" y="1477692"/>
                </a:lnTo>
                <a:lnTo>
                  <a:pt x="1405159" y="1488486"/>
                </a:lnTo>
                <a:lnTo>
                  <a:pt x="1323397" y="1495090"/>
                </a:lnTo>
                <a:lnTo>
                  <a:pt x="1239774" y="1497330"/>
                </a:lnTo>
                <a:lnTo>
                  <a:pt x="1156041" y="1495090"/>
                </a:lnTo>
                <a:lnTo>
                  <a:pt x="1074182" y="1488486"/>
                </a:lnTo>
                <a:lnTo>
                  <a:pt x="994458" y="1477692"/>
                </a:lnTo>
                <a:lnTo>
                  <a:pt x="917131" y="1462881"/>
                </a:lnTo>
                <a:lnTo>
                  <a:pt x="842462" y="1444228"/>
                </a:lnTo>
                <a:lnTo>
                  <a:pt x="770714" y="1421905"/>
                </a:lnTo>
                <a:lnTo>
                  <a:pt x="702148" y="1396088"/>
                </a:lnTo>
                <a:lnTo>
                  <a:pt x="637025" y="1366948"/>
                </a:lnTo>
                <a:lnTo>
                  <a:pt x="575609" y="1334661"/>
                </a:lnTo>
                <a:lnTo>
                  <a:pt x="518159" y="1299400"/>
                </a:lnTo>
                <a:lnTo>
                  <a:pt x="464939" y="1261338"/>
                </a:lnTo>
                <a:lnTo>
                  <a:pt x="416210" y="1220650"/>
                </a:lnTo>
                <a:lnTo>
                  <a:pt x="372233" y="1177509"/>
                </a:lnTo>
                <a:lnTo>
                  <a:pt x="333271" y="1132089"/>
                </a:lnTo>
                <a:lnTo>
                  <a:pt x="299585" y="1084564"/>
                </a:lnTo>
                <a:lnTo>
                  <a:pt x="271436" y="1035106"/>
                </a:lnTo>
                <a:lnTo>
                  <a:pt x="249087" y="983891"/>
                </a:lnTo>
                <a:lnTo>
                  <a:pt x="232800" y="931092"/>
                </a:lnTo>
                <a:lnTo>
                  <a:pt x="222835" y="876882"/>
                </a:lnTo>
                <a:lnTo>
                  <a:pt x="219456" y="821436"/>
                </a:lnTo>
                <a:lnTo>
                  <a:pt x="219456" y="1287162"/>
                </a:lnTo>
                <a:lnTo>
                  <a:pt x="298325" y="1355904"/>
                </a:lnTo>
                <a:lnTo>
                  <a:pt x="362997" y="1402175"/>
                </a:lnTo>
                <a:lnTo>
                  <a:pt x="432807" y="1445045"/>
                </a:lnTo>
                <a:lnTo>
                  <a:pt x="507437" y="1484302"/>
                </a:lnTo>
                <a:lnTo>
                  <a:pt x="586567" y="1519735"/>
                </a:lnTo>
                <a:lnTo>
                  <a:pt x="669881" y="1551132"/>
                </a:lnTo>
                <a:lnTo>
                  <a:pt x="757058" y="1578280"/>
                </a:lnTo>
                <a:lnTo>
                  <a:pt x="847782" y="1600968"/>
                </a:lnTo>
                <a:lnTo>
                  <a:pt x="941734" y="1618983"/>
                </a:lnTo>
                <a:lnTo>
                  <a:pt x="1038596" y="1632113"/>
                </a:lnTo>
                <a:lnTo>
                  <a:pt x="1138048" y="1640146"/>
                </a:lnTo>
                <a:lnTo>
                  <a:pt x="1239774" y="1642872"/>
                </a:lnTo>
                <a:lnTo>
                  <a:pt x="1341396" y="1640146"/>
                </a:lnTo>
                <a:lnTo>
                  <a:pt x="1440766" y="1632113"/>
                </a:lnTo>
                <a:lnTo>
                  <a:pt x="1537565" y="1618983"/>
                </a:lnTo>
                <a:lnTo>
                  <a:pt x="1631472" y="1600968"/>
                </a:lnTo>
                <a:lnTo>
                  <a:pt x="1722167" y="1578280"/>
                </a:lnTo>
                <a:lnTo>
                  <a:pt x="1809330" y="1551132"/>
                </a:lnTo>
                <a:lnTo>
                  <a:pt x="1892642" y="1519735"/>
                </a:lnTo>
                <a:lnTo>
                  <a:pt x="1971781" y="1484302"/>
                </a:lnTo>
                <a:lnTo>
                  <a:pt x="2046429" y="1445045"/>
                </a:lnTo>
                <a:lnTo>
                  <a:pt x="2116264" y="1402175"/>
                </a:lnTo>
                <a:lnTo>
                  <a:pt x="2180967" y="1355904"/>
                </a:lnTo>
                <a:lnTo>
                  <a:pt x="2240219" y="1306445"/>
                </a:lnTo>
                <a:lnTo>
                  <a:pt x="2259330" y="12877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89033" y="5237226"/>
            <a:ext cx="2067560" cy="1373505"/>
          </a:xfrm>
          <a:custGeom>
            <a:avLst/>
            <a:gdLst/>
            <a:ahLst/>
            <a:cxnLst/>
            <a:rect l="l" t="t" r="r" b="b"/>
            <a:pathLst>
              <a:path w="2067560" h="1373504">
                <a:moveTo>
                  <a:pt x="2067306" y="686561"/>
                </a:moveTo>
                <a:lnTo>
                  <a:pt x="2063881" y="630212"/>
                </a:lnTo>
                <a:lnTo>
                  <a:pt x="2053784" y="575125"/>
                </a:lnTo>
                <a:lnTo>
                  <a:pt x="2037280" y="521476"/>
                </a:lnTo>
                <a:lnTo>
                  <a:pt x="2014636" y="469440"/>
                </a:lnTo>
                <a:lnTo>
                  <a:pt x="1986117" y="419195"/>
                </a:lnTo>
                <a:lnTo>
                  <a:pt x="1951988" y="370915"/>
                </a:lnTo>
                <a:lnTo>
                  <a:pt x="1912516" y="324778"/>
                </a:lnTo>
                <a:lnTo>
                  <a:pt x="1867966" y="280958"/>
                </a:lnTo>
                <a:lnTo>
                  <a:pt x="1818604" y="239632"/>
                </a:lnTo>
                <a:lnTo>
                  <a:pt x="1764696" y="200977"/>
                </a:lnTo>
                <a:lnTo>
                  <a:pt x="1706508" y="165168"/>
                </a:lnTo>
                <a:lnTo>
                  <a:pt x="1644304" y="132380"/>
                </a:lnTo>
                <a:lnTo>
                  <a:pt x="1578352" y="102791"/>
                </a:lnTo>
                <a:lnTo>
                  <a:pt x="1508916" y="76576"/>
                </a:lnTo>
                <a:lnTo>
                  <a:pt x="1436262" y="53911"/>
                </a:lnTo>
                <a:lnTo>
                  <a:pt x="1360657" y="34972"/>
                </a:lnTo>
                <a:lnTo>
                  <a:pt x="1282366" y="19936"/>
                </a:lnTo>
                <a:lnTo>
                  <a:pt x="1201654" y="8977"/>
                </a:lnTo>
                <a:lnTo>
                  <a:pt x="1118788" y="2273"/>
                </a:lnTo>
                <a:lnTo>
                  <a:pt x="1034034" y="0"/>
                </a:lnTo>
                <a:lnTo>
                  <a:pt x="949273" y="2273"/>
                </a:lnTo>
                <a:lnTo>
                  <a:pt x="866391" y="8977"/>
                </a:lnTo>
                <a:lnTo>
                  <a:pt x="785655" y="19936"/>
                </a:lnTo>
                <a:lnTo>
                  <a:pt x="707331" y="34972"/>
                </a:lnTo>
                <a:lnTo>
                  <a:pt x="631686" y="53911"/>
                </a:lnTo>
                <a:lnTo>
                  <a:pt x="558987" y="76576"/>
                </a:lnTo>
                <a:lnTo>
                  <a:pt x="489501" y="102791"/>
                </a:lnTo>
                <a:lnTo>
                  <a:pt x="423495" y="132380"/>
                </a:lnTo>
                <a:lnTo>
                  <a:pt x="361235" y="165168"/>
                </a:lnTo>
                <a:lnTo>
                  <a:pt x="302990" y="200977"/>
                </a:lnTo>
                <a:lnTo>
                  <a:pt x="249025" y="239632"/>
                </a:lnTo>
                <a:lnTo>
                  <a:pt x="199607" y="280958"/>
                </a:lnTo>
                <a:lnTo>
                  <a:pt x="155004" y="324778"/>
                </a:lnTo>
                <a:lnTo>
                  <a:pt x="115481" y="370915"/>
                </a:lnTo>
                <a:lnTo>
                  <a:pt x="81307" y="419195"/>
                </a:lnTo>
                <a:lnTo>
                  <a:pt x="52748" y="469440"/>
                </a:lnTo>
                <a:lnTo>
                  <a:pt x="30071" y="521476"/>
                </a:lnTo>
                <a:lnTo>
                  <a:pt x="13543" y="575125"/>
                </a:lnTo>
                <a:lnTo>
                  <a:pt x="3430" y="630212"/>
                </a:lnTo>
                <a:lnTo>
                  <a:pt x="0" y="686562"/>
                </a:lnTo>
                <a:lnTo>
                  <a:pt x="3430" y="742807"/>
                </a:lnTo>
                <a:lnTo>
                  <a:pt x="13543" y="797813"/>
                </a:lnTo>
                <a:lnTo>
                  <a:pt x="30071" y="851400"/>
                </a:lnTo>
                <a:lnTo>
                  <a:pt x="52748" y="903390"/>
                </a:lnTo>
                <a:lnTo>
                  <a:pt x="81307" y="953607"/>
                </a:lnTo>
                <a:lnTo>
                  <a:pt x="115481" y="1001872"/>
                </a:lnTo>
                <a:lnTo>
                  <a:pt x="155004" y="1048007"/>
                </a:lnTo>
                <a:lnTo>
                  <a:pt x="199607" y="1091836"/>
                </a:lnTo>
                <a:lnTo>
                  <a:pt x="249025" y="1133179"/>
                </a:lnTo>
                <a:lnTo>
                  <a:pt x="302990" y="1171860"/>
                </a:lnTo>
                <a:lnTo>
                  <a:pt x="361235" y="1207701"/>
                </a:lnTo>
                <a:lnTo>
                  <a:pt x="423495" y="1240523"/>
                </a:lnTo>
                <a:lnTo>
                  <a:pt x="489501" y="1270150"/>
                </a:lnTo>
                <a:lnTo>
                  <a:pt x="558987" y="1296403"/>
                </a:lnTo>
                <a:lnTo>
                  <a:pt x="631686" y="1319105"/>
                </a:lnTo>
                <a:lnTo>
                  <a:pt x="707331" y="1338078"/>
                </a:lnTo>
                <a:lnTo>
                  <a:pt x="785655" y="1353144"/>
                </a:lnTo>
                <a:lnTo>
                  <a:pt x="866391" y="1364125"/>
                </a:lnTo>
                <a:lnTo>
                  <a:pt x="949273" y="1370844"/>
                </a:lnTo>
                <a:lnTo>
                  <a:pt x="1034034" y="1373124"/>
                </a:lnTo>
                <a:lnTo>
                  <a:pt x="1118788" y="1370844"/>
                </a:lnTo>
                <a:lnTo>
                  <a:pt x="1201654" y="1364125"/>
                </a:lnTo>
                <a:lnTo>
                  <a:pt x="1282366" y="1353144"/>
                </a:lnTo>
                <a:lnTo>
                  <a:pt x="1360657" y="1338078"/>
                </a:lnTo>
                <a:lnTo>
                  <a:pt x="1436262" y="1319105"/>
                </a:lnTo>
                <a:lnTo>
                  <a:pt x="1508916" y="1296403"/>
                </a:lnTo>
                <a:lnTo>
                  <a:pt x="1578352" y="1270150"/>
                </a:lnTo>
                <a:lnTo>
                  <a:pt x="1644304" y="1240523"/>
                </a:lnTo>
                <a:lnTo>
                  <a:pt x="1706508" y="1207701"/>
                </a:lnTo>
                <a:lnTo>
                  <a:pt x="1764696" y="1171860"/>
                </a:lnTo>
                <a:lnTo>
                  <a:pt x="1818604" y="1133179"/>
                </a:lnTo>
                <a:lnTo>
                  <a:pt x="1867966" y="1091836"/>
                </a:lnTo>
                <a:lnTo>
                  <a:pt x="1912516" y="1048007"/>
                </a:lnTo>
                <a:lnTo>
                  <a:pt x="1951988" y="1001872"/>
                </a:lnTo>
                <a:lnTo>
                  <a:pt x="1986117" y="953607"/>
                </a:lnTo>
                <a:lnTo>
                  <a:pt x="2014636" y="903390"/>
                </a:lnTo>
                <a:lnTo>
                  <a:pt x="2037280" y="851400"/>
                </a:lnTo>
                <a:lnTo>
                  <a:pt x="2053784" y="797813"/>
                </a:lnTo>
                <a:lnTo>
                  <a:pt x="2063881" y="742807"/>
                </a:lnTo>
                <a:lnTo>
                  <a:pt x="2067306" y="6865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9033" y="5237226"/>
            <a:ext cx="2067560" cy="1373505"/>
          </a:xfrm>
          <a:custGeom>
            <a:avLst/>
            <a:gdLst/>
            <a:ahLst/>
            <a:cxnLst/>
            <a:rect l="l" t="t" r="r" b="b"/>
            <a:pathLst>
              <a:path w="2067560" h="1373504">
                <a:moveTo>
                  <a:pt x="1034034" y="0"/>
                </a:moveTo>
                <a:lnTo>
                  <a:pt x="949273" y="2273"/>
                </a:lnTo>
                <a:lnTo>
                  <a:pt x="866391" y="8977"/>
                </a:lnTo>
                <a:lnTo>
                  <a:pt x="785655" y="19936"/>
                </a:lnTo>
                <a:lnTo>
                  <a:pt x="707331" y="34972"/>
                </a:lnTo>
                <a:lnTo>
                  <a:pt x="631686" y="53911"/>
                </a:lnTo>
                <a:lnTo>
                  <a:pt x="558987" y="76576"/>
                </a:lnTo>
                <a:lnTo>
                  <a:pt x="489501" y="102791"/>
                </a:lnTo>
                <a:lnTo>
                  <a:pt x="423495" y="132380"/>
                </a:lnTo>
                <a:lnTo>
                  <a:pt x="361235" y="165168"/>
                </a:lnTo>
                <a:lnTo>
                  <a:pt x="302990" y="200977"/>
                </a:lnTo>
                <a:lnTo>
                  <a:pt x="249025" y="239632"/>
                </a:lnTo>
                <a:lnTo>
                  <a:pt x="199607" y="280958"/>
                </a:lnTo>
                <a:lnTo>
                  <a:pt x="155004" y="324778"/>
                </a:lnTo>
                <a:lnTo>
                  <a:pt x="115481" y="370915"/>
                </a:lnTo>
                <a:lnTo>
                  <a:pt x="81307" y="419195"/>
                </a:lnTo>
                <a:lnTo>
                  <a:pt x="52748" y="469440"/>
                </a:lnTo>
                <a:lnTo>
                  <a:pt x="30071" y="521476"/>
                </a:lnTo>
                <a:lnTo>
                  <a:pt x="13543" y="575125"/>
                </a:lnTo>
                <a:lnTo>
                  <a:pt x="3430" y="630212"/>
                </a:lnTo>
                <a:lnTo>
                  <a:pt x="0" y="686562"/>
                </a:lnTo>
                <a:lnTo>
                  <a:pt x="3430" y="742807"/>
                </a:lnTo>
                <a:lnTo>
                  <a:pt x="13543" y="797813"/>
                </a:lnTo>
                <a:lnTo>
                  <a:pt x="30071" y="851400"/>
                </a:lnTo>
                <a:lnTo>
                  <a:pt x="52748" y="903390"/>
                </a:lnTo>
                <a:lnTo>
                  <a:pt x="81307" y="953607"/>
                </a:lnTo>
                <a:lnTo>
                  <a:pt x="115481" y="1001872"/>
                </a:lnTo>
                <a:lnTo>
                  <a:pt x="155004" y="1048007"/>
                </a:lnTo>
                <a:lnTo>
                  <a:pt x="199607" y="1091836"/>
                </a:lnTo>
                <a:lnTo>
                  <a:pt x="249025" y="1133179"/>
                </a:lnTo>
                <a:lnTo>
                  <a:pt x="302990" y="1171860"/>
                </a:lnTo>
                <a:lnTo>
                  <a:pt x="361235" y="1207701"/>
                </a:lnTo>
                <a:lnTo>
                  <a:pt x="423495" y="1240523"/>
                </a:lnTo>
                <a:lnTo>
                  <a:pt x="489501" y="1270150"/>
                </a:lnTo>
                <a:lnTo>
                  <a:pt x="558987" y="1296403"/>
                </a:lnTo>
                <a:lnTo>
                  <a:pt x="631686" y="1319105"/>
                </a:lnTo>
                <a:lnTo>
                  <a:pt x="707331" y="1338078"/>
                </a:lnTo>
                <a:lnTo>
                  <a:pt x="785655" y="1353144"/>
                </a:lnTo>
                <a:lnTo>
                  <a:pt x="866391" y="1364125"/>
                </a:lnTo>
                <a:lnTo>
                  <a:pt x="949273" y="1370844"/>
                </a:lnTo>
                <a:lnTo>
                  <a:pt x="1034034" y="1373124"/>
                </a:lnTo>
                <a:lnTo>
                  <a:pt x="1118788" y="1370844"/>
                </a:lnTo>
                <a:lnTo>
                  <a:pt x="1201654" y="1364125"/>
                </a:lnTo>
                <a:lnTo>
                  <a:pt x="1282366" y="1353144"/>
                </a:lnTo>
                <a:lnTo>
                  <a:pt x="1360657" y="1338078"/>
                </a:lnTo>
                <a:lnTo>
                  <a:pt x="1436262" y="1319105"/>
                </a:lnTo>
                <a:lnTo>
                  <a:pt x="1508916" y="1296403"/>
                </a:lnTo>
                <a:lnTo>
                  <a:pt x="1578352" y="1270150"/>
                </a:lnTo>
                <a:lnTo>
                  <a:pt x="1644304" y="1240523"/>
                </a:lnTo>
                <a:lnTo>
                  <a:pt x="1706508" y="1207701"/>
                </a:lnTo>
                <a:lnTo>
                  <a:pt x="1764696" y="1171860"/>
                </a:lnTo>
                <a:lnTo>
                  <a:pt x="1818604" y="1133179"/>
                </a:lnTo>
                <a:lnTo>
                  <a:pt x="1867966" y="1091836"/>
                </a:lnTo>
                <a:lnTo>
                  <a:pt x="1912516" y="1048007"/>
                </a:lnTo>
                <a:lnTo>
                  <a:pt x="1951988" y="1001872"/>
                </a:lnTo>
                <a:lnTo>
                  <a:pt x="1986117" y="953607"/>
                </a:lnTo>
                <a:lnTo>
                  <a:pt x="2014636" y="903390"/>
                </a:lnTo>
                <a:lnTo>
                  <a:pt x="2037280" y="851400"/>
                </a:lnTo>
                <a:lnTo>
                  <a:pt x="2053784" y="797813"/>
                </a:lnTo>
                <a:lnTo>
                  <a:pt x="2063881" y="742807"/>
                </a:lnTo>
                <a:lnTo>
                  <a:pt x="2067306" y="686561"/>
                </a:lnTo>
                <a:lnTo>
                  <a:pt x="2063881" y="630212"/>
                </a:lnTo>
                <a:lnTo>
                  <a:pt x="2053784" y="575125"/>
                </a:lnTo>
                <a:lnTo>
                  <a:pt x="2037280" y="521476"/>
                </a:lnTo>
                <a:lnTo>
                  <a:pt x="2014636" y="469440"/>
                </a:lnTo>
                <a:lnTo>
                  <a:pt x="1986117" y="419195"/>
                </a:lnTo>
                <a:lnTo>
                  <a:pt x="1951988" y="370915"/>
                </a:lnTo>
                <a:lnTo>
                  <a:pt x="1912516" y="324778"/>
                </a:lnTo>
                <a:lnTo>
                  <a:pt x="1867966" y="280958"/>
                </a:lnTo>
                <a:lnTo>
                  <a:pt x="1818604" y="239632"/>
                </a:lnTo>
                <a:lnTo>
                  <a:pt x="1764696" y="200977"/>
                </a:lnTo>
                <a:lnTo>
                  <a:pt x="1706508" y="165168"/>
                </a:lnTo>
                <a:lnTo>
                  <a:pt x="1644304" y="132380"/>
                </a:lnTo>
                <a:lnTo>
                  <a:pt x="1578352" y="102791"/>
                </a:lnTo>
                <a:lnTo>
                  <a:pt x="1508916" y="76576"/>
                </a:lnTo>
                <a:lnTo>
                  <a:pt x="1436262" y="53911"/>
                </a:lnTo>
                <a:lnTo>
                  <a:pt x="1360657" y="34972"/>
                </a:lnTo>
                <a:lnTo>
                  <a:pt x="1282366" y="19936"/>
                </a:lnTo>
                <a:lnTo>
                  <a:pt x="1201654" y="8977"/>
                </a:lnTo>
                <a:lnTo>
                  <a:pt x="1118788" y="2273"/>
                </a:lnTo>
                <a:lnTo>
                  <a:pt x="10340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18821" y="5476773"/>
            <a:ext cx="18034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怎样判断一个并 发调度是冲突可 串性化的调度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2839" y="4456176"/>
            <a:ext cx="595630" cy="696595"/>
          </a:xfrm>
          <a:custGeom>
            <a:avLst/>
            <a:gdLst/>
            <a:ahLst/>
            <a:cxnLst/>
            <a:rect l="l" t="t" r="r" b="b"/>
            <a:pathLst>
              <a:path w="595629" h="696595">
                <a:moveTo>
                  <a:pt x="595122" y="521970"/>
                </a:moveTo>
                <a:lnTo>
                  <a:pt x="446531" y="521970"/>
                </a:lnTo>
                <a:lnTo>
                  <a:pt x="446531" y="0"/>
                </a:lnTo>
                <a:lnTo>
                  <a:pt x="148589" y="0"/>
                </a:lnTo>
                <a:lnTo>
                  <a:pt x="148590" y="521970"/>
                </a:lnTo>
                <a:lnTo>
                  <a:pt x="0" y="521970"/>
                </a:lnTo>
                <a:lnTo>
                  <a:pt x="297942" y="696468"/>
                </a:lnTo>
                <a:lnTo>
                  <a:pt x="595122" y="521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22839" y="4456176"/>
            <a:ext cx="595630" cy="696595"/>
          </a:xfrm>
          <a:custGeom>
            <a:avLst/>
            <a:gdLst/>
            <a:ahLst/>
            <a:cxnLst/>
            <a:rect l="l" t="t" r="r" b="b"/>
            <a:pathLst>
              <a:path w="595629" h="696595">
                <a:moveTo>
                  <a:pt x="0" y="521970"/>
                </a:moveTo>
                <a:lnTo>
                  <a:pt x="148590" y="521970"/>
                </a:lnTo>
                <a:lnTo>
                  <a:pt x="148589" y="0"/>
                </a:lnTo>
                <a:lnTo>
                  <a:pt x="446531" y="0"/>
                </a:lnTo>
                <a:lnTo>
                  <a:pt x="446531" y="521970"/>
                </a:lnTo>
                <a:lnTo>
                  <a:pt x="595122" y="521970"/>
                </a:lnTo>
                <a:lnTo>
                  <a:pt x="297942" y="696468"/>
                </a:lnTo>
                <a:lnTo>
                  <a:pt x="0" y="5219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冲突可串行性判别算法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388620" y="1466850"/>
            <a:ext cx="8841740" cy="263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如何判断一个调度是冲突可串行性的?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35890">
              <a:lnSpc>
                <a:spcPct val="100000"/>
              </a:lnSpc>
              <a:spcBef>
                <a:spcPts val="1220"/>
              </a:spcBef>
            </a:pPr>
            <a:r>
              <a:rPr sz="2800" spc="-5" dirty="0"/>
              <a:t>冲突可串行性判别算法</a:t>
            </a:r>
            <a:endParaRPr sz="2800" dirty="0"/>
          </a:p>
          <a:p>
            <a:pPr marL="135890">
              <a:lnSpc>
                <a:spcPct val="100000"/>
              </a:lnSpc>
              <a:spcBef>
                <a:spcPts val="1085"/>
              </a:spcBef>
            </a:pPr>
            <a:r>
              <a:rPr sz="2000" b="0" dirty="0"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/>
              <a:t>构造一个前驱图(有向图)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35890" marR="5080">
              <a:lnSpc>
                <a:spcPct val="140000"/>
              </a:lnSpc>
              <a:spcBef>
                <a:spcPts val="5"/>
              </a:spcBef>
            </a:pPr>
            <a:r>
              <a:rPr sz="2000" b="0" dirty="0"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/>
              <a:t>结点是每一个事务</a:t>
            </a:r>
            <a:r>
              <a:rPr sz="2000" dirty="0"/>
              <a:t>T</a:t>
            </a:r>
            <a:r>
              <a:rPr sz="1950" baseline="-21000" dirty="0"/>
              <a:t>i</a:t>
            </a:r>
            <a:r>
              <a:rPr sz="2000" spc="-5" dirty="0"/>
              <a:t>。如果</a:t>
            </a:r>
            <a:r>
              <a:rPr sz="2000" spc="-10" dirty="0"/>
              <a:t>T</a:t>
            </a:r>
            <a:r>
              <a:rPr sz="1950" spc="-7" baseline="-21000" dirty="0"/>
              <a:t>i</a:t>
            </a:r>
            <a:r>
              <a:rPr sz="2000" spc="-5" dirty="0"/>
              <a:t>的一个操作与T</a:t>
            </a:r>
            <a:r>
              <a:rPr sz="1950" spc="-7" baseline="-21000" dirty="0"/>
              <a:t>j</a:t>
            </a:r>
            <a:r>
              <a:rPr sz="2000" spc="-5" dirty="0"/>
              <a:t>的一个操作发生冲突，且T</a:t>
            </a:r>
            <a:r>
              <a:rPr sz="1950" baseline="-21000" dirty="0"/>
              <a:t>i</a:t>
            </a:r>
            <a:r>
              <a:rPr sz="2000" spc="-5" dirty="0"/>
              <a:t>在 </a:t>
            </a:r>
            <a:r>
              <a:rPr sz="2000" spc="-10" dirty="0"/>
              <a:t>T</a:t>
            </a:r>
            <a:r>
              <a:rPr sz="1950" spc="-7" baseline="-21000" dirty="0"/>
              <a:t>j</a:t>
            </a:r>
            <a:r>
              <a:rPr sz="2000" spc="-5" dirty="0"/>
              <a:t>前执行，则绘制一条边，由T</a:t>
            </a:r>
            <a:r>
              <a:rPr sz="1950" baseline="-21000" dirty="0"/>
              <a:t>i</a:t>
            </a:r>
            <a:r>
              <a:rPr sz="2000" spc="-5" dirty="0"/>
              <a:t>指向</a:t>
            </a:r>
            <a:r>
              <a:rPr sz="2000" spc="-10" dirty="0"/>
              <a:t>T</a:t>
            </a:r>
            <a:r>
              <a:rPr sz="1950" spc="-7" baseline="-21000" dirty="0"/>
              <a:t>j</a:t>
            </a:r>
            <a:r>
              <a:rPr sz="2000" spc="-5" dirty="0"/>
              <a:t>,</a:t>
            </a:r>
            <a:r>
              <a:rPr sz="2000" dirty="0"/>
              <a:t> </a:t>
            </a:r>
            <a:r>
              <a:rPr sz="2000" spc="-5" dirty="0"/>
              <a:t>表征</a:t>
            </a:r>
            <a:r>
              <a:rPr sz="2000" dirty="0"/>
              <a:t>T</a:t>
            </a:r>
            <a:r>
              <a:rPr sz="1950" baseline="-21000" dirty="0"/>
              <a:t>i</a:t>
            </a:r>
            <a:r>
              <a:rPr sz="2000" spc="-5" dirty="0"/>
              <a:t>要在</a:t>
            </a:r>
            <a:r>
              <a:rPr sz="2000" spc="-10" dirty="0"/>
              <a:t>T</a:t>
            </a:r>
            <a:r>
              <a:rPr sz="1950" baseline="-21000" dirty="0"/>
              <a:t>j</a:t>
            </a:r>
            <a:r>
              <a:rPr sz="2000" spc="-5" dirty="0"/>
              <a:t>前执行。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35890">
              <a:lnSpc>
                <a:spcPct val="100000"/>
              </a:lnSpc>
              <a:spcBef>
                <a:spcPts val="965"/>
              </a:spcBef>
            </a:pPr>
            <a:r>
              <a:rPr sz="2000" b="0" dirty="0"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/>
              <a:t>测试检查:</a:t>
            </a:r>
            <a:r>
              <a:rPr sz="2000" dirty="0"/>
              <a:t> </a:t>
            </a:r>
            <a:r>
              <a:rPr sz="2000" spc="-5" dirty="0"/>
              <a:t>如果此有向图没有环，则是冲突可串行化的!</a:t>
            </a:r>
            <a:endParaRPr sz="20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chemeClr val="tx1"/>
                </a:solidFill>
                <a:latin typeface="华文中宋"/>
                <a:cs typeface="华文中宋"/>
              </a:rPr>
              <a:t>冲突可串行性判别算法</a:t>
            </a:r>
            <a:endParaRPr sz="2000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chemeClr val="tx1"/>
                </a:solidFill>
                <a:latin typeface="华文中宋"/>
                <a:cs typeface="华文中宋"/>
              </a:rPr>
              <a:t>算法表达</a:t>
            </a:r>
            <a:endParaRPr sz="2000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449059"/>
            <a:ext cx="775335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示例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85115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spc="7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(A); </a:t>
            </a:r>
            <a:r>
              <a:rPr sz="24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spc="7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485" y="323164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834" y="6673"/>
                </a:lnTo>
                <a:lnTo>
                  <a:pt x="123775" y="25614"/>
                </a:lnTo>
                <a:lnTo>
                  <a:pt x="80042" y="55202"/>
                </a:lnTo>
                <a:lnTo>
                  <a:pt x="44256" y="93817"/>
                </a:lnTo>
                <a:lnTo>
                  <a:pt x="18037" y="139838"/>
                </a:lnTo>
                <a:lnTo>
                  <a:pt x="3006" y="191646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4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lnTo>
                  <a:pt x="456443" y="209921"/>
                </a:lnTo>
                <a:lnTo>
                  <a:pt x="445568" y="156545"/>
                </a:lnTo>
                <a:lnTo>
                  <a:pt x="423007" y="108414"/>
                </a:lnTo>
                <a:lnTo>
                  <a:pt x="390334" y="67151"/>
                </a:lnTo>
                <a:lnTo>
                  <a:pt x="349123" y="34374"/>
                </a:lnTo>
                <a:lnTo>
                  <a:pt x="300947" y="11704"/>
                </a:lnTo>
                <a:lnTo>
                  <a:pt x="247381" y="761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46987" y="3314435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5885" y="323164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834" y="6673"/>
                </a:lnTo>
                <a:lnTo>
                  <a:pt x="123775" y="25614"/>
                </a:lnTo>
                <a:lnTo>
                  <a:pt x="80042" y="55202"/>
                </a:lnTo>
                <a:lnTo>
                  <a:pt x="44256" y="93817"/>
                </a:lnTo>
                <a:lnTo>
                  <a:pt x="18037" y="139838"/>
                </a:lnTo>
                <a:lnTo>
                  <a:pt x="3006" y="191646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4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lnTo>
                  <a:pt x="456443" y="209921"/>
                </a:lnTo>
                <a:lnTo>
                  <a:pt x="445568" y="156545"/>
                </a:lnTo>
                <a:lnTo>
                  <a:pt x="423007" y="108414"/>
                </a:lnTo>
                <a:lnTo>
                  <a:pt x="390334" y="67151"/>
                </a:lnTo>
                <a:lnTo>
                  <a:pt x="349123" y="34374"/>
                </a:lnTo>
                <a:lnTo>
                  <a:pt x="300947" y="11704"/>
                </a:lnTo>
                <a:lnTo>
                  <a:pt x="247381" y="761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23387" y="3314435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48472" y="323164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834" y="6673"/>
                </a:lnTo>
                <a:lnTo>
                  <a:pt x="123775" y="25614"/>
                </a:lnTo>
                <a:lnTo>
                  <a:pt x="80042" y="55202"/>
                </a:lnTo>
                <a:lnTo>
                  <a:pt x="44256" y="93817"/>
                </a:lnTo>
                <a:lnTo>
                  <a:pt x="18037" y="139838"/>
                </a:lnTo>
                <a:lnTo>
                  <a:pt x="3006" y="191646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4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lnTo>
                  <a:pt x="456443" y="209921"/>
                </a:lnTo>
                <a:lnTo>
                  <a:pt x="445568" y="156545"/>
                </a:lnTo>
                <a:lnTo>
                  <a:pt x="423007" y="108414"/>
                </a:lnTo>
                <a:lnTo>
                  <a:pt x="390334" y="67151"/>
                </a:lnTo>
                <a:lnTo>
                  <a:pt x="349123" y="34374"/>
                </a:lnTo>
                <a:lnTo>
                  <a:pt x="300947" y="11704"/>
                </a:lnTo>
                <a:lnTo>
                  <a:pt x="247381" y="761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75987" y="3314435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1163" y="3422141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953" y="48006"/>
                </a:moveTo>
                <a:lnTo>
                  <a:pt x="11559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953" y="48006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43000" y="28956"/>
                </a:lnTo>
                <a:lnTo>
                  <a:pt x="1155953" y="28956"/>
                </a:lnTo>
                <a:lnTo>
                  <a:pt x="1155953" y="69723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55953" y="69723"/>
                </a:moveTo>
                <a:lnTo>
                  <a:pt x="1155953" y="48006"/>
                </a:lnTo>
                <a:lnTo>
                  <a:pt x="1143000" y="48006"/>
                </a:lnTo>
                <a:lnTo>
                  <a:pt x="1143000" y="76200"/>
                </a:lnTo>
                <a:lnTo>
                  <a:pt x="1155953" y="6972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3072" y="342214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2153" y="48006"/>
                </a:moveTo>
                <a:lnTo>
                  <a:pt x="12321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232153" y="48006"/>
                </a:lnTo>
                <a:close/>
              </a:path>
              <a:path w="1295400" h="76200">
                <a:moveTo>
                  <a:pt x="1295400" y="38100"/>
                </a:moveTo>
                <a:lnTo>
                  <a:pt x="1219200" y="0"/>
                </a:lnTo>
                <a:lnTo>
                  <a:pt x="1219200" y="28956"/>
                </a:lnTo>
                <a:lnTo>
                  <a:pt x="1232153" y="28956"/>
                </a:lnTo>
                <a:lnTo>
                  <a:pt x="1232153" y="69723"/>
                </a:lnTo>
                <a:lnTo>
                  <a:pt x="1295400" y="38100"/>
                </a:lnTo>
                <a:close/>
              </a:path>
              <a:path w="1295400" h="76200">
                <a:moveTo>
                  <a:pt x="1232153" y="69723"/>
                </a:moveTo>
                <a:lnTo>
                  <a:pt x="1232153" y="48006"/>
                </a:lnTo>
                <a:lnTo>
                  <a:pt x="1219200" y="48006"/>
                </a:lnTo>
                <a:lnTo>
                  <a:pt x="1219200" y="76200"/>
                </a:lnTo>
                <a:lnTo>
                  <a:pt x="1232153" y="6972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73779" y="3050783"/>
            <a:ext cx="240029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1179" y="3036305"/>
            <a:ext cx="21653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3415" y="2879598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6" y="448101"/>
                </a:lnTo>
                <a:lnTo>
                  <a:pt x="1942654" y="406302"/>
                </a:lnTo>
                <a:lnTo>
                  <a:pt x="1921056" y="365759"/>
                </a:lnTo>
                <a:lnTo>
                  <a:pt x="1893855" y="326612"/>
                </a:lnTo>
                <a:lnTo>
                  <a:pt x="1861305" y="288996"/>
                </a:lnTo>
                <a:lnTo>
                  <a:pt x="1823659" y="253048"/>
                </a:lnTo>
                <a:lnTo>
                  <a:pt x="1781171" y="218907"/>
                </a:lnTo>
                <a:lnTo>
                  <a:pt x="1734096" y="186709"/>
                </a:lnTo>
                <a:lnTo>
                  <a:pt x="1682686" y="156590"/>
                </a:lnTo>
                <a:lnTo>
                  <a:pt x="1627196" y="128690"/>
                </a:lnTo>
                <a:lnTo>
                  <a:pt x="1567879" y="103144"/>
                </a:lnTo>
                <a:lnTo>
                  <a:pt x="1504988" y="80090"/>
                </a:lnTo>
                <a:lnTo>
                  <a:pt x="1438779" y="59664"/>
                </a:lnTo>
                <a:lnTo>
                  <a:pt x="1369504" y="42005"/>
                </a:lnTo>
                <a:lnTo>
                  <a:pt x="1297417" y="27249"/>
                </a:lnTo>
                <a:lnTo>
                  <a:pt x="1222773" y="15533"/>
                </a:lnTo>
                <a:lnTo>
                  <a:pt x="1145823" y="6995"/>
                </a:lnTo>
                <a:lnTo>
                  <a:pt x="1066824" y="1771"/>
                </a:lnTo>
                <a:lnTo>
                  <a:pt x="986028" y="0"/>
                </a:lnTo>
                <a:lnTo>
                  <a:pt x="905122" y="1771"/>
                </a:lnTo>
                <a:lnTo>
                  <a:pt x="826025" y="6995"/>
                </a:lnTo>
                <a:lnTo>
                  <a:pt x="748988" y="15533"/>
                </a:lnTo>
                <a:lnTo>
                  <a:pt x="674266" y="27249"/>
                </a:lnTo>
                <a:lnTo>
                  <a:pt x="602110" y="42005"/>
                </a:lnTo>
                <a:lnTo>
                  <a:pt x="532775" y="59664"/>
                </a:lnTo>
                <a:lnTo>
                  <a:pt x="466514" y="80090"/>
                </a:lnTo>
                <a:lnTo>
                  <a:pt x="403579" y="103144"/>
                </a:lnTo>
                <a:lnTo>
                  <a:pt x="344224" y="128690"/>
                </a:lnTo>
                <a:lnTo>
                  <a:pt x="288702" y="156591"/>
                </a:lnTo>
                <a:lnTo>
                  <a:pt x="237267" y="186709"/>
                </a:lnTo>
                <a:lnTo>
                  <a:pt x="190170" y="218907"/>
                </a:lnTo>
                <a:lnTo>
                  <a:pt x="147667" y="253048"/>
                </a:lnTo>
                <a:lnTo>
                  <a:pt x="110009" y="288996"/>
                </a:lnTo>
                <a:lnTo>
                  <a:pt x="77450" y="326612"/>
                </a:lnTo>
                <a:lnTo>
                  <a:pt x="50243" y="365760"/>
                </a:lnTo>
                <a:lnTo>
                  <a:pt x="28641" y="406302"/>
                </a:lnTo>
                <a:lnTo>
                  <a:pt x="12898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4498" y="838351"/>
                </a:lnTo>
                <a:lnTo>
                  <a:pt x="174498" y="534924"/>
                </a:lnTo>
                <a:lnTo>
                  <a:pt x="177189" y="498824"/>
                </a:lnTo>
                <a:lnTo>
                  <a:pt x="198091" y="429136"/>
                </a:lnTo>
                <a:lnTo>
                  <a:pt x="238291" y="363557"/>
                </a:lnTo>
                <a:lnTo>
                  <a:pt x="265105" y="332592"/>
                </a:lnTo>
                <a:lnTo>
                  <a:pt x="296117" y="302995"/>
                </a:lnTo>
                <a:lnTo>
                  <a:pt x="331116" y="274880"/>
                </a:lnTo>
                <a:lnTo>
                  <a:pt x="369894" y="248361"/>
                </a:lnTo>
                <a:lnTo>
                  <a:pt x="412242" y="223551"/>
                </a:lnTo>
                <a:lnTo>
                  <a:pt x="457949" y="200564"/>
                </a:lnTo>
                <a:lnTo>
                  <a:pt x="506809" y="179515"/>
                </a:lnTo>
                <a:lnTo>
                  <a:pt x="558610" y="160515"/>
                </a:lnTo>
                <a:lnTo>
                  <a:pt x="613144" y="143680"/>
                </a:lnTo>
                <a:lnTo>
                  <a:pt x="670202" y="129123"/>
                </a:lnTo>
                <a:lnTo>
                  <a:pt x="729575" y="116957"/>
                </a:lnTo>
                <a:lnTo>
                  <a:pt x="791053" y="107297"/>
                </a:lnTo>
                <a:lnTo>
                  <a:pt x="854427" y="100257"/>
                </a:lnTo>
                <a:lnTo>
                  <a:pt x="919488" y="95949"/>
                </a:lnTo>
                <a:lnTo>
                  <a:pt x="986028" y="94487"/>
                </a:lnTo>
                <a:lnTo>
                  <a:pt x="1052561" y="95949"/>
                </a:lnTo>
                <a:lnTo>
                  <a:pt x="1117607" y="100257"/>
                </a:lnTo>
                <a:lnTo>
                  <a:pt x="1180956" y="107297"/>
                </a:lnTo>
                <a:lnTo>
                  <a:pt x="1242401" y="116957"/>
                </a:lnTo>
                <a:lnTo>
                  <a:pt x="1301734" y="129123"/>
                </a:lnTo>
                <a:lnTo>
                  <a:pt x="1358746" y="143680"/>
                </a:lnTo>
                <a:lnTo>
                  <a:pt x="1413230" y="160515"/>
                </a:lnTo>
                <a:lnTo>
                  <a:pt x="1464978" y="179515"/>
                </a:lnTo>
                <a:lnTo>
                  <a:pt x="1513781" y="200564"/>
                </a:lnTo>
                <a:lnTo>
                  <a:pt x="1559433" y="223551"/>
                </a:lnTo>
                <a:lnTo>
                  <a:pt x="1601723" y="248361"/>
                </a:lnTo>
                <a:lnTo>
                  <a:pt x="1640445" y="274880"/>
                </a:lnTo>
                <a:lnTo>
                  <a:pt x="1675391" y="302995"/>
                </a:lnTo>
                <a:lnTo>
                  <a:pt x="1706352" y="332592"/>
                </a:lnTo>
                <a:lnTo>
                  <a:pt x="1733121" y="363557"/>
                </a:lnTo>
                <a:lnTo>
                  <a:pt x="1755489" y="395776"/>
                </a:lnTo>
                <a:lnTo>
                  <a:pt x="1786192" y="463523"/>
                </a:lnTo>
                <a:lnTo>
                  <a:pt x="1796795" y="534924"/>
                </a:lnTo>
                <a:lnTo>
                  <a:pt x="1796795" y="838385"/>
                </a:lnTo>
                <a:lnTo>
                  <a:pt x="1823659" y="816799"/>
                </a:lnTo>
                <a:lnTo>
                  <a:pt x="1861305" y="780851"/>
                </a:lnTo>
                <a:lnTo>
                  <a:pt x="1893855" y="743235"/>
                </a:lnTo>
                <a:lnTo>
                  <a:pt x="1921056" y="704088"/>
                </a:lnTo>
                <a:lnTo>
                  <a:pt x="1942654" y="663545"/>
                </a:lnTo>
                <a:lnTo>
                  <a:pt x="1958396" y="621746"/>
                </a:lnTo>
                <a:lnTo>
                  <a:pt x="1968027" y="578826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385"/>
                </a:moveTo>
                <a:lnTo>
                  <a:pt x="1796795" y="534924"/>
                </a:lnTo>
                <a:lnTo>
                  <a:pt x="1794110" y="571023"/>
                </a:lnTo>
                <a:lnTo>
                  <a:pt x="1786192" y="606324"/>
                </a:lnTo>
                <a:lnTo>
                  <a:pt x="1755489" y="674071"/>
                </a:lnTo>
                <a:lnTo>
                  <a:pt x="1733121" y="706290"/>
                </a:lnTo>
                <a:lnTo>
                  <a:pt x="1706352" y="737255"/>
                </a:lnTo>
                <a:lnTo>
                  <a:pt x="1675391" y="766852"/>
                </a:lnTo>
                <a:lnTo>
                  <a:pt x="1640445" y="794967"/>
                </a:lnTo>
                <a:lnTo>
                  <a:pt x="1601723" y="821486"/>
                </a:lnTo>
                <a:lnTo>
                  <a:pt x="1559433" y="846296"/>
                </a:lnTo>
                <a:lnTo>
                  <a:pt x="1513781" y="869283"/>
                </a:lnTo>
                <a:lnTo>
                  <a:pt x="1464978" y="890332"/>
                </a:lnTo>
                <a:lnTo>
                  <a:pt x="1413230" y="909332"/>
                </a:lnTo>
                <a:lnTo>
                  <a:pt x="1358746" y="926167"/>
                </a:lnTo>
                <a:lnTo>
                  <a:pt x="1301734" y="940724"/>
                </a:lnTo>
                <a:lnTo>
                  <a:pt x="1242401" y="952890"/>
                </a:lnTo>
                <a:lnTo>
                  <a:pt x="1180956" y="962550"/>
                </a:lnTo>
                <a:lnTo>
                  <a:pt x="1117607" y="969590"/>
                </a:lnTo>
                <a:lnTo>
                  <a:pt x="1052561" y="973898"/>
                </a:lnTo>
                <a:lnTo>
                  <a:pt x="986028" y="975360"/>
                </a:lnTo>
                <a:lnTo>
                  <a:pt x="919488" y="973898"/>
                </a:lnTo>
                <a:lnTo>
                  <a:pt x="854427" y="969590"/>
                </a:lnTo>
                <a:lnTo>
                  <a:pt x="791053" y="962550"/>
                </a:lnTo>
                <a:lnTo>
                  <a:pt x="729575" y="952890"/>
                </a:lnTo>
                <a:lnTo>
                  <a:pt x="670202" y="940724"/>
                </a:lnTo>
                <a:lnTo>
                  <a:pt x="613144" y="926167"/>
                </a:lnTo>
                <a:lnTo>
                  <a:pt x="558610" y="909332"/>
                </a:lnTo>
                <a:lnTo>
                  <a:pt x="506809" y="890332"/>
                </a:lnTo>
                <a:lnTo>
                  <a:pt x="457949" y="869283"/>
                </a:lnTo>
                <a:lnTo>
                  <a:pt x="412242" y="846296"/>
                </a:lnTo>
                <a:lnTo>
                  <a:pt x="369894" y="821486"/>
                </a:lnTo>
                <a:lnTo>
                  <a:pt x="331116" y="794967"/>
                </a:lnTo>
                <a:lnTo>
                  <a:pt x="296117" y="766852"/>
                </a:lnTo>
                <a:lnTo>
                  <a:pt x="265105" y="737255"/>
                </a:lnTo>
                <a:lnTo>
                  <a:pt x="238291" y="706290"/>
                </a:lnTo>
                <a:lnTo>
                  <a:pt x="215883" y="674071"/>
                </a:lnTo>
                <a:lnTo>
                  <a:pt x="185123" y="606324"/>
                </a:lnTo>
                <a:lnTo>
                  <a:pt x="174498" y="534924"/>
                </a:lnTo>
                <a:lnTo>
                  <a:pt x="174498" y="838351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824" y="1068076"/>
                </a:lnTo>
                <a:lnTo>
                  <a:pt x="1145823" y="1062852"/>
                </a:lnTo>
                <a:lnTo>
                  <a:pt x="1222773" y="1054314"/>
                </a:lnTo>
                <a:lnTo>
                  <a:pt x="1297417" y="1042598"/>
                </a:lnTo>
                <a:lnTo>
                  <a:pt x="1369504" y="1027842"/>
                </a:lnTo>
                <a:lnTo>
                  <a:pt x="1438779" y="1010183"/>
                </a:lnTo>
                <a:lnTo>
                  <a:pt x="1504988" y="989757"/>
                </a:lnTo>
                <a:lnTo>
                  <a:pt x="1567879" y="966703"/>
                </a:lnTo>
                <a:lnTo>
                  <a:pt x="1627196" y="941157"/>
                </a:lnTo>
                <a:lnTo>
                  <a:pt x="1682686" y="913257"/>
                </a:lnTo>
                <a:lnTo>
                  <a:pt x="1734096" y="883138"/>
                </a:lnTo>
                <a:lnTo>
                  <a:pt x="1781171" y="850940"/>
                </a:lnTo>
                <a:lnTo>
                  <a:pt x="1796795" y="8383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36483" y="2967989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5" h="892810">
                <a:moveTo>
                  <a:pt x="1645157" y="446531"/>
                </a:moveTo>
                <a:lnTo>
                  <a:pt x="1634398" y="374220"/>
                </a:lnTo>
                <a:lnTo>
                  <a:pt x="1603247" y="305580"/>
                </a:lnTo>
                <a:lnTo>
                  <a:pt x="1580554" y="272926"/>
                </a:lnTo>
                <a:lnTo>
                  <a:pt x="1553397" y="241539"/>
                </a:lnTo>
                <a:lnTo>
                  <a:pt x="1521989" y="211533"/>
                </a:lnTo>
                <a:lnTo>
                  <a:pt x="1486540" y="183026"/>
                </a:lnTo>
                <a:lnTo>
                  <a:pt x="1447261" y="156132"/>
                </a:lnTo>
                <a:lnTo>
                  <a:pt x="1404365" y="130968"/>
                </a:lnTo>
                <a:lnTo>
                  <a:pt x="1358064" y="107650"/>
                </a:lnTo>
                <a:lnTo>
                  <a:pt x="1308567" y="86294"/>
                </a:lnTo>
                <a:lnTo>
                  <a:pt x="1256087" y="67017"/>
                </a:lnTo>
                <a:lnTo>
                  <a:pt x="1200835" y="49933"/>
                </a:lnTo>
                <a:lnTo>
                  <a:pt x="1143023" y="35159"/>
                </a:lnTo>
                <a:lnTo>
                  <a:pt x="1082862" y="22811"/>
                </a:lnTo>
                <a:lnTo>
                  <a:pt x="1020564" y="13005"/>
                </a:lnTo>
                <a:lnTo>
                  <a:pt x="956340" y="5857"/>
                </a:lnTo>
                <a:lnTo>
                  <a:pt x="890401" y="1483"/>
                </a:lnTo>
                <a:lnTo>
                  <a:pt x="822959" y="0"/>
                </a:lnTo>
                <a:lnTo>
                  <a:pt x="755512" y="1483"/>
                </a:lnTo>
                <a:lnTo>
                  <a:pt x="689558" y="5857"/>
                </a:lnTo>
                <a:lnTo>
                  <a:pt x="625309" y="13005"/>
                </a:lnTo>
                <a:lnTo>
                  <a:pt x="562977" y="22811"/>
                </a:lnTo>
                <a:lnTo>
                  <a:pt x="502777" y="35159"/>
                </a:lnTo>
                <a:lnTo>
                  <a:pt x="444919" y="49933"/>
                </a:lnTo>
                <a:lnTo>
                  <a:pt x="389617" y="67017"/>
                </a:lnTo>
                <a:lnTo>
                  <a:pt x="337084" y="86294"/>
                </a:lnTo>
                <a:lnTo>
                  <a:pt x="287531" y="107650"/>
                </a:lnTo>
                <a:lnTo>
                  <a:pt x="241172" y="130968"/>
                </a:lnTo>
                <a:lnTo>
                  <a:pt x="198220" y="156132"/>
                </a:lnTo>
                <a:lnTo>
                  <a:pt x="158886" y="183026"/>
                </a:lnTo>
                <a:lnTo>
                  <a:pt x="123383" y="211533"/>
                </a:lnTo>
                <a:lnTo>
                  <a:pt x="91924" y="241539"/>
                </a:lnTo>
                <a:lnTo>
                  <a:pt x="64722" y="272926"/>
                </a:lnTo>
                <a:lnTo>
                  <a:pt x="41989" y="305580"/>
                </a:lnTo>
                <a:lnTo>
                  <a:pt x="23937" y="339383"/>
                </a:lnTo>
                <a:lnTo>
                  <a:pt x="2730" y="409975"/>
                </a:lnTo>
                <a:lnTo>
                  <a:pt x="0" y="446532"/>
                </a:lnTo>
                <a:lnTo>
                  <a:pt x="2730" y="483083"/>
                </a:lnTo>
                <a:lnTo>
                  <a:pt x="23937" y="553634"/>
                </a:lnTo>
                <a:lnTo>
                  <a:pt x="41989" y="587404"/>
                </a:lnTo>
                <a:lnTo>
                  <a:pt x="64722" y="620017"/>
                </a:lnTo>
                <a:lnTo>
                  <a:pt x="91924" y="651359"/>
                </a:lnTo>
                <a:lnTo>
                  <a:pt x="123383" y="681315"/>
                </a:lnTo>
                <a:lnTo>
                  <a:pt x="158886" y="709769"/>
                </a:lnTo>
                <a:lnTo>
                  <a:pt x="198220" y="736607"/>
                </a:lnTo>
                <a:lnTo>
                  <a:pt x="241172" y="761714"/>
                </a:lnTo>
                <a:lnTo>
                  <a:pt x="287531" y="784975"/>
                </a:lnTo>
                <a:lnTo>
                  <a:pt x="337084" y="806275"/>
                </a:lnTo>
                <a:lnTo>
                  <a:pt x="389617" y="825499"/>
                </a:lnTo>
                <a:lnTo>
                  <a:pt x="444919" y="842533"/>
                </a:lnTo>
                <a:lnTo>
                  <a:pt x="502777" y="857261"/>
                </a:lnTo>
                <a:lnTo>
                  <a:pt x="562977" y="869570"/>
                </a:lnTo>
                <a:lnTo>
                  <a:pt x="625309" y="879342"/>
                </a:lnTo>
                <a:lnTo>
                  <a:pt x="689558" y="886465"/>
                </a:lnTo>
                <a:lnTo>
                  <a:pt x="755512" y="890823"/>
                </a:lnTo>
                <a:lnTo>
                  <a:pt x="822959" y="892302"/>
                </a:lnTo>
                <a:lnTo>
                  <a:pt x="890401" y="890823"/>
                </a:lnTo>
                <a:lnTo>
                  <a:pt x="956340" y="886465"/>
                </a:lnTo>
                <a:lnTo>
                  <a:pt x="1020564" y="879342"/>
                </a:lnTo>
                <a:lnTo>
                  <a:pt x="1082862" y="869570"/>
                </a:lnTo>
                <a:lnTo>
                  <a:pt x="1143023" y="857261"/>
                </a:lnTo>
                <a:lnTo>
                  <a:pt x="1200835" y="842533"/>
                </a:lnTo>
                <a:lnTo>
                  <a:pt x="1256087" y="825499"/>
                </a:lnTo>
                <a:lnTo>
                  <a:pt x="1308567" y="806275"/>
                </a:lnTo>
                <a:lnTo>
                  <a:pt x="1358064" y="784975"/>
                </a:lnTo>
                <a:lnTo>
                  <a:pt x="1404365" y="761714"/>
                </a:lnTo>
                <a:lnTo>
                  <a:pt x="1447261" y="736607"/>
                </a:lnTo>
                <a:lnTo>
                  <a:pt x="1486540" y="709769"/>
                </a:lnTo>
                <a:lnTo>
                  <a:pt x="1521989" y="681315"/>
                </a:lnTo>
                <a:lnTo>
                  <a:pt x="1553397" y="651359"/>
                </a:lnTo>
                <a:lnTo>
                  <a:pt x="1580554" y="620017"/>
                </a:lnTo>
                <a:lnTo>
                  <a:pt x="1603247" y="587404"/>
                </a:lnTo>
                <a:lnTo>
                  <a:pt x="1621266" y="553634"/>
                </a:lnTo>
                <a:lnTo>
                  <a:pt x="1642432" y="483083"/>
                </a:lnTo>
                <a:lnTo>
                  <a:pt x="1645157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36483" y="2967989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5" h="892810">
                <a:moveTo>
                  <a:pt x="822959" y="0"/>
                </a:moveTo>
                <a:lnTo>
                  <a:pt x="755512" y="1483"/>
                </a:lnTo>
                <a:lnTo>
                  <a:pt x="689558" y="5857"/>
                </a:lnTo>
                <a:lnTo>
                  <a:pt x="625309" y="13005"/>
                </a:lnTo>
                <a:lnTo>
                  <a:pt x="562977" y="22811"/>
                </a:lnTo>
                <a:lnTo>
                  <a:pt x="502777" y="35159"/>
                </a:lnTo>
                <a:lnTo>
                  <a:pt x="444919" y="49933"/>
                </a:lnTo>
                <a:lnTo>
                  <a:pt x="389617" y="67017"/>
                </a:lnTo>
                <a:lnTo>
                  <a:pt x="337084" y="86294"/>
                </a:lnTo>
                <a:lnTo>
                  <a:pt x="287531" y="107650"/>
                </a:lnTo>
                <a:lnTo>
                  <a:pt x="241172" y="130968"/>
                </a:lnTo>
                <a:lnTo>
                  <a:pt x="198220" y="156132"/>
                </a:lnTo>
                <a:lnTo>
                  <a:pt x="158886" y="183026"/>
                </a:lnTo>
                <a:lnTo>
                  <a:pt x="123383" y="211533"/>
                </a:lnTo>
                <a:lnTo>
                  <a:pt x="91924" y="241539"/>
                </a:lnTo>
                <a:lnTo>
                  <a:pt x="64722" y="272926"/>
                </a:lnTo>
                <a:lnTo>
                  <a:pt x="41989" y="305580"/>
                </a:lnTo>
                <a:lnTo>
                  <a:pt x="23937" y="339383"/>
                </a:lnTo>
                <a:lnTo>
                  <a:pt x="2730" y="409975"/>
                </a:lnTo>
                <a:lnTo>
                  <a:pt x="0" y="446532"/>
                </a:lnTo>
                <a:lnTo>
                  <a:pt x="2730" y="483083"/>
                </a:lnTo>
                <a:lnTo>
                  <a:pt x="23937" y="553634"/>
                </a:lnTo>
                <a:lnTo>
                  <a:pt x="41989" y="587404"/>
                </a:lnTo>
                <a:lnTo>
                  <a:pt x="64722" y="620017"/>
                </a:lnTo>
                <a:lnTo>
                  <a:pt x="91924" y="651359"/>
                </a:lnTo>
                <a:lnTo>
                  <a:pt x="123383" y="681315"/>
                </a:lnTo>
                <a:lnTo>
                  <a:pt x="158886" y="709769"/>
                </a:lnTo>
                <a:lnTo>
                  <a:pt x="198220" y="736607"/>
                </a:lnTo>
                <a:lnTo>
                  <a:pt x="241172" y="761714"/>
                </a:lnTo>
                <a:lnTo>
                  <a:pt x="287531" y="784975"/>
                </a:lnTo>
                <a:lnTo>
                  <a:pt x="337084" y="806275"/>
                </a:lnTo>
                <a:lnTo>
                  <a:pt x="389617" y="825499"/>
                </a:lnTo>
                <a:lnTo>
                  <a:pt x="444919" y="842533"/>
                </a:lnTo>
                <a:lnTo>
                  <a:pt x="502777" y="857261"/>
                </a:lnTo>
                <a:lnTo>
                  <a:pt x="562977" y="869570"/>
                </a:lnTo>
                <a:lnTo>
                  <a:pt x="625309" y="879342"/>
                </a:lnTo>
                <a:lnTo>
                  <a:pt x="689558" y="886465"/>
                </a:lnTo>
                <a:lnTo>
                  <a:pt x="755512" y="890823"/>
                </a:lnTo>
                <a:lnTo>
                  <a:pt x="822959" y="892302"/>
                </a:lnTo>
                <a:lnTo>
                  <a:pt x="890401" y="890823"/>
                </a:lnTo>
                <a:lnTo>
                  <a:pt x="956340" y="886465"/>
                </a:lnTo>
                <a:lnTo>
                  <a:pt x="1020564" y="879342"/>
                </a:lnTo>
                <a:lnTo>
                  <a:pt x="1082862" y="869570"/>
                </a:lnTo>
                <a:lnTo>
                  <a:pt x="1143023" y="857261"/>
                </a:lnTo>
                <a:lnTo>
                  <a:pt x="1200835" y="842533"/>
                </a:lnTo>
                <a:lnTo>
                  <a:pt x="1256087" y="825499"/>
                </a:lnTo>
                <a:lnTo>
                  <a:pt x="1308567" y="806275"/>
                </a:lnTo>
                <a:lnTo>
                  <a:pt x="1358064" y="784975"/>
                </a:lnTo>
                <a:lnTo>
                  <a:pt x="1404365" y="761714"/>
                </a:lnTo>
                <a:lnTo>
                  <a:pt x="1447261" y="736607"/>
                </a:lnTo>
                <a:lnTo>
                  <a:pt x="1486540" y="709769"/>
                </a:lnTo>
                <a:lnTo>
                  <a:pt x="1521989" y="681315"/>
                </a:lnTo>
                <a:lnTo>
                  <a:pt x="1553397" y="651359"/>
                </a:lnTo>
                <a:lnTo>
                  <a:pt x="1580554" y="620017"/>
                </a:lnTo>
                <a:lnTo>
                  <a:pt x="1603247" y="587404"/>
                </a:lnTo>
                <a:lnTo>
                  <a:pt x="1621266" y="553634"/>
                </a:lnTo>
                <a:lnTo>
                  <a:pt x="1642432" y="483083"/>
                </a:lnTo>
                <a:lnTo>
                  <a:pt x="1645157" y="446531"/>
                </a:lnTo>
                <a:lnTo>
                  <a:pt x="1642432" y="409975"/>
                </a:lnTo>
                <a:lnTo>
                  <a:pt x="1621266" y="339383"/>
                </a:lnTo>
                <a:lnTo>
                  <a:pt x="1603247" y="305580"/>
                </a:lnTo>
                <a:lnTo>
                  <a:pt x="1580554" y="272926"/>
                </a:lnTo>
                <a:lnTo>
                  <a:pt x="1553397" y="241539"/>
                </a:lnTo>
                <a:lnTo>
                  <a:pt x="1521989" y="211533"/>
                </a:lnTo>
                <a:lnTo>
                  <a:pt x="1486540" y="183026"/>
                </a:lnTo>
                <a:lnTo>
                  <a:pt x="1447261" y="156132"/>
                </a:lnTo>
                <a:lnTo>
                  <a:pt x="1404365" y="130968"/>
                </a:lnTo>
                <a:lnTo>
                  <a:pt x="1358064" y="107650"/>
                </a:lnTo>
                <a:lnTo>
                  <a:pt x="1308567" y="86294"/>
                </a:lnTo>
                <a:lnTo>
                  <a:pt x="1256087" y="67017"/>
                </a:lnTo>
                <a:lnTo>
                  <a:pt x="1200835" y="49933"/>
                </a:lnTo>
                <a:lnTo>
                  <a:pt x="1143023" y="35159"/>
                </a:lnTo>
                <a:lnTo>
                  <a:pt x="1082862" y="22811"/>
                </a:lnTo>
                <a:lnTo>
                  <a:pt x="1020564" y="13005"/>
                </a:lnTo>
                <a:lnTo>
                  <a:pt x="956340" y="5857"/>
                </a:lnTo>
                <a:lnTo>
                  <a:pt x="890401" y="1483"/>
                </a:lnTo>
                <a:lnTo>
                  <a:pt x="82295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11229" y="3122193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冲突可串行 化调度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8763" y="584682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586" y="6629"/>
                </a:lnTo>
                <a:lnTo>
                  <a:pt x="123439" y="25470"/>
                </a:lnTo>
                <a:lnTo>
                  <a:pt x="79731" y="54948"/>
                </a:lnTo>
                <a:lnTo>
                  <a:pt x="44037" y="93488"/>
                </a:lnTo>
                <a:lnTo>
                  <a:pt x="17930" y="139517"/>
                </a:lnTo>
                <a:lnTo>
                  <a:pt x="2985" y="191461"/>
                </a:lnTo>
                <a:lnTo>
                  <a:pt x="0" y="228600"/>
                </a:lnTo>
                <a:lnTo>
                  <a:pt x="756" y="247278"/>
                </a:lnTo>
                <a:lnTo>
                  <a:pt x="11631" y="300654"/>
                </a:lnTo>
                <a:lnTo>
                  <a:pt x="34192" y="348785"/>
                </a:lnTo>
                <a:lnTo>
                  <a:pt x="66865" y="390048"/>
                </a:lnTo>
                <a:lnTo>
                  <a:pt x="108076" y="422825"/>
                </a:lnTo>
                <a:lnTo>
                  <a:pt x="156252" y="445495"/>
                </a:lnTo>
                <a:lnTo>
                  <a:pt x="209818" y="456438"/>
                </a:lnTo>
                <a:lnTo>
                  <a:pt x="228600" y="457200"/>
                </a:lnTo>
                <a:lnTo>
                  <a:pt x="247381" y="456438"/>
                </a:lnTo>
                <a:lnTo>
                  <a:pt x="300947" y="445495"/>
                </a:lnTo>
                <a:lnTo>
                  <a:pt x="349123" y="422825"/>
                </a:lnTo>
                <a:lnTo>
                  <a:pt x="390334" y="390048"/>
                </a:lnTo>
                <a:lnTo>
                  <a:pt x="423007" y="348785"/>
                </a:lnTo>
                <a:lnTo>
                  <a:pt x="445568" y="300654"/>
                </a:lnTo>
                <a:lnTo>
                  <a:pt x="456443" y="247278"/>
                </a:lnTo>
                <a:lnTo>
                  <a:pt x="457200" y="228600"/>
                </a:lnTo>
                <a:lnTo>
                  <a:pt x="456443" y="209818"/>
                </a:lnTo>
                <a:lnTo>
                  <a:pt x="445568" y="156252"/>
                </a:lnTo>
                <a:lnTo>
                  <a:pt x="423007" y="108076"/>
                </a:lnTo>
                <a:lnTo>
                  <a:pt x="390334" y="66865"/>
                </a:lnTo>
                <a:lnTo>
                  <a:pt x="349123" y="34192"/>
                </a:lnTo>
                <a:lnTo>
                  <a:pt x="300947" y="11631"/>
                </a:lnTo>
                <a:lnTo>
                  <a:pt x="247381" y="756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65503" y="5928857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5151" y="584682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586" y="6629"/>
                </a:lnTo>
                <a:lnTo>
                  <a:pt x="123439" y="25470"/>
                </a:lnTo>
                <a:lnTo>
                  <a:pt x="79731" y="54948"/>
                </a:lnTo>
                <a:lnTo>
                  <a:pt x="44037" y="93488"/>
                </a:lnTo>
                <a:lnTo>
                  <a:pt x="17930" y="139517"/>
                </a:lnTo>
                <a:lnTo>
                  <a:pt x="2985" y="191461"/>
                </a:lnTo>
                <a:lnTo>
                  <a:pt x="0" y="228600"/>
                </a:lnTo>
                <a:lnTo>
                  <a:pt x="756" y="247278"/>
                </a:lnTo>
                <a:lnTo>
                  <a:pt x="11631" y="300654"/>
                </a:lnTo>
                <a:lnTo>
                  <a:pt x="34192" y="348785"/>
                </a:lnTo>
                <a:lnTo>
                  <a:pt x="66865" y="390048"/>
                </a:lnTo>
                <a:lnTo>
                  <a:pt x="108076" y="422825"/>
                </a:lnTo>
                <a:lnTo>
                  <a:pt x="156252" y="445495"/>
                </a:lnTo>
                <a:lnTo>
                  <a:pt x="209818" y="456438"/>
                </a:lnTo>
                <a:lnTo>
                  <a:pt x="228600" y="457200"/>
                </a:lnTo>
                <a:lnTo>
                  <a:pt x="247381" y="456438"/>
                </a:lnTo>
                <a:lnTo>
                  <a:pt x="300947" y="445495"/>
                </a:lnTo>
                <a:lnTo>
                  <a:pt x="349123" y="422825"/>
                </a:lnTo>
                <a:lnTo>
                  <a:pt x="390334" y="390048"/>
                </a:lnTo>
                <a:lnTo>
                  <a:pt x="423007" y="348785"/>
                </a:lnTo>
                <a:lnTo>
                  <a:pt x="445568" y="300654"/>
                </a:lnTo>
                <a:lnTo>
                  <a:pt x="456443" y="247278"/>
                </a:lnTo>
                <a:lnTo>
                  <a:pt x="457200" y="228600"/>
                </a:lnTo>
                <a:lnTo>
                  <a:pt x="456443" y="209818"/>
                </a:lnTo>
                <a:lnTo>
                  <a:pt x="445568" y="156252"/>
                </a:lnTo>
                <a:lnTo>
                  <a:pt x="423007" y="108076"/>
                </a:lnTo>
                <a:lnTo>
                  <a:pt x="390334" y="66865"/>
                </a:lnTo>
                <a:lnTo>
                  <a:pt x="349123" y="34192"/>
                </a:lnTo>
                <a:lnTo>
                  <a:pt x="300947" y="11631"/>
                </a:lnTo>
                <a:lnTo>
                  <a:pt x="247381" y="756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41903" y="5928857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67751" y="584682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586" y="6629"/>
                </a:lnTo>
                <a:lnTo>
                  <a:pt x="123439" y="25470"/>
                </a:lnTo>
                <a:lnTo>
                  <a:pt x="79731" y="54948"/>
                </a:lnTo>
                <a:lnTo>
                  <a:pt x="44037" y="93488"/>
                </a:lnTo>
                <a:lnTo>
                  <a:pt x="17930" y="139517"/>
                </a:lnTo>
                <a:lnTo>
                  <a:pt x="2985" y="191461"/>
                </a:lnTo>
                <a:lnTo>
                  <a:pt x="0" y="228600"/>
                </a:lnTo>
                <a:lnTo>
                  <a:pt x="756" y="247278"/>
                </a:lnTo>
                <a:lnTo>
                  <a:pt x="11631" y="300654"/>
                </a:lnTo>
                <a:lnTo>
                  <a:pt x="34192" y="348785"/>
                </a:lnTo>
                <a:lnTo>
                  <a:pt x="66865" y="390048"/>
                </a:lnTo>
                <a:lnTo>
                  <a:pt x="108076" y="422825"/>
                </a:lnTo>
                <a:lnTo>
                  <a:pt x="156252" y="445495"/>
                </a:lnTo>
                <a:lnTo>
                  <a:pt x="209818" y="456438"/>
                </a:lnTo>
                <a:lnTo>
                  <a:pt x="228600" y="457200"/>
                </a:lnTo>
                <a:lnTo>
                  <a:pt x="247381" y="456438"/>
                </a:lnTo>
                <a:lnTo>
                  <a:pt x="300947" y="445495"/>
                </a:lnTo>
                <a:lnTo>
                  <a:pt x="349123" y="422825"/>
                </a:lnTo>
                <a:lnTo>
                  <a:pt x="390334" y="390048"/>
                </a:lnTo>
                <a:lnTo>
                  <a:pt x="423007" y="348785"/>
                </a:lnTo>
                <a:lnTo>
                  <a:pt x="445568" y="300654"/>
                </a:lnTo>
                <a:lnTo>
                  <a:pt x="456443" y="247278"/>
                </a:lnTo>
                <a:lnTo>
                  <a:pt x="457200" y="228600"/>
                </a:lnTo>
                <a:lnTo>
                  <a:pt x="456443" y="209818"/>
                </a:lnTo>
                <a:lnTo>
                  <a:pt x="445568" y="156252"/>
                </a:lnTo>
                <a:lnTo>
                  <a:pt x="423007" y="108076"/>
                </a:lnTo>
                <a:lnTo>
                  <a:pt x="390334" y="66865"/>
                </a:lnTo>
                <a:lnTo>
                  <a:pt x="349123" y="34192"/>
                </a:lnTo>
                <a:lnTo>
                  <a:pt x="300947" y="11631"/>
                </a:lnTo>
                <a:lnTo>
                  <a:pt x="247381" y="756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94503" y="5928857"/>
            <a:ext cx="2044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95963" y="6022847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953" y="47243"/>
                </a:moveTo>
                <a:lnTo>
                  <a:pt x="1155953" y="28193"/>
                </a:lnTo>
                <a:lnTo>
                  <a:pt x="0" y="28194"/>
                </a:lnTo>
                <a:lnTo>
                  <a:pt x="0" y="47244"/>
                </a:lnTo>
                <a:lnTo>
                  <a:pt x="1155953" y="47243"/>
                </a:lnTo>
                <a:close/>
              </a:path>
              <a:path w="1219200" h="76200">
                <a:moveTo>
                  <a:pt x="1219187" y="38100"/>
                </a:moveTo>
                <a:lnTo>
                  <a:pt x="1142987" y="0"/>
                </a:lnTo>
                <a:lnTo>
                  <a:pt x="1142987" y="28193"/>
                </a:lnTo>
                <a:lnTo>
                  <a:pt x="1155953" y="28193"/>
                </a:lnTo>
                <a:lnTo>
                  <a:pt x="1155953" y="69716"/>
                </a:lnTo>
                <a:lnTo>
                  <a:pt x="1219187" y="38100"/>
                </a:lnTo>
                <a:close/>
              </a:path>
              <a:path w="1219200" h="76200">
                <a:moveTo>
                  <a:pt x="1155953" y="69716"/>
                </a:moveTo>
                <a:lnTo>
                  <a:pt x="1155953" y="47243"/>
                </a:lnTo>
                <a:lnTo>
                  <a:pt x="1142987" y="47243"/>
                </a:lnTo>
                <a:lnTo>
                  <a:pt x="1142987" y="76200"/>
                </a:lnTo>
                <a:lnTo>
                  <a:pt x="1155953" y="69716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72351" y="6037326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2153" y="47244"/>
                </a:moveTo>
                <a:lnTo>
                  <a:pt x="1232153" y="28194"/>
                </a:lnTo>
                <a:lnTo>
                  <a:pt x="0" y="28194"/>
                </a:lnTo>
                <a:lnTo>
                  <a:pt x="0" y="47244"/>
                </a:lnTo>
                <a:lnTo>
                  <a:pt x="1232153" y="47244"/>
                </a:lnTo>
                <a:close/>
              </a:path>
              <a:path w="1295400" h="76200">
                <a:moveTo>
                  <a:pt x="1295400" y="38100"/>
                </a:moveTo>
                <a:lnTo>
                  <a:pt x="1219200" y="0"/>
                </a:lnTo>
                <a:lnTo>
                  <a:pt x="1219200" y="28194"/>
                </a:lnTo>
                <a:lnTo>
                  <a:pt x="1232153" y="28194"/>
                </a:lnTo>
                <a:lnTo>
                  <a:pt x="1232153" y="69723"/>
                </a:lnTo>
                <a:lnTo>
                  <a:pt x="1295400" y="38100"/>
                </a:lnTo>
                <a:close/>
              </a:path>
              <a:path w="1295400" h="76200">
                <a:moveTo>
                  <a:pt x="1232153" y="69723"/>
                </a:moveTo>
                <a:lnTo>
                  <a:pt x="1232153" y="47244"/>
                </a:lnTo>
                <a:lnTo>
                  <a:pt x="1219200" y="47244"/>
                </a:lnTo>
                <a:lnTo>
                  <a:pt x="1219200" y="76200"/>
                </a:lnTo>
                <a:lnTo>
                  <a:pt x="1232153" y="6972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04510" y="5613253"/>
            <a:ext cx="1367790" cy="304800"/>
          </a:xfrm>
          <a:custGeom>
            <a:avLst/>
            <a:gdLst/>
            <a:ahLst/>
            <a:cxnLst/>
            <a:rect l="l" t="t" r="r" b="b"/>
            <a:pathLst>
              <a:path w="1367789" h="304800">
                <a:moveTo>
                  <a:pt x="32086" y="228414"/>
                </a:moveTo>
                <a:lnTo>
                  <a:pt x="0" y="216808"/>
                </a:lnTo>
                <a:lnTo>
                  <a:pt x="10668" y="301390"/>
                </a:lnTo>
                <a:lnTo>
                  <a:pt x="27432" y="285254"/>
                </a:lnTo>
                <a:lnTo>
                  <a:pt x="27432" y="243478"/>
                </a:lnTo>
                <a:lnTo>
                  <a:pt x="30539" y="231105"/>
                </a:lnTo>
                <a:lnTo>
                  <a:pt x="32086" y="228414"/>
                </a:lnTo>
                <a:close/>
              </a:path>
              <a:path w="1367789" h="304800">
                <a:moveTo>
                  <a:pt x="41385" y="231777"/>
                </a:moveTo>
                <a:lnTo>
                  <a:pt x="32086" y="228414"/>
                </a:lnTo>
                <a:lnTo>
                  <a:pt x="30539" y="231105"/>
                </a:lnTo>
                <a:lnTo>
                  <a:pt x="27432" y="243478"/>
                </a:lnTo>
                <a:lnTo>
                  <a:pt x="29718" y="245764"/>
                </a:lnTo>
                <a:lnTo>
                  <a:pt x="33528" y="245764"/>
                </a:lnTo>
                <a:lnTo>
                  <a:pt x="35814" y="243478"/>
                </a:lnTo>
                <a:lnTo>
                  <a:pt x="41385" y="231777"/>
                </a:lnTo>
                <a:close/>
              </a:path>
              <a:path w="1367789" h="304800">
                <a:moveTo>
                  <a:pt x="71628" y="242716"/>
                </a:moveTo>
                <a:lnTo>
                  <a:pt x="41385" y="231777"/>
                </a:lnTo>
                <a:lnTo>
                  <a:pt x="35814" y="243478"/>
                </a:lnTo>
                <a:lnTo>
                  <a:pt x="33528" y="245764"/>
                </a:lnTo>
                <a:lnTo>
                  <a:pt x="29718" y="245764"/>
                </a:lnTo>
                <a:lnTo>
                  <a:pt x="27432" y="243478"/>
                </a:lnTo>
                <a:lnTo>
                  <a:pt x="27432" y="285254"/>
                </a:lnTo>
                <a:lnTo>
                  <a:pt x="71628" y="242716"/>
                </a:lnTo>
                <a:close/>
              </a:path>
              <a:path w="1367789" h="304800">
                <a:moveTo>
                  <a:pt x="1367791" y="299477"/>
                </a:moveTo>
                <a:lnTo>
                  <a:pt x="1360730" y="261714"/>
                </a:lnTo>
                <a:lnTo>
                  <a:pt x="1342109" y="226902"/>
                </a:lnTo>
                <a:lnTo>
                  <a:pt x="1316096" y="195894"/>
                </a:lnTo>
                <a:lnTo>
                  <a:pt x="1286856" y="169544"/>
                </a:lnTo>
                <a:lnTo>
                  <a:pt x="1241472" y="138261"/>
                </a:lnTo>
                <a:lnTo>
                  <a:pt x="1203717" y="116828"/>
                </a:lnTo>
                <a:lnTo>
                  <a:pt x="1163912" y="97284"/>
                </a:lnTo>
                <a:lnTo>
                  <a:pt x="1123234" y="79951"/>
                </a:lnTo>
                <a:lnTo>
                  <a:pt x="1081155" y="64394"/>
                </a:lnTo>
                <a:lnTo>
                  <a:pt x="1038285" y="50684"/>
                </a:lnTo>
                <a:lnTo>
                  <a:pt x="994949" y="38762"/>
                </a:lnTo>
                <a:lnTo>
                  <a:pt x="951472" y="28572"/>
                </a:lnTo>
                <a:lnTo>
                  <a:pt x="908179" y="20059"/>
                </a:lnTo>
                <a:lnTo>
                  <a:pt x="865395" y="13164"/>
                </a:lnTo>
                <a:lnTo>
                  <a:pt x="813816" y="6496"/>
                </a:lnTo>
                <a:lnTo>
                  <a:pt x="750570" y="1924"/>
                </a:lnTo>
                <a:lnTo>
                  <a:pt x="691290" y="0"/>
                </a:lnTo>
                <a:lnTo>
                  <a:pt x="663758" y="229"/>
                </a:lnTo>
                <a:lnTo>
                  <a:pt x="608100" y="2586"/>
                </a:lnTo>
                <a:lnTo>
                  <a:pt x="551945" y="7490"/>
                </a:lnTo>
                <a:lnTo>
                  <a:pt x="495644" y="14959"/>
                </a:lnTo>
                <a:lnTo>
                  <a:pt x="439550" y="25012"/>
                </a:lnTo>
                <a:lnTo>
                  <a:pt x="384014" y="37669"/>
                </a:lnTo>
                <a:lnTo>
                  <a:pt x="329389" y="52947"/>
                </a:lnTo>
                <a:lnTo>
                  <a:pt x="276026" y="70866"/>
                </a:lnTo>
                <a:lnTo>
                  <a:pt x="224279" y="91444"/>
                </a:lnTo>
                <a:lnTo>
                  <a:pt x="174498" y="114700"/>
                </a:lnTo>
                <a:lnTo>
                  <a:pt x="163830" y="120796"/>
                </a:lnTo>
                <a:lnTo>
                  <a:pt x="153162" y="126130"/>
                </a:lnTo>
                <a:lnTo>
                  <a:pt x="112664" y="151531"/>
                </a:lnTo>
                <a:lnTo>
                  <a:pt x="82062" y="174273"/>
                </a:lnTo>
                <a:lnTo>
                  <a:pt x="45338" y="209691"/>
                </a:lnTo>
                <a:lnTo>
                  <a:pt x="32086" y="228414"/>
                </a:lnTo>
                <a:lnTo>
                  <a:pt x="41385" y="231777"/>
                </a:lnTo>
                <a:lnTo>
                  <a:pt x="42672" y="229076"/>
                </a:lnTo>
                <a:lnTo>
                  <a:pt x="43434" y="227476"/>
                </a:lnTo>
                <a:lnTo>
                  <a:pt x="43434" y="228020"/>
                </a:lnTo>
                <a:lnTo>
                  <a:pt x="53340" y="215284"/>
                </a:lnTo>
                <a:lnTo>
                  <a:pt x="80112" y="189595"/>
                </a:lnTo>
                <a:lnTo>
                  <a:pt x="110008" y="165741"/>
                </a:lnTo>
                <a:lnTo>
                  <a:pt x="142730" y="143693"/>
                </a:lnTo>
                <a:lnTo>
                  <a:pt x="177981" y="123427"/>
                </a:lnTo>
                <a:lnTo>
                  <a:pt x="215464" y="104914"/>
                </a:lnTo>
                <a:lnTo>
                  <a:pt x="254882" y="88128"/>
                </a:lnTo>
                <a:lnTo>
                  <a:pt x="295938" y="73043"/>
                </a:lnTo>
                <a:lnTo>
                  <a:pt x="338335" y="59630"/>
                </a:lnTo>
                <a:lnTo>
                  <a:pt x="381775" y="47865"/>
                </a:lnTo>
                <a:lnTo>
                  <a:pt x="425962" y="37719"/>
                </a:lnTo>
                <a:lnTo>
                  <a:pt x="470599" y="29166"/>
                </a:lnTo>
                <a:lnTo>
                  <a:pt x="515388" y="22179"/>
                </a:lnTo>
                <a:lnTo>
                  <a:pt x="560032" y="16732"/>
                </a:lnTo>
                <a:lnTo>
                  <a:pt x="604234" y="12797"/>
                </a:lnTo>
                <a:lnTo>
                  <a:pt x="647698" y="10347"/>
                </a:lnTo>
                <a:lnTo>
                  <a:pt x="690125" y="9357"/>
                </a:lnTo>
                <a:lnTo>
                  <a:pt x="731220" y="9799"/>
                </a:lnTo>
                <a:lnTo>
                  <a:pt x="770684" y="11646"/>
                </a:lnTo>
                <a:lnTo>
                  <a:pt x="843534" y="19450"/>
                </a:lnTo>
                <a:lnTo>
                  <a:pt x="904494" y="29356"/>
                </a:lnTo>
                <a:lnTo>
                  <a:pt x="922749" y="32116"/>
                </a:lnTo>
                <a:lnTo>
                  <a:pt x="967003" y="41166"/>
                </a:lnTo>
                <a:lnTo>
                  <a:pt x="1019088" y="54790"/>
                </a:lnTo>
                <a:lnTo>
                  <a:pt x="1076010" y="72832"/>
                </a:lnTo>
                <a:lnTo>
                  <a:pt x="1134774" y="95133"/>
                </a:lnTo>
                <a:lnTo>
                  <a:pt x="1192387" y="121537"/>
                </a:lnTo>
                <a:lnTo>
                  <a:pt x="1245855" y="151887"/>
                </a:lnTo>
                <a:lnTo>
                  <a:pt x="1292183" y="186025"/>
                </a:lnTo>
                <a:lnTo>
                  <a:pt x="1328378" y="223794"/>
                </a:lnTo>
                <a:lnTo>
                  <a:pt x="1351446" y="265037"/>
                </a:lnTo>
                <a:lnTo>
                  <a:pt x="1358646" y="299866"/>
                </a:lnTo>
                <a:lnTo>
                  <a:pt x="1360170" y="303676"/>
                </a:lnTo>
                <a:lnTo>
                  <a:pt x="1363218" y="304438"/>
                </a:lnTo>
                <a:lnTo>
                  <a:pt x="1366266" y="302914"/>
                </a:lnTo>
                <a:lnTo>
                  <a:pt x="1367791" y="299477"/>
                </a:lnTo>
                <a:close/>
              </a:path>
              <a:path w="1367789" h="304800">
                <a:moveTo>
                  <a:pt x="43434" y="227476"/>
                </a:moveTo>
                <a:lnTo>
                  <a:pt x="42672" y="229000"/>
                </a:lnTo>
                <a:lnTo>
                  <a:pt x="43434" y="227476"/>
                </a:lnTo>
                <a:close/>
              </a:path>
              <a:path w="1367789" h="304800">
                <a:moveTo>
                  <a:pt x="42765" y="228880"/>
                </a:moveTo>
                <a:lnTo>
                  <a:pt x="42672" y="229076"/>
                </a:lnTo>
                <a:lnTo>
                  <a:pt x="42765" y="228880"/>
                </a:lnTo>
                <a:close/>
              </a:path>
              <a:path w="1367789" h="304800">
                <a:moveTo>
                  <a:pt x="43434" y="228020"/>
                </a:moveTo>
                <a:lnTo>
                  <a:pt x="43434" y="227476"/>
                </a:lnTo>
                <a:lnTo>
                  <a:pt x="42765" y="228880"/>
                </a:lnTo>
                <a:lnTo>
                  <a:pt x="43434" y="228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83164" y="4490963"/>
            <a:ext cx="748030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r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spc="7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r>
              <a:rPr sz="2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r>
              <a:rPr sz="2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400" b="1" baseline="-21000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-5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18203" y="5640059"/>
            <a:ext cx="240029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91689" y="6142979"/>
            <a:ext cx="2343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56533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30565" y="5404865"/>
            <a:ext cx="1971675" cy="1070610"/>
          </a:xfrm>
          <a:custGeom>
            <a:avLst/>
            <a:gdLst/>
            <a:ahLst/>
            <a:cxnLst/>
            <a:rect l="l" t="t" r="r" b="b"/>
            <a:pathLst>
              <a:path w="1971675" h="1070610">
                <a:moveTo>
                  <a:pt x="1971294" y="534924"/>
                </a:moveTo>
                <a:lnTo>
                  <a:pt x="1968027" y="491124"/>
                </a:lnTo>
                <a:lnTo>
                  <a:pt x="1958396" y="448286"/>
                </a:lnTo>
                <a:lnTo>
                  <a:pt x="1942654" y="406549"/>
                </a:lnTo>
                <a:lnTo>
                  <a:pt x="1921056" y="366052"/>
                </a:lnTo>
                <a:lnTo>
                  <a:pt x="1893855" y="326933"/>
                </a:lnTo>
                <a:lnTo>
                  <a:pt x="1861305" y="289332"/>
                </a:lnTo>
                <a:lnTo>
                  <a:pt x="1823659" y="253386"/>
                </a:lnTo>
                <a:lnTo>
                  <a:pt x="1781171" y="219236"/>
                </a:lnTo>
                <a:lnTo>
                  <a:pt x="1734096" y="187020"/>
                </a:lnTo>
                <a:lnTo>
                  <a:pt x="1682686" y="156876"/>
                </a:lnTo>
                <a:lnTo>
                  <a:pt x="1627196" y="128944"/>
                </a:lnTo>
                <a:lnTo>
                  <a:pt x="1567879" y="103363"/>
                </a:lnTo>
                <a:lnTo>
                  <a:pt x="1504988" y="80272"/>
                </a:lnTo>
                <a:lnTo>
                  <a:pt x="1438779" y="59808"/>
                </a:lnTo>
                <a:lnTo>
                  <a:pt x="1369504" y="42112"/>
                </a:lnTo>
                <a:lnTo>
                  <a:pt x="1297417" y="27322"/>
                </a:lnTo>
                <a:lnTo>
                  <a:pt x="1222773" y="15577"/>
                </a:lnTo>
                <a:lnTo>
                  <a:pt x="1145823" y="7015"/>
                </a:lnTo>
                <a:lnTo>
                  <a:pt x="1066824" y="1777"/>
                </a:lnTo>
                <a:lnTo>
                  <a:pt x="986028" y="0"/>
                </a:lnTo>
                <a:lnTo>
                  <a:pt x="905122" y="1777"/>
                </a:lnTo>
                <a:lnTo>
                  <a:pt x="826025" y="7015"/>
                </a:lnTo>
                <a:lnTo>
                  <a:pt x="748988" y="15577"/>
                </a:lnTo>
                <a:lnTo>
                  <a:pt x="674266" y="27322"/>
                </a:lnTo>
                <a:lnTo>
                  <a:pt x="602110" y="42112"/>
                </a:lnTo>
                <a:lnTo>
                  <a:pt x="532775" y="59808"/>
                </a:lnTo>
                <a:lnTo>
                  <a:pt x="466514" y="80272"/>
                </a:lnTo>
                <a:lnTo>
                  <a:pt x="403579" y="103363"/>
                </a:lnTo>
                <a:lnTo>
                  <a:pt x="344224" y="128944"/>
                </a:lnTo>
                <a:lnTo>
                  <a:pt x="288702" y="156876"/>
                </a:lnTo>
                <a:lnTo>
                  <a:pt x="237267" y="187020"/>
                </a:lnTo>
                <a:lnTo>
                  <a:pt x="190170" y="219236"/>
                </a:lnTo>
                <a:lnTo>
                  <a:pt x="147667" y="253386"/>
                </a:lnTo>
                <a:lnTo>
                  <a:pt x="110009" y="289332"/>
                </a:lnTo>
                <a:lnTo>
                  <a:pt x="77450" y="326933"/>
                </a:lnTo>
                <a:lnTo>
                  <a:pt x="50243" y="366052"/>
                </a:lnTo>
                <a:lnTo>
                  <a:pt x="28641" y="406549"/>
                </a:lnTo>
                <a:lnTo>
                  <a:pt x="12898" y="448286"/>
                </a:lnTo>
                <a:lnTo>
                  <a:pt x="3266" y="491124"/>
                </a:lnTo>
                <a:lnTo>
                  <a:pt x="0" y="534924"/>
                </a:lnTo>
                <a:lnTo>
                  <a:pt x="3266" y="578832"/>
                </a:lnTo>
                <a:lnTo>
                  <a:pt x="12898" y="621767"/>
                </a:lnTo>
                <a:lnTo>
                  <a:pt x="28641" y="663592"/>
                </a:lnTo>
                <a:lnTo>
                  <a:pt x="50243" y="704167"/>
                </a:lnTo>
                <a:lnTo>
                  <a:pt x="77450" y="743354"/>
                </a:lnTo>
                <a:lnTo>
                  <a:pt x="110009" y="781016"/>
                </a:lnTo>
                <a:lnTo>
                  <a:pt x="147667" y="817013"/>
                </a:lnTo>
                <a:lnTo>
                  <a:pt x="174498" y="838599"/>
                </a:lnTo>
                <a:lnTo>
                  <a:pt x="174498" y="534924"/>
                </a:lnTo>
                <a:lnTo>
                  <a:pt x="177189" y="498829"/>
                </a:lnTo>
                <a:lnTo>
                  <a:pt x="198091" y="429183"/>
                </a:lnTo>
                <a:lnTo>
                  <a:pt x="238291" y="363676"/>
                </a:lnTo>
                <a:lnTo>
                  <a:pt x="265105" y="332757"/>
                </a:lnTo>
                <a:lnTo>
                  <a:pt x="296117" y="303210"/>
                </a:lnTo>
                <a:lnTo>
                  <a:pt x="331116" y="275149"/>
                </a:lnTo>
                <a:lnTo>
                  <a:pt x="369894" y="248685"/>
                </a:lnTo>
                <a:lnTo>
                  <a:pt x="412242" y="223932"/>
                </a:lnTo>
                <a:lnTo>
                  <a:pt x="457949" y="201002"/>
                </a:lnTo>
                <a:lnTo>
                  <a:pt x="506809" y="180008"/>
                </a:lnTo>
                <a:lnTo>
                  <a:pt x="558610" y="161062"/>
                </a:lnTo>
                <a:lnTo>
                  <a:pt x="613144" y="144277"/>
                </a:lnTo>
                <a:lnTo>
                  <a:pt x="670202" y="129766"/>
                </a:lnTo>
                <a:lnTo>
                  <a:pt x="729575" y="117640"/>
                </a:lnTo>
                <a:lnTo>
                  <a:pt x="791053" y="108013"/>
                </a:lnTo>
                <a:lnTo>
                  <a:pt x="854427" y="100997"/>
                </a:lnTo>
                <a:lnTo>
                  <a:pt x="919488" y="96705"/>
                </a:lnTo>
                <a:lnTo>
                  <a:pt x="986028" y="95250"/>
                </a:lnTo>
                <a:lnTo>
                  <a:pt x="1052561" y="96705"/>
                </a:lnTo>
                <a:lnTo>
                  <a:pt x="1117607" y="100997"/>
                </a:lnTo>
                <a:lnTo>
                  <a:pt x="1180956" y="108013"/>
                </a:lnTo>
                <a:lnTo>
                  <a:pt x="1242401" y="117640"/>
                </a:lnTo>
                <a:lnTo>
                  <a:pt x="1301734" y="129766"/>
                </a:lnTo>
                <a:lnTo>
                  <a:pt x="1358746" y="144277"/>
                </a:lnTo>
                <a:lnTo>
                  <a:pt x="1413230" y="161062"/>
                </a:lnTo>
                <a:lnTo>
                  <a:pt x="1464978" y="180008"/>
                </a:lnTo>
                <a:lnTo>
                  <a:pt x="1513781" y="201002"/>
                </a:lnTo>
                <a:lnTo>
                  <a:pt x="1559433" y="223932"/>
                </a:lnTo>
                <a:lnTo>
                  <a:pt x="1601723" y="248685"/>
                </a:lnTo>
                <a:lnTo>
                  <a:pt x="1640445" y="275149"/>
                </a:lnTo>
                <a:lnTo>
                  <a:pt x="1675391" y="303210"/>
                </a:lnTo>
                <a:lnTo>
                  <a:pt x="1706352" y="332757"/>
                </a:lnTo>
                <a:lnTo>
                  <a:pt x="1733121" y="363676"/>
                </a:lnTo>
                <a:lnTo>
                  <a:pt x="1755489" y="395855"/>
                </a:lnTo>
                <a:lnTo>
                  <a:pt x="1786192" y="463545"/>
                </a:lnTo>
                <a:lnTo>
                  <a:pt x="1796795" y="534924"/>
                </a:lnTo>
                <a:lnTo>
                  <a:pt x="1796795" y="838634"/>
                </a:lnTo>
                <a:lnTo>
                  <a:pt x="1823659" y="817013"/>
                </a:lnTo>
                <a:lnTo>
                  <a:pt x="1861305" y="781016"/>
                </a:lnTo>
                <a:lnTo>
                  <a:pt x="1893855" y="743354"/>
                </a:lnTo>
                <a:lnTo>
                  <a:pt x="1921056" y="704167"/>
                </a:lnTo>
                <a:lnTo>
                  <a:pt x="1942654" y="663592"/>
                </a:lnTo>
                <a:lnTo>
                  <a:pt x="1958396" y="621767"/>
                </a:lnTo>
                <a:lnTo>
                  <a:pt x="1968027" y="578832"/>
                </a:lnTo>
                <a:lnTo>
                  <a:pt x="1971294" y="534924"/>
                </a:lnTo>
                <a:close/>
              </a:path>
              <a:path w="1971675" h="1070610">
                <a:moveTo>
                  <a:pt x="1796795" y="838634"/>
                </a:moveTo>
                <a:lnTo>
                  <a:pt x="1796795" y="534924"/>
                </a:lnTo>
                <a:lnTo>
                  <a:pt x="1794110" y="571127"/>
                </a:lnTo>
                <a:lnTo>
                  <a:pt x="1786192" y="606509"/>
                </a:lnTo>
                <a:lnTo>
                  <a:pt x="1755489" y="674363"/>
                </a:lnTo>
                <a:lnTo>
                  <a:pt x="1733121" y="706612"/>
                </a:lnTo>
                <a:lnTo>
                  <a:pt x="1706352" y="737591"/>
                </a:lnTo>
                <a:lnTo>
                  <a:pt x="1675391" y="767190"/>
                </a:lnTo>
                <a:lnTo>
                  <a:pt x="1640445" y="795296"/>
                </a:lnTo>
                <a:lnTo>
                  <a:pt x="1601723" y="821797"/>
                </a:lnTo>
                <a:lnTo>
                  <a:pt x="1559433" y="846582"/>
                </a:lnTo>
                <a:lnTo>
                  <a:pt x="1513781" y="869537"/>
                </a:lnTo>
                <a:lnTo>
                  <a:pt x="1464978" y="890552"/>
                </a:lnTo>
                <a:lnTo>
                  <a:pt x="1413230" y="909514"/>
                </a:lnTo>
                <a:lnTo>
                  <a:pt x="1358746" y="926311"/>
                </a:lnTo>
                <a:lnTo>
                  <a:pt x="1301734" y="940831"/>
                </a:lnTo>
                <a:lnTo>
                  <a:pt x="1242401" y="952963"/>
                </a:lnTo>
                <a:lnTo>
                  <a:pt x="1180956" y="962593"/>
                </a:lnTo>
                <a:lnTo>
                  <a:pt x="1117607" y="969611"/>
                </a:lnTo>
                <a:lnTo>
                  <a:pt x="1052561" y="973904"/>
                </a:lnTo>
                <a:lnTo>
                  <a:pt x="986028" y="975360"/>
                </a:lnTo>
                <a:lnTo>
                  <a:pt x="919488" y="973904"/>
                </a:lnTo>
                <a:lnTo>
                  <a:pt x="854427" y="969611"/>
                </a:lnTo>
                <a:lnTo>
                  <a:pt x="791053" y="962593"/>
                </a:lnTo>
                <a:lnTo>
                  <a:pt x="729575" y="952963"/>
                </a:lnTo>
                <a:lnTo>
                  <a:pt x="670202" y="940831"/>
                </a:lnTo>
                <a:lnTo>
                  <a:pt x="613144" y="926311"/>
                </a:lnTo>
                <a:lnTo>
                  <a:pt x="558610" y="909514"/>
                </a:lnTo>
                <a:lnTo>
                  <a:pt x="506809" y="890552"/>
                </a:lnTo>
                <a:lnTo>
                  <a:pt x="457949" y="869537"/>
                </a:lnTo>
                <a:lnTo>
                  <a:pt x="412242" y="846582"/>
                </a:lnTo>
                <a:lnTo>
                  <a:pt x="369894" y="821797"/>
                </a:lnTo>
                <a:lnTo>
                  <a:pt x="331116" y="795296"/>
                </a:lnTo>
                <a:lnTo>
                  <a:pt x="296117" y="767190"/>
                </a:lnTo>
                <a:lnTo>
                  <a:pt x="265105" y="737591"/>
                </a:lnTo>
                <a:lnTo>
                  <a:pt x="238291" y="706612"/>
                </a:lnTo>
                <a:lnTo>
                  <a:pt x="215883" y="674363"/>
                </a:lnTo>
                <a:lnTo>
                  <a:pt x="185123" y="606509"/>
                </a:lnTo>
                <a:lnTo>
                  <a:pt x="174498" y="534924"/>
                </a:lnTo>
                <a:lnTo>
                  <a:pt x="174498" y="838599"/>
                </a:lnTo>
                <a:lnTo>
                  <a:pt x="237267" y="883462"/>
                </a:lnTo>
                <a:lnTo>
                  <a:pt x="288702" y="913638"/>
                </a:lnTo>
                <a:lnTo>
                  <a:pt x="344224" y="941595"/>
                </a:lnTo>
                <a:lnTo>
                  <a:pt x="403579" y="967197"/>
                </a:lnTo>
                <a:lnTo>
                  <a:pt x="466514" y="990305"/>
                </a:lnTo>
                <a:lnTo>
                  <a:pt x="532775" y="1010780"/>
                </a:lnTo>
                <a:lnTo>
                  <a:pt x="602110" y="1028485"/>
                </a:lnTo>
                <a:lnTo>
                  <a:pt x="674266" y="1043281"/>
                </a:lnTo>
                <a:lnTo>
                  <a:pt x="748988" y="1055030"/>
                </a:lnTo>
                <a:lnTo>
                  <a:pt x="826025" y="1063593"/>
                </a:lnTo>
                <a:lnTo>
                  <a:pt x="905122" y="1068832"/>
                </a:lnTo>
                <a:lnTo>
                  <a:pt x="986028" y="1070610"/>
                </a:lnTo>
                <a:lnTo>
                  <a:pt x="1066824" y="1068832"/>
                </a:lnTo>
                <a:lnTo>
                  <a:pt x="1145823" y="1063593"/>
                </a:lnTo>
                <a:lnTo>
                  <a:pt x="1222773" y="1055030"/>
                </a:lnTo>
                <a:lnTo>
                  <a:pt x="1297417" y="1043281"/>
                </a:lnTo>
                <a:lnTo>
                  <a:pt x="1369504" y="1028485"/>
                </a:lnTo>
                <a:lnTo>
                  <a:pt x="1438779" y="1010780"/>
                </a:lnTo>
                <a:lnTo>
                  <a:pt x="1504988" y="990305"/>
                </a:lnTo>
                <a:lnTo>
                  <a:pt x="1567879" y="967197"/>
                </a:lnTo>
                <a:lnTo>
                  <a:pt x="1627196" y="941595"/>
                </a:lnTo>
                <a:lnTo>
                  <a:pt x="1682686" y="913638"/>
                </a:lnTo>
                <a:lnTo>
                  <a:pt x="1734096" y="883462"/>
                </a:lnTo>
                <a:lnTo>
                  <a:pt x="1781171" y="851208"/>
                </a:lnTo>
                <a:lnTo>
                  <a:pt x="1796795" y="83863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93633" y="5494020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5" h="892810">
                <a:moveTo>
                  <a:pt x="1645157" y="445769"/>
                </a:moveTo>
                <a:lnTo>
                  <a:pt x="1634398" y="373479"/>
                </a:lnTo>
                <a:lnTo>
                  <a:pt x="1603247" y="304897"/>
                </a:lnTo>
                <a:lnTo>
                  <a:pt x="1580554" y="272284"/>
                </a:lnTo>
                <a:lnTo>
                  <a:pt x="1553397" y="240942"/>
                </a:lnTo>
                <a:lnTo>
                  <a:pt x="1521989" y="210986"/>
                </a:lnTo>
                <a:lnTo>
                  <a:pt x="1486540" y="182532"/>
                </a:lnTo>
                <a:lnTo>
                  <a:pt x="1447261" y="155694"/>
                </a:lnTo>
                <a:lnTo>
                  <a:pt x="1404365" y="130587"/>
                </a:lnTo>
                <a:lnTo>
                  <a:pt x="1358064" y="107326"/>
                </a:lnTo>
                <a:lnTo>
                  <a:pt x="1308567" y="86026"/>
                </a:lnTo>
                <a:lnTo>
                  <a:pt x="1256087" y="66802"/>
                </a:lnTo>
                <a:lnTo>
                  <a:pt x="1200835" y="49768"/>
                </a:lnTo>
                <a:lnTo>
                  <a:pt x="1143023" y="35040"/>
                </a:lnTo>
                <a:lnTo>
                  <a:pt x="1082862" y="22731"/>
                </a:lnTo>
                <a:lnTo>
                  <a:pt x="1020564" y="12959"/>
                </a:lnTo>
                <a:lnTo>
                  <a:pt x="956340" y="5836"/>
                </a:lnTo>
                <a:lnTo>
                  <a:pt x="890401" y="1478"/>
                </a:lnTo>
                <a:lnTo>
                  <a:pt x="822959" y="0"/>
                </a:lnTo>
                <a:lnTo>
                  <a:pt x="755512" y="1478"/>
                </a:lnTo>
                <a:lnTo>
                  <a:pt x="689558" y="5836"/>
                </a:lnTo>
                <a:lnTo>
                  <a:pt x="625309" y="12959"/>
                </a:lnTo>
                <a:lnTo>
                  <a:pt x="562977" y="22731"/>
                </a:lnTo>
                <a:lnTo>
                  <a:pt x="502777" y="35040"/>
                </a:lnTo>
                <a:lnTo>
                  <a:pt x="444919" y="49768"/>
                </a:lnTo>
                <a:lnTo>
                  <a:pt x="389617" y="66802"/>
                </a:lnTo>
                <a:lnTo>
                  <a:pt x="337084" y="86026"/>
                </a:lnTo>
                <a:lnTo>
                  <a:pt x="287531" y="107326"/>
                </a:lnTo>
                <a:lnTo>
                  <a:pt x="241172" y="130587"/>
                </a:lnTo>
                <a:lnTo>
                  <a:pt x="198220" y="155694"/>
                </a:lnTo>
                <a:lnTo>
                  <a:pt x="158886" y="182532"/>
                </a:lnTo>
                <a:lnTo>
                  <a:pt x="123383" y="210986"/>
                </a:lnTo>
                <a:lnTo>
                  <a:pt x="91924" y="240942"/>
                </a:lnTo>
                <a:lnTo>
                  <a:pt x="64722" y="272284"/>
                </a:lnTo>
                <a:lnTo>
                  <a:pt x="41989" y="304897"/>
                </a:lnTo>
                <a:lnTo>
                  <a:pt x="23937" y="338667"/>
                </a:lnTo>
                <a:lnTo>
                  <a:pt x="2730" y="409218"/>
                </a:lnTo>
                <a:lnTo>
                  <a:pt x="0" y="445770"/>
                </a:lnTo>
                <a:lnTo>
                  <a:pt x="2730" y="482429"/>
                </a:lnTo>
                <a:lnTo>
                  <a:pt x="23937" y="553166"/>
                </a:lnTo>
                <a:lnTo>
                  <a:pt x="41989" y="587014"/>
                </a:lnTo>
                <a:lnTo>
                  <a:pt x="64722" y="619696"/>
                </a:lnTo>
                <a:lnTo>
                  <a:pt x="91924" y="651098"/>
                </a:lnTo>
                <a:lnTo>
                  <a:pt x="123383" y="681106"/>
                </a:lnTo>
                <a:lnTo>
                  <a:pt x="158886" y="709604"/>
                </a:lnTo>
                <a:lnTo>
                  <a:pt x="198220" y="736480"/>
                </a:lnTo>
                <a:lnTo>
                  <a:pt x="241172" y="761619"/>
                </a:lnTo>
                <a:lnTo>
                  <a:pt x="287531" y="784905"/>
                </a:lnTo>
                <a:lnTo>
                  <a:pt x="337084" y="806226"/>
                </a:lnTo>
                <a:lnTo>
                  <a:pt x="389617" y="825466"/>
                </a:lnTo>
                <a:lnTo>
                  <a:pt x="444919" y="842512"/>
                </a:lnTo>
                <a:lnTo>
                  <a:pt x="502777" y="857250"/>
                </a:lnTo>
                <a:lnTo>
                  <a:pt x="562977" y="869563"/>
                </a:lnTo>
                <a:lnTo>
                  <a:pt x="625309" y="879340"/>
                </a:lnTo>
                <a:lnTo>
                  <a:pt x="689558" y="886465"/>
                </a:lnTo>
                <a:lnTo>
                  <a:pt x="755512" y="890823"/>
                </a:lnTo>
                <a:lnTo>
                  <a:pt x="822959" y="892302"/>
                </a:lnTo>
                <a:lnTo>
                  <a:pt x="890401" y="890823"/>
                </a:lnTo>
                <a:lnTo>
                  <a:pt x="956340" y="886465"/>
                </a:lnTo>
                <a:lnTo>
                  <a:pt x="1020564" y="879340"/>
                </a:lnTo>
                <a:lnTo>
                  <a:pt x="1082862" y="869563"/>
                </a:lnTo>
                <a:lnTo>
                  <a:pt x="1143023" y="857250"/>
                </a:lnTo>
                <a:lnTo>
                  <a:pt x="1200835" y="842512"/>
                </a:lnTo>
                <a:lnTo>
                  <a:pt x="1256087" y="825466"/>
                </a:lnTo>
                <a:lnTo>
                  <a:pt x="1308567" y="806226"/>
                </a:lnTo>
                <a:lnTo>
                  <a:pt x="1358064" y="784905"/>
                </a:lnTo>
                <a:lnTo>
                  <a:pt x="1404365" y="761619"/>
                </a:lnTo>
                <a:lnTo>
                  <a:pt x="1447261" y="736480"/>
                </a:lnTo>
                <a:lnTo>
                  <a:pt x="1486540" y="709604"/>
                </a:lnTo>
                <a:lnTo>
                  <a:pt x="1521989" y="681106"/>
                </a:lnTo>
                <a:lnTo>
                  <a:pt x="1553397" y="651098"/>
                </a:lnTo>
                <a:lnTo>
                  <a:pt x="1580554" y="619696"/>
                </a:lnTo>
                <a:lnTo>
                  <a:pt x="1603247" y="587014"/>
                </a:lnTo>
                <a:lnTo>
                  <a:pt x="1621266" y="553166"/>
                </a:lnTo>
                <a:lnTo>
                  <a:pt x="1642432" y="482429"/>
                </a:lnTo>
                <a:lnTo>
                  <a:pt x="1645157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93633" y="5494020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5" h="892810">
                <a:moveTo>
                  <a:pt x="822959" y="0"/>
                </a:moveTo>
                <a:lnTo>
                  <a:pt x="755512" y="1478"/>
                </a:lnTo>
                <a:lnTo>
                  <a:pt x="689558" y="5836"/>
                </a:lnTo>
                <a:lnTo>
                  <a:pt x="625309" y="12959"/>
                </a:lnTo>
                <a:lnTo>
                  <a:pt x="562977" y="22731"/>
                </a:lnTo>
                <a:lnTo>
                  <a:pt x="502777" y="35040"/>
                </a:lnTo>
                <a:lnTo>
                  <a:pt x="444919" y="49768"/>
                </a:lnTo>
                <a:lnTo>
                  <a:pt x="389617" y="66802"/>
                </a:lnTo>
                <a:lnTo>
                  <a:pt x="337084" y="86026"/>
                </a:lnTo>
                <a:lnTo>
                  <a:pt x="287531" y="107326"/>
                </a:lnTo>
                <a:lnTo>
                  <a:pt x="241172" y="130587"/>
                </a:lnTo>
                <a:lnTo>
                  <a:pt x="198220" y="155694"/>
                </a:lnTo>
                <a:lnTo>
                  <a:pt x="158886" y="182532"/>
                </a:lnTo>
                <a:lnTo>
                  <a:pt x="123383" y="210986"/>
                </a:lnTo>
                <a:lnTo>
                  <a:pt x="91924" y="240942"/>
                </a:lnTo>
                <a:lnTo>
                  <a:pt x="64722" y="272284"/>
                </a:lnTo>
                <a:lnTo>
                  <a:pt x="41989" y="304897"/>
                </a:lnTo>
                <a:lnTo>
                  <a:pt x="23937" y="338667"/>
                </a:lnTo>
                <a:lnTo>
                  <a:pt x="2730" y="409218"/>
                </a:lnTo>
                <a:lnTo>
                  <a:pt x="0" y="445770"/>
                </a:lnTo>
                <a:lnTo>
                  <a:pt x="2730" y="482429"/>
                </a:lnTo>
                <a:lnTo>
                  <a:pt x="23937" y="553166"/>
                </a:lnTo>
                <a:lnTo>
                  <a:pt x="41989" y="587014"/>
                </a:lnTo>
                <a:lnTo>
                  <a:pt x="64722" y="619696"/>
                </a:lnTo>
                <a:lnTo>
                  <a:pt x="91924" y="651098"/>
                </a:lnTo>
                <a:lnTo>
                  <a:pt x="123383" y="681106"/>
                </a:lnTo>
                <a:lnTo>
                  <a:pt x="158886" y="709604"/>
                </a:lnTo>
                <a:lnTo>
                  <a:pt x="198220" y="736480"/>
                </a:lnTo>
                <a:lnTo>
                  <a:pt x="241172" y="761619"/>
                </a:lnTo>
                <a:lnTo>
                  <a:pt x="287531" y="784905"/>
                </a:lnTo>
                <a:lnTo>
                  <a:pt x="337084" y="806226"/>
                </a:lnTo>
                <a:lnTo>
                  <a:pt x="389617" y="825466"/>
                </a:lnTo>
                <a:lnTo>
                  <a:pt x="444919" y="842512"/>
                </a:lnTo>
                <a:lnTo>
                  <a:pt x="502777" y="857250"/>
                </a:lnTo>
                <a:lnTo>
                  <a:pt x="562977" y="869563"/>
                </a:lnTo>
                <a:lnTo>
                  <a:pt x="625309" y="879340"/>
                </a:lnTo>
                <a:lnTo>
                  <a:pt x="689558" y="886465"/>
                </a:lnTo>
                <a:lnTo>
                  <a:pt x="755512" y="890823"/>
                </a:lnTo>
                <a:lnTo>
                  <a:pt x="822959" y="892302"/>
                </a:lnTo>
                <a:lnTo>
                  <a:pt x="890401" y="890823"/>
                </a:lnTo>
                <a:lnTo>
                  <a:pt x="956340" y="886465"/>
                </a:lnTo>
                <a:lnTo>
                  <a:pt x="1020564" y="879340"/>
                </a:lnTo>
                <a:lnTo>
                  <a:pt x="1082862" y="869563"/>
                </a:lnTo>
                <a:lnTo>
                  <a:pt x="1143023" y="857250"/>
                </a:lnTo>
                <a:lnTo>
                  <a:pt x="1200835" y="842512"/>
                </a:lnTo>
                <a:lnTo>
                  <a:pt x="1256087" y="825466"/>
                </a:lnTo>
                <a:lnTo>
                  <a:pt x="1308567" y="806226"/>
                </a:lnTo>
                <a:lnTo>
                  <a:pt x="1358064" y="784905"/>
                </a:lnTo>
                <a:lnTo>
                  <a:pt x="1404365" y="761619"/>
                </a:lnTo>
                <a:lnTo>
                  <a:pt x="1447261" y="736480"/>
                </a:lnTo>
                <a:lnTo>
                  <a:pt x="1486540" y="709604"/>
                </a:lnTo>
                <a:lnTo>
                  <a:pt x="1521989" y="681106"/>
                </a:lnTo>
                <a:lnTo>
                  <a:pt x="1553397" y="651098"/>
                </a:lnTo>
                <a:lnTo>
                  <a:pt x="1580554" y="619696"/>
                </a:lnTo>
                <a:lnTo>
                  <a:pt x="1603247" y="587014"/>
                </a:lnTo>
                <a:lnTo>
                  <a:pt x="1621266" y="553166"/>
                </a:lnTo>
                <a:lnTo>
                  <a:pt x="1642432" y="482429"/>
                </a:lnTo>
                <a:lnTo>
                  <a:pt x="1645157" y="445769"/>
                </a:lnTo>
                <a:lnTo>
                  <a:pt x="1642432" y="409218"/>
                </a:lnTo>
                <a:lnTo>
                  <a:pt x="1621266" y="338667"/>
                </a:lnTo>
                <a:lnTo>
                  <a:pt x="1603247" y="304897"/>
                </a:lnTo>
                <a:lnTo>
                  <a:pt x="1580554" y="272284"/>
                </a:lnTo>
                <a:lnTo>
                  <a:pt x="1553397" y="240942"/>
                </a:lnTo>
                <a:lnTo>
                  <a:pt x="1521989" y="210986"/>
                </a:lnTo>
                <a:lnTo>
                  <a:pt x="1486540" y="182532"/>
                </a:lnTo>
                <a:lnTo>
                  <a:pt x="1447261" y="155694"/>
                </a:lnTo>
                <a:lnTo>
                  <a:pt x="1404365" y="130587"/>
                </a:lnTo>
                <a:lnTo>
                  <a:pt x="1358064" y="107326"/>
                </a:lnTo>
                <a:lnTo>
                  <a:pt x="1308567" y="86026"/>
                </a:lnTo>
                <a:lnTo>
                  <a:pt x="1256087" y="66802"/>
                </a:lnTo>
                <a:lnTo>
                  <a:pt x="1200835" y="49768"/>
                </a:lnTo>
                <a:lnTo>
                  <a:pt x="1143023" y="35040"/>
                </a:lnTo>
                <a:lnTo>
                  <a:pt x="1082862" y="22731"/>
                </a:lnTo>
                <a:lnTo>
                  <a:pt x="1020564" y="12959"/>
                </a:lnTo>
                <a:lnTo>
                  <a:pt x="956340" y="5836"/>
                </a:lnTo>
                <a:lnTo>
                  <a:pt x="890401" y="1478"/>
                </a:lnTo>
                <a:lnTo>
                  <a:pt x="82295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968379" y="5648223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非冲突可串 行化调度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chemeClr val="tx1"/>
                </a:solidFill>
                <a:latin typeface="华文中宋"/>
                <a:cs typeface="华文中宋"/>
              </a:rPr>
              <a:t>冲突可串行性判别算法</a:t>
            </a:r>
            <a:endParaRPr sz="2000">
              <a:solidFill>
                <a:schemeClr val="tx1"/>
              </a:solidFill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chemeClr val="tx1"/>
                </a:solidFill>
                <a:latin typeface="华文中宋"/>
                <a:cs typeface="华文中宋"/>
              </a:rPr>
              <a:t>示例</a:t>
            </a:r>
            <a:endParaRPr sz="2000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36" name="object 29"/>
          <p:cNvSpPr txBox="1"/>
          <p:nvPr/>
        </p:nvSpPr>
        <p:spPr>
          <a:xfrm>
            <a:off x="5645785" y="5296960"/>
            <a:ext cx="2343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240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423128"/>
            <a:ext cx="858583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spc="-1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5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spc="50" dirty="0">
                <a:latin typeface="微软雅黑" panose="020B0503020204020204" charset="-122"/>
                <a:cs typeface="微软雅黑" panose="020B0503020204020204" charset="-122"/>
              </a:rPr>
              <a:t>：当且仅当在这个并发调度下所得到的新数据库结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与 分别串行地运行这些事务所得的新数据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85695" algn="l"/>
                <a:tab pos="3811270" algn="l"/>
              </a:tabLst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基于封锁的并发控制方法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问题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9867" y="2689098"/>
            <a:ext cx="2305050" cy="1571625"/>
          </a:xfrm>
          <a:custGeom>
            <a:avLst/>
            <a:gdLst/>
            <a:ahLst/>
            <a:cxnLst/>
            <a:rect l="l" t="t" r="r" b="b"/>
            <a:pathLst>
              <a:path w="2305050" h="1571625">
                <a:moveTo>
                  <a:pt x="2305050" y="785622"/>
                </a:moveTo>
                <a:lnTo>
                  <a:pt x="2301230" y="721127"/>
                </a:lnTo>
                <a:lnTo>
                  <a:pt x="2289968" y="658079"/>
                </a:lnTo>
                <a:lnTo>
                  <a:pt x="2271560" y="596680"/>
                </a:lnTo>
                <a:lnTo>
                  <a:pt x="2246302" y="537130"/>
                </a:lnTo>
                <a:lnTo>
                  <a:pt x="2214491" y="479631"/>
                </a:lnTo>
                <a:lnTo>
                  <a:pt x="2176421" y="424383"/>
                </a:lnTo>
                <a:lnTo>
                  <a:pt x="2132389" y="371588"/>
                </a:lnTo>
                <a:lnTo>
                  <a:pt x="2082692" y="321448"/>
                </a:lnTo>
                <a:lnTo>
                  <a:pt x="2027625" y="274162"/>
                </a:lnTo>
                <a:lnTo>
                  <a:pt x="1967484" y="229933"/>
                </a:lnTo>
                <a:lnTo>
                  <a:pt x="1902565" y="188961"/>
                </a:lnTo>
                <a:lnTo>
                  <a:pt x="1833164" y="151449"/>
                </a:lnTo>
                <a:lnTo>
                  <a:pt x="1759578" y="117596"/>
                </a:lnTo>
                <a:lnTo>
                  <a:pt x="1682102" y="87604"/>
                </a:lnTo>
                <a:lnTo>
                  <a:pt x="1601033" y="61674"/>
                </a:lnTo>
                <a:lnTo>
                  <a:pt x="1516666" y="40008"/>
                </a:lnTo>
                <a:lnTo>
                  <a:pt x="1429298" y="22806"/>
                </a:lnTo>
                <a:lnTo>
                  <a:pt x="1339224" y="10270"/>
                </a:lnTo>
                <a:lnTo>
                  <a:pt x="1246740" y="2601"/>
                </a:lnTo>
                <a:lnTo>
                  <a:pt x="1152144" y="0"/>
                </a:lnTo>
                <a:lnTo>
                  <a:pt x="1057655" y="2601"/>
                </a:lnTo>
                <a:lnTo>
                  <a:pt x="965270" y="10270"/>
                </a:lnTo>
                <a:lnTo>
                  <a:pt x="875283" y="22806"/>
                </a:lnTo>
                <a:lnTo>
                  <a:pt x="787993" y="40008"/>
                </a:lnTo>
                <a:lnTo>
                  <a:pt x="703695" y="61674"/>
                </a:lnTo>
                <a:lnTo>
                  <a:pt x="622685" y="87604"/>
                </a:lnTo>
                <a:lnTo>
                  <a:pt x="545262" y="117596"/>
                </a:lnTo>
                <a:lnTo>
                  <a:pt x="471720" y="151449"/>
                </a:lnTo>
                <a:lnTo>
                  <a:pt x="402358" y="188961"/>
                </a:lnTo>
                <a:lnTo>
                  <a:pt x="337470" y="229933"/>
                </a:lnTo>
                <a:lnTo>
                  <a:pt x="277355" y="274162"/>
                </a:lnTo>
                <a:lnTo>
                  <a:pt x="222308" y="321448"/>
                </a:lnTo>
                <a:lnTo>
                  <a:pt x="172627" y="371588"/>
                </a:lnTo>
                <a:lnTo>
                  <a:pt x="128608" y="424383"/>
                </a:lnTo>
                <a:lnTo>
                  <a:pt x="90547" y="479631"/>
                </a:lnTo>
                <a:lnTo>
                  <a:pt x="58741" y="537130"/>
                </a:lnTo>
                <a:lnTo>
                  <a:pt x="33486" y="596680"/>
                </a:lnTo>
                <a:lnTo>
                  <a:pt x="15080" y="658079"/>
                </a:lnTo>
                <a:lnTo>
                  <a:pt x="3819" y="721127"/>
                </a:lnTo>
                <a:lnTo>
                  <a:pt x="0" y="785622"/>
                </a:lnTo>
                <a:lnTo>
                  <a:pt x="3819" y="850116"/>
                </a:lnTo>
                <a:lnTo>
                  <a:pt x="15080" y="913164"/>
                </a:lnTo>
                <a:lnTo>
                  <a:pt x="33486" y="974563"/>
                </a:lnTo>
                <a:lnTo>
                  <a:pt x="58741" y="1034113"/>
                </a:lnTo>
                <a:lnTo>
                  <a:pt x="90547" y="1091612"/>
                </a:lnTo>
                <a:lnTo>
                  <a:pt x="128608" y="1146860"/>
                </a:lnTo>
                <a:lnTo>
                  <a:pt x="172627" y="1199655"/>
                </a:lnTo>
                <a:lnTo>
                  <a:pt x="204216" y="1231535"/>
                </a:lnTo>
                <a:lnTo>
                  <a:pt x="204215" y="785622"/>
                </a:lnTo>
                <a:lnTo>
                  <a:pt x="207358" y="732557"/>
                </a:lnTo>
                <a:lnTo>
                  <a:pt x="216623" y="680686"/>
                </a:lnTo>
                <a:lnTo>
                  <a:pt x="231767" y="630174"/>
                </a:lnTo>
                <a:lnTo>
                  <a:pt x="252545" y="581186"/>
                </a:lnTo>
                <a:lnTo>
                  <a:pt x="278713" y="533888"/>
                </a:lnTo>
                <a:lnTo>
                  <a:pt x="310028" y="488444"/>
                </a:lnTo>
                <a:lnTo>
                  <a:pt x="346245" y="445020"/>
                </a:lnTo>
                <a:lnTo>
                  <a:pt x="387120" y="403780"/>
                </a:lnTo>
                <a:lnTo>
                  <a:pt x="432409" y="364891"/>
                </a:lnTo>
                <a:lnTo>
                  <a:pt x="481869" y="328517"/>
                </a:lnTo>
                <a:lnTo>
                  <a:pt x="535255" y="294823"/>
                </a:lnTo>
                <a:lnTo>
                  <a:pt x="592323" y="263975"/>
                </a:lnTo>
                <a:lnTo>
                  <a:pt x="652830" y="236137"/>
                </a:lnTo>
                <a:lnTo>
                  <a:pt x="716530" y="211475"/>
                </a:lnTo>
                <a:lnTo>
                  <a:pt x="783181" y="190154"/>
                </a:lnTo>
                <a:lnTo>
                  <a:pt x="852537" y="172340"/>
                </a:lnTo>
                <a:lnTo>
                  <a:pt x="924356" y="158196"/>
                </a:lnTo>
                <a:lnTo>
                  <a:pt x="998392" y="147889"/>
                </a:lnTo>
                <a:lnTo>
                  <a:pt x="1074403" y="141584"/>
                </a:lnTo>
                <a:lnTo>
                  <a:pt x="1152144" y="139446"/>
                </a:lnTo>
                <a:lnTo>
                  <a:pt x="1229993" y="141584"/>
                </a:lnTo>
                <a:lnTo>
                  <a:pt x="1306101" y="147889"/>
                </a:lnTo>
                <a:lnTo>
                  <a:pt x="1380225" y="158196"/>
                </a:lnTo>
                <a:lnTo>
                  <a:pt x="1452122" y="172340"/>
                </a:lnTo>
                <a:lnTo>
                  <a:pt x="1521547" y="190154"/>
                </a:lnTo>
                <a:lnTo>
                  <a:pt x="1588257" y="211475"/>
                </a:lnTo>
                <a:lnTo>
                  <a:pt x="1652010" y="236137"/>
                </a:lnTo>
                <a:lnTo>
                  <a:pt x="1712561" y="263975"/>
                </a:lnTo>
                <a:lnTo>
                  <a:pt x="1769667" y="294823"/>
                </a:lnTo>
                <a:lnTo>
                  <a:pt x="1823084" y="328517"/>
                </a:lnTo>
                <a:lnTo>
                  <a:pt x="1872570" y="364891"/>
                </a:lnTo>
                <a:lnTo>
                  <a:pt x="1917880" y="403780"/>
                </a:lnTo>
                <a:lnTo>
                  <a:pt x="1958772" y="445020"/>
                </a:lnTo>
                <a:lnTo>
                  <a:pt x="1995001" y="488444"/>
                </a:lnTo>
                <a:lnTo>
                  <a:pt x="2026324" y="533888"/>
                </a:lnTo>
                <a:lnTo>
                  <a:pt x="2052498" y="581186"/>
                </a:lnTo>
                <a:lnTo>
                  <a:pt x="2073280" y="630174"/>
                </a:lnTo>
                <a:lnTo>
                  <a:pt x="2088425" y="680686"/>
                </a:lnTo>
                <a:lnTo>
                  <a:pt x="2097691" y="732557"/>
                </a:lnTo>
                <a:lnTo>
                  <a:pt x="2100834" y="785622"/>
                </a:lnTo>
                <a:lnTo>
                  <a:pt x="2100834" y="1231492"/>
                </a:lnTo>
                <a:lnTo>
                  <a:pt x="2132389" y="1199655"/>
                </a:lnTo>
                <a:lnTo>
                  <a:pt x="2176421" y="1146860"/>
                </a:lnTo>
                <a:lnTo>
                  <a:pt x="2214491" y="1091612"/>
                </a:lnTo>
                <a:lnTo>
                  <a:pt x="2246302" y="1034113"/>
                </a:lnTo>
                <a:lnTo>
                  <a:pt x="2271560" y="974563"/>
                </a:lnTo>
                <a:lnTo>
                  <a:pt x="2289968" y="913164"/>
                </a:lnTo>
                <a:lnTo>
                  <a:pt x="2301230" y="850116"/>
                </a:lnTo>
                <a:lnTo>
                  <a:pt x="2305050" y="785622"/>
                </a:lnTo>
                <a:close/>
              </a:path>
              <a:path w="2305050" h="1571625">
                <a:moveTo>
                  <a:pt x="2100834" y="1231492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5" y="890579"/>
                </a:lnTo>
                <a:lnTo>
                  <a:pt x="2073280" y="941116"/>
                </a:lnTo>
                <a:lnTo>
                  <a:pt x="2052498" y="990136"/>
                </a:lnTo>
                <a:lnTo>
                  <a:pt x="2026324" y="1037474"/>
                </a:lnTo>
                <a:lnTo>
                  <a:pt x="1995001" y="1082964"/>
                </a:lnTo>
                <a:lnTo>
                  <a:pt x="1958772" y="1126438"/>
                </a:lnTo>
                <a:lnTo>
                  <a:pt x="1917880" y="1167731"/>
                </a:lnTo>
                <a:lnTo>
                  <a:pt x="1872570" y="1206676"/>
                </a:lnTo>
                <a:lnTo>
                  <a:pt x="1823085" y="1243107"/>
                </a:lnTo>
                <a:lnTo>
                  <a:pt x="1769667" y="1276858"/>
                </a:lnTo>
                <a:lnTo>
                  <a:pt x="1712561" y="1307762"/>
                </a:lnTo>
                <a:lnTo>
                  <a:pt x="1652010" y="1335653"/>
                </a:lnTo>
                <a:lnTo>
                  <a:pt x="1588257" y="1360365"/>
                </a:lnTo>
                <a:lnTo>
                  <a:pt x="1521547" y="1381732"/>
                </a:lnTo>
                <a:lnTo>
                  <a:pt x="1452122" y="1399586"/>
                </a:lnTo>
                <a:lnTo>
                  <a:pt x="1380225" y="1413763"/>
                </a:lnTo>
                <a:lnTo>
                  <a:pt x="1306101" y="1424094"/>
                </a:lnTo>
                <a:lnTo>
                  <a:pt x="1229993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535"/>
                </a:lnTo>
                <a:lnTo>
                  <a:pt x="277355" y="1297081"/>
                </a:lnTo>
                <a:lnTo>
                  <a:pt x="337470" y="1341310"/>
                </a:lnTo>
                <a:lnTo>
                  <a:pt x="402358" y="1382282"/>
                </a:lnTo>
                <a:lnTo>
                  <a:pt x="471720" y="1419794"/>
                </a:lnTo>
                <a:lnTo>
                  <a:pt x="545262" y="1453647"/>
                </a:lnTo>
                <a:lnTo>
                  <a:pt x="622685" y="1483639"/>
                </a:lnTo>
                <a:lnTo>
                  <a:pt x="703695" y="1509569"/>
                </a:lnTo>
                <a:lnTo>
                  <a:pt x="787993" y="1531235"/>
                </a:lnTo>
                <a:lnTo>
                  <a:pt x="875283" y="1548437"/>
                </a:lnTo>
                <a:lnTo>
                  <a:pt x="965270" y="1560973"/>
                </a:lnTo>
                <a:lnTo>
                  <a:pt x="1057655" y="1568642"/>
                </a:lnTo>
                <a:lnTo>
                  <a:pt x="1152144" y="1571244"/>
                </a:lnTo>
                <a:lnTo>
                  <a:pt x="1246740" y="1568642"/>
                </a:lnTo>
                <a:lnTo>
                  <a:pt x="1339224" y="1560973"/>
                </a:lnTo>
                <a:lnTo>
                  <a:pt x="1429298" y="1548437"/>
                </a:lnTo>
                <a:lnTo>
                  <a:pt x="1516666" y="1531235"/>
                </a:lnTo>
                <a:lnTo>
                  <a:pt x="1601033" y="1509569"/>
                </a:lnTo>
                <a:lnTo>
                  <a:pt x="1682102" y="1483639"/>
                </a:lnTo>
                <a:lnTo>
                  <a:pt x="1759578" y="1453647"/>
                </a:lnTo>
                <a:lnTo>
                  <a:pt x="1833164" y="1419794"/>
                </a:lnTo>
                <a:lnTo>
                  <a:pt x="1902565" y="1382282"/>
                </a:lnTo>
                <a:lnTo>
                  <a:pt x="1967483" y="1341310"/>
                </a:lnTo>
                <a:lnTo>
                  <a:pt x="2027625" y="1297081"/>
                </a:lnTo>
                <a:lnTo>
                  <a:pt x="2082692" y="1249795"/>
                </a:lnTo>
                <a:lnTo>
                  <a:pt x="2100834" y="123149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71891" y="2817876"/>
            <a:ext cx="1921510" cy="1312545"/>
          </a:xfrm>
          <a:custGeom>
            <a:avLst/>
            <a:gdLst/>
            <a:ahLst/>
            <a:cxnLst/>
            <a:rect l="l" t="t" r="r" b="b"/>
            <a:pathLst>
              <a:path w="1921510" h="1312545">
                <a:moveTo>
                  <a:pt x="1921002" y="656081"/>
                </a:moveTo>
                <a:lnTo>
                  <a:pt x="1917814" y="602223"/>
                </a:lnTo>
                <a:lnTo>
                  <a:pt x="1908416" y="549572"/>
                </a:lnTo>
                <a:lnTo>
                  <a:pt x="1893057" y="498298"/>
                </a:lnTo>
                <a:lnTo>
                  <a:pt x="1871984" y="448568"/>
                </a:lnTo>
                <a:lnTo>
                  <a:pt x="1845444" y="400550"/>
                </a:lnTo>
                <a:lnTo>
                  <a:pt x="1813688" y="354412"/>
                </a:lnTo>
                <a:lnTo>
                  <a:pt x="1776961" y="310322"/>
                </a:lnTo>
                <a:lnTo>
                  <a:pt x="1735512" y="268449"/>
                </a:lnTo>
                <a:lnTo>
                  <a:pt x="1689590" y="228960"/>
                </a:lnTo>
                <a:lnTo>
                  <a:pt x="1639442" y="192023"/>
                </a:lnTo>
                <a:lnTo>
                  <a:pt x="1585317" y="157807"/>
                </a:lnTo>
                <a:lnTo>
                  <a:pt x="1527462" y="126479"/>
                </a:lnTo>
                <a:lnTo>
                  <a:pt x="1466125" y="98208"/>
                </a:lnTo>
                <a:lnTo>
                  <a:pt x="1401555" y="73161"/>
                </a:lnTo>
                <a:lnTo>
                  <a:pt x="1334000" y="51506"/>
                </a:lnTo>
                <a:lnTo>
                  <a:pt x="1263706" y="33412"/>
                </a:lnTo>
                <a:lnTo>
                  <a:pt x="1190924" y="19046"/>
                </a:lnTo>
                <a:lnTo>
                  <a:pt x="1115900" y="8577"/>
                </a:lnTo>
                <a:lnTo>
                  <a:pt x="1038882" y="2172"/>
                </a:lnTo>
                <a:lnTo>
                  <a:pt x="960119" y="0"/>
                </a:ln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8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7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7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19" y="1312164"/>
                </a:lnTo>
                <a:lnTo>
                  <a:pt x="1038882" y="1309991"/>
                </a:lnTo>
                <a:lnTo>
                  <a:pt x="1115900" y="1303586"/>
                </a:lnTo>
                <a:lnTo>
                  <a:pt x="1190924" y="1293117"/>
                </a:lnTo>
                <a:lnTo>
                  <a:pt x="1263706" y="1278751"/>
                </a:lnTo>
                <a:lnTo>
                  <a:pt x="1334000" y="1260657"/>
                </a:lnTo>
                <a:lnTo>
                  <a:pt x="1401555" y="1239002"/>
                </a:lnTo>
                <a:lnTo>
                  <a:pt x="1466125" y="1213955"/>
                </a:lnTo>
                <a:lnTo>
                  <a:pt x="1527462" y="1185684"/>
                </a:lnTo>
                <a:lnTo>
                  <a:pt x="1585317" y="1154356"/>
                </a:lnTo>
                <a:lnTo>
                  <a:pt x="1639443" y="1120139"/>
                </a:lnTo>
                <a:lnTo>
                  <a:pt x="1689590" y="1083203"/>
                </a:lnTo>
                <a:lnTo>
                  <a:pt x="1735512" y="1043714"/>
                </a:lnTo>
                <a:lnTo>
                  <a:pt x="1776961" y="1001841"/>
                </a:lnTo>
                <a:lnTo>
                  <a:pt x="1813688" y="957751"/>
                </a:lnTo>
                <a:lnTo>
                  <a:pt x="1845444" y="911613"/>
                </a:lnTo>
                <a:lnTo>
                  <a:pt x="1871984" y="863595"/>
                </a:lnTo>
                <a:lnTo>
                  <a:pt x="1893057" y="813865"/>
                </a:lnTo>
                <a:lnTo>
                  <a:pt x="1908416" y="762591"/>
                </a:lnTo>
                <a:lnTo>
                  <a:pt x="1917814" y="709940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1891" y="2817876"/>
            <a:ext cx="1921510" cy="1312545"/>
          </a:xfrm>
          <a:custGeom>
            <a:avLst/>
            <a:gdLst/>
            <a:ahLst/>
            <a:cxnLst/>
            <a:rect l="l" t="t" r="r" b="b"/>
            <a:pathLst>
              <a:path w="1921510" h="1312545">
                <a:moveTo>
                  <a:pt x="960119" y="0"/>
                </a:moveTo>
                <a:lnTo>
                  <a:pt x="881362" y="2172"/>
                </a:lnTo>
                <a:lnTo>
                  <a:pt x="804361" y="8577"/>
                </a:lnTo>
                <a:lnTo>
                  <a:pt x="729362" y="19046"/>
                </a:lnTo>
                <a:lnTo>
                  <a:pt x="656612" y="33412"/>
                </a:lnTo>
                <a:lnTo>
                  <a:pt x="586358" y="51506"/>
                </a:lnTo>
                <a:lnTo>
                  <a:pt x="518848" y="73161"/>
                </a:lnTo>
                <a:lnTo>
                  <a:pt x="454328" y="98208"/>
                </a:lnTo>
                <a:lnTo>
                  <a:pt x="393045" y="126479"/>
                </a:lnTo>
                <a:lnTo>
                  <a:pt x="335246" y="157807"/>
                </a:lnTo>
                <a:lnTo>
                  <a:pt x="281178" y="192024"/>
                </a:lnTo>
                <a:lnTo>
                  <a:pt x="231087" y="228960"/>
                </a:lnTo>
                <a:lnTo>
                  <a:pt x="185220" y="268449"/>
                </a:lnTo>
                <a:lnTo>
                  <a:pt x="143825" y="310322"/>
                </a:lnTo>
                <a:lnTo>
                  <a:pt x="107149" y="354412"/>
                </a:lnTo>
                <a:lnTo>
                  <a:pt x="75437" y="400550"/>
                </a:lnTo>
                <a:lnTo>
                  <a:pt x="48938" y="448568"/>
                </a:lnTo>
                <a:lnTo>
                  <a:pt x="27898" y="498298"/>
                </a:lnTo>
                <a:lnTo>
                  <a:pt x="12563" y="549572"/>
                </a:lnTo>
                <a:lnTo>
                  <a:pt x="3182" y="602223"/>
                </a:lnTo>
                <a:lnTo>
                  <a:pt x="0" y="656082"/>
                </a:lnTo>
                <a:lnTo>
                  <a:pt x="3182" y="709940"/>
                </a:lnTo>
                <a:lnTo>
                  <a:pt x="12563" y="762591"/>
                </a:lnTo>
                <a:lnTo>
                  <a:pt x="27898" y="813865"/>
                </a:lnTo>
                <a:lnTo>
                  <a:pt x="48938" y="863595"/>
                </a:lnTo>
                <a:lnTo>
                  <a:pt x="75437" y="911613"/>
                </a:lnTo>
                <a:lnTo>
                  <a:pt x="107149" y="957751"/>
                </a:lnTo>
                <a:lnTo>
                  <a:pt x="143825" y="1001841"/>
                </a:lnTo>
                <a:lnTo>
                  <a:pt x="185220" y="1043714"/>
                </a:lnTo>
                <a:lnTo>
                  <a:pt x="231087" y="1083203"/>
                </a:lnTo>
                <a:lnTo>
                  <a:pt x="281178" y="1120139"/>
                </a:lnTo>
                <a:lnTo>
                  <a:pt x="335246" y="1154356"/>
                </a:lnTo>
                <a:lnTo>
                  <a:pt x="393045" y="1185684"/>
                </a:lnTo>
                <a:lnTo>
                  <a:pt x="454328" y="1213955"/>
                </a:lnTo>
                <a:lnTo>
                  <a:pt x="518848" y="1239002"/>
                </a:lnTo>
                <a:lnTo>
                  <a:pt x="586359" y="1260657"/>
                </a:lnTo>
                <a:lnTo>
                  <a:pt x="656612" y="1278751"/>
                </a:lnTo>
                <a:lnTo>
                  <a:pt x="729362" y="1293117"/>
                </a:lnTo>
                <a:lnTo>
                  <a:pt x="804361" y="1303586"/>
                </a:lnTo>
                <a:lnTo>
                  <a:pt x="881362" y="1309991"/>
                </a:lnTo>
                <a:lnTo>
                  <a:pt x="960119" y="1312164"/>
                </a:lnTo>
                <a:lnTo>
                  <a:pt x="1038882" y="1309991"/>
                </a:lnTo>
                <a:lnTo>
                  <a:pt x="1115900" y="1303586"/>
                </a:lnTo>
                <a:lnTo>
                  <a:pt x="1190924" y="1293117"/>
                </a:lnTo>
                <a:lnTo>
                  <a:pt x="1263706" y="1278751"/>
                </a:lnTo>
                <a:lnTo>
                  <a:pt x="1334000" y="1260657"/>
                </a:lnTo>
                <a:lnTo>
                  <a:pt x="1401555" y="1239002"/>
                </a:lnTo>
                <a:lnTo>
                  <a:pt x="1466125" y="1213955"/>
                </a:lnTo>
                <a:lnTo>
                  <a:pt x="1527462" y="1185684"/>
                </a:lnTo>
                <a:lnTo>
                  <a:pt x="1585317" y="1154356"/>
                </a:lnTo>
                <a:lnTo>
                  <a:pt x="1639443" y="1120139"/>
                </a:lnTo>
                <a:lnTo>
                  <a:pt x="1689590" y="1083203"/>
                </a:lnTo>
                <a:lnTo>
                  <a:pt x="1735512" y="1043714"/>
                </a:lnTo>
                <a:lnTo>
                  <a:pt x="1776961" y="1001841"/>
                </a:lnTo>
                <a:lnTo>
                  <a:pt x="1813688" y="957751"/>
                </a:lnTo>
                <a:lnTo>
                  <a:pt x="1845444" y="911613"/>
                </a:lnTo>
                <a:lnTo>
                  <a:pt x="1871984" y="863595"/>
                </a:lnTo>
                <a:lnTo>
                  <a:pt x="1893057" y="813865"/>
                </a:lnTo>
                <a:lnTo>
                  <a:pt x="1908416" y="762591"/>
                </a:lnTo>
                <a:lnTo>
                  <a:pt x="1917814" y="709940"/>
                </a:lnTo>
                <a:lnTo>
                  <a:pt x="1921002" y="656081"/>
                </a:lnTo>
                <a:lnTo>
                  <a:pt x="1917814" y="602223"/>
                </a:lnTo>
                <a:lnTo>
                  <a:pt x="1908416" y="549572"/>
                </a:lnTo>
                <a:lnTo>
                  <a:pt x="1893057" y="498298"/>
                </a:lnTo>
                <a:lnTo>
                  <a:pt x="1871984" y="448568"/>
                </a:lnTo>
                <a:lnTo>
                  <a:pt x="1845444" y="400550"/>
                </a:lnTo>
                <a:lnTo>
                  <a:pt x="1813688" y="354412"/>
                </a:lnTo>
                <a:lnTo>
                  <a:pt x="1776961" y="310322"/>
                </a:lnTo>
                <a:lnTo>
                  <a:pt x="1735512" y="268449"/>
                </a:lnTo>
                <a:lnTo>
                  <a:pt x="1689590" y="228960"/>
                </a:lnTo>
                <a:lnTo>
                  <a:pt x="1639442" y="192023"/>
                </a:lnTo>
                <a:lnTo>
                  <a:pt x="1585317" y="157807"/>
                </a:lnTo>
                <a:lnTo>
                  <a:pt x="1527462" y="126479"/>
                </a:lnTo>
                <a:lnTo>
                  <a:pt x="1466125" y="98208"/>
                </a:lnTo>
                <a:lnTo>
                  <a:pt x="1401555" y="73161"/>
                </a:lnTo>
                <a:lnTo>
                  <a:pt x="1334000" y="51506"/>
                </a:lnTo>
                <a:lnTo>
                  <a:pt x="1263706" y="33412"/>
                </a:lnTo>
                <a:lnTo>
                  <a:pt x="1190924" y="19046"/>
                </a:lnTo>
                <a:lnTo>
                  <a:pt x="1115900" y="8577"/>
                </a:lnTo>
                <a:lnTo>
                  <a:pt x="1038882" y="2172"/>
                </a:lnTo>
                <a:lnTo>
                  <a:pt x="96011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4153" y="304685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0187" y="2703576"/>
            <a:ext cx="2305050" cy="1571625"/>
          </a:xfrm>
          <a:custGeom>
            <a:avLst/>
            <a:gdLst/>
            <a:ahLst/>
            <a:cxnLst/>
            <a:rect l="l" t="t" r="r" b="b"/>
            <a:pathLst>
              <a:path w="2305050" h="1571625">
                <a:moveTo>
                  <a:pt x="2305050" y="785622"/>
                </a:moveTo>
                <a:lnTo>
                  <a:pt x="2301230" y="721127"/>
                </a:lnTo>
                <a:lnTo>
                  <a:pt x="2289969" y="658079"/>
                </a:lnTo>
                <a:lnTo>
                  <a:pt x="2271563" y="596680"/>
                </a:lnTo>
                <a:lnTo>
                  <a:pt x="2246308" y="537130"/>
                </a:lnTo>
                <a:lnTo>
                  <a:pt x="2214502" y="479631"/>
                </a:lnTo>
                <a:lnTo>
                  <a:pt x="2176441" y="424383"/>
                </a:lnTo>
                <a:lnTo>
                  <a:pt x="2132422" y="371588"/>
                </a:lnTo>
                <a:lnTo>
                  <a:pt x="2082741" y="321448"/>
                </a:lnTo>
                <a:lnTo>
                  <a:pt x="2027694" y="274162"/>
                </a:lnTo>
                <a:lnTo>
                  <a:pt x="1967579" y="229933"/>
                </a:lnTo>
                <a:lnTo>
                  <a:pt x="1902691" y="188961"/>
                </a:lnTo>
                <a:lnTo>
                  <a:pt x="1833329" y="151449"/>
                </a:lnTo>
                <a:lnTo>
                  <a:pt x="1759787" y="117596"/>
                </a:lnTo>
                <a:lnTo>
                  <a:pt x="1682364" y="87604"/>
                </a:lnTo>
                <a:lnTo>
                  <a:pt x="1601354" y="61674"/>
                </a:lnTo>
                <a:lnTo>
                  <a:pt x="1517056" y="40008"/>
                </a:lnTo>
                <a:lnTo>
                  <a:pt x="1429766" y="22806"/>
                </a:lnTo>
                <a:lnTo>
                  <a:pt x="1339779" y="10270"/>
                </a:lnTo>
                <a:lnTo>
                  <a:pt x="1247394" y="2601"/>
                </a:lnTo>
                <a:lnTo>
                  <a:pt x="1152906" y="0"/>
                </a:lnTo>
                <a:lnTo>
                  <a:pt x="1058309" y="2601"/>
                </a:lnTo>
                <a:lnTo>
                  <a:pt x="965825" y="10270"/>
                </a:lnTo>
                <a:lnTo>
                  <a:pt x="875751" y="22806"/>
                </a:lnTo>
                <a:lnTo>
                  <a:pt x="788383" y="40008"/>
                </a:lnTo>
                <a:lnTo>
                  <a:pt x="704016" y="61674"/>
                </a:lnTo>
                <a:lnTo>
                  <a:pt x="622947" y="87604"/>
                </a:lnTo>
                <a:lnTo>
                  <a:pt x="545471" y="117596"/>
                </a:lnTo>
                <a:lnTo>
                  <a:pt x="471885" y="151449"/>
                </a:lnTo>
                <a:lnTo>
                  <a:pt x="402484" y="188961"/>
                </a:lnTo>
                <a:lnTo>
                  <a:pt x="337565" y="229933"/>
                </a:lnTo>
                <a:lnTo>
                  <a:pt x="277424" y="274162"/>
                </a:lnTo>
                <a:lnTo>
                  <a:pt x="222357" y="321448"/>
                </a:lnTo>
                <a:lnTo>
                  <a:pt x="172660" y="371588"/>
                </a:lnTo>
                <a:lnTo>
                  <a:pt x="128628" y="424383"/>
                </a:lnTo>
                <a:lnTo>
                  <a:pt x="90558" y="479631"/>
                </a:lnTo>
                <a:lnTo>
                  <a:pt x="58747" y="537130"/>
                </a:lnTo>
                <a:lnTo>
                  <a:pt x="33489" y="596680"/>
                </a:lnTo>
                <a:lnTo>
                  <a:pt x="15081" y="658079"/>
                </a:lnTo>
                <a:lnTo>
                  <a:pt x="3819" y="721127"/>
                </a:lnTo>
                <a:lnTo>
                  <a:pt x="0" y="785622"/>
                </a:lnTo>
                <a:lnTo>
                  <a:pt x="3819" y="850013"/>
                </a:lnTo>
                <a:lnTo>
                  <a:pt x="15081" y="912978"/>
                </a:lnTo>
                <a:lnTo>
                  <a:pt x="33489" y="974315"/>
                </a:lnTo>
                <a:lnTo>
                  <a:pt x="58747" y="1033820"/>
                </a:lnTo>
                <a:lnTo>
                  <a:pt x="90558" y="1091291"/>
                </a:lnTo>
                <a:lnTo>
                  <a:pt x="128628" y="1146524"/>
                </a:lnTo>
                <a:lnTo>
                  <a:pt x="172660" y="1199317"/>
                </a:lnTo>
                <a:lnTo>
                  <a:pt x="204216" y="1231159"/>
                </a:lnTo>
                <a:lnTo>
                  <a:pt x="204215" y="785622"/>
                </a:lnTo>
                <a:lnTo>
                  <a:pt x="207358" y="732551"/>
                </a:lnTo>
                <a:lnTo>
                  <a:pt x="216624" y="680664"/>
                </a:lnTo>
                <a:lnTo>
                  <a:pt x="231769" y="630127"/>
                </a:lnTo>
                <a:lnTo>
                  <a:pt x="252551" y="581107"/>
                </a:lnTo>
                <a:lnTo>
                  <a:pt x="278725" y="533769"/>
                </a:lnTo>
                <a:lnTo>
                  <a:pt x="310048" y="488279"/>
                </a:lnTo>
                <a:lnTo>
                  <a:pt x="346277" y="444805"/>
                </a:lnTo>
                <a:lnTo>
                  <a:pt x="387169" y="403512"/>
                </a:lnTo>
                <a:lnTo>
                  <a:pt x="432479" y="364567"/>
                </a:lnTo>
                <a:lnTo>
                  <a:pt x="481964" y="328136"/>
                </a:lnTo>
                <a:lnTo>
                  <a:pt x="535382" y="294385"/>
                </a:lnTo>
                <a:lnTo>
                  <a:pt x="592488" y="263481"/>
                </a:lnTo>
                <a:lnTo>
                  <a:pt x="653039" y="235590"/>
                </a:lnTo>
                <a:lnTo>
                  <a:pt x="716792" y="210878"/>
                </a:lnTo>
                <a:lnTo>
                  <a:pt x="783502" y="189511"/>
                </a:lnTo>
                <a:lnTo>
                  <a:pt x="852927" y="171657"/>
                </a:lnTo>
                <a:lnTo>
                  <a:pt x="924824" y="157480"/>
                </a:lnTo>
                <a:lnTo>
                  <a:pt x="998948" y="147149"/>
                </a:lnTo>
                <a:lnTo>
                  <a:pt x="1075056" y="140827"/>
                </a:lnTo>
                <a:lnTo>
                  <a:pt x="1152906" y="138684"/>
                </a:lnTo>
                <a:lnTo>
                  <a:pt x="1230646" y="140827"/>
                </a:lnTo>
                <a:lnTo>
                  <a:pt x="1306657" y="147149"/>
                </a:lnTo>
                <a:lnTo>
                  <a:pt x="1380693" y="157480"/>
                </a:lnTo>
                <a:lnTo>
                  <a:pt x="1452512" y="171657"/>
                </a:lnTo>
                <a:lnTo>
                  <a:pt x="1521868" y="189511"/>
                </a:lnTo>
                <a:lnTo>
                  <a:pt x="1588519" y="210878"/>
                </a:lnTo>
                <a:lnTo>
                  <a:pt x="1652219" y="235590"/>
                </a:lnTo>
                <a:lnTo>
                  <a:pt x="1712726" y="263481"/>
                </a:lnTo>
                <a:lnTo>
                  <a:pt x="1769794" y="294385"/>
                </a:lnTo>
                <a:lnTo>
                  <a:pt x="1823180" y="328136"/>
                </a:lnTo>
                <a:lnTo>
                  <a:pt x="1872640" y="364567"/>
                </a:lnTo>
                <a:lnTo>
                  <a:pt x="1917929" y="403512"/>
                </a:lnTo>
                <a:lnTo>
                  <a:pt x="1958804" y="444805"/>
                </a:lnTo>
                <a:lnTo>
                  <a:pt x="1995021" y="488279"/>
                </a:lnTo>
                <a:lnTo>
                  <a:pt x="2026336" y="533769"/>
                </a:lnTo>
                <a:lnTo>
                  <a:pt x="2052504" y="581107"/>
                </a:lnTo>
                <a:lnTo>
                  <a:pt x="2073282" y="630127"/>
                </a:lnTo>
                <a:lnTo>
                  <a:pt x="2088426" y="680664"/>
                </a:lnTo>
                <a:lnTo>
                  <a:pt x="2097691" y="732551"/>
                </a:lnTo>
                <a:lnTo>
                  <a:pt x="2100834" y="785622"/>
                </a:lnTo>
                <a:lnTo>
                  <a:pt x="2100834" y="1231203"/>
                </a:lnTo>
                <a:lnTo>
                  <a:pt x="2132422" y="1199317"/>
                </a:lnTo>
                <a:lnTo>
                  <a:pt x="2176441" y="1146524"/>
                </a:lnTo>
                <a:lnTo>
                  <a:pt x="2214502" y="1091291"/>
                </a:lnTo>
                <a:lnTo>
                  <a:pt x="2246308" y="1033820"/>
                </a:lnTo>
                <a:lnTo>
                  <a:pt x="2271563" y="974315"/>
                </a:lnTo>
                <a:lnTo>
                  <a:pt x="2289969" y="912978"/>
                </a:lnTo>
                <a:lnTo>
                  <a:pt x="2301230" y="850013"/>
                </a:lnTo>
                <a:lnTo>
                  <a:pt x="2305050" y="785622"/>
                </a:lnTo>
                <a:close/>
              </a:path>
              <a:path w="2305050" h="1571625">
                <a:moveTo>
                  <a:pt x="2100834" y="1231203"/>
                </a:moveTo>
                <a:lnTo>
                  <a:pt x="2100834" y="785622"/>
                </a:lnTo>
                <a:lnTo>
                  <a:pt x="2097691" y="838583"/>
                </a:lnTo>
                <a:lnTo>
                  <a:pt x="2088426" y="890372"/>
                </a:lnTo>
                <a:lnTo>
                  <a:pt x="2073282" y="940821"/>
                </a:lnTo>
                <a:lnTo>
                  <a:pt x="2052504" y="989764"/>
                </a:lnTo>
                <a:lnTo>
                  <a:pt x="2026336" y="1037034"/>
                </a:lnTo>
                <a:lnTo>
                  <a:pt x="1995021" y="1082463"/>
                </a:lnTo>
                <a:lnTo>
                  <a:pt x="1958804" y="1125885"/>
                </a:lnTo>
                <a:lnTo>
                  <a:pt x="1917929" y="1167134"/>
                </a:lnTo>
                <a:lnTo>
                  <a:pt x="1872640" y="1206041"/>
                </a:lnTo>
                <a:lnTo>
                  <a:pt x="1823180" y="1242441"/>
                </a:lnTo>
                <a:lnTo>
                  <a:pt x="1769794" y="1276165"/>
                </a:lnTo>
                <a:lnTo>
                  <a:pt x="1712726" y="1307049"/>
                </a:lnTo>
                <a:lnTo>
                  <a:pt x="1652219" y="1334924"/>
                </a:lnTo>
                <a:lnTo>
                  <a:pt x="1588519" y="1359624"/>
                </a:lnTo>
                <a:lnTo>
                  <a:pt x="1521868" y="1380982"/>
                </a:lnTo>
                <a:lnTo>
                  <a:pt x="1452512" y="1398830"/>
                </a:lnTo>
                <a:lnTo>
                  <a:pt x="1380693" y="1413003"/>
                </a:lnTo>
                <a:lnTo>
                  <a:pt x="1306657" y="1423333"/>
                </a:lnTo>
                <a:lnTo>
                  <a:pt x="1230646" y="1429654"/>
                </a:lnTo>
                <a:lnTo>
                  <a:pt x="1152906" y="1431798"/>
                </a:lnTo>
                <a:lnTo>
                  <a:pt x="1075056" y="1429654"/>
                </a:lnTo>
                <a:lnTo>
                  <a:pt x="998948" y="1423333"/>
                </a:lnTo>
                <a:lnTo>
                  <a:pt x="924824" y="1413003"/>
                </a:lnTo>
                <a:lnTo>
                  <a:pt x="852927" y="1398830"/>
                </a:lnTo>
                <a:lnTo>
                  <a:pt x="783502" y="1380982"/>
                </a:lnTo>
                <a:lnTo>
                  <a:pt x="716792" y="1359624"/>
                </a:lnTo>
                <a:lnTo>
                  <a:pt x="653039" y="1334924"/>
                </a:lnTo>
                <a:lnTo>
                  <a:pt x="592488" y="1307049"/>
                </a:lnTo>
                <a:lnTo>
                  <a:pt x="535382" y="1276165"/>
                </a:lnTo>
                <a:lnTo>
                  <a:pt x="481965" y="1242441"/>
                </a:lnTo>
                <a:lnTo>
                  <a:pt x="432479" y="1206041"/>
                </a:lnTo>
                <a:lnTo>
                  <a:pt x="387169" y="1167134"/>
                </a:lnTo>
                <a:lnTo>
                  <a:pt x="346277" y="1125885"/>
                </a:lnTo>
                <a:lnTo>
                  <a:pt x="310048" y="1082463"/>
                </a:lnTo>
                <a:lnTo>
                  <a:pt x="278725" y="1037034"/>
                </a:lnTo>
                <a:lnTo>
                  <a:pt x="252551" y="989764"/>
                </a:lnTo>
                <a:lnTo>
                  <a:pt x="231769" y="940821"/>
                </a:lnTo>
                <a:lnTo>
                  <a:pt x="216624" y="890372"/>
                </a:lnTo>
                <a:lnTo>
                  <a:pt x="207358" y="838583"/>
                </a:lnTo>
                <a:lnTo>
                  <a:pt x="204215" y="785622"/>
                </a:lnTo>
                <a:lnTo>
                  <a:pt x="204216" y="1231159"/>
                </a:lnTo>
                <a:lnTo>
                  <a:pt x="277424" y="1296770"/>
                </a:lnTo>
                <a:lnTo>
                  <a:pt x="337566" y="1341024"/>
                </a:lnTo>
                <a:lnTo>
                  <a:pt x="402484" y="1382027"/>
                </a:lnTo>
                <a:lnTo>
                  <a:pt x="471885" y="1419575"/>
                </a:lnTo>
                <a:lnTo>
                  <a:pt x="545471" y="1453465"/>
                </a:lnTo>
                <a:lnTo>
                  <a:pt x="622947" y="1483495"/>
                </a:lnTo>
                <a:lnTo>
                  <a:pt x="704016" y="1509462"/>
                </a:lnTo>
                <a:lnTo>
                  <a:pt x="788383" y="1531162"/>
                </a:lnTo>
                <a:lnTo>
                  <a:pt x="875751" y="1548394"/>
                </a:lnTo>
                <a:lnTo>
                  <a:pt x="965825" y="1560953"/>
                </a:lnTo>
                <a:lnTo>
                  <a:pt x="1058309" y="1568637"/>
                </a:lnTo>
                <a:lnTo>
                  <a:pt x="1152906" y="1571244"/>
                </a:lnTo>
                <a:lnTo>
                  <a:pt x="1247394" y="1568637"/>
                </a:lnTo>
                <a:lnTo>
                  <a:pt x="1339779" y="1560953"/>
                </a:lnTo>
                <a:lnTo>
                  <a:pt x="1429766" y="1548394"/>
                </a:lnTo>
                <a:lnTo>
                  <a:pt x="1517056" y="1531162"/>
                </a:lnTo>
                <a:lnTo>
                  <a:pt x="1601354" y="1509462"/>
                </a:lnTo>
                <a:lnTo>
                  <a:pt x="1682364" y="1483495"/>
                </a:lnTo>
                <a:lnTo>
                  <a:pt x="1759787" y="1453465"/>
                </a:lnTo>
                <a:lnTo>
                  <a:pt x="1833329" y="1419575"/>
                </a:lnTo>
                <a:lnTo>
                  <a:pt x="1902691" y="1382027"/>
                </a:lnTo>
                <a:lnTo>
                  <a:pt x="1967579" y="1341024"/>
                </a:lnTo>
                <a:lnTo>
                  <a:pt x="2027694" y="1296770"/>
                </a:lnTo>
                <a:lnTo>
                  <a:pt x="2082741" y="1249466"/>
                </a:lnTo>
                <a:lnTo>
                  <a:pt x="2100834" y="123120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32211" y="283159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843"/>
                </a:move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lnTo>
                  <a:pt x="882016" y="2177"/>
                </a:lnTo>
                <a:lnTo>
                  <a:pt x="804916" y="8598"/>
                </a:lnTo>
                <a:lnTo>
                  <a:pt x="729829" y="19092"/>
                </a:lnTo>
                <a:lnTo>
                  <a:pt x="657002" y="33491"/>
                </a:lnTo>
                <a:lnTo>
                  <a:pt x="586680" y="51625"/>
                </a:lnTo>
                <a:lnTo>
                  <a:pt x="519110" y="73325"/>
                </a:lnTo>
                <a:lnTo>
                  <a:pt x="454538" y="98422"/>
                </a:lnTo>
                <a:lnTo>
                  <a:pt x="393210" y="126748"/>
                </a:lnTo>
                <a:lnTo>
                  <a:pt x="335373" y="158131"/>
                </a:lnTo>
                <a:lnTo>
                  <a:pt x="281273" y="192405"/>
                </a:lnTo>
                <a:lnTo>
                  <a:pt x="231156" y="229398"/>
                </a:lnTo>
                <a:lnTo>
                  <a:pt x="185269" y="268943"/>
                </a:lnTo>
                <a:lnTo>
                  <a:pt x="143858" y="310870"/>
                </a:lnTo>
                <a:lnTo>
                  <a:pt x="107169" y="355009"/>
                </a:lnTo>
                <a:lnTo>
                  <a:pt x="75449" y="401193"/>
                </a:lnTo>
                <a:lnTo>
                  <a:pt x="48944" y="449250"/>
                </a:lnTo>
                <a:lnTo>
                  <a:pt x="27900" y="499013"/>
                </a:lnTo>
                <a:lnTo>
                  <a:pt x="12564" y="550313"/>
                </a:lnTo>
                <a:lnTo>
                  <a:pt x="3182" y="602979"/>
                </a:lnTo>
                <a:lnTo>
                  <a:pt x="0" y="656844"/>
                </a:lnTo>
                <a:lnTo>
                  <a:pt x="3182" y="710702"/>
                </a:lnTo>
                <a:lnTo>
                  <a:pt x="12564" y="763353"/>
                </a:lnTo>
                <a:lnTo>
                  <a:pt x="27900" y="814627"/>
                </a:lnTo>
                <a:lnTo>
                  <a:pt x="48944" y="864357"/>
                </a:lnTo>
                <a:lnTo>
                  <a:pt x="75449" y="912375"/>
                </a:lnTo>
                <a:lnTo>
                  <a:pt x="107169" y="958513"/>
                </a:lnTo>
                <a:lnTo>
                  <a:pt x="143858" y="1002603"/>
                </a:lnTo>
                <a:lnTo>
                  <a:pt x="185269" y="1044476"/>
                </a:lnTo>
                <a:lnTo>
                  <a:pt x="231156" y="1083965"/>
                </a:lnTo>
                <a:lnTo>
                  <a:pt x="281273" y="1120902"/>
                </a:lnTo>
                <a:lnTo>
                  <a:pt x="335373" y="1155118"/>
                </a:lnTo>
                <a:lnTo>
                  <a:pt x="393210" y="1186446"/>
                </a:lnTo>
                <a:lnTo>
                  <a:pt x="454538" y="1214717"/>
                </a:lnTo>
                <a:lnTo>
                  <a:pt x="519110" y="1239764"/>
                </a:lnTo>
                <a:lnTo>
                  <a:pt x="586680" y="1261419"/>
                </a:lnTo>
                <a:lnTo>
                  <a:pt x="657002" y="1279513"/>
                </a:lnTo>
                <a:lnTo>
                  <a:pt x="729829" y="1293879"/>
                </a:lnTo>
                <a:lnTo>
                  <a:pt x="804916" y="1304348"/>
                </a:lnTo>
                <a:lnTo>
                  <a:pt x="882016" y="1310753"/>
                </a:lnTo>
                <a:lnTo>
                  <a:pt x="960882" y="1312926"/>
                </a:lnTo>
                <a:lnTo>
                  <a:pt x="1039639" y="1310753"/>
                </a:lnTo>
                <a:lnTo>
                  <a:pt x="1116640" y="1304348"/>
                </a:lnTo>
                <a:lnTo>
                  <a:pt x="1191639" y="1293879"/>
                </a:lnTo>
                <a:lnTo>
                  <a:pt x="1264389" y="1279513"/>
                </a:lnTo>
                <a:lnTo>
                  <a:pt x="1334643" y="1261419"/>
                </a:lnTo>
                <a:lnTo>
                  <a:pt x="1402153" y="1239764"/>
                </a:lnTo>
                <a:lnTo>
                  <a:pt x="1466673" y="1214717"/>
                </a:lnTo>
                <a:lnTo>
                  <a:pt x="1527956" y="1186446"/>
                </a:lnTo>
                <a:lnTo>
                  <a:pt x="1585755" y="1155118"/>
                </a:lnTo>
                <a:lnTo>
                  <a:pt x="1639824" y="1120902"/>
                </a:lnTo>
                <a:lnTo>
                  <a:pt x="1689914" y="1083965"/>
                </a:lnTo>
                <a:lnTo>
                  <a:pt x="1735781" y="1044476"/>
                </a:lnTo>
                <a:lnTo>
                  <a:pt x="1777176" y="1002603"/>
                </a:lnTo>
                <a:lnTo>
                  <a:pt x="1813852" y="958513"/>
                </a:lnTo>
                <a:lnTo>
                  <a:pt x="1845564" y="912375"/>
                </a:lnTo>
                <a:lnTo>
                  <a:pt x="1872063" y="864357"/>
                </a:lnTo>
                <a:lnTo>
                  <a:pt x="1893103" y="814627"/>
                </a:lnTo>
                <a:lnTo>
                  <a:pt x="1908438" y="763353"/>
                </a:lnTo>
                <a:lnTo>
                  <a:pt x="1917819" y="710702"/>
                </a:lnTo>
                <a:lnTo>
                  <a:pt x="1921002" y="6568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2211" y="283159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882" y="0"/>
                </a:moveTo>
                <a:lnTo>
                  <a:pt x="882016" y="2177"/>
                </a:lnTo>
                <a:lnTo>
                  <a:pt x="804916" y="8598"/>
                </a:lnTo>
                <a:lnTo>
                  <a:pt x="729829" y="19092"/>
                </a:lnTo>
                <a:lnTo>
                  <a:pt x="657002" y="33491"/>
                </a:lnTo>
                <a:lnTo>
                  <a:pt x="586680" y="51625"/>
                </a:lnTo>
                <a:lnTo>
                  <a:pt x="519110" y="73325"/>
                </a:lnTo>
                <a:lnTo>
                  <a:pt x="454538" y="98422"/>
                </a:lnTo>
                <a:lnTo>
                  <a:pt x="393210" y="126748"/>
                </a:lnTo>
                <a:lnTo>
                  <a:pt x="335373" y="158131"/>
                </a:lnTo>
                <a:lnTo>
                  <a:pt x="281273" y="192405"/>
                </a:lnTo>
                <a:lnTo>
                  <a:pt x="231156" y="229398"/>
                </a:lnTo>
                <a:lnTo>
                  <a:pt x="185269" y="268943"/>
                </a:lnTo>
                <a:lnTo>
                  <a:pt x="143858" y="310870"/>
                </a:lnTo>
                <a:lnTo>
                  <a:pt x="107169" y="355009"/>
                </a:lnTo>
                <a:lnTo>
                  <a:pt x="75449" y="401193"/>
                </a:lnTo>
                <a:lnTo>
                  <a:pt x="48944" y="449250"/>
                </a:lnTo>
                <a:lnTo>
                  <a:pt x="27900" y="499013"/>
                </a:lnTo>
                <a:lnTo>
                  <a:pt x="12564" y="550313"/>
                </a:lnTo>
                <a:lnTo>
                  <a:pt x="3182" y="602979"/>
                </a:lnTo>
                <a:lnTo>
                  <a:pt x="0" y="656844"/>
                </a:lnTo>
                <a:lnTo>
                  <a:pt x="3182" y="710702"/>
                </a:lnTo>
                <a:lnTo>
                  <a:pt x="12564" y="763353"/>
                </a:lnTo>
                <a:lnTo>
                  <a:pt x="27900" y="814627"/>
                </a:lnTo>
                <a:lnTo>
                  <a:pt x="48944" y="864357"/>
                </a:lnTo>
                <a:lnTo>
                  <a:pt x="75449" y="912375"/>
                </a:lnTo>
                <a:lnTo>
                  <a:pt x="107169" y="958513"/>
                </a:lnTo>
                <a:lnTo>
                  <a:pt x="143858" y="1002603"/>
                </a:lnTo>
                <a:lnTo>
                  <a:pt x="185269" y="1044476"/>
                </a:lnTo>
                <a:lnTo>
                  <a:pt x="231156" y="1083965"/>
                </a:lnTo>
                <a:lnTo>
                  <a:pt x="281273" y="1120902"/>
                </a:lnTo>
                <a:lnTo>
                  <a:pt x="335373" y="1155118"/>
                </a:lnTo>
                <a:lnTo>
                  <a:pt x="393210" y="1186446"/>
                </a:lnTo>
                <a:lnTo>
                  <a:pt x="454538" y="1214717"/>
                </a:lnTo>
                <a:lnTo>
                  <a:pt x="519110" y="1239764"/>
                </a:lnTo>
                <a:lnTo>
                  <a:pt x="586680" y="1261419"/>
                </a:lnTo>
                <a:lnTo>
                  <a:pt x="657002" y="1279513"/>
                </a:lnTo>
                <a:lnTo>
                  <a:pt x="729829" y="1293879"/>
                </a:lnTo>
                <a:lnTo>
                  <a:pt x="804916" y="1304348"/>
                </a:lnTo>
                <a:lnTo>
                  <a:pt x="882016" y="1310753"/>
                </a:lnTo>
                <a:lnTo>
                  <a:pt x="960882" y="1312926"/>
                </a:lnTo>
                <a:lnTo>
                  <a:pt x="1039639" y="1310753"/>
                </a:lnTo>
                <a:lnTo>
                  <a:pt x="1116640" y="1304348"/>
                </a:lnTo>
                <a:lnTo>
                  <a:pt x="1191639" y="1293879"/>
                </a:lnTo>
                <a:lnTo>
                  <a:pt x="1264389" y="1279513"/>
                </a:lnTo>
                <a:lnTo>
                  <a:pt x="1334643" y="1261419"/>
                </a:lnTo>
                <a:lnTo>
                  <a:pt x="1402153" y="1239764"/>
                </a:lnTo>
                <a:lnTo>
                  <a:pt x="1466673" y="1214717"/>
                </a:lnTo>
                <a:lnTo>
                  <a:pt x="1527956" y="1186446"/>
                </a:lnTo>
                <a:lnTo>
                  <a:pt x="1585755" y="1155118"/>
                </a:lnTo>
                <a:lnTo>
                  <a:pt x="1639824" y="1120902"/>
                </a:lnTo>
                <a:lnTo>
                  <a:pt x="1689914" y="1083965"/>
                </a:lnTo>
                <a:lnTo>
                  <a:pt x="1735781" y="1044476"/>
                </a:lnTo>
                <a:lnTo>
                  <a:pt x="1777176" y="1002603"/>
                </a:lnTo>
                <a:lnTo>
                  <a:pt x="1813852" y="958513"/>
                </a:lnTo>
                <a:lnTo>
                  <a:pt x="1845564" y="912375"/>
                </a:lnTo>
                <a:lnTo>
                  <a:pt x="1872063" y="864357"/>
                </a:lnTo>
                <a:lnTo>
                  <a:pt x="1893103" y="814627"/>
                </a:lnTo>
                <a:lnTo>
                  <a:pt x="1908438" y="763353"/>
                </a:lnTo>
                <a:lnTo>
                  <a:pt x="1917819" y="710702"/>
                </a:lnTo>
                <a:lnTo>
                  <a:pt x="1921002" y="656843"/>
                </a:ln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44473" y="3061333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1135" y="3649217"/>
            <a:ext cx="1972310" cy="1069975"/>
          </a:xfrm>
          <a:custGeom>
            <a:avLst/>
            <a:gdLst/>
            <a:ahLst/>
            <a:cxnLst/>
            <a:rect l="l" t="t" r="r" b="b"/>
            <a:pathLst>
              <a:path w="1972309" h="1069975">
                <a:moveTo>
                  <a:pt x="1972056" y="534924"/>
                </a:moveTo>
                <a:lnTo>
                  <a:pt x="1968789" y="491124"/>
                </a:lnTo>
                <a:lnTo>
                  <a:pt x="1959157" y="448286"/>
                </a:lnTo>
                <a:lnTo>
                  <a:pt x="1943414" y="406549"/>
                </a:lnTo>
                <a:lnTo>
                  <a:pt x="1921812" y="366052"/>
                </a:lnTo>
                <a:lnTo>
                  <a:pt x="1894605" y="326933"/>
                </a:lnTo>
                <a:lnTo>
                  <a:pt x="1862046" y="289332"/>
                </a:lnTo>
                <a:lnTo>
                  <a:pt x="1824388" y="253386"/>
                </a:lnTo>
                <a:lnTo>
                  <a:pt x="1781885" y="219236"/>
                </a:lnTo>
                <a:lnTo>
                  <a:pt x="1734788" y="187020"/>
                </a:lnTo>
                <a:lnTo>
                  <a:pt x="1683353" y="156876"/>
                </a:lnTo>
                <a:lnTo>
                  <a:pt x="1627831" y="128944"/>
                </a:lnTo>
                <a:lnTo>
                  <a:pt x="1568476" y="103363"/>
                </a:lnTo>
                <a:lnTo>
                  <a:pt x="1505541" y="80272"/>
                </a:lnTo>
                <a:lnTo>
                  <a:pt x="1439280" y="59808"/>
                </a:lnTo>
                <a:lnTo>
                  <a:pt x="1369945" y="42112"/>
                </a:lnTo>
                <a:lnTo>
                  <a:pt x="1297789" y="27322"/>
                </a:lnTo>
                <a:lnTo>
                  <a:pt x="1223067" y="15577"/>
                </a:lnTo>
                <a:lnTo>
                  <a:pt x="1146030" y="7015"/>
                </a:lnTo>
                <a:lnTo>
                  <a:pt x="1066933" y="1777"/>
                </a:lnTo>
                <a:lnTo>
                  <a:pt x="986028" y="0"/>
                </a:lnTo>
                <a:lnTo>
                  <a:pt x="905122" y="1777"/>
                </a:lnTo>
                <a:lnTo>
                  <a:pt x="826025" y="7015"/>
                </a:lnTo>
                <a:lnTo>
                  <a:pt x="748988" y="15577"/>
                </a:lnTo>
                <a:lnTo>
                  <a:pt x="674266" y="27322"/>
                </a:lnTo>
                <a:lnTo>
                  <a:pt x="602110" y="42112"/>
                </a:lnTo>
                <a:lnTo>
                  <a:pt x="532775" y="59808"/>
                </a:lnTo>
                <a:lnTo>
                  <a:pt x="466514" y="80272"/>
                </a:lnTo>
                <a:lnTo>
                  <a:pt x="403579" y="103363"/>
                </a:lnTo>
                <a:lnTo>
                  <a:pt x="344224" y="128944"/>
                </a:lnTo>
                <a:lnTo>
                  <a:pt x="288702" y="156876"/>
                </a:lnTo>
                <a:lnTo>
                  <a:pt x="237267" y="187020"/>
                </a:lnTo>
                <a:lnTo>
                  <a:pt x="190170" y="219236"/>
                </a:lnTo>
                <a:lnTo>
                  <a:pt x="147667" y="253386"/>
                </a:lnTo>
                <a:lnTo>
                  <a:pt x="110009" y="289332"/>
                </a:lnTo>
                <a:lnTo>
                  <a:pt x="77450" y="326933"/>
                </a:lnTo>
                <a:lnTo>
                  <a:pt x="50243" y="366052"/>
                </a:lnTo>
                <a:lnTo>
                  <a:pt x="28641" y="406549"/>
                </a:lnTo>
                <a:lnTo>
                  <a:pt x="12898" y="448286"/>
                </a:lnTo>
                <a:lnTo>
                  <a:pt x="3266" y="491124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5260" y="838963"/>
                </a:lnTo>
                <a:lnTo>
                  <a:pt x="175260" y="534924"/>
                </a:lnTo>
                <a:lnTo>
                  <a:pt x="177945" y="498829"/>
                </a:lnTo>
                <a:lnTo>
                  <a:pt x="198806" y="429183"/>
                </a:lnTo>
                <a:lnTo>
                  <a:pt x="238934" y="363676"/>
                </a:lnTo>
                <a:lnTo>
                  <a:pt x="265703" y="332757"/>
                </a:lnTo>
                <a:lnTo>
                  <a:pt x="296664" y="303210"/>
                </a:lnTo>
                <a:lnTo>
                  <a:pt x="331610" y="275149"/>
                </a:lnTo>
                <a:lnTo>
                  <a:pt x="370332" y="248685"/>
                </a:lnTo>
                <a:lnTo>
                  <a:pt x="412623" y="223932"/>
                </a:lnTo>
                <a:lnTo>
                  <a:pt x="458274" y="201002"/>
                </a:lnTo>
                <a:lnTo>
                  <a:pt x="507077" y="180008"/>
                </a:lnTo>
                <a:lnTo>
                  <a:pt x="558825" y="161062"/>
                </a:lnTo>
                <a:lnTo>
                  <a:pt x="613309" y="144277"/>
                </a:lnTo>
                <a:lnTo>
                  <a:pt x="670321" y="129766"/>
                </a:lnTo>
                <a:lnTo>
                  <a:pt x="729654" y="117640"/>
                </a:lnTo>
                <a:lnTo>
                  <a:pt x="791099" y="108013"/>
                </a:lnTo>
                <a:lnTo>
                  <a:pt x="854448" y="100997"/>
                </a:lnTo>
                <a:lnTo>
                  <a:pt x="919494" y="96705"/>
                </a:lnTo>
                <a:lnTo>
                  <a:pt x="986028" y="95250"/>
                </a:lnTo>
                <a:lnTo>
                  <a:pt x="1052567" y="96705"/>
                </a:lnTo>
                <a:lnTo>
                  <a:pt x="1117628" y="100997"/>
                </a:lnTo>
                <a:lnTo>
                  <a:pt x="1181002" y="108013"/>
                </a:lnTo>
                <a:lnTo>
                  <a:pt x="1242480" y="117640"/>
                </a:lnTo>
                <a:lnTo>
                  <a:pt x="1301853" y="129766"/>
                </a:lnTo>
                <a:lnTo>
                  <a:pt x="1358911" y="144277"/>
                </a:lnTo>
                <a:lnTo>
                  <a:pt x="1413445" y="161062"/>
                </a:lnTo>
                <a:lnTo>
                  <a:pt x="1465246" y="180008"/>
                </a:lnTo>
                <a:lnTo>
                  <a:pt x="1514106" y="201002"/>
                </a:lnTo>
                <a:lnTo>
                  <a:pt x="1559814" y="223932"/>
                </a:lnTo>
                <a:lnTo>
                  <a:pt x="1602161" y="248685"/>
                </a:lnTo>
                <a:lnTo>
                  <a:pt x="1640939" y="275149"/>
                </a:lnTo>
                <a:lnTo>
                  <a:pt x="1675938" y="303210"/>
                </a:lnTo>
                <a:lnTo>
                  <a:pt x="1706950" y="332757"/>
                </a:lnTo>
                <a:lnTo>
                  <a:pt x="1733764" y="363676"/>
                </a:lnTo>
                <a:lnTo>
                  <a:pt x="1756172" y="395855"/>
                </a:lnTo>
                <a:lnTo>
                  <a:pt x="1786932" y="463545"/>
                </a:lnTo>
                <a:lnTo>
                  <a:pt x="1797558" y="534924"/>
                </a:lnTo>
                <a:lnTo>
                  <a:pt x="1797558" y="838351"/>
                </a:lnTo>
                <a:lnTo>
                  <a:pt x="1824388" y="816799"/>
                </a:lnTo>
                <a:lnTo>
                  <a:pt x="1862046" y="780851"/>
                </a:lnTo>
                <a:lnTo>
                  <a:pt x="1894605" y="743235"/>
                </a:lnTo>
                <a:lnTo>
                  <a:pt x="1921812" y="704088"/>
                </a:lnTo>
                <a:lnTo>
                  <a:pt x="1943414" y="663545"/>
                </a:lnTo>
                <a:lnTo>
                  <a:pt x="1959157" y="621746"/>
                </a:lnTo>
                <a:lnTo>
                  <a:pt x="1968789" y="578826"/>
                </a:lnTo>
                <a:lnTo>
                  <a:pt x="1972056" y="534924"/>
                </a:lnTo>
                <a:close/>
              </a:path>
              <a:path w="1972309" h="1069975">
                <a:moveTo>
                  <a:pt x="1797558" y="838351"/>
                </a:moveTo>
                <a:lnTo>
                  <a:pt x="1797558" y="534924"/>
                </a:lnTo>
                <a:lnTo>
                  <a:pt x="1794866" y="571023"/>
                </a:lnTo>
                <a:lnTo>
                  <a:pt x="1786932" y="606324"/>
                </a:lnTo>
                <a:lnTo>
                  <a:pt x="1756172" y="674071"/>
                </a:lnTo>
                <a:lnTo>
                  <a:pt x="1733764" y="706290"/>
                </a:lnTo>
                <a:lnTo>
                  <a:pt x="1706950" y="737255"/>
                </a:lnTo>
                <a:lnTo>
                  <a:pt x="1675938" y="766852"/>
                </a:lnTo>
                <a:lnTo>
                  <a:pt x="1640939" y="794967"/>
                </a:lnTo>
                <a:lnTo>
                  <a:pt x="1602161" y="821486"/>
                </a:lnTo>
                <a:lnTo>
                  <a:pt x="1559814" y="846296"/>
                </a:lnTo>
                <a:lnTo>
                  <a:pt x="1514106" y="869283"/>
                </a:lnTo>
                <a:lnTo>
                  <a:pt x="1465246" y="890332"/>
                </a:lnTo>
                <a:lnTo>
                  <a:pt x="1413445" y="909332"/>
                </a:lnTo>
                <a:lnTo>
                  <a:pt x="1358911" y="926167"/>
                </a:lnTo>
                <a:lnTo>
                  <a:pt x="1301853" y="940724"/>
                </a:lnTo>
                <a:lnTo>
                  <a:pt x="1242480" y="952890"/>
                </a:lnTo>
                <a:lnTo>
                  <a:pt x="1181002" y="962550"/>
                </a:lnTo>
                <a:lnTo>
                  <a:pt x="1117628" y="969590"/>
                </a:lnTo>
                <a:lnTo>
                  <a:pt x="1052567" y="973898"/>
                </a:lnTo>
                <a:lnTo>
                  <a:pt x="986028" y="975360"/>
                </a:lnTo>
                <a:lnTo>
                  <a:pt x="919494" y="973898"/>
                </a:lnTo>
                <a:lnTo>
                  <a:pt x="854448" y="969590"/>
                </a:lnTo>
                <a:lnTo>
                  <a:pt x="791099" y="962550"/>
                </a:lnTo>
                <a:lnTo>
                  <a:pt x="729654" y="952890"/>
                </a:lnTo>
                <a:lnTo>
                  <a:pt x="670321" y="940724"/>
                </a:lnTo>
                <a:lnTo>
                  <a:pt x="613309" y="926167"/>
                </a:lnTo>
                <a:lnTo>
                  <a:pt x="558825" y="909332"/>
                </a:lnTo>
                <a:lnTo>
                  <a:pt x="507077" y="890332"/>
                </a:lnTo>
                <a:lnTo>
                  <a:pt x="458274" y="869283"/>
                </a:lnTo>
                <a:lnTo>
                  <a:pt x="412623" y="846296"/>
                </a:lnTo>
                <a:lnTo>
                  <a:pt x="370332" y="821486"/>
                </a:lnTo>
                <a:lnTo>
                  <a:pt x="331610" y="794967"/>
                </a:lnTo>
                <a:lnTo>
                  <a:pt x="296664" y="766852"/>
                </a:lnTo>
                <a:lnTo>
                  <a:pt x="265703" y="737255"/>
                </a:lnTo>
                <a:lnTo>
                  <a:pt x="238934" y="706290"/>
                </a:lnTo>
                <a:lnTo>
                  <a:pt x="216566" y="674071"/>
                </a:lnTo>
                <a:lnTo>
                  <a:pt x="185863" y="606324"/>
                </a:lnTo>
                <a:lnTo>
                  <a:pt x="175260" y="534924"/>
                </a:lnTo>
                <a:lnTo>
                  <a:pt x="175260" y="838963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933" y="1068076"/>
                </a:lnTo>
                <a:lnTo>
                  <a:pt x="1146030" y="1062852"/>
                </a:lnTo>
                <a:lnTo>
                  <a:pt x="1223067" y="1054314"/>
                </a:lnTo>
                <a:lnTo>
                  <a:pt x="1297789" y="1042598"/>
                </a:lnTo>
                <a:lnTo>
                  <a:pt x="1369945" y="1027842"/>
                </a:lnTo>
                <a:lnTo>
                  <a:pt x="1439280" y="1010183"/>
                </a:lnTo>
                <a:lnTo>
                  <a:pt x="1505541" y="989757"/>
                </a:lnTo>
                <a:lnTo>
                  <a:pt x="1568476" y="966703"/>
                </a:lnTo>
                <a:lnTo>
                  <a:pt x="1627831" y="941157"/>
                </a:lnTo>
                <a:lnTo>
                  <a:pt x="1683353" y="913257"/>
                </a:lnTo>
                <a:lnTo>
                  <a:pt x="1734788" y="883138"/>
                </a:lnTo>
                <a:lnTo>
                  <a:pt x="1781885" y="850940"/>
                </a:lnTo>
                <a:lnTo>
                  <a:pt x="1797558" y="83835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54953" y="3738371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5769"/>
                </a:moveTo>
                <a:lnTo>
                  <a:pt x="1633636" y="373479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54953" y="3738371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lnTo>
                  <a:pt x="1641670" y="409218"/>
                </a:lnTo>
                <a:lnTo>
                  <a:pt x="1620504" y="338667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28949" y="3892575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基于封锁的 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8567" y="4837176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5" y="448101"/>
                </a:lnTo>
                <a:lnTo>
                  <a:pt x="1942652" y="406302"/>
                </a:lnTo>
                <a:lnTo>
                  <a:pt x="1921050" y="365759"/>
                </a:lnTo>
                <a:lnTo>
                  <a:pt x="1893843" y="326612"/>
                </a:lnTo>
                <a:lnTo>
                  <a:pt x="1861284" y="288996"/>
                </a:lnTo>
                <a:lnTo>
                  <a:pt x="1823626" y="253048"/>
                </a:lnTo>
                <a:lnTo>
                  <a:pt x="1781123" y="218907"/>
                </a:lnTo>
                <a:lnTo>
                  <a:pt x="1734026" y="186709"/>
                </a:lnTo>
                <a:lnTo>
                  <a:pt x="1682591" y="156590"/>
                </a:lnTo>
                <a:lnTo>
                  <a:pt x="1627069" y="128690"/>
                </a:lnTo>
                <a:lnTo>
                  <a:pt x="1567714" y="103144"/>
                </a:lnTo>
                <a:lnTo>
                  <a:pt x="1504779" y="80090"/>
                </a:lnTo>
                <a:lnTo>
                  <a:pt x="1438518" y="59664"/>
                </a:lnTo>
                <a:lnTo>
                  <a:pt x="1369183" y="42005"/>
                </a:lnTo>
                <a:lnTo>
                  <a:pt x="1297027" y="27249"/>
                </a:lnTo>
                <a:lnTo>
                  <a:pt x="1222305" y="15533"/>
                </a:lnTo>
                <a:lnTo>
                  <a:pt x="1145268" y="6995"/>
                </a:lnTo>
                <a:lnTo>
                  <a:pt x="1066171" y="1771"/>
                </a:lnTo>
                <a:lnTo>
                  <a:pt x="985266" y="0"/>
                </a:lnTo>
                <a:lnTo>
                  <a:pt x="904469" y="1771"/>
                </a:lnTo>
                <a:lnTo>
                  <a:pt x="825470" y="6995"/>
                </a:lnTo>
                <a:lnTo>
                  <a:pt x="748520" y="15533"/>
                </a:lnTo>
                <a:lnTo>
                  <a:pt x="673876" y="27249"/>
                </a:lnTo>
                <a:lnTo>
                  <a:pt x="601789" y="42005"/>
                </a:lnTo>
                <a:lnTo>
                  <a:pt x="532514" y="59664"/>
                </a:lnTo>
                <a:lnTo>
                  <a:pt x="466305" y="80090"/>
                </a:lnTo>
                <a:lnTo>
                  <a:pt x="403414" y="103144"/>
                </a:lnTo>
                <a:lnTo>
                  <a:pt x="344097" y="128690"/>
                </a:lnTo>
                <a:lnTo>
                  <a:pt x="288607" y="156591"/>
                </a:lnTo>
                <a:lnTo>
                  <a:pt x="237197" y="186709"/>
                </a:lnTo>
                <a:lnTo>
                  <a:pt x="190122" y="218907"/>
                </a:lnTo>
                <a:lnTo>
                  <a:pt x="147634" y="253048"/>
                </a:lnTo>
                <a:lnTo>
                  <a:pt x="109988" y="288996"/>
                </a:lnTo>
                <a:lnTo>
                  <a:pt x="77438" y="326612"/>
                </a:lnTo>
                <a:lnTo>
                  <a:pt x="50237" y="365760"/>
                </a:lnTo>
                <a:lnTo>
                  <a:pt x="28639" y="406302"/>
                </a:lnTo>
                <a:lnTo>
                  <a:pt x="12897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723"/>
                </a:lnTo>
                <a:lnTo>
                  <a:pt x="12897" y="621561"/>
                </a:lnTo>
                <a:lnTo>
                  <a:pt x="28639" y="663298"/>
                </a:lnTo>
                <a:lnTo>
                  <a:pt x="50237" y="703795"/>
                </a:lnTo>
                <a:lnTo>
                  <a:pt x="77438" y="742914"/>
                </a:lnTo>
                <a:lnTo>
                  <a:pt x="109988" y="780515"/>
                </a:lnTo>
                <a:lnTo>
                  <a:pt x="147634" y="816461"/>
                </a:lnTo>
                <a:lnTo>
                  <a:pt x="174498" y="838053"/>
                </a:lnTo>
                <a:lnTo>
                  <a:pt x="174498" y="534924"/>
                </a:lnTo>
                <a:lnTo>
                  <a:pt x="177189" y="498824"/>
                </a:lnTo>
                <a:lnTo>
                  <a:pt x="198088" y="429136"/>
                </a:lnTo>
                <a:lnTo>
                  <a:pt x="238279" y="363557"/>
                </a:lnTo>
                <a:lnTo>
                  <a:pt x="265085" y="332592"/>
                </a:lnTo>
                <a:lnTo>
                  <a:pt x="296084" y="302995"/>
                </a:lnTo>
                <a:lnTo>
                  <a:pt x="331067" y="274880"/>
                </a:lnTo>
                <a:lnTo>
                  <a:pt x="369824" y="248361"/>
                </a:lnTo>
                <a:lnTo>
                  <a:pt x="412146" y="223551"/>
                </a:lnTo>
                <a:lnTo>
                  <a:pt x="457823" y="200564"/>
                </a:lnTo>
                <a:lnTo>
                  <a:pt x="506644" y="179515"/>
                </a:lnTo>
                <a:lnTo>
                  <a:pt x="558401" y="160515"/>
                </a:lnTo>
                <a:lnTo>
                  <a:pt x="612883" y="143680"/>
                </a:lnTo>
                <a:lnTo>
                  <a:pt x="669881" y="129123"/>
                </a:lnTo>
                <a:lnTo>
                  <a:pt x="729185" y="116957"/>
                </a:lnTo>
                <a:lnTo>
                  <a:pt x="790585" y="107297"/>
                </a:lnTo>
                <a:lnTo>
                  <a:pt x="853872" y="100257"/>
                </a:lnTo>
                <a:lnTo>
                  <a:pt x="918835" y="95949"/>
                </a:lnTo>
                <a:lnTo>
                  <a:pt x="985266" y="94487"/>
                </a:lnTo>
                <a:lnTo>
                  <a:pt x="1051805" y="95949"/>
                </a:lnTo>
                <a:lnTo>
                  <a:pt x="1116866" y="100257"/>
                </a:lnTo>
                <a:lnTo>
                  <a:pt x="1180240" y="107297"/>
                </a:lnTo>
                <a:lnTo>
                  <a:pt x="1241718" y="116957"/>
                </a:lnTo>
                <a:lnTo>
                  <a:pt x="1301091" y="129123"/>
                </a:lnTo>
                <a:lnTo>
                  <a:pt x="1358149" y="143680"/>
                </a:lnTo>
                <a:lnTo>
                  <a:pt x="1412683" y="160515"/>
                </a:lnTo>
                <a:lnTo>
                  <a:pt x="1464484" y="179515"/>
                </a:lnTo>
                <a:lnTo>
                  <a:pt x="1513344" y="200564"/>
                </a:lnTo>
                <a:lnTo>
                  <a:pt x="1559052" y="223551"/>
                </a:lnTo>
                <a:lnTo>
                  <a:pt x="1601399" y="248361"/>
                </a:lnTo>
                <a:lnTo>
                  <a:pt x="1640177" y="274880"/>
                </a:lnTo>
                <a:lnTo>
                  <a:pt x="1675176" y="302995"/>
                </a:lnTo>
                <a:lnTo>
                  <a:pt x="1706188" y="332592"/>
                </a:lnTo>
                <a:lnTo>
                  <a:pt x="1733002" y="363557"/>
                </a:lnTo>
                <a:lnTo>
                  <a:pt x="1755410" y="395776"/>
                </a:lnTo>
                <a:lnTo>
                  <a:pt x="1786170" y="463523"/>
                </a:lnTo>
                <a:lnTo>
                  <a:pt x="1796795" y="534924"/>
                </a:lnTo>
                <a:lnTo>
                  <a:pt x="1796795" y="838018"/>
                </a:lnTo>
                <a:lnTo>
                  <a:pt x="1823626" y="816461"/>
                </a:lnTo>
                <a:lnTo>
                  <a:pt x="1861284" y="780515"/>
                </a:lnTo>
                <a:lnTo>
                  <a:pt x="1893843" y="742914"/>
                </a:lnTo>
                <a:lnTo>
                  <a:pt x="1921050" y="703795"/>
                </a:lnTo>
                <a:lnTo>
                  <a:pt x="1942652" y="663298"/>
                </a:lnTo>
                <a:lnTo>
                  <a:pt x="1958395" y="621561"/>
                </a:lnTo>
                <a:lnTo>
                  <a:pt x="1968027" y="578723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018"/>
                </a:moveTo>
                <a:lnTo>
                  <a:pt x="1796795" y="534924"/>
                </a:lnTo>
                <a:lnTo>
                  <a:pt x="1794104" y="571018"/>
                </a:lnTo>
                <a:lnTo>
                  <a:pt x="1786170" y="606302"/>
                </a:lnTo>
                <a:lnTo>
                  <a:pt x="1755410" y="673992"/>
                </a:lnTo>
                <a:lnTo>
                  <a:pt x="1733002" y="706171"/>
                </a:lnTo>
                <a:lnTo>
                  <a:pt x="1706188" y="737090"/>
                </a:lnTo>
                <a:lnTo>
                  <a:pt x="1675176" y="766637"/>
                </a:lnTo>
                <a:lnTo>
                  <a:pt x="1640177" y="794698"/>
                </a:lnTo>
                <a:lnTo>
                  <a:pt x="1601399" y="821162"/>
                </a:lnTo>
                <a:lnTo>
                  <a:pt x="1559052" y="845915"/>
                </a:lnTo>
                <a:lnTo>
                  <a:pt x="1513344" y="868845"/>
                </a:lnTo>
                <a:lnTo>
                  <a:pt x="1464484" y="889839"/>
                </a:lnTo>
                <a:lnTo>
                  <a:pt x="1412683" y="908785"/>
                </a:lnTo>
                <a:lnTo>
                  <a:pt x="1358149" y="925570"/>
                </a:lnTo>
                <a:lnTo>
                  <a:pt x="1301091" y="940081"/>
                </a:lnTo>
                <a:lnTo>
                  <a:pt x="1241718" y="952207"/>
                </a:lnTo>
                <a:lnTo>
                  <a:pt x="1180240" y="961834"/>
                </a:lnTo>
                <a:lnTo>
                  <a:pt x="1116866" y="968850"/>
                </a:lnTo>
                <a:lnTo>
                  <a:pt x="1051805" y="973142"/>
                </a:lnTo>
                <a:lnTo>
                  <a:pt x="985266" y="974597"/>
                </a:lnTo>
                <a:lnTo>
                  <a:pt x="918835" y="973142"/>
                </a:lnTo>
                <a:lnTo>
                  <a:pt x="853872" y="968850"/>
                </a:lnTo>
                <a:lnTo>
                  <a:pt x="790585" y="961834"/>
                </a:lnTo>
                <a:lnTo>
                  <a:pt x="729185" y="952207"/>
                </a:lnTo>
                <a:lnTo>
                  <a:pt x="669881" y="940081"/>
                </a:lnTo>
                <a:lnTo>
                  <a:pt x="612883" y="925570"/>
                </a:lnTo>
                <a:lnTo>
                  <a:pt x="558401" y="908785"/>
                </a:lnTo>
                <a:lnTo>
                  <a:pt x="506644" y="889839"/>
                </a:lnTo>
                <a:lnTo>
                  <a:pt x="457823" y="868845"/>
                </a:lnTo>
                <a:lnTo>
                  <a:pt x="412146" y="845915"/>
                </a:lnTo>
                <a:lnTo>
                  <a:pt x="369824" y="821162"/>
                </a:lnTo>
                <a:lnTo>
                  <a:pt x="331067" y="794698"/>
                </a:lnTo>
                <a:lnTo>
                  <a:pt x="296084" y="766637"/>
                </a:lnTo>
                <a:lnTo>
                  <a:pt x="265085" y="737090"/>
                </a:lnTo>
                <a:lnTo>
                  <a:pt x="238279" y="706171"/>
                </a:lnTo>
                <a:lnTo>
                  <a:pt x="215877" y="673992"/>
                </a:lnTo>
                <a:lnTo>
                  <a:pt x="185122" y="606302"/>
                </a:lnTo>
                <a:lnTo>
                  <a:pt x="174498" y="534924"/>
                </a:lnTo>
                <a:lnTo>
                  <a:pt x="174498" y="838053"/>
                </a:lnTo>
                <a:lnTo>
                  <a:pt x="237197" y="882827"/>
                </a:lnTo>
                <a:lnTo>
                  <a:pt x="288607" y="912971"/>
                </a:lnTo>
                <a:lnTo>
                  <a:pt x="344097" y="940903"/>
                </a:lnTo>
                <a:lnTo>
                  <a:pt x="403414" y="966484"/>
                </a:lnTo>
                <a:lnTo>
                  <a:pt x="466305" y="989575"/>
                </a:lnTo>
                <a:lnTo>
                  <a:pt x="532514" y="1010039"/>
                </a:lnTo>
                <a:lnTo>
                  <a:pt x="601789" y="1027735"/>
                </a:lnTo>
                <a:lnTo>
                  <a:pt x="673876" y="1042525"/>
                </a:lnTo>
                <a:lnTo>
                  <a:pt x="748520" y="1054270"/>
                </a:lnTo>
                <a:lnTo>
                  <a:pt x="825470" y="1062832"/>
                </a:lnTo>
                <a:lnTo>
                  <a:pt x="904469" y="1068070"/>
                </a:lnTo>
                <a:lnTo>
                  <a:pt x="985266" y="1069848"/>
                </a:lnTo>
                <a:lnTo>
                  <a:pt x="1066171" y="1068070"/>
                </a:lnTo>
                <a:lnTo>
                  <a:pt x="1145268" y="1062832"/>
                </a:lnTo>
                <a:lnTo>
                  <a:pt x="1222305" y="1054270"/>
                </a:lnTo>
                <a:lnTo>
                  <a:pt x="1297027" y="1042525"/>
                </a:lnTo>
                <a:lnTo>
                  <a:pt x="1369183" y="1027735"/>
                </a:lnTo>
                <a:lnTo>
                  <a:pt x="1438518" y="1010039"/>
                </a:lnTo>
                <a:lnTo>
                  <a:pt x="1504779" y="989575"/>
                </a:lnTo>
                <a:lnTo>
                  <a:pt x="1567714" y="966484"/>
                </a:lnTo>
                <a:lnTo>
                  <a:pt x="1627069" y="940903"/>
                </a:lnTo>
                <a:lnTo>
                  <a:pt x="1682591" y="912971"/>
                </a:lnTo>
                <a:lnTo>
                  <a:pt x="1734026" y="882827"/>
                </a:lnTo>
                <a:lnTo>
                  <a:pt x="1781123" y="850611"/>
                </a:lnTo>
                <a:lnTo>
                  <a:pt x="1796795" y="83801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81622" y="4925567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4" h="892810">
                <a:moveTo>
                  <a:pt x="1645158" y="446531"/>
                </a:moveTo>
                <a:lnTo>
                  <a:pt x="1634397" y="374035"/>
                </a:lnTo>
                <a:lnTo>
                  <a:pt x="1603241" y="305287"/>
                </a:lnTo>
                <a:lnTo>
                  <a:pt x="1580542" y="272605"/>
                </a:lnTo>
                <a:lnTo>
                  <a:pt x="1553377" y="241203"/>
                </a:lnTo>
                <a:lnTo>
                  <a:pt x="1521956" y="211195"/>
                </a:lnTo>
                <a:lnTo>
                  <a:pt x="1486491" y="182697"/>
                </a:lnTo>
                <a:lnTo>
                  <a:pt x="1447192" y="155821"/>
                </a:lnTo>
                <a:lnTo>
                  <a:pt x="1404270" y="130682"/>
                </a:lnTo>
                <a:lnTo>
                  <a:pt x="1357937" y="107396"/>
                </a:lnTo>
                <a:lnTo>
                  <a:pt x="1308402" y="86075"/>
                </a:lnTo>
                <a:lnTo>
                  <a:pt x="1255878" y="66835"/>
                </a:lnTo>
                <a:lnTo>
                  <a:pt x="1200574" y="49789"/>
                </a:lnTo>
                <a:lnTo>
                  <a:pt x="1142702" y="35051"/>
                </a:lnTo>
                <a:lnTo>
                  <a:pt x="1082472" y="22738"/>
                </a:lnTo>
                <a:lnTo>
                  <a:pt x="1020096" y="12961"/>
                </a:lnTo>
                <a:lnTo>
                  <a:pt x="955784" y="5836"/>
                </a:lnTo>
                <a:lnTo>
                  <a:pt x="889748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61"/>
                </a:lnTo>
                <a:lnTo>
                  <a:pt x="562295" y="22738"/>
                </a:lnTo>
                <a:lnTo>
                  <a:pt x="502134" y="35052"/>
                </a:lnTo>
                <a:lnTo>
                  <a:pt x="444322" y="49789"/>
                </a:lnTo>
                <a:lnTo>
                  <a:pt x="389070" y="66835"/>
                </a:lnTo>
                <a:lnTo>
                  <a:pt x="336590" y="86075"/>
                </a:lnTo>
                <a:lnTo>
                  <a:pt x="287093" y="107396"/>
                </a:lnTo>
                <a:lnTo>
                  <a:pt x="240792" y="130683"/>
                </a:lnTo>
                <a:lnTo>
                  <a:pt x="197896" y="155821"/>
                </a:lnTo>
                <a:lnTo>
                  <a:pt x="158617" y="182697"/>
                </a:lnTo>
                <a:lnTo>
                  <a:pt x="123168" y="211195"/>
                </a:lnTo>
                <a:lnTo>
                  <a:pt x="91760" y="241203"/>
                </a:lnTo>
                <a:lnTo>
                  <a:pt x="64603" y="272605"/>
                </a:lnTo>
                <a:lnTo>
                  <a:pt x="41910" y="305287"/>
                </a:lnTo>
                <a:lnTo>
                  <a:pt x="23891" y="339135"/>
                </a:lnTo>
                <a:lnTo>
                  <a:pt x="2725" y="409872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748" y="890823"/>
                </a:lnTo>
                <a:lnTo>
                  <a:pt x="955784" y="886465"/>
                </a:lnTo>
                <a:lnTo>
                  <a:pt x="1020096" y="879342"/>
                </a:lnTo>
                <a:lnTo>
                  <a:pt x="1082472" y="869570"/>
                </a:lnTo>
                <a:lnTo>
                  <a:pt x="1142702" y="857261"/>
                </a:lnTo>
                <a:lnTo>
                  <a:pt x="1200574" y="842533"/>
                </a:lnTo>
                <a:lnTo>
                  <a:pt x="1255878" y="825499"/>
                </a:lnTo>
                <a:lnTo>
                  <a:pt x="1308402" y="806275"/>
                </a:lnTo>
                <a:lnTo>
                  <a:pt x="1357937" y="784975"/>
                </a:lnTo>
                <a:lnTo>
                  <a:pt x="1404270" y="761714"/>
                </a:lnTo>
                <a:lnTo>
                  <a:pt x="1447192" y="736607"/>
                </a:lnTo>
                <a:lnTo>
                  <a:pt x="1486491" y="709769"/>
                </a:lnTo>
                <a:lnTo>
                  <a:pt x="1521956" y="681315"/>
                </a:lnTo>
                <a:lnTo>
                  <a:pt x="1553377" y="651359"/>
                </a:lnTo>
                <a:lnTo>
                  <a:pt x="1580542" y="620017"/>
                </a:lnTo>
                <a:lnTo>
                  <a:pt x="1603241" y="587404"/>
                </a:lnTo>
                <a:lnTo>
                  <a:pt x="1621263" y="553634"/>
                </a:lnTo>
                <a:lnTo>
                  <a:pt x="1642432" y="483083"/>
                </a:lnTo>
                <a:lnTo>
                  <a:pt x="1645158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81622" y="4925567"/>
            <a:ext cx="1645285" cy="892810"/>
          </a:xfrm>
          <a:custGeom>
            <a:avLst/>
            <a:gdLst/>
            <a:ahLst/>
            <a:cxnLst/>
            <a:rect l="l" t="t" r="r" b="b"/>
            <a:pathLst>
              <a:path w="1645284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61"/>
                </a:lnTo>
                <a:lnTo>
                  <a:pt x="562295" y="22738"/>
                </a:lnTo>
                <a:lnTo>
                  <a:pt x="502134" y="35052"/>
                </a:lnTo>
                <a:lnTo>
                  <a:pt x="444322" y="49789"/>
                </a:lnTo>
                <a:lnTo>
                  <a:pt x="389070" y="66835"/>
                </a:lnTo>
                <a:lnTo>
                  <a:pt x="336590" y="86075"/>
                </a:lnTo>
                <a:lnTo>
                  <a:pt x="287093" y="107396"/>
                </a:lnTo>
                <a:lnTo>
                  <a:pt x="240792" y="130683"/>
                </a:lnTo>
                <a:lnTo>
                  <a:pt x="197896" y="155821"/>
                </a:lnTo>
                <a:lnTo>
                  <a:pt x="158617" y="182697"/>
                </a:lnTo>
                <a:lnTo>
                  <a:pt x="123168" y="211195"/>
                </a:lnTo>
                <a:lnTo>
                  <a:pt x="91760" y="241203"/>
                </a:lnTo>
                <a:lnTo>
                  <a:pt x="64603" y="272605"/>
                </a:lnTo>
                <a:lnTo>
                  <a:pt x="41910" y="305287"/>
                </a:lnTo>
                <a:lnTo>
                  <a:pt x="23891" y="339135"/>
                </a:lnTo>
                <a:lnTo>
                  <a:pt x="2725" y="409872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748" y="890823"/>
                </a:lnTo>
                <a:lnTo>
                  <a:pt x="955784" y="886465"/>
                </a:lnTo>
                <a:lnTo>
                  <a:pt x="1020096" y="879342"/>
                </a:lnTo>
                <a:lnTo>
                  <a:pt x="1082472" y="869570"/>
                </a:lnTo>
                <a:lnTo>
                  <a:pt x="1142702" y="857261"/>
                </a:lnTo>
                <a:lnTo>
                  <a:pt x="1200574" y="842533"/>
                </a:lnTo>
                <a:lnTo>
                  <a:pt x="1255878" y="825499"/>
                </a:lnTo>
                <a:lnTo>
                  <a:pt x="1308402" y="806275"/>
                </a:lnTo>
                <a:lnTo>
                  <a:pt x="1357937" y="784975"/>
                </a:lnTo>
                <a:lnTo>
                  <a:pt x="1404270" y="761714"/>
                </a:lnTo>
                <a:lnTo>
                  <a:pt x="1447192" y="736607"/>
                </a:lnTo>
                <a:lnTo>
                  <a:pt x="1486491" y="709769"/>
                </a:lnTo>
                <a:lnTo>
                  <a:pt x="1521956" y="681315"/>
                </a:lnTo>
                <a:lnTo>
                  <a:pt x="1553377" y="651359"/>
                </a:lnTo>
                <a:lnTo>
                  <a:pt x="1580542" y="620017"/>
                </a:lnTo>
                <a:lnTo>
                  <a:pt x="1603241" y="587404"/>
                </a:lnTo>
                <a:lnTo>
                  <a:pt x="1621263" y="553634"/>
                </a:lnTo>
                <a:lnTo>
                  <a:pt x="1642432" y="483083"/>
                </a:lnTo>
                <a:lnTo>
                  <a:pt x="1645158" y="446531"/>
                </a:lnTo>
                <a:lnTo>
                  <a:pt x="1642432" y="409872"/>
                </a:lnTo>
                <a:lnTo>
                  <a:pt x="1621263" y="339135"/>
                </a:lnTo>
                <a:lnTo>
                  <a:pt x="1603241" y="305287"/>
                </a:lnTo>
                <a:lnTo>
                  <a:pt x="1580542" y="272605"/>
                </a:lnTo>
                <a:lnTo>
                  <a:pt x="1553377" y="241203"/>
                </a:lnTo>
                <a:lnTo>
                  <a:pt x="1521956" y="211195"/>
                </a:lnTo>
                <a:lnTo>
                  <a:pt x="1486491" y="182697"/>
                </a:lnTo>
                <a:lnTo>
                  <a:pt x="1447192" y="155821"/>
                </a:lnTo>
                <a:lnTo>
                  <a:pt x="1404270" y="130682"/>
                </a:lnTo>
                <a:lnTo>
                  <a:pt x="1357937" y="107396"/>
                </a:lnTo>
                <a:lnTo>
                  <a:pt x="1308402" y="86075"/>
                </a:lnTo>
                <a:lnTo>
                  <a:pt x="1255878" y="66835"/>
                </a:lnTo>
                <a:lnTo>
                  <a:pt x="1200574" y="49789"/>
                </a:lnTo>
                <a:lnTo>
                  <a:pt x="1142702" y="35051"/>
                </a:lnTo>
                <a:lnTo>
                  <a:pt x="1082472" y="22738"/>
                </a:lnTo>
                <a:lnTo>
                  <a:pt x="1020096" y="12961"/>
                </a:lnTo>
                <a:lnTo>
                  <a:pt x="955784" y="5836"/>
                </a:lnTo>
                <a:lnTo>
                  <a:pt x="889748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555619" y="5079771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基于时间戳 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92659" y="5814821"/>
            <a:ext cx="2073910" cy="1130300"/>
          </a:xfrm>
          <a:custGeom>
            <a:avLst/>
            <a:gdLst/>
            <a:ahLst/>
            <a:cxnLst/>
            <a:rect l="l" t="t" r="r" b="b"/>
            <a:pathLst>
              <a:path w="2073909" h="1130300">
                <a:moveTo>
                  <a:pt x="2073402" y="565404"/>
                </a:moveTo>
                <a:lnTo>
                  <a:pt x="2069966" y="519010"/>
                </a:lnTo>
                <a:lnTo>
                  <a:pt x="2059836" y="473654"/>
                </a:lnTo>
                <a:lnTo>
                  <a:pt x="2043279" y="429480"/>
                </a:lnTo>
                <a:lnTo>
                  <a:pt x="2020561" y="386632"/>
                </a:lnTo>
                <a:lnTo>
                  <a:pt x="1991951" y="345257"/>
                </a:lnTo>
                <a:lnTo>
                  <a:pt x="1957714" y="305499"/>
                </a:lnTo>
                <a:lnTo>
                  <a:pt x="1918117" y="267504"/>
                </a:lnTo>
                <a:lnTo>
                  <a:pt x="1873428" y="231416"/>
                </a:lnTo>
                <a:lnTo>
                  <a:pt x="1823913" y="197381"/>
                </a:lnTo>
                <a:lnTo>
                  <a:pt x="1769840" y="165544"/>
                </a:lnTo>
                <a:lnTo>
                  <a:pt x="1711474" y="136050"/>
                </a:lnTo>
                <a:lnTo>
                  <a:pt x="1649083" y="109045"/>
                </a:lnTo>
                <a:lnTo>
                  <a:pt x="1582934" y="84673"/>
                </a:lnTo>
                <a:lnTo>
                  <a:pt x="1513294" y="63079"/>
                </a:lnTo>
                <a:lnTo>
                  <a:pt x="1440430" y="44410"/>
                </a:lnTo>
                <a:lnTo>
                  <a:pt x="1364607" y="28809"/>
                </a:lnTo>
                <a:lnTo>
                  <a:pt x="1286095" y="16423"/>
                </a:lnTo>
                <a:lnTo>
                  <a:pt x="1205158" y="7395"/>
                </a:lnTo>
                <a:lnTo>
                  <a:pt x="1122065" y="1873"/>
                </a:lnTo>
                <a:lnTo>
                  <a:pt x="1037082" y="0"/>
                </a:lnTo>
                <a:lnTo>
                  <a:pt x="951990" y="1873"/>
                </a:lnTo>
                <a:lnTo>
                  <a:pt x="868798" y="7395"/>
                </a:lnTo>
                <a:lnTo>
                  <a:pt x="787774" y="16423"/>
                </a:lnTo>
                <a:lnTo>
                  <a:pt x="709184" y="28809"/>
                </a:lnTo>
                <a:lnTo>
                  <a:pt x="633293" y="44410"/>
                </a:lnTo>
                <a:lnTo>
                  <a:pt x="560368" y="63079"/>
                </a:lnTo>
                <a:lnTo>
                  <a:pt x="490676" y="84673"/>
                </a:lnTo>
                <a:lnTo>
                  <a:pt x="424482" y="109045"/>
                </a:lnTo>
                <a:lnTo>
                  <a:pt x="362054" y="136050"/>
                </a:lnTo>
                <a:lnTo>
                  <a:pt x="303656" y="165544"/>
                </a:lnTo>
                <a:lnTo>
                  <a:pt x="249557" y="197381"/>
                </a:lnTo>
                <a:lnTo>
                  <a:pt x="200021" y="231416"/>
                </a:lnTo>
                <a:lnTo>
                  <a:pt x="155316" y="267504"/>
                </a:lnTo>
                <a:lnTo>
                  <a:pt x="115708" y="305499"/>
                </a:lnTo>
                <a:lnTo>
                  <a:pt x="81462" y="345257"/>
                </a:lnTo>
                <a:lnTo>
                  <a:pt x="52846" y="386632"/>
                </a:lnTo>
                <a:lnTo>
                  <a:pt x="30125" y="429480"/>
                </a:lnTo>
                <a:lnTo>
                  <a:pt x="13566" y="473654"/>
                </a:lnTo>
                <a:lnTo>
                  <a:pt x="3436" y="519010"/>
                </a:lnTo>
                <a:lnTo>
                  <a:pt x="0" y="565404"/>
                </a:lnTo>
                <a:lnTo>
                  <a:pt x="3436" y="611688"/>
                </a:lnTo>
                <a:lnTo>
                  <a:pt x="13566" y="656946"/>
                </a:lnTo>
                <a:lnTo>
                  <a:pt x="30125" y="701033"/>
                </a:lnTo>
                <a:lnTo>
                  <a:pt x="52846" y="743803"/>
                </a:lnTo>
                <a:lnTo>
                  <a:pt x="81462" y="785110"/>
                </a:lnTo>
                <a:lnTo>
                  <a:pt x="115708" y="824807"/>
                </a:lnTo>
                <a:lnTo>
                  <a:pt x="155316" y="862751"/>
                </a:lnTo>
                <a:lnTo>
                  <a:pt x="183642" y="885588"/>
                </a:lnTo>
                <a:lnTo>
                  <a:pt x="183642" y="565404"/>
                </a:lnTo>
                <a:lnTo>
                  <a:pt x="186474" y="527265"/>
                </a:lnTo>
                <a:lnTo>
                  <a:pt x="194823" y="489966"/>
                </a:lnTo>
                <a:lnTo>
                  <a:pt x="208469" y="453629"/>
                </a:lnTo>
                <a:lnTo>
                  <a:pt x="227191" y="418374"/>
                </a:lnTo>
                <a:lnTo>
                  <a:pt x="250769" y="384321"/>
                </a:lnTo>
                <a:lnTo>
                  <a:pt x="278981" y="351592"/>
                </a:lnTo>
                <a:lnTo>
                  <a:pt x="311608" y="320306"/>
                </a:lnTo>
                <a:lnTo>
                  <a:pt x="348429" y="290584"/>
                </a:lnTo>
                <a:lnTo>
                  <a:pt x="389222" y="262547"/>
                </a:lnTo>
                <a:lnTo>
                  <a:pt x="433768" y="236315"/>
                </a:lnTo>
                <a:lnTo>
                  <a:pt x="481846" y="212009"/>
                </a:lnTo>
                <a:lnTo>
                  <a:pt x="533235" y="189750"/>
                </a:lnTo>
                <a:lnTo>
                  <a:pt x="587715" y="169658"/>
                </a:lnTo>
                <a:lnTo>
                  <a:pt x="645065" y="151853"/>
                </a:lnTo>
                <a:lnTo>
                  <a:pt x="705064" y="136457"/>
                </a:lnTo>
                <a:lnTo>
                  <a:pt x="767492" y="123590"/>
                </a:lnTo>
                <a:lnTo>
                  <a:pt x="832128" y="113372"/>
                </a:lnTo>
                <a:lnTo>
                  <a:pt x="898753" y="105924"/>
                </a:lnTo>
                <a:lnTo>
                  <a:pt x="967144" y="101367"/>
                </a:lnTo>
                <a:lnTo>
                  <a:pt x="1037082" y="99822"/>
                </a:lnTo>
                <a:lnTo>
                  <a:pt x="1107014" y="101367"/>
                </a:lnTo>
                <a:lnTo>
                  <a:pt x="1175389" y="105924"/>
                </a:lnTo>
                <a:lnTo>
                  <a:pt x="1241988" y="113372"/>
                </a:lnTo>
                <a:lnTo>
                  <a:pt x="1306592" y="123590"/>
                </a:lnTo>
                <a:lnTo>
                  <a:pt x="1368980" y="136457"/>
                </a:lnTo>
                <a:lnTo>
                  <a:pt x="1428934" y="151853"/>
                </a:lnTo>
                <a:lnTo>
                  <a:pt x="1486234" y="169658"/>
                </a:lnTo>
                <a:lnTo>
                  <a:pt x="1540660" y="189750"/>
                </a:lnTo>
                <a:lnTo>
                  <a:pt x="1591993" y="212009"/>
                </a:lnTo>
                <a:lnTo>
                  <a:pt x="1640014" y="236315"/>
                </a:lnTo>
                <a:lnTo>
                  <a:pt x="1684503" y="262547"/>
                </a:lnTo>
                <a:lnTo>
                  <a:pt x="1725241" y="290584"/>
                </a:lnTo>
                <a:lnTo>
                  <a:pt x="1762008" y="320306"/>
                </a:lnTo>
                <a:lnTo>
                  <a:pt x="1794584" y="351592"/>
                </a:lnTo>
                <a:lnTo>
                  <a:pt x="1822751" y="384321"/>
                </a:lnTo>
                <a:lnTo>
                  <a:pt x="1846289" y="418374"/>
                </a:lnTo>
                <a:lnTo>
                  <a:pt x="1864978" y="453629"/>
                </a:lnTo>
                <a:lnTo>
                  <a:pt x="1878599" y="489966"/>
                </a:lnTo>
                <a:lnTo>
                  <a:pt x="1886933" y="527265"/>
                </a:lnTo>
                <a:lnTo>
                  <a:pt x="1889760" y="565404"/>
                </a:lnTo>
                <a:lnTo>
                  <a:pt x="1889760" y="885622"/>
                </a:lnTo>
                <a:lnTo>
                  <a:pt x="1918117" y="862751"/>
                </a:lnTo>
                <a:lnTo>
                  <a:pt x="1957714" y="824807"/>
                </a:lnTo>
                <a:lnTo>
                  <a:pt x="1991951" y="785110"/>
                </a:lnTo>
                <a:lnTo>
                  <a:pt x="2020561" y="743803"/>
                </a:lnTo>
                <a:lnTo>
                  <a:pt x="2043279" y="701033"/>
                </a:lnTo>
                <a:lnTo>
                  <a:pt x="2059836" y="656946"/>
                </a:lnTo>
                <a:lnTo>
                  <a:pt x="2069966" y="611688"/>
                </a:lnTo>
                <a:lnTo>
                  <a:pt x="2073402" y="565404"/>
                </a:lnTo>
                <a:close/>
              </a:path>
              <a:path w="2073909" h="1130300">
                <a:moveTo>
                  <a:pt x="1889760" y="885622"/>
                </a:moveTo>
                <a:lnTo>
                  <a:pt x="1889760" y="565404"/>
                </a:lnTo>
                <a:lnTo>
                  <a:pt x="1886933" y="603537"/>
                </a:lnTo>
                <a:lnTo>
                  <a:pt x="1878599" y="640819"/>
                </a:lnTo>
                <a:lnTo>
                  <a:pt x="1864978" y="677131"/>
                </a:lnTo>
                <a:lnTo>
                  <a:pt x="1846289" y="712354"/>
                </a:lnTo>
                <a:lnTo>
                  <a:pt x="1822751" y="746367"/>
                </a:lnTo>
                <a:lnTo>
                  <a:pt x="1794584" y="779051"/>
                </a:lnTo>
                <a:lnTo>
                  <a:pt x="1762008" y="810287"/>
                </a:lnTo>
                <a:lnTo>
                  <a:pt x="1725241" y="839955"/>
                </a:lnTo>
                <a:lnTo>
                  <a:pt x="1684503" y="867936"/>
                </a:lnTo>
                <a:lnTo>
                  <a:pt x="1640014" y="894111"/>
                </a:lnTo>
                <a:lnTo>
                  <a:pt x="1591993" y="918360"/>
                </a:lnTo>
                <a:lnTo>
                  <a:pt x="1540660" y="940564"/>
                </a:lnTo>
                <a:lnTo>
                  <a:pt x="1486234" y="960602"/>
                </a:lnTo>
                <a:lnTo>
                  <a:pt x="1428934" y="978356"/>
                </a:lnTo>
                <a:lnTo>
                  <a:pt x="1368980" y="993707"/>
                </a:lnTo>
                <a:lnTo>
                  <a:pt x="1306592" y="1006534"/>
                </a:lnTo>
                <a:lnTo>
                  <a:pt x="1241988" y="1016719"/>
                </a:lnTo>
                <a:lnTo>
                  <a:pt x="1175389" y="1024142"/>
                </a:lnTo>
                <a:lnTo>
                  <a:pt x="1107014" y="1028683"/>
                </a:lnTo>
                <a:lnTo>
                  <a:pt x="1037082" y="1030224"/>
                </a:lnTo>
                <a:lnTo>
                  <a:pt x="967144" y="1028683"/>
                </a:lnTo>
                <a:lnTo>
                  <a:pt x="898753" y="1024142"/>
                </a:lnTo>
                <a:lnTo>
                  <a:pt x="832128" y="1016719"/>
                </a:lnTo>
                <a:lnTo>
                  <a:pt x="767492" y="1006534"/>
                </a:lnTo>
                <a:lnTo>
                  <a:pt x="705064" y="993707"/>
                </a:lnTo>
                <a:lnTo>
                  <a:pt x="645065" y="978356"/>
                </a:lnTo>
                <a:lnTo>
                  <a:pt x="587715" y="960602"/>
                </a:lnTo>
                <a:lnTo>
                  <a:pt x="533235" y="940564"/>
                </a:lnTo>
                <a:lnTo>
                  <a:pt x="481846" y="918360"/>
                </a:lnTo>
                <a:lnTo>
                  <a:pt x="433768" y="894111"/>
                </a:lnTo>
                <a:lnTo>
                  <a:pt x="389222" y="867936"/>
                </a:lnTo>
                <a:lnTo>
                  <a:pt x="348429" y="839955"/>
                </a:lnTo>
                <a:lnTo>
                  <a:pt x="311608" y="810287"/>
                </a:lnTo>
                <a:lnTo>
                  <a:pt x="278981" y="779051"/>
                </a:lnTo>
                <a:lnTo>
                  <a:pt x="250769" y="746367"/>
                </a:lnTo>
                <a:lnTo>
                  <a:pt x="227191" y="712354"/>
                </a:lnTo>
                <a:lnTo>
                  <a:pt x="208469" y="677131"/>
                </a:lnTo>
                <a:lnTo>
                  <a:pt x="194823" y="640819"/>
                </a:lnTo>
                <a:lnTo>
                  <a:pt x="186474" y="603537"/>
                </a:lnTo>
                <a:lnTo>
                  <a:pt x="183642" y="565404"/>
                </a:lnTo>
                <a:lnTo>
                  <a:pt x="183642" y="885588"/>
                </a:lnTo>
                <a:lnTo>
                  <a:pt x="249557" y="932791"/>
                </a:lnTo>
                <a:lnTo>
                  <a:pt x="303657" y="964596"/>
                </a:lnTo>
                <a:lnTo>
                  <a:pt x="362054" y="994064"/>
                </a:lnTo>
                <a:lnTo>
                  <a:pt x="424482" y="1021049"/>
                </a:lnTo>
                <a:lnTo>
                  <a:pt x="490676" y="1045405"/>
                </a:lnTo>
                <a:lnTo>
                  <a:pt x="560368" y="1066986"/>
                </a:lnTo>
                <a:lnTo>
                  <a:pt x="633293" y="1085647"/>
                </a:lnTo>
                <a:lnTo>
                  <a:pt x="709184" y="1101242"/>
                </a:lnTo>
                <a:lnTo>
                  <a:pt x="787774" y="1113625"/>
                </a:lnTo>
                <a:lnTo>
                  <a:pt x="868798" y="1122650"/>
                </a:lnTo>
                <a:lnTo>
                  <a:pt x="951990" y="1128172"/>
                </a:lnTo>
                <a:lnTo>
                  <a:pt x="1037082" y="1130046"/>
                </a:lnTo>
                <a:lnTo>
                  <a:pt x="1122065" y="1128172"/>
                </a:lnTo>
                <a:lnTo>
                  <a:pt x="1205158" y="1122650"/>
                </a:lnTo>
                <a:lnTo>
                  <a:pt x="1286095" y="1113625"/>
                </a:lnTo>
                <a:lnTo>
                  <a:pt x="1364607" y="1101242"/>
                </a:lnTo>
                <a:lnTo>
                  <a:pt x="1440430" y="1085647"/>
                </a:lnTo>
                <a:lnTo>
                  <a:pt x="1513294" y="1066986"/>
                </a:lnTo>
                <a:lnTo>
                  <a:pt x="1582934" y="1045405"/>
                </a:lnTo>
                <a:lnTo>
                  <a:pt x="1649083" y="1021049"/>
                </a:lnTo>
                <a:lnTo>
                  <a:pt x="1711474" y="994064"/>
                </a:lnTo>
                <a:lnTo>
                  <a:pt x="1769840" y="964596"/>
                </a:lnTo>
                <a:lnTo>
                  <a:pt x="1823913" y="932791"/>
                </a:lnTo>
                <a:lnTo>
                  <a:pt x="1873428" y="898794"/>
                </a:lnTo>
                <a:lnTo>
                  <a:pt x="1889760" y="8856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64109" y="5908547"/>
            <a:ext cx="1731010" cy="942975"/>
          </a:xfrm>
          <a:custGeom>
            <a:avLst/>
            <a:gdLst/>
            <a:ahLst/>
            <a:cxnLst/>
            <a:rect l="l" t="t" r="r" b="b"/>
            <a:pathLst>
              <a:path w="1731009" h="942975">
                <a:moveTo>
                  <a:pt x="1730501" y="471677"/>
                </a:moveTo>
                <a:lnTo>
                  <a:pt x="1727635" y="432979"/>
                </a:lnTo>
                <a:lnTo>
                  <a:pt x="1719185" y="395144"/>
                </a:lnTo>
                <a:lnTo>
                  <a:pt x="1705373" y="358294"/>
                </a:lnTo>
                <a:lnTo>
                  <a:pt x="1686421" y="322551"/>
                </a:lnTo>
                <a:lnTo>
                  <a:pt x="1662553" y="288035"/>
                </a:lnTo>
                <a:lnTo>
                  <a:pt x="1633989" y="254869"/>
                </a:lnTo>
                <a:lnTo>
                  <a:pt x="1600953" y="223172"/>
                </a:lnTo>
                <a:lnTo>
                  <a:pt x="1563666" y="193066"/>
                </a:lnTo>
                <a:lnTo>
                  <a:pt x="1522352" y="164672"/>
                </a:lnTo>
                <a:lnTo>
                  <a:pt x="1477232" y="138112"/>
                </a:lnTo>
                <a:lnTo>
                  <a:pt x="1428528" y="113506"/>
                </a:lnTo>
                <a:lnTo>
                  <a:pt x="1376464" y="90976"/>
                </a:lnTo>
                <a:lnTo>
                  <a:pt x="1321261" y="70643"/>
                </a:lnTo>
                <a:lnTo>
                  <a:pt x="1263142" y="52628"/>
                </a:lnTo>
                <a:lnTo>
                  <a:pt x="1202328" y="37052"/>
                </a:lnTo>
                <a:lnTo>
                  <a:pt x="1139043" y="24036"/>
                </a:lnTo>
                <a:lnTo>
                  <a:pt x="1073509" y="13702"/>
                </a:lnTo>
                <a:lnTo>
                  <a:pt x="1005947" y="6170"/>
                </a:lnTo>
                <a:lnTo>
                  <a:pt x="936580" y="1562"/>
                </a:lnTo>
                <a:lnTo>
                  <a:pt x="865631" y="0"/>
                </a:lnTo>
                <a:lnTo>
                  <a:pt x="794677" y="1562"/>
                </a:lnTo>
                <a:lnTo>
                  <a:pt x="725295" y="6170"/>
                </a:lnTo>
                <a:lnTo>
                  <a:pt x="657708" y="13702"/>
                </a:lnTo>
                <a:lnTo>
                  <a:pt x="592141" y="24036"/>
                </a:lnTo>
                <a:lnTo>
                  <a:pt x="528816" y="37052"/>
                </a:lnTo>
                <a:lnTo>
                  <a:pt x="467957" y="52628"/>
                </a:lnTo>
                <a:lnTo>
                  <a:pt x="409787" y="70643"/>
                </a:lnTo>
                <a:lnTo>
                  <a:pt x="354531" y="90976"/>
                </a:lnTo>
                <a:lnTo>
                  <a:pt x="302411" y="113506"/>
                </a:lnTo>
                <a:lnTo>
                  <a:pt x="253650" y="138112"/>
                </a:lnTo>
                <a:lnTo>
                  <a:pt x="208473" y="164672"/>
                </a:lnTo>
                <a:lnTo>
                  <a:pt x="167103" y="193066"/>
                </a:lnTo>
                <a:lnTo>
                  <a:pt x="129763" y="223172"/>
                </a:lnTo>
                <a:lnTo>
                  <a:pt x="96677" y="254869"/>
                </a:lnTo>
                <a:lnTo>
                  <a:pt x="68068" y="288036"/>
                </a:lnTo>
                <a:lnTo>
                  <a:pt x="44159" y="322551"/>
                </a:lnTo>
                <a:lnTo>
                  <a:pt x="25174" y="358294"/>
                </a:lnTo>
                <a:lnTo>
                  <a:pt x="11337" y="395144"/>
                </a:lnTo>
                <a:lnTo>
                  <a:pt x="2871" y="432979"/>
                </a:lnTo>
                <a:lnTo>
                  <a:pt x="0" y="471678"/>
                </a:lnTo>
                <a:lnTo>
                  <a:pt x="2871" y="510268"/>
                </a:lnTo>
                <a:lnTo>
                  <a:pt x="11337" y="548005"/>
                </a:lnTo>
                <a:lnTo>
                  <a:pt x="25174" y="584767"/>
                </a:lnTo>
                <a:lnTo>
                  <a:pt x="44159" y="620432"/>
                </a:lnTo>
                <a:lnTo>
                  <a:pt x="68068" y="654879"/>
                </a:lnTo>
                <a:lnTo>
                  <a:pt x="96677" y="687986"/>
                </a:lnTo>
                <a:lnTo>
                  <a:pt x="129763" y="719630"/>
                </a:lnTo>
                <a:lnTo>
                  <a:pt x="167103" y="749692"/>
                </a:lnTo>
                <a:lnTo>
                  <a:pt x="208473" y="778048"/>
                </a:lnTo>
                <a:lnTo>
                  <a:pt x="253650" y="804576"/>
                </a:lnTo>
                <a:lnTo>
                  <a:pt x="302411" y="829156"/>
                </a:lnTo>
                <a:lnTo>
                  <a:pt x="354531" y="851666"/>
                </a:lnTo>
                <a:lnTo>
                  <a:pt x="409787" y="871983"/>
                </a:lnTo>
                <a:lnTo>
                  <a:pt x="467957" y="889986"/>
                </a:lnTo>
                <a:lnTo>
                  <a:pt x="528816" y="905553"/>
                </a:lnTo>
                <a:lnTo>
                  <a:pt x="592141" y="918563"/>
                </a:lnTo>
                <a:lnTo>
                  <a:pt x="657708" y="928894"/>
                </a:lnTo>
                <a:lnTo>
                  <a:pt x="725295" y="936424"/>
                </a:lnTo>
                <a:lnTo>
                  <a:pt x="794677" y="941031"/>
                </a:lnTo>
                <a:lnTo>
                  <a:pt x="865631" y="942594"/>
                </a:lnTo>
                <a:lnTo>
                  <a:pt x="936580" y="941031"/>
                </a:lnTo>
                <a:lnTo>
                  <a:pt x="1005947" y="936424"/>
                </a:lnTo>
                <a:lnTo>
                  <a:pt x="1073509" y="928894"/>
                </a:lnTo>
                <a:lnTo>
                  <a:pt x="1139043" y="918563"/>
                </a:lnTo>
                <a:lnTo>
                  <a:pt x="1202328" y="905553"/>
                </a:lnTo>
                <a:lnTo>
                  <a:pt x="1263142" y="889986"/>
                </a:lnTo>
                <a:lnTo>
                  <a:pt x="1321261" y="871983"/>
                </a:lnTo>
                <a:lnTo>
                  <a:pt x="1376464" y="851666"/>
                </a:lnTo>
                <a:lnTo>
                  <a:pt x="1428528" y="829156"/>
                </a:lnTo>
                <a:lnTo>
                  <a:pt x="1477232" y="804576"/>
                </a:lnTo>
                <a:lnTo>
                  <a:pt x="1522352" y="778048"/>
                </a:lnTo>
                <a:lnTo>
                  <a:pt x="1563666" y="749692"/>
                </a:lnTo>
                <a:lnTo>
                  <a:pt x="1600953" y="719630"/>
                </a:lnTo>
                <a:lnTo>
                  <a:pt x="1633989" y="687986"/>
                </a:lnTo>
                <a:lnTo>
                  <a:pt x="1662553" y="654879"/>
                </a:lnTo>
                <a:lnTo>
                  <a:pt x="1686421" y="620432"/>
                </a:lnTo>
                <a:lnTo>
                  <a:pt x="1705373" y="584767"/>
                </a:lnTo>
                <a:lnTo>
                  <a:pt x="1719185" y="548005"/>
                </a:lnTo>
                <a:lnTo>
                  <a:pt x="1727635" y="510268"/>
                </a:lnTo>
                <a:lnTo>
                  <a:pt x="1730501" y="4716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64109" y="5908547"/>
            <a:ext cx="1731010" cy="942975"/>
          </a:xfrm>
          <a:custGeom>
            <a:avLst/>
            <a:gdLst/>
            <a:ahLst/>
            <a:cxnLst/>
            <a:rect l="l" t="t" r="r" b="b"/>
            <a:pathLst>
              <a:path w="1731009" h="942975">
                <a:moveTo>
                  <a:pt x="865631" y="0"/>
                </a:moveTo>
                <a:lnTo>
                  <a:pt x="794677" y="1562"/>
                </a:lnTo>
                <a:lnTo>
                  <a:pt x="725295" y="6170"/>
                </a:lnTo>
                <a:lnTo>
                  <a:pt x="657708" y="13702"/>
                </a:lnTo>
                <a:lnTo>
                  <a:pt x="592141" y="24036"/>
                </a:lnTo>
                <a:lnTo>
                  <a:pt x="528816" y="37052"/>
                </a:lnTo>
                <a:lnTo>
                  <a:pt x="467957" y="52628"/>
                </a:lnTo>
                <a:lnTo>
                  <a:pt x="409787" y="70643"/>
                </a:lnTo>
                <a:lnTo>
                  <a:pt x="354531" y="90976"/>
                </a:lnTo>
                <a:lnTo>
                  <a:pt x="302411" y="113506"/>
                </a:lnTo>
                <a:lnTo>
                  <a:pt x="253650" y="138112"/>
                </a:lnTo>
                <a:lnTo>
                  <a:pt x="208473" y="164672"/>
                </a:lnTo>
                <a:lnTo>
                  <a:pt x="167103" y="193066"/>
                </a:lnTo>
                <a:lnTo>
                  <a:pt x="129763" y="223172"/>
                </a:lnTo>
                <a:lnTo>
                  <a:pt x="96677" y="254869"/>
                </a:lnTo>
                <a:lnTo>
                  <a:pt x="68068" y="288036"/>
                </a:lnTo>
                <a:lnTo>
                  <a:pt x="44159" y="322551"/>
                </a:lnTo>
                <a:lnTo>
                  <a:pt x="25174" y="358294"/>
                </a:lnTo>
                <a:lnTo>
                  <a:pt x="11337" y="395144"/>
                </a:lnTo>
                <a:lnTo>
                  <a:pt x="2871" y="432979"/>
                </a:lnTo>
                <a:lnTo>
                  <a:pt x="0" y="471678"/>
                </a:lnTo>
                <a:lnTo>
                  <a:pt x="2871" y="510268"/>
                </a:lnTo>
                <a:lnTo>
                  <a:pt x="11337" y="548005"/>
                </a:lnTo>
                <a:lnTo>
                  <a:pt x="25174" y="584767"/>
                </a:lnTo>
                <a:lnTo>
                  <a:pt x="44159" y="620432"/>
                </a:lnTo>
                <a:lnTo>
                  <a:pt x="68068" y="654879"/>
                </a:lnTo>
                <a:lnTo>
                  <a:pt x="96677" y="687986"/>
                </a:lnTo>
                <a:lnTo>
                  <a:pt x="129763" y="719630"/>
                </a:lnTo>
                <a:lnTo>
                  <a:pt x="167103" y="749692"/>
                </a:lnTo>
                <a:lnTo>
                  <a:pt x="208473" y="778048"/>
                </a:lnTo>
                <a:lnTo>
                  <a:pt x="253650" y="804576"/>
                </a:lnTo>
                <a:lnTo>
                  <a:pt x="302411" y="829156"/>
                </a:lnTo>
                <a:lnTo>
                  <a:pt x="354531" y="851666"/>
                </a:lnTo>
                <a:lnTo>
                  <a:pt x="409787" y="871983"/>
                </a:lnTo>
                <a:lnTo>
                  <a:pt x="467957" y="889986"/>
                </a:lnTo>
                <a:lnTo>
                  <a:pt x="528816" y="905553"/>
                </a:lnTo>
                <a:lnTo>
                  <a:pt x="592141" y="918563"/>
                </a:lnTo>
                <a:lnTo>
                  <a:pt x="657708" y="928894"/>
                </a:lnTo>
                <a:lnTo>
                  <a:pt x="725295" y="936424"/>
                </a:lnTo>
                <a:lnTo>
                  <a:pt x="794677" y="941031"/>
                </a:lnTo>
                <a:lnTo>
                  <a:pt x="865631" y="942594"/>
                </a:lnTo>
                <a:lnTo>
                  <a:pt x="936580" y="941031"/>
                </a:lnTo>
                <a:lnTo>
                  <a:pt x="1005947" y="936424"/>
                </a:lnTo>
                <a:lnTo>
                  <a:pt x="1073509" y="928894"/>
                </a:lnTo>
                <a:lnTo>
                  <a:pt x="1139043" y="918563"/>
                </a:lnTo>
                <a:lnTo>
                  <a:pt x="1202328" y="905553"/>
                </a:lnTo>
                <a:lnTo>
                  <a:pt x="1263142" y="889986"/>
                </a:lnTo>
                <a:lnTo>
                  <a:pt x="1321261" y="871983"/>
                </a:lnTo>
                <a:lnTo>
                  <a:pt x="1376464" y="851666"/>
                </a:lnTo>
                <a:lnTo>
                  <a:pt x="1428528" y="829156"/>
                </a:lnTo>
                <a:lnTo>
                  <a:pt x="1477232" y="804576"/>
                </a:lnTo>
                <a:lnTo>
                  <a:pt x="1522352" y="778048"/>
                </a:lnTo>
                <a:lnTo>
                  <a:pt x="1563666" y="749692"/>
                </a:lnTo>
                <a:lnTo>
                  <a:pt x="1600953" y="719630"/>
                </a:lnTo>
                <a:lnTo>
                  <a:pt x="1633989" y="687986"/>
                </a:lnTo>
                <a:lnTo>
                  <a:pt x="1662553" y="654879"/>
                </a:lnTo>
                <a:lnTo>
                  <a:pt x="1686421" y="620432"/>
                </a:lnTo>
                <a:lnTo>
                  <a:pt x="1705373" y="584767"/>
                </a:lnTo>
                <a:lnTo>
                  <a:pt x="1719185" y="548005"/>
                </a:lnTo>
                <a:lnTo>
                  <a:pt x="1727635" y="510268"/>
                </a:lnTo>
                <a:lnTo>
                  <a:pt x="1730501" y="471677"/>
                </a:lnTo>
                <a:lnTo>
                  <a:pt x="1727635" y="432979"/>
                </a:lnTo>
                <a:lnTo>
                  <a:pt x="1719185" y="395144"/>
                </a:lnTo>
                <a:lnTo>
                  <a:pt x="1705373" y="358294"/>
                </a:lnTo>
                <a:lnTo>
                  <a:pt x="1686421" y="322551"/>
                </a:lnTo>
                <a:lnTo>
                  <a:pt x="1662553" y="288035"/>
                </a:lnTo>
                <a:lnTo>
                  <a:pt x="1633989" y="254869"/>
                </a:lnTo>
                <a:lnTo>
                  <a:pt x="1600953" y="223172"/>
                </a:lnTo>
                <a:lnTo>
                  <a:pt x="1563666" y="193066"/>
                </a:lnTo>
                <a:lnTo>
                  <a:pt x="1522352" y="164672"/>
                </a:lnTo>
                <a:lnTo>
                  <a:pt x="1477232" y="138112"/>
                </a:lnTo>
                <a:lnTo>
                  <a:pt x="1428528" y="113506"/>
                </a:lnTo>
                <a:lnTo>
                  <a:pt x="1376464" y="90976"/>
                </a:lnTo>
                <a:lnTo>
                  <a:pt x="1321261" y="70643"/>
                </a:lnTo>
                <a:lnTo>
                  <a:pt x="1263142" y="52628"/>
                </a:lnTo>
                <a:lnTo>
                  <a:pt x="1202328" y="37052"/>
                </a:lnTo>
                <a:lnTo>
                  <a:pt x="1139043" y="24036"/>
                </a:lnTo>
                <a:lnTo>
                  <a:pt x="1073509" y="13702"/>
                </a:lnTo>
                <a:lnTo>
                  <a:pt x="1005947" y="6170"/>
                </a:lnTo>
                <a:lnTo>
                  <a:pt x="936580" y="1562"/>
                </a:lnTo>
                <a:lnTo>
                  <a:pt x="865631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55035" y="6067322"/>
            <a:ext cx="15487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基于有效性确 认的并发控制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7619" y="4872990"/>
            <a:ext cx="2306955" cy="1644014"/>
          </a:xfrm>
          <a:custGeom>
            <a:avLst/>
            <a:gdLst/>
            <a:ahLst/>
            <a:cxnLst/>
            <a:rect l="l" t="t" r="r" b="b"/>
            <a:pathLst>
              <a:path w="2306954" h="1644015">
                <a:moveTo>
                  <a:pt x="2306574" y="822197"/>
                </a:moveTo>
                <a:lnTo>
                  <a:pt x="2302748" y="754756"/>
                </a:lnTo>
                <a:lnTo>
                  <a:pt x="2291471" y="688817"/>
                </a:lnTo>
                <a:lnTo>
                  <a:pt x="2273038" y="624593"/>
                </a:lnTo>
                <a:lnTo>
                  <a:pt x="2247747" y="562295"/>
                </a:lnTo>
                <a:lnTo>
                  <a:pt x="2215896" y="502134"/>
                </a:lnTo>
                <a:lnTo>
                  <a:pt x="2177780" y="444322"/>
                </a:lnTo>
                <a:lnTo>
                  <a:pt x="2133699" y="389070"/>
                </a:lnTo>
                <a:lnTo>
                  <a:pt x="2083948" y="336590"/>
                </a:lnTo>
                <a:lnTo>
                  <a:pt x="2028825" y="287093"/>
                </a:lnTo>
                <a:lnTo>
                  <a:pt x="1968627" y="240792"/>
                </a:lnTo>
                <a:lnTo>
                  <a:pt x="1903651" y="197896"/>
                </a:lnTo>
                <a:lnTo>
                  <a:pt x="1834194" y="158617"/>
                </a:lnTo>
                <a:lnTo>
                  <a:pt x="1760555" y="123168"/>
                </a:lnTo>
                <a:lnTo>
                  <a:pt x="1683029" y="91760"/>
                </a:lnTo>
                <a:lnTo>
                  <a:pt x="1601914" y="64603"/>
                </a:lnTo>
                <a:lnTo>
                  <a:pt x="1517507" y="41909"/>
                </a:lnTo>
                <a:lnTo>
                  <a:pt x="1430106" y="23891"/>
                </a:lnTo>
                <a:lnTo>
                  <a:pt x="1340007" y="10759"/>
                </a:lnTo>
                <a:lnTo>
                  <a:pt x="1247508" y="2725"/>
                </a:lnTo>
                <a:lnTo>
                  <a:pt x="1152906" y="0"/>
                </a:lnTo>
                <a:lnTo>
                  <a:pt x="1058309" y="2725"/>
                </a:lnTo>
                <a:lnTo>
                  <a:pt x="965825" y="10759"/>
                </a:lnTo>
                <a:lnTo>
                  <a:pt x="875751" y="23891"/>
                </a:lnTo>
                <a:lnTo>
                  <a:pt x="788383" y="41910"/>
                </a:lnTo>
                <a:lnTo>
                  <a:pt x="704016" y="64603"/>
                </a:lnTo>
                <a:lnTo>
                  <a:pt x="622947" y="91760"/>
                </a:lnTo>
                <a:lnTo>
                  <a:pt x="545471" y="123168"/>
                </a:lnTo>
                <a:lnTo>
                  <a:pt x="471885" y="158617"/>
                </a:lnTo>
                <a:lnTo>
                  <a:pt x="402484" y="197896"/>
                </a:lnTo>
                <a:lnTo>
                  <a:pt x="337565" y="240792"/>
                </a:lnTo>
                <a:lnTo>
                  <a:pt x="277424" y="287093"/>
                </a:lnTo>
                <a:lnTo>
                  <a:pt x="222357" y="336590"/>
                </a:lnTo>
                <a:lnTo>
                  <a:pt x="172660" y="389070"/>
                </a:lnTo>
                <a:lnTo>
                  <a:pt x="128628" y="444322"/>
                </a:lnTo>
                <a:lnTo>
                  <a:pt x="90558" y="502134"/>
                </a:lnTo>
                <a:lnTo>
                  <a:pt x="58747" y="562295"/>
                </a:lnTo>
                <a:lnTo>
                  <a:pt x="33489" y="624593"/>
                </a:lnTo>
                <a:lnTo>
                  <a:pt x="15081" y="688817"/>
                </a:lnTo>
                <a:lnTo>
                  <a:pt x="3819" y="754756"/>
                </a:lnTo>
                <a:lnTo>
                  <a:pt x="0" y="822198"/>
                </a:lnTo>
                <a:lnTo>
                  <a:pt x="3819" y="889531"/>
                </a:lnTo>
                <a:lnTo>
                  <a:pt x="15081" y="955371"/>
                </a:lnTo>
                <a:lnTo>
                  <a:pt x="33489" y="1019508"/>
                </a:lnTo>
                <a:lnTo>
                  <a:pt x="58747" y="1081729"/>
                </a:lnTo>
                <a:lnTo>
                  <a:pt x="90558" y="1141821"/>
                </a:lnTo>
                <a:lnTo>
                  <a:pt x="128628" y="1199573"/>
                </a:lnTo>
                <a:lnTo>
                  <a:pt x="172660" y="1254772"/>
                </a:lnTo>
                <a:lnTo>
                  <a:pt x="204216" y="1288066"/>
                </a:lnTo>
                <a:lnTo>
                  <a:pt x="204215" y="822198"/>
                </a:lnTo>
                <a:lnTo>
                  <a:pt x="207358" y="766751"/>
                </a:lnTo>
                <a:lnTo>
                  <a:pt x="216624" y="712541"/>
                </a:lnTo>
                <a:lnTo>
                  <a:pt x="231769" y="659742"/>
                </a:lnTo>
                <a:lnTo>
                  <a:pt x="252551" y="608527"/>
                </a:lnTo>
                <a:lnTo>
                  <a:pt x="278725" y="559069"/>
                </a:lnTo>
                <a:lnTo>
                  <a:pt x="310048" y="511544"/>
                </a:lnTo>
                <a:lnTo>
                  <a:pt x="346277" y="466124"/>
                </a:lnTo>
                <a:lnTo>
                  <a:pt x="387169" y="422983"/>
                </a:lnTo>
                <a:lnTo>
                  <a:pt x="432479" y="382295"/>
                </a:lnTo>
                <a:lnTo>
                  <a:pt x="481964" y="344233"/>
                </a:lnTo>
                <a:lnTo>
                  <a:pt x="535382" y="308972"/>
                </a:lnTo>
                <a:lnTo>
                  <a:pt x="592488" y="276685"/>
                </a:lnTo>
                <a:lnTo>
                  <a:pt x="653039" y="247545"/>
                </a:lnTo>
                <a:lnTo>
                  <a:pt x="716792" y="221728"/>
                </a:lnTo>
                <a:lnTo>
                  <a:pt x="783502" y="199405"/>
                </a:lnTo>
                <a:lnTo>
                  <a:pt x="852927" y="180752"/>
                </a:lnTo>
                <a:lnTo>
                  <a:pt x="924824" y="165941"/>
                </a:lnTo>
                <a:lnTo>
                  <a:pt x="998948" y="155147"/>
                </a:lnTo>
                <a:lnTo>
                  <a:pt x="1075056" y="148543"/>
                </a:lnTo>
                <a:lnTo>
                  <a:pt x="1152906" y="146304"/>
                </a:lnTo>
                <a:lnTo>
                  <a:pt x="1230755" y="148543"/>
                </a:lnTo>
                <a:lnTo>
                  <a:pt x="1306863" y="155147"/>
                </a:lnTo>
                <a:lnTo>
                  <a:pt x="1380987" y="165941"/>
                </a:lnTo>
                <a:lnTo>
                  <a:pt x="1452884" y="180752"/>
                </a:lnTo>
                <a:lnTo>
                  <a:pt x="1522309" y="199405"/>
                </a:lnTo>
                <a:lnTo>
                  <a:pt x="1589019" y="221728"/>
                </a:lnTo>
                <a:lnTo>
                  <a:pt x="1652772" y="247545"/>
                </a:lnTo>
                <a:lnTo>
                  <a:pt x="1713323" y="276685"/>
                </a:lnTo>
                <a:lnTo>
                  <a:pt x="1770429" y="308972"/>
                </a:lnTo>
                <a:lnTo>
                  <a:pt x="1823846" y="344233"/>
                </a:lnTo>
                <a:lnTo>
                  <a:pt x="1873332" y="382295"/>
                </a:lnTo>
                <a:lnTo>
                  <a:pt x="1918642" y="422983"/>
                </a:lnTo>
                <a:lnTo>
                  <a:pt x="1959534" y="466124"/>
                </a:lnTo>
                <a:lnTo>
                  <a:pt x="1995763" y="511544"/>
                </a:lnTo>
                <a:lnTo>
                  <a:pt x="2027086" y="559069"/>
                </a:lnTo>
                <a:lnTo>
                  <a:pt x="2053260" y="608527"/>
                </a:lnTo>
                <a:lnTo>
                  <a:pt x="2074042" y="659742"/>
                </a:lnTo>
                <a:lnTo>
                  <a:pt x="2089187" y="712541"/>
                </a:lnTo>
                <a:lnTo>
                  <a:pt x="2098453" y="766751"/>
                </a:lnTo>
                <a:lnTo>
                  <a:pt x="2101596" y="822197"/>
                </a:lnTo>
                <a:lnTo>
                  <a:pt x="2101596" y="1288607"/>
                </a:lnTo>
                <a:lnTo>
                  <a:pt x="2133699" y="1254772"/>
                </a:lnTo>
                <a:lnTo>
                  <a:pt x="2177780" y="1199573"/>
                </a:lnTo>
                <a:lnTo>
                  <a:pt x="2215896" y="1141821"/>
                </a:lnTo>
                <a:lnTo>
                  <a:pt x="2247747" y="1081729"/>
                </a:lnTo>
                <a:lnTo>
                  <a:pt x="2273038" y="1019508"/>
                </a:lnTo>
                <a:lnTo>
                  <a:pt x="2291471" y="955371"/>
                </a:lnTo>
                <a:lnTo>
                  <a:pt x="2302748" y="889531"/>
                </a:lnTo>
                <a:lnTo>
                  <a:pt x="2306574" y="822197"/>
                </a:lnTo>
                <a:close/>
              </a:path>
              <a:path w="2306954" h="1644015">
                <a:moveTo>
                  <a:pt x="2101596" y="1288607"/>
                </a:moveTo>
                <a:lnTo>
                  <a:pt x="2101596" y="822197"/>
                </a:lnTo>
                <a:lnTo>
                  <a:pt x="2098453" y="877644"/>
                </a:lnTo>
                <a:lnTo>
                  <a:pt x="2089187" y="931854"/>
                </a:lnTo>
                <a:lnTo>
                  <a:pt x="2074042" y="984653"/>
                </a:lnTo>
                <a:lnTo>
                  <a:pt x="2053260" y="1035868"/>
                </a:lnTo>
                <a:lnTo>
                  <a:pt x="2027086" y="1085326"/>
                </a:lnTo>
                <a:lnTo>
                  <a:pt x="1995763" y="1132851"/>
                </a:lnTo>
                <a:lnTo>
                  <a:pt x="1959534" y="1178271"/>
                </a:lnTo>
                <a:lnTo>
                  <a:pt x="1918642" y="1221412"/>
                </a:lnTo>
                <a:lnTo>
                  <a:pt x="1873332" y="1262100"/>
                </a:lnTo>
                <a:lnTo>
                  <a:pt x="1823846" y="1300162"/>
                </a:lnTo>
                <a:lnTo>
                  <a:pt x="1770429" y="1335423"/>
                </a:lnTo>
                <a:lnTo>
                  <a:pt x="1713323" y="1367710"/>
                </a:lnTo>
                <a:lnTo>
                  <a:pt x="1652772" y="1396850"/>
                </a:lnTo>
                <a:lnTo>
                  <a:pt x="1589019" y="1422667"/>
                </a:lnTo>
                <a:lnTo>
                  <a:pt x="1522309" y="1444990"/>
                </a:lnTo>
                <a:lnTo>
                  <a:pt x="1452884" y="1463643"/>
                </a:lnTo>
                <a:lnTo>
                  <a:pt x="1380987" y="1478454"/>
                </a:lnTo>
                <a:lnTo>
                  <a:pt x="1306863" y="1489248"/>
                </a:lnTo>
                <a:lnTo>
                  <a:pt x="1230755" y="1495852"/>
                </a:lnTo>
                <a:lnTo>
                  <a:pt x="1152906" y="1498092"/>
                </a:lnTo>
                <a:lnTo>
                  <a:pt x="1075056" y="1495852"/>
                </a:lnTo>
                <a:lnTo>
                  <a:pt x="998948" y="1489248"/>
                </a:lnTo>
                <a:lnTo>
                  <a:pt x="924824" y="1478454"/>
                </a:lnTo>
                <a:lnTo>
                  <a:pt x="852927" y="1463643"/>
                </a:lnTo>
                <a:lnTo>
                  <a:pt x="783502" y="1444990"/>
                </a:lnTo>
                <a:lnTo>
                  <a:pt x="716792" y="1422667"/>
                </a:lnTo>
                <a:lnTo>
                  <a:pt x="653039" y="1396850"/>
                </a:lnTo>
                <a:lnTo>
                  <a:pt x="592488" y="1367710"/>
                </a:lnTo>
                <a:lnTo>
                  <a:pt x="535382" y="1335423"/>
                </a:lnTo>
                <a:lnTo>
                  <a:pt x="481965" y="1300162"/>
                </a:lnTo>
                <a:lnTo>
                  <a:pt x="432479" y="1262100"/>
                </a:lnTo>
                <a:lnTo>
                  <a:pt x="387169" y="1221412"/>
                </a:lnTo>
                <a:lnTo>
                  <a:pt x="346277" y="1178271"/>
                </a:lnTo>
                <a:lnTo>
                  <a:pt x="310048" y="1132851"/>
                </a:lnTo>
                <a:lnTo>
                  <a:pt x="278725" y="1085326"/>
                </a:lnTo>
                <a:lnTo>
                  <a:pt x="252551" y="1035868"/>
                </a:lnTo>
                <a:lnTo>
                  <a:pt x="231769" y="984653"/>
                </a:lnTo>
                <a:lnTo>
                  <a:pt x="216624" y="931854"/>
                </a:lnTo>
                <a:lnTo>
                  <a:pt x="207358" y="877644"/>
                </a:lnTo>
                <a:lnTo>
                  <a:pt x="204215" y="822198"/>
                </a:lnTo>
                <a:lnTo>
                  <a:pt x="204216" y="1288066"/>
                </a:lnTo>
                <a:lnTo>
                  <a:pt x="277424" y="1356666"/>
                </a:lnTo>
                <a:lnTo>
                  <a:pt x="337566" y="1402937"/>
                </a:lnTo>
                <a:lnTo>
                  <a:pt x="402484" y="1445807"/>
                </a:lnTo>
                <a:lnTo>
                  <a:pt x="471885" y="1485064"/>
                </a:lnTo>
                <a:lnTo>
                  <a:pt x="545471" y="1520497"/>
                </a:lnTo>
                <a:lnTo>
                  <a:pt x="622947" y="1551894"/>
                </a:lnTo>
                <a:lnTo>
                  <a:pt x="704016" y="1579042"/>
                </a:lnTo>
                <a:lnTo>
                  <a:pt x="788383" y="1601730"/>
                </a:lnTo>
                <a:lnTo>
                  <a:pt x="875751" y="1619745"/>
                </a:lnTo>
                <a:lnTo>
                  <a:pt x="965825" y="1632875"/>
                </a:lnTo>
                <a:lnTo>
                  <a:pt x="1058309" y="1640908"/>
                </a:lnTo>
                <a:lnTo>
                  <a:pt x="1152906" y="1643634"/>
                </a:lnTo>
                <a:lnTo>
                  <a:pt x="1247508" y="1640908"/>
                </a:lnTo>
                <a:lnTo>
                  <a:pt x="1340007" y="1632875"/>
                </a:lnTo>
                <a:lnTo>
                  <a:pt x="1430106" y="1619745"/>
                </a:lnTo>
                <a:lnTo>
                  <a:pt x="1517507" y="1601730"/>
                </a:lnTo>
                <a:lnTo>
                  <a:pt x="1601914" y="1579042"/>
                </a:lnTo>
                <a:lnTo>
                  <a:pt x="1683029" y="1551894"/>
                </a:lnTo>
                <a:lnTo>
                  <a:pt x="1760555" y="1520497"/>
                </a:lnTo>
                <a:lnTo>
                  <a:pt x="1834194" y="1485064"/>
                </a:lnTo>
                <a:lnTo>
                  <a:pt x="1903651" y="1445807"/>
                </a:lnTo>
                <a:lnTo>
                  <a:pt x="1968627" y="1402937"/>
                </a:lnTo>
                <a:lnTo>
                  <a:pt x="2028825" y="1356666"/>
                </a:lnTo>
                <a:lnTo>
                  <a:pt x="2083948" y="1307207"/>
                </a:lnTo>
                <a:lnTo>
                  <a:pt x="2101596" y="12886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9643" y="5006340"/>
            <a:ext cx="1922780" cy="1374140"/>
          </a:xfrm>
          <a:custGeom>
            <a:avLst/>
            <a:gdLst/>
            <a:ahLst/>
            <a:cxnLst/>
            <a:rect l="l" t="t" r="r" b="b"/>
            <a:pathLst>
              <a:path w="1922779" h="1374139">
                <a:moveTo>
                  <a:pt x="1922526" y="687323"/>
                </a:moveTo>
                <a:lnTo>
                  <a:pt x="1919338" y="630969"/>
                </a:lnTo>
                <a:lnTo>
                  <a:pt x="1909940" y="575866"/>
                </a:lnTo>
                <a:lnTo>
                  <a:pt x="1894578" y="522191"/>
                </a:lnTo>
                <a:lnTo>
                  <a:pt x="1873501" y="470123"/>
                </a:lnTo>
                <a:lnTo>
                  <a:pt x="1846957" y="419838"/>
                </a:lnTo>
                <a:lnTo>
                  <a:pt x="1815191" y="371513"/>
                </a:lnTo>
                <a:lnTo>
                  <a:pt x="1778452" y="325325"/>
                </a:lnTo>
                <a:lnTo>
                  <a:pt x="1736988" y="281452"/>
                </a:lnTo>
                <a:lnTo>
                  <a:pt x="1691045" y="240070"/>
                </a:lnTo>
                <a:lnTo>
                  <a:pt x="1640871" y="201358"/>
                </a:lnTo>
                <a:lnTo>
                  <a:pt x="1586714" y="165492"/>
                </a:lnTo>
                <a:lnTo>
                  <a:pt x="1528821" y="132648"/>
                </a:lnTo>
                <a:lnTo>
                  <a:pt x="1467440" y="103006"/>
                </a:lnTo>
                <a:lnTo>
                  <a:pt x="1402818" y="76741"/>
                </a:lnTo>
                <a:lnTo>
                  <a:pt x="1335202" y="54030"/>
                </a:lnTo>
                <a:lnTo>
                  <a:pt x="1264840" y="35051"/>
                </a:lnTo>
                <a:lnTo>
                  <a:pt x="1191980" y="19982"/>
                </a:lnTo>
                <a:lnTo>
                  <a:pt x="1116868" y="8999"/>
                </a:lnTo>
                <a:lnTo>
                  <a:pt x="1039753" y="2279"/>
                </a:lnTo>
                <a:lnTo>
                  <a:pt x="960882" y="0"/>
                </a:lnTo>
                <a:lnTo>
                  <a:pt x="882016" y="2279"/>
                </a:lnTo>
                <a:lnTo>
                  <a:pt x="804916" y="8999"/>
                </a:lnTo>
                <a:lnTo>
                  <a:pt x="729829" y="19982"/>
                </a:lnTo>
                <a:lnTo>
                  <a:pt x="657002" y="35052"/>
                </a:lnTo>
                <a:lnTo>
                  <a:pt x="586680" y="54030"/>
                </a:lnTo>
                <a:lnTo>
                  <a:pt x="519110" y="76741"/>
                </a:lnTo>
                <a:lnTo>
                  <a:pt x="454538" y="103006"/>
                </a:lnTo>
                <a:lnTo>
                  <a:pt x="393210" y="132648"/>
                </a:lnTo>
                <a:lnTo>
                  <a:pt x="335373" y="165492"/>
                </a:lnTo>
                <a:lnTo>
                  <a:pt x="281273" y="201358"/>
                </a:lnTo>
                <a:lnTo>
                  <a:pt x="231156" y="240070"/>
                </a:lnTo>
                <a:lnTo>
                  <a:pt x="185269" y="281452"/>
                </a:lnTo>
                <a:lnTo>
                  <a:pt x="143858" y="325325"/>
                </a:lnTo>
                <a:lnTo>
                  <a:pt x="107169" y="371513"/>
                </a:lnTo>
                <a:lnTo>
                  <a:pt x="75449" y="419838"/>
                </a:lnTo>
                <a:lnTo>
                  <a:pt x="48944" y="470123"/>
                </a:lnTo>
                <a:lnTo>
                  <a:pt x="27900" y="522191"/>
                </a:lnTo>
                <a:lnTo>
                  <a:pt x="12564" y="575866"/>
                </a:lnTo>
                <a:lnTo>
                  <a:pt x="3182" y="630969"/>
                </a:lnTo>
                <a:lnTo>
                  <a:pt x="0" y="687324"/>
                </a:lnTo>
                <a:lnTo>
                  <a:pt x="3182" y="743569"/>
                </a:lnTo>
                <a:lnTo>
                  <a:pt x="12564" y="798575"/>
                </a:lnTo>
                <a:lnTo>
                  <a:pt x="27900" y="852162"/>
                </a:lnTo>
                <a:lnTo>
                  <a:pt x="48944" y="904152"/>
                </a:lnTo>
                <a:lnTo>
                  <a:pt x="75449" y="954369"/>
                </a:lnTo>
                <a:lnTo>
                  <a:pt x="107169" y="1002634"/>
                </a:lnTo>
                <a:lnTo>
                  <a:pt x="143858" y="1048769"/>
                </a:lnTo>
                <a:lnTo>
                  <a:pt x="185269" y="1092598"/>
                </a:lnTo>
                <a:lnTo>
                  <a:pt x="231156" y="1133941"/>
                </a:lnTo>
                <a:lnTo>
                  <a:pt x="281273" y="1172622"/>
                </a:lnTo>
                <a:lnTo>
                  <a:pt x="335373" y="1208463"/>
                </a:lnTo>
                <a:lnTo>
                  <a:pt x="393210" y="1241285"/>
                </a:lnTo>
                <a:lnTo>
                  <a:pt x="454538" y="1270912"/>
                </a:lnTo>
                <a:lnTo>
                  <a:pt x="519110" y="1297165"/>
                </a:lnTo>
                <a:lnTo>
                  <a:pt x="586680" y="1319867"/>
                </a:lnTo>
                <a:lnTo>
                  <a:pt x="657002" y="1338840"/>
                </a:lnTo>
                <a:lnTo>
                  <a:pt x="729829" y="1353906"/>
                </a:lnTo>
                <a:lnTo>
                  <a:pt x="804916" y="1364887"/>
                </a:lnTo>
                <a:lnTo>
                  <a:pt x="882016" y="1371606"/>
                </a:lnTo>
                <a:lnTo>
                  <a:pt x="960882" y="1373886"/>
                </a:lnTo>
                <a:lnTo>
                  <a:pt x="1039753" y="1371606"/>
                </a:lnTo>
                <a:lnTo>
                  <a:pt x="1116868" y="1364887"/>
                </a:lnTo>
                <a:lnTo>
                  <a:pt x="1191980" y="1353906"/>
                </a:lnTo>
                <a:lnTo>
                  <a:pt x="1264840" y="1338840"/>
                </a:lnTo>
                <a:lnTo>
                  <a:pt x="1335202" y="1319867"/>
                </a:lnTo>
                <a:lnTo>
                  <a:pt x="1402818" y="1297165"/>
                </a:lnTo>
                <a:lnTo>
                  <a:pt x="1467440" y="1270912"/>
                </a:lnTo>
                <a:lnTo>
                  <a:pt x="1528821" y="1241285"/>
                </a:lnTo>
                <a:lnTo>
                  <a:pt x="1586714" y="1208463"/>
                </a:lnTo>
                <a:lnTo>
                  <a:pt x="1640871" y="1172622"/>
                </a:lnTo>
                <a:lnTo>
                  <a:pt x="1691045" y="1133941"/>
                </a:lnTo>
                <a:lnTo>
                  <a:pt x="1736988" y="1092598"/>
                </a:lnTo>
                <a:lnTo>
                  <a:pt x="1778452" y="1048769"/>
                </a:lnTo>
                <a:lnTo>
                  <a:pt x="1815191" y="1002634"/>
                </a:lnTo>
                <a:lnTo>
                  <a:pt x="1846957" y="954369"/>
                </a:lnTo>
                <a:lnTo>
                  <a:pt x="1873501" y="904152"/>
                </a:lnTo>
                <a:lnTo>
                  <a:pt x="1894578" y="852162"/>
                </a:lnTo>
                <a:lnTo>
                  <a:pt x="1909940" y="798575"/>
                </a:lnTo>
                <a:lnTo>
                  <a:pt x="1919338" y="743569"/>
                </a:lnTo>
                <a:lnTo>
                  <a:pt x="1922526" y="68732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9643" y="5006340"/>
            <a:ext cx="1922780" cy="1374140"/>
          </a:xfrm>
          <a:custGeom>
            <a:avLst/>
            <a:gdLst/>
            <a:ahLst/>
            <a:cxnLst/>
            <a:rect l="l" t="t" r="r" b="b"/>
            <a:pathLst>
              <a:path w="1922779" h="1374139">
                <a:moveTo>
                  <a:pt x="960882" y="0"/>
                </a:moveTo>
                <a:lnTo>
                  <a:pt x="882016" y="2279"/>
                </a:lnTo>
                <a:lnTo>
                  <a:pt x="804916" y="8999"/>
                </a:lnTo>
                <a:lnTo>
                  <a:pt x="729829" y="19982"/>
                </a:lnTo>
                <a:lnTo>
                  <a:pt x="657002" y="35052"/>
                </a:lnTo>
                <a:lnTo>
                  <a:pt x="586680" y="54030"/>
                </a:lnTo>
                <a:lnTo>
                  <a:pt x="519110" y="76741"/>
                </a:lnTo>
                <a:lnTo>
                  <a:pt x="454538" y="103006"/>
                </a:lnTo>
                <a:lnTo>
                  <a:pt x="393210" y="132648"/>
                </a:lnTo>
                <a:lnTo>
                  <a:pt x="335373" y="165492"/>
                </a:lnTo>
                <a:lnTo>
                  <a:pt x="281273" y="201358"/>
                </a:lnTo>
                <a:lnTo>
                  <a:pt x="231156" y="240070"/>
                </a:lnTo>
                <a:lnTo>
                  <a:pt x="185269" y="281452"/>
                </a:lnTo>
                <a:lnTo>
                  <a:pt x="143858" y="325325"/>
                </a:lnTo>
                <a:lnTo>
                  <a:pt x="107169" y="371513"/>
                </a:lnTo>
                <a:lnTo>
                  <a:pt x="75449" y="419838"/>
                </a:lnTo>
                <a:lnTo>
                  <a:pt x="48944" y="470123"/>
                </a:lnTo>
                <a:lnTo>
                  <a:pt x="27900" y="522191"/>
                </a:lnTo>
                <a:lnTo>
                  <a:pt x="12564" y="575866"/>
                </a:lnTo>
                <a:lnTo>
                  <a:pt x="3182" y="630969"/>
                </a:lnTo>
                <a:lnTo>
                  <a:pt x="0" y="687324"/>
                </a:lnTo>
                <a:lnTo>
                  <a:pt x="3182" y="743569"/>
                </a:lnTo>
                <a:lnTo>
                  <a:pt x="12564" y="798575"/>
                </a:lnTo>
                <a:lnTo>
                  <a:pt x="27900" y="852162"/>
                </a:lnTo>
                <a:lnTo>
                  <a:pt x="48944" y="904152"/>
                </a:lnTo>
                <a:lnTo>
                  <a:pt x="75449" y="954369"/>
                </a:lnTo>
                <a:lnTo>
                  <a:pt x="107169" y="1002634"/>
                </a:lnTo>
                <a:lnTo>
                  <a:pt x="143858" y="1048769"/>
                </a:lnTo>
                <a:lnTo>
                  <a:pt x="185269" y="1092598"/>
                </a:lnTo>
                <a:lnTo>
                  <a:pt x="231156" y="1133941"/>
                </a:lnTo>
                <a:lnTo>
                  <a:pt x="281273" y="1172622"/>
                </a:lnTo>
                <a:lnTo>
                  <a:pt x="335373" y="1208463"/>
                </a:lnTo>
                <a:lnTo>
                  <a:pt x="393210" y="1241285"/>
                </a:lnTo>
                <a:lnTo>
                  <a:pt x="454538" y="1270912"/>
                </a:lnTo>
                <a:lnTo>
                  <a:pt x="519110" y="1297165"/>
                </a:lnTo>
                <a:lnTo>
                  <a:pt x="586680" y="1319867"/>
                </a:lnTo>
                <a:lnTo>
                  <a:pt x="657002" y="1338840"/>
                </a:lnTo>
                <a:lnTo>
                  <a:pt x="729829" y="1353906"/>
                </a:lnTo>
                <a:lnTo>
                  <a:pt x="804916" y="1364887"/>
                </a:lnTo>
                <a:lnTo>
                  <a:pt x="882016" y="1371606"/>
                </a:lnTo>
                <a:lnTo>
                  <a:pt x="960882" y="1373886"/>
                </a:lnTo>
                <a:lnTo>
                  <a:pt x="1039753" y="1371606"/>
                </a:lnTo>
                <a:lnTo>
                  <a:pt x="1116868" y="1364887"/>
                </a:lnTo>
                <a:lnTo>
                  <a:pt x="1191980" y="1353906"/>
                </a:lnTo>
                <a:lnTo>
                  <a:pt x="1264840" y="1338840"/>
                </a:lnTo>
                <a:lnTo>
                  <a:pt x="1335202" y="1319867"/>
                </a:lnTo>
                <a:lnTo>
                  <a:pt x="1402818" y="1297165"/>
                </a:lnTo>
                <a:lnTo>
                  <a:pt x="1467440" y="1270912"/>
                </a:lnTo>
                <a:lnTo>
                  <a:pt x="1528821" y="1241285"/>
                </a:lnTo>
                <a:lnTo>
                  <a:pt x="1586714" y="1208463"/>
                </a:lnTo>
                <a:lnTo>
                  <a:pt x="1640871" y="1172622"/>
                </a:lnTo>
                <a:lnTo>
                  <a:pt x="1691045" y="1133941"/>
                </a:lnTo>
                <a:lnTo>
                  <a:pt x="1736988" y="1092598"/>
                </a:lnTo>
                <a:lnTo>
                  <a:pt x="1778452" y="1048769"/>
                </a:lnTo>
                <a:lnTo>
                  <a:pt x="1815191" y="1002634"/>
                </a:lnTo>
                <a:lnTo>
                  <a:pt x="1846957" y="954369"/>
                </a:lnTo>
                <a:lnTo>
                  <a:pt x="1873501" y="904152"/>
                </a:lnTo>
                <a:lnTo>
                  <a:pt x="1894578" y="852162"/>
                </a:lnTo>
                <a:lnTo>
                  <a:pt x="1909940" y="798575"/>
                </a:lnTo>
                <a:lnTo>
                  <a:pt x="1919338" y="743569"/>
                </a:lnTo>
                <a:lnTo>
                  <a:pt x="1922526" y="687323"/>
                </a:lnTo>
                <a:lnTo>
                  <a:pt x="1919338" y="630969"/>
                </a:lnTo>
                <a:lnTo>
                  <a:pt x="1909940" y="575866"/>
                </a:lnTo>
                <a:lnTo>
                  <a:pt x="1894578" y="522191"/>
                </a:lnTo>
                <a:lnTo>
                  <a:pt x="1873501" y="470123"/>
                </a:lnTo>
                <a:lnTo>
                  <a:pt x="1846957" y="419838"/>
                </a:lnTo>
                <a:lnTo>
                  <a:pt x="1815191" y="371513"/>
                </a:lnTo>
                <a:lnTo>
                  <a:pt x="1778452" y="325325"/>
                </a:lnTo>
                <a:lnTo>
                  <a:pt x="1736988" y="281452"/>
                </a:lnTo>
                <a:lnTo>
                  <a:pt x="1691045" y="240070"/>
                </a:lnTo>
                <a:lnTo>
                  <a:pt x="1640871" y="201358"/>
                </a:lnTo>
                <a:lnTo>
                  <a:pt x="1586714" y="165492"/>
                </a:lnTo>
                <a:lnTo>
                  <a:pt x="1528821" y="132648"/>
                </a:lnTo>
                <a:lnTo>
                  <a:pt x="1467440" y="103006"/>
                </a:lnTo>
                <a:lnTo>
                  <a:pt x="1402818" y="76741"/>
                </a:lnTo>
                <a:lnTo>
                  <a:pt x="1335202" y="54030"/>
                </a:lnTo>
                <a:lnTo>
                  <a:pt x="1264840" y="35051"/>
                </a:lnTo>
                <a:lnTo>
                  <a:pt x="1191980" y="19982"/>
                </a:lnTo>
                <a:lnTo>
                  <a:pt x="1116868" y="8999"/>
                </a:lnTo>
                <a:lnTo>
                  <a:pt x="1039753" y="2279"/>
                </a:lnTo>
                <a:lnTo>
                  <a:pt x="96088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43533" y="5246649"/>
            <a:ext cx="154876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怎样产生一个 冲突可串性化 的调度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35537" y="422529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595122" y="522731"/>
                </a:moveTo>
                <a:lnTo>
                  <a:pt x="446531" y="522731"/>
                </a:lnTo>
                <a:lnTo>
                  <a:pt x="446531" y="0"/>
                </a:lnTo>
                <a:lnTo>
                  <a:pt x="148589" y="0"/>
                </a:lnTo>
                <a:lnTo>
                  <a:pt x="148590" y="522731"/>
                </a:lnTo>
                <a:lnTo>
                  <a:pt x="0" y="522731"/>
                </a:lnTo>
                <a:lnTo>
                  <a:pt x="297942" y="697229"/>
                </a:lnTo>
                <a:lnTo>
                  <a:pt x="595122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35537" y="422529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0" y="522731"/>
                </a:moveTo>
                <a:lnTo>
                  <a:pt x="148590" y="522731"/>
                </a:lnTo>
                <a:lnTo>
                  <a:pt x="148589" y="0"/>
                </a:lnTo>
                <a:lnTo>
                  <a:pt x="446531" y="0"/>
                </a:lnTo>
                <a:lnTo>
                  <a:pt x="446531" y="522731"/>
                </a:lnTo>
                <a:lnTo>
                  <a:pt x="595122" y="522731"/>
                </a:lnTo>
                <a:lnTo>
                  <a:pt x="297942" y="697229"/>
                </a:lnTo>
                <a:lnTo>
                  <a:pt x="0" y="5227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53501" y="3704844"/>
            <a:ext cx="1191260" cy="810260"/>
          </a:xfrm>
          <a:custGeom>
            <a:avLst/>
            <a:gdLst/>
            <a:ahLst/>
            <a:cxnLst/>
            <a:rect l="l" t="t" r="r" b="b"/>
            <a:pathLst>
              <a:path w="1191259" h="810260">
                <a:moveTo>
                  <a:pt x="1191006" y="404622"/>
                </a:moveTo>
                <a:lnTo>
                  <a:pt x="1183209" y="339038"/>
                </a:lnTo>
                <a:lnTo>
                  <a:pt x="1160635" y="276807"/>
                </a:lnTo>
                <a:lnTo>
                  <a:pt x="1124510" y="218763"/>
                </a:lnTo>
                <a:lnTo>
                  <a:pt x="1076059" y="165744"/>
                </a:lnTo>
                <a:lnTo>
                  <a:pt x="1016507" y="118586"/>
                </a:lnTo>
                <a:lnTo>
                  <a:pt x="982952" y="97466"/>
                </a:lnTo>
                <a:lnTo>
                  <a:pt x="947080" y="78126"/>
                </a:lnTo>
                <a:lnTo>
                  <a:pt x="909046" y="60669"/>
                </a:lnTo>
                <a:lnTo>
                  <a:pt x="869003" y="45201"/>
                </a:lnTo>
                <a:lnTo>
                  <a:pt x="827103" y="31825"/>
                </a:lnTo>
                <a:lnTo>
                  <a:pt x="783500" y="20647"/>
                </a:lnTo>
                <a:lnTo>
                  <a:pt x="738347" y="11770"/>
                </a:lnTo>
                <a:lnTo>
                  <a:pt x="691798" y="5301"/>
                </a:lnTo>
                <a:lnTo>
                  <a:pt x="644005" y="1342"/>
                </a:lnTo>
                <a:lnTo>
                  <a:pt x="595122" y="0"/>
                </a:lnTo>
                <a:lnTo>
                  <a:pt x="546347" y="1342"/>
                </a:lnTo>
                <a:lnTo>
                  <a:pt x="498652" y="5301"/>
                </a:lnTo>
                <a:lnTo>
                  <a:pt x="452190" y="11770"/>
                </a:lnTo>
                <a:lnTo>
                  <a:pt x="407115" y="20647"/>
                </a:lnTo>
                <a:lnTo>
                  <a:pt x="363581" y="31825"/>
                </a:lnTo>
                <a:lnTo>
                  <a:pt x="321741" y="45201"/>
                </a:lnTo>
                <a:lnTo>
                  <a:pt x="281750" y="60669"/>
                </a:lnTo>
                <a:lnTo>
                  <a:pt x="243760" y="78126"/>
                </a:lnTo>
                <a:lnTo>
                  <a:pt x="207927" y="97466"/>
                </a:lnTo>
                <a:lnTo>
                  <a:pt x="174402" y="118586"/>
                </a:lnTo>
                <a:lnTo>
                  <a:pt x="143341" y="141380"/>
                </a:lnTo>
                <a:lnTo>
                  <a:pt x="89223" y="191573"/>
                </a:lnTo>
                <a:lnTo>
                  <a:pt x="46803" y="247209"/>
                </a:lnTo>
                <a:lnTo>
                  <a:pt x="17310" y="307451"/>
                </a:lnTo>
                <a:lnTo>
                  <a:pt x="1974" y="371463"/>
                </a:lnTo>
                <a:lnTo>
                  <a:pt x="0" y="404622"/>
                </a:lnTo>
                <a:lnTo>
                  <a:pt x="1974" y="437888"/>
                </a:lnTo>
                <a:lnTo>
                  <a:pt x="17310" y="502086"/>
                </a:lnTo>
                <a:lnTo>
                  <a:pt x="46803" y="562475"/>
                </a:lnTo>
                <a:lnTo>
                  <a:pt x="89223" y="618223"/>
                </a:lnTo>
                <a:lnTo>
                  <a:pt x="105918" y="635047"/>
                </a:lnTo>
                <a:lnTo>
                  <a:pt x="105918" y="404622"/>
                </a:lnTo>
                <a:lnTo>
                  <a:pt x="107537" y="377347"/>
                </a:lnTo>
                <a:lnTo>
                  <a:pt x="120116" y="324686"/>
                </a:lnTo>
                <a:lnTo>
                  <a:pt x="144315" y="275117"/>
                </a:lnTo>
                <a:lnTo>
                  <a:pt x="179133" y="229332"/>
                </a:lnTo>
                <a:lnTo>
                  <a:pt x="223567" y="188021"/>
                </a:lnTo>
                <a:lnTo>
                  <a:pt x="276618" y="151874"/>
                </a:lnTo>
                <a:lnTo>
                  <a:pt x="337283" y="121581"/>
                </a:lnTo>
                <a:lnTo>
                  <a:pt x="404562" y="97833"/>
                </a:lnTo>
                <a:lnTo>
                  <a:pt x="477453" y="81320"/>
                </a:lnTo>
                <a:lnTo>
                  <a:pt x="515690" y="75993"/>
                </a:lnTo>
                <a:lnTo>
                  <a:pt x="554954" y="72733"/>
                </a:lnTo>
                <a:lnTo>
                  <a:pt x="595122" y="71628"/>
                </a:lnTo>
                <a:lnTo>
                  <a:pt x="635294" y="72733"/>
                </a:lnTo>
                <a:lnTo>
                  <a:pt x="674574" y="75993"/>
                </a:lnTo>
                <a:lnTo>
                  <a:pt x="712836" y="81320"/>
                </a:lnTo>
                <a:lnTo>
                  <a:pt x="785800" y="97833"/>
                </a:lnTo>
                <a:lnTo>
                  <a:pt x="853174" y="121581"/>
                </a:lnTo>
                <a:lnTo>
                  <a:pt x="913949" y="151874"/>
                </a:lnTo>
                <a:lnTo>
                  <a:pt x="967114" y="188021"/>
                </a:lnTo>
                <a:lnTo>
                  <a:pt x="1011658" y="229332"/>
                </a:lnTo>
                <a:lnTo>
                  <a:pt x="1046571" y="275117"/>
                </a:lnTo>
                <a:lnTo>
                  <a:pt x="1070843" y="324686"/>
                </a:lnTo>
                <a:lnTo>
                  <a:pt x="1083463" y="377347"/>
                </a:lnTo>
                <a:lnTo>
                  <a:pt x="1085088" y="404622"/>
                </a:lnTo>
                <a:lnTo>
                  <a:pt x="1085088" y="635004"/>
                </a:lnTo>
                <a:lnTo>
                  <a:pt x="1101749" y="618223"/>
                </a:lnTo>
                <a:lnTo>
                  <a:pt x="1144190" y="562475"/>
                </a:lnTo>
                <a:lnTo>
                  <a:pt x="1173692" y="502086"/>
                </a:lnTo>
                <a:lnTo>
                  <a:pt x="1189031" y="437888"/>
                </a:lnTo>
                <a:lnTo>
                  <a:pt x="1191006" y="404622"/>
                </a:lnTo>
                <a:close/>
              </a:path>
              <a:path w="1191259" h="810260">
                <a:moveTo>
                  <a:pt x="1085088" y="635004"/>
                </a:moveTo>
                <a:lnTo>
                  <a:pt x="1085088" y="404622"/>
                </a:lnTo>
                <a:lnTo>
                  <a:pt x="1083463" y="431999"/>
                </a:lnTo>
                <a:lnTo>
                  <a:pt x="1078672" y="458756"/>
                </a:lnTo>
                <a:lnTo>
                  <a:pt x="1060100" y="510064"/>
                </a:lnTo>
                <a:lnTo>
                  <a:pt x="1030381" y="557870"/>
                </a:lnTo>
                <a:lnTo>
                  <a:pt x="990526" y="601498"/>
                </a:lnTo>
                <a:lnTo>
                  <a:pt x="941546" y="640270"/>
                </a:lnTo>
                <a:lnTo>
                  <a:pt x="884450" y="673510"/>
                </a:lnTo>
                <a:lnTo>
                  <a:pt x="820249" y="700541"/>
                </a:lnTo>
                <a:lnTo>
                  <a:pt x="749954" y="720687"/>
                </a:lnTo>
                <a:lnTo>
                  <a:pt x="674574" y="733271"/>
                </a:lnTo>
                <a:lnTo>
                  <a:pt x="635294" y="736515"/>
                </a:lnTo>
                <a:lnTo>
                  <a:pt x="595122" y="737616"/>
                </a:lnTo>
                <a:lnTo>
                  <a:pt x="554954" y="736515"/>
                </a:lnTo>
                <a:lnTo>
                  <a:pt x="515690" y="733271"/>
                </a:lnTo>
                <a:lnTo>
                  <a:pt x="477453" y="727966"/>
                </a:lnTo>
                <a:lnTo>
                  <a:pt x="404562" y="711517"/>
                </a:lnTo>
                <a:lnTo>
                  <a:pt x="337283" y="687844"/>
                </a:lnTo>
                <a:lnTo>
                  <a:pt x="276618" y="657624"/>
                </a:lnTo>
                <a:lnTo>
                  <a:pt x="223567" y="621533"/>
                </a:lnTo>
                <a:lnTo>
                  <a:pt x="179133" y="580249"/>
                </a:lnTo>
                <a:lnTo>
                  <a:pt x="144315" y="534447"/>
                </a:lnTo>
                <a:lnTo>
                  <a:pt x="120116" y="484805"/>
                </a:lnTo>
                <a:lnTo>
                  <a:pt x="107537" y="431999"/>
                </a:lnTo>
                <a:lnTo>
                  <a:pt x="105918" y="404622"/>
                </a:lnTo>
                <a:lnTo>
                  <a:pt x="105918" y="635047"/>
                </a:lnTo>
                <a:lnTo>
                  <a:pt x="143341" y="668498"/>
                </a:lnTo>
                <a:lnTo>
                  <a:pt x="174402" y="691324"/>
                </a:lnTo>
                <a:lnTo>
                  <a:pt x="207927" y="712469"/>
                </a:lnTo>
                <a:lnTo>
                  <a:pt x="243760" y="731830"/>
                </a:lnTo>
                <a:lnTo>
                  <a:pt x="281750" y="749303"/>
                </a:lnTo>
                <a:lnTo>
                  <a:pt x="321741" y="764784"/>
                </a:lnTo>
                <a:lnTo>
                  <a:pt x="363581" y="778168"/>
                </a:lnTo>
                <a:lnTo>
                  <a:pt x="407115" y="789352"/>
                </a:lnTo>
                <a:lnTo>
                  <a:pt x="452190" y="798232"/>
                </a:lnTo>
                <a:lnTo>
                  <a:pt x="498652" y="804704"/>
                </a:lnTo>
                <a:lnTo>
                  <a:pt x="546347" y="808663"/>
                </a:lnTo>
                <a:lnTo>
                  <a:pt x="595122" y="810006"/>
                </a:lnTo>
                <a:lnTo>
                  <a:pt x="644005" y="808663"/>
                </a:lnTo>
                <a:lnTo>
                  <a:pt x="691798" y="804704"/>
                </a:lnTo>
                <a:lnTo>
                  <a:pt x="738347" y="798232"/>
                </a:lnTo>
                <a:lnTo>
                  <a:pt x="783500" y="789352"/>
                </a:lnTo>
                <a:lnTo>
                  <a:pt x="827103" y="778168"/>
                </a:lnTo>
                <a:lnTo>
                  <a:pt x="869003" y="764784"/>
                </a:lnTo>
                <a:lnTo>
                  <a:pt x="909046" y="749303"/>
                </a:lnTo>
                <a:lnTo>
                  <a:pt x="947080" y="731830"/>
                </a:lnTo>
                <a:lnTo>
                  <a:pt x="982952" y="712469"/>
                </a:lnTo>
                <a:lnTo>
                  <a:pt x="1016508" y="691324"/>
                </a:lnTo>
                <a:lnTo>
                  <a:pt x="1047594" y="668498"/>
                </a:lnTo>
                <a:lnTo>
                  <a:pt x="1076059" y="644097"/>
                </a:lnTo>
                <a:lnTo>
                  <a:pt x="1085088" y="63500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51798" y="3771900"/>
            <a:ext cx="993775" cy="676275"/>
          </a:xfrm>
          <a:custGeom>
            <a:avLst/>
            <a:gdLst/>
            <a:ahLst/>
            <a:cxnLst/>
            <a:rect l="l" t="t" r="r" b="b"/>
            <a:pathLst>
              <a:path w="993775" h="676275">
                <a:moveTo>
                  <a:pt x="993648" y="337565"/>
                </a:moveTo>
                <a:lnTo>
                  <a:pt x="987143" y="282748"/>
                </a:lnTo>
                <a:lnTo>
                  <a:pt x="968313" y="230770"/>
                </a:lnTo>
                <a:lnTo>
                  <a:pt x="938180" y="182321"/>
                </a:lnTo>
                <a:lnTo>
                  <a:pt x="897770" y="138092"/>
                </a:lnTo>
                <a:lnTo>
                  <a:pt x="848106" y="98774"/>
                </a:lnTo>
                <a:lnTo>
                  <a:pt x="790212" y="65056"/>
                </a:lnTo>
                <a:lnTo>
                  <a:pt x="725113" y="37629"/>
                </a:lnTo>
                <a:lnTo>
                  <a:pt x="653832" y="17184"/>
                </a:lnTo>
                <a:lnTo>
                  <a:pt x="616194" y="9795"/>
                </a:lnTo>
                <a:lnTo>
                  <a:pt x="577394" y="4411"/>
                </a:lnTo>
                <a:lnTo>
                  <a:pt x="537562" y="1117"/>
                </a:lnTo>
                <a:lnTo>
                  <a:pt x="496824" y="0"/>
                </a:lnTo>
                <a:lnTo>
                  <a:pt x="456085" y="1117"/>
                </a:lnTo>
                <a:lnTo>
                  <a:pt x="416253" y="4411"/>
                </a:lnTo>
                <a:lnTo>
                  <a:pt x="377453" y="9795"/>
                </a:lnTo>
                <a:lnTo>
                  <a:pt x="339815" y="17184"/>
                </a:lnTo>
                <a:lnTo>
                  <a:pt x="268534" y="37629"/>
                </a:lnTo>
                <a:lnTo>
                  <a:pt x="203435" y="65056"/>
                </a:lnTo>
                <a:lnTo>
                  <a:pt x="145542" y="98774"/>
                </a:lnTo>
                <a:lnTo>
                  <a:pt x="95877" y="138092"/>
                </a:lnTo>
                <a:lnTo>
                  <a:pt x="55467" y="182321"/>
                </a:lnTo>
                <a:lnTo>
                  <a:pt x="25334" y="230770"/>
                </a:lnTo>
                <a:lnTo>
                  <a:pt x="6504" y="282748"/>
                </a:lnTo>
                <a:lnTo>
                  <a:pt x="0" y="337566"/>
                </a:lnTo>
                <a:lnTo>
                  <a:pt x="1647" y="365292"/>
                </a:lnTo>
                <a:lnTo>
                  <a:pt x="14442" y="418817"/>
                </a:lnTo>
                <a:lnTo>
                  <a:pt x="39052" y="469189"/>
                </a:lnTo>
                <a:lnTo>
                  <a:pt x="74451" y="515710"/>
                </a:lnTo>
                <a:lnTo>
                  <a:pt x="119617" y="557679"/>
                </a:lnTo>
                <a:lnTo>
                  <a:pt x="173524" y="594397"/>
                </a:lnTo>
                <a:lnTo>
                  <a:pt x="235148" y="625165"/>
                </a:lnTo>
                <a:lnTo>
                  <a:pt x="303466" y="649283"/>
                </a:lnTo>
                <a:lnTo>
                  <a:pt x="377453" y="666051"/>
                </a:lnTo>
                <a:lnTo>
                  <a:pt x="416253" y="671461"/>
                </a:lnTo>
                <a:lnTo>
                  <a:pt x="456085" y="674771"/>
                </a:lnTo>
                <a:lnTo>
                  <a:pt x="496824" y="675894"/>
                </a:lnTo>
                <a:lnTo>
                  <a:pt x="537562" y="674771"/>
                </a:lnTo>
                <a:lnTo>
                  <a:pt x="577394" y="671461"/>
                </a:lnTo>
                <a:lnTo>
                  <a:pt x="616194" y="666051"/>
                </a:lnTo>
                <a:lnTo>
                  <a:pt x="653832" y="658630"/>
                </a:lnTo>
                <a:lnTo>
                  <a:pt x="725113" y="638099"/>
                </a:lnTo>
                <a:lnTo>
                  <a:pt x="790212" y="610569"/>
                </a:lnTo>
                <a:lnTo>
                  <a:pt x="848106" y="576738"/>
                </a:lnTo>
                <a:lnTo>
                  <a:pt x="897770" y="537307"/>
                </a:lnTo>
                <a:lnTo>
                  <a:pt x="938180" y="492975"/>
                </a:lnTo>
                <a:lnTo>
                  <a:pt x="968313" y="444441"/>
                </a:lnTo>
                <a:lnTo>
                  <a:pt x="987143" y="392404"/>
                </a:lnTo>
                <a:lnTo>
                  <a:pt x="993648" y="33756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1798" y="3771900"/>
            <a:ext cx="993775" cy="676275"/>
          </a:xfrm>
          <a:custGeom>
            <a:avLst/>
            <a:gdLst/>
            <a:ahLst/>
            <a:cxnLst/>
            <a:rect l="l" t="t" r="r" b="b"/>
            <a:pathLst>
              <a:path w="993775" h="676275">
                <a:moveTo>
                  <a:pt x="496824" y="0"/>
                </a:moveTo>
                <a:lnTo>
                  <a:pt x="456085" y="1117"/>
                </a:lnTo>
                <a:lnTo>
                  <a:pt x="416253" y="4411"/>
                </a:lnTo>
                <a:lnTo>
                  <a:pt x="377453" y="9795"/>
                </a:lnTo>
                <a:lnTo>
                  <a:pt x="339815" y="17184"/>
                </a:lnTo>
                <a:lnTo>
                  <a:pt x="268534" y="37629"/>
                </a:lnTo>
                <a:lnTo>
                  <a:pt x="203435" y="65056"/>
                </a:lnTo>
                <a:lnTo>
                  <a:pt x="145542" y="98774"/>
                </a:lnTo>
                <a:lnTo>
                  <a:pt x="95877" y="138092"/>
                </a:lnTo>
                <a:lnTo>
                  <a:pt x="55467" y="182321"/>
                </a:lnTo>
                <a:lnTo>
                  <a:pt x="25334" y="230770"/>
                </a:lnTo>
                <a:lnTo>
                  <a:pt x="6504" y="282748"/>
                </a:lnTo>
                <a:lnTo>
                  <a:pt x="0" y="337566"/>
                </a:lnTo>
                <a:lnTo>
                  <a:pt x="1647" y="365292"/>
                </a:lnTo>
                <a:lnTo>
                  <a:pt x="14442" y="418817"/>
                </a:lnTo>
                <a:lnTo>
                  <a:pt x="39052" y="469189"/>
                </a:lnTo>
                <a:lnTo>
                  <a:pt x="74451" y="515710"/>
                </a:lnTo>
                <a:lnTo>
                  <a:pt x="119617" y="557679"/>
                </a:lnTo>
                <a:lnTo>
                  <a:pt x="173524" y="594397"/>
                </a:lnTo>
                <a:lnTo>
                  <a:pt x="235148" y="625165"/>
                </a:lnTo>
                <a:lnTo>
                  <a:pt x="303466" y="649283"/>
                </a:lnTo>
                <a:lnTo>
                  <a:pt x="377453" y="666051"/>
                </a:lnTo>
                <a:lnTo>
                  <a:pt x="416253" y="671461"/>
                </a:lnTo>
                <a:lnTo>
                  <a:pt x="456085" y="674771"/>
                </a:lnTo>
                <a:lnTo>
                  <a:pt x="496824" y="675894"/>
                </a:lnTo>
                <a:lnTo>
                  <a:pt x="537562" y="674771"/>
                </a:lnTo>
                <a:lnTo>
                  <a:pt x="577394" y="671461"/>
                </a:lnTo>
                <a:lnTo>
                  <a:pt x="616194" y="666051"/>
                </a:lnTo>
                <a:lnTo>
                  <a:pt x="653832" y="658630"/>
                </a:lnTo>
                <a:lnTo>
                  <a:pt x="725113" y="638099"/>
                </a:lnTo>
                <a:lnTo>
                  <a:pt x="790212" y="610569"/>
                </a:lnTo>
                <a:lnTo>
                  <a:pt x="848106" y="576738"/>
                </a:lnTo>
                <a:lnTo>
                  <a:pt x="897770" y="537307"/>
                </a:lnTo>
                <a:lnTo>
                  <a:pt x="938180" y="492975"/>
                </a:lnTo>
                <a:lnTo>
                  <a:pt x="968313" y="444441"/>
                </a:lnTo>
                <a:lnTo>
                  <a:pt x="987143" y="392404"/>
                </a:lnTo>
                <a:lnTo>
                  <a:pt x="993648" y="337565"/>
                </a:lnTo>
                <a:lnTo>
                  <a:pt x="992000" y="309845"/>
                </a:lnTo>
                <a:lnTo>
                  <a:pt x="979205" y="256361"/>
                </a:lnTo>
                <a:lnTo>
                  <a:pt x="954595" y="206061"/>
                </a:lnTo>
                <a:lnTo>
                  <a:pt x="919196" y="159636"/>
                </a:lnTo>
                <a:lnTo>
                  <a:pt x="874030" y="117776"/>
                </a:lnTo>
                <a:lnTo>
                  <a:pt x="820123" y="81172"/>
                </a:lnTo>
                <a:lnTo>
                  <a:pt x="758499" y="50513"/>
                </a:lnTo>
                <a:lnTo>
                  <a:pt x="690181" y="26491"/>
                </a:lnTo>
                <a:lnTo>
                  <a:pt x="616194" y="9795"/>
                </a:lnTo>
                <a:lnTo>
                  <a:pt x="577394" y="4411"/>
                </a:lnTo>
                <a:lnTo>
                  <a:pt x="537562" y="1117"/>
                </a:lnTo>
                <a:lnTo>
                  <a:pt x="4968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730376" y="3898604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基于锁 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78646" y="5298947"/>
            <a:ext cx="1207135" cy="895350"/>
          </a:xfrm>
          <a:custGeom>
            <a:avLst/>
            <a:gdLst/>
            <a:ahLst/>
            <a:cxnLst/>
            <a:rect l="l" t="t" r="r" b="b"/>
            <a:pathLst>
              <a:path w="1207134" h="895350">
                <a:moveTo>
                  <a:pt x="1207008" y="447294"/>
                </a:moveTo>
                <a:lnTo>
                  <a:pt x="1199100" y="374775"/>
                </a:lnTo>
                <a:lnTo>
                  <a:pt x="1176211" y="305970"/>
                </a:lnTo>
                <a:lnTo>
                  <a:pt x="1139587" y="241800"/>
                </a:lnTo>
                <a:lnTo>
                  <a:pt x="1090476" y="183190"/>
                </a:lnTo>
                <a:lnTo>
                  <a:pt x="1061629" y="156259"/>
                </a:lnTo>
                <a:lnTo>
                  <a:pt x="1030128" y="131064"/>
                </a:lnTo>
                <a:lnTo>
                  <a:pt x="996130" y="107720"/>
                </a:lnTo>
                <a:lnTo>
                  <a:pt x="959790" y="86343"/>
                </a:lnTo>
                <a:lnTo>
                  <a:pt x="921265" y="67049"/>
                </a:lnTo>
                <a:lnTo>
                  <a:pt x="880711" y="49953"/>
                </a:lnTo>
                <a:lnTo>
                  <a:pt x="838283" y="35171"/>
                </a:lnTo>
                <a:lnTo>
                  <a:pt x="794138" y="22817"/>
                </a:lnTo>
                <a:lnTo>
                  <a:pt x="748431" y="13007"/>
                </a:lnTo>
                <a:lnTo>
                  <a:pt x="701319" y="5858"/>
                </a:lnTo>
                <a:lnTo>
                  <a:pt x="652958" y="1483"/>
                </a:lnTo>
                <a:lnTo>
                  <a:pt x="603504" y="0"/>
                </a:lnTo>
                <a:lnTo>
                  <a:pt x="554049" y="1483"/>
                </a:lnTo>
                <a:lnTo>
                  <a:pt x="505688" y="5858"/>
                </a:lnTo>
                <a:lnTo>
                  <a:pt x="458576" y="13007"/>
                </a:lnTo>
                <a:lnTo>
                  <a:pt x="412869" y="22817"/>
                </a:lnTo>
                <a:lnTo>
                  <a:pt x="368724" y="35171"/>
                </a:lnTo>
                <a:lnTo>
                  <a:pt x="326296" y="49953"/>
                </a:lnTo>
                <a:lnTo>
                  <a:pt x="285742" y="67049"/>
                </a:lnTo>
                <a:lnTo>
                  <a:pt x="247217" y="86343"/>
                </a:lnTo>
                <a:lnTo>
                  <a:pt x="210877" y="107720"/>
                </a:lnTo>
                <a:lnTo>
                  <a:pt x="176879" y="131064"/>
                </a:lnTo>
                <a:lnTo>
                  <a:pt x="145378" y="156259"/>
                </a:lnTo>
                <a:lnTo>
                  <a:pt x="116531" y="183190"/>
                </a:lnTo>
                <a:lnTo>
                  <a:pt x="90493" y="211743"/>
                </a:lnTo>
                <a:lnTo>
                  <a:pt x="47470" y="273248"/>
                </a:lnTo>
                <a:lnTo>
                  <a:pt x="17557" y="339851"/>
                </a:lnTo>
                <a:lnTo>
                  <a:pt x="2002" y="410628"/>
                </a:lnTo>
                <a:lnTo>
                  <a:pt x="0" y="447294"/>
                </a:lnTo>
                <a:lnTo>
                  <a:pt x="2002" y="484068"/>
                </a:lnTo>
                <a:lnTo>
                  <a:pt x="17557" y="555030"/>
                </a:lnTo>
                <a:lnTo>
                  <a:pt x="47470" y="621780"/>
                </a:lnTo>
                <a:lnTo>
                  <a:pt x="90493" y="683397"/>
                </a:lnTo>
                <a:lnTo>
                  <a:pt x="107442" y="702012"/>
                </a:lnTo>
                <a:lnTo>
                  <a:pt x="107442" y="447294"/>
                </a:lnTo>
                <a:lnTo>
                  <a:pt x="109083" y="417083"/>
                </a:lnTo>
                <a:lnTo>
                  <a:pt x="121838" y="358787"/>
                </a:lnTo>
                <a:lnTo>
                  <a:pt x="146375" y="303954"/>
                </a:lnTo>
                <a:lnTo>
                  <a:pt x="181679" y="253339"/>
                </a:lnTo>
                <a:lnTo>
                  <a:pt x="226735" y="207696"/>
                </a:lnTo>
                <a:lnTo>
                  <a:pt x="280528" y="167780"/>
                </a:lnTo>
                <a:lnTo>
                  <a:pt x="342043" y="134344"/>
                </a:lnTo>
                <a:lnTo>
                  <a:pt x="410265" y="108144"/>
                </a:lnTo>
                <a:lnTo>
                  <a:pt x="484179" y="89933"/>
                </a:lnTo>
                <a:lnTo>
                  <a:pt x="522954" y="84060"/>
                </a:lnTo>
                <a:lnTo>
                  <a:pt x="562771" y="80466"/>
                </a:lnTo>
                <a:lnTo>
                  <a:pt x="603504" y="79248"/>
                </a:lnTo>
                <a:lnTo>
                  <a:pt x="644236" y="80466"/>
                </a:lnTo>
                <a:lnTo>
                  <a:pt x="684053" y="84060"/>
                </a:lnTo>
                <a:lnTo>
                  <a:pt x="722828" y="89933"/>
                </a:lnTo>
                <a:lnTo>
                  <a:pt x="760433" y="97993"/>
                </a:lnTo>
                <a:lnTo>
                  <a:pt x="831628" y="120293"/>
                </a:lnTo>
                <a:lnTo>
                  <a:pt x="896624" y="150205"/>
                </a:lnTo>
                <a:lnTo>
                  <a:pt x="954405" y="186975"/>
                </a:lnTo>
                <a:lnTo>
                  <a:pt x="1003956" y="229849"/>
                </a:lnTo>
                <a:lnTo>
                  <a:pt x="1044263" y="278072"/>
                </a:lnTo>
                <a:lnTo>
                  <a:pt x="1074310" y="330890"/>
                </a:lnTo>
                <a:lnTo>
                  <a:pt x="1093082" y="387549"/>
                </a:lnTo>
                <a:lnTo>
                  <a:pt x="1099566" y="447294"/>
                </a:lnTo>
                <a:lnTo>
                  <a:pt x="1099566" y="702012"/>
                </a:lnTo>
                <a:lnTo>
                  <a:pt x="1116514" y="683397"/>
                </a:lnTo>
                <a:lnTo>
                  <a:pt x="1159537" y="621780"/>
                </a:lnTo>
                <a:lnTo>
                  <a:pt x="1189450" y="555030"/>
                </a:lnTo>
                <a:lnTo>
                  <a:pt x="1205005" y="484068"/>
                </a:lnTo>
                <a:lnTo>
                  <a:pt x="1207008" y="447294"/>
                </a:lnTo>
                <a:close/>
              </a:path>
              <a:path w="1207134" h="895350">
                <a:moveTo>
                  <a:pt x="1099566" y="702012"/>
                </a:moveTo>
                <a:lnTo>
                  <a:pt x="1099566" y="447294"/>
                </a:lnTo>
                <a:lnTo>
                  <a:pt x="1097924" y="477510"/>
                </a:lnTo>
                <a:lnTo>
                  <a:pt x="1093082" y="507059"/>
                </a:lnTo>
                <a:lnTo>
                  <a:pt x="1074310" y="563776"/>
                </a:lnTo>
                <a:lnTo>
                  <a:pt x="1044263" y="616679"/>
                </a:lnTo>
                <a:lnTo>
                  <a:pt x="1003956" y="665006"/>
                </a:lnTo>
                <a:lnTo>
                  <a:pt x="954405" y="707993"/>
                </a:lnTo>
                <a:lnTo>
                  <a:pt x="896624" y="744876"/>
                </a:lnTo>
                <a:lnTo>
                  <a:pt x="831628" y="774892"/>
                </a:lnTo>
                <a:lnTo>
                  <a:pt x="760433" y="797277"/>
                </a:lnTo>
                <a:lnTo>
                  <a:pt x="722828" y="805370"/>
                </a:lnTo>
                <a:lnTo>
                  <a:pt x="684053" y="811268"/>
                </a:lnTo>
                <a:lnTo>
                  <a:pt x="644236" y="814877"/>
                </a:lnTo>
                <a:lnTo>
                  <a:pt x="603504" y="816102"/>
                </a:lnTo>
                <a:lnTo>
                  <a:pt x="562771" y="814877"/>
                </a:lnTo>
                <a:lnTo>
                  <a:pt x="522954" y="811268"/>
                </a:lnTo>
                <a:lnTo>
                  <a:pt x="484179" y="805370"/>
                </a:lnTo>
                <a:lnTo>
                  <a:pt x="446574" y="797277"/>
                </a:lnTo>
                <a:lnTo>
                  <a:pt x="375379" y="774892"/>
                </a:lnTo>
                <a:lnTo>
                  <a:pt x="310383" y="744876"/>
                </a:lnTo>
                <a:lnTo>
                  <a:pt x="252603" y="707993"/>
                </a:lnTo>
                <a:lnTo>
                  <a:pt x="203051" y="665006"/>
                </a:lnTo>
                <a:lnTo>
                  <a:pt x="162744" y="616679"/>
                </a:lnTo>
                <a:lnTo>
                  <a:pt x="132697" y="563776"/>
                </a:lnTo>
                <a:lnTo>
                  <a:pt x="113925" y="507059"/>
                </a:lnTo>
                <a:lnTo>
                  <a:pt x="107442" y="447294"/>
                </a:lnTo>
                <a:lnTo>
                  <a:pt x="107442" y="702012"/>
                </a:lnTo>
                <a:lnTo>
                  <a:pt x="145378" y="738963"/>
                </a:lnTo>
                <a:lnTo>
                  <a:pt x="176879" y="764190"/>
                </a:lnTo>
                <a:lnTo>
                  <a:pt x="210877" y="787560"/>
                </a:lnTo>
                <a:lnTo>
                  <a:pt x="247217" y="808957"/>
                </a:lnTo>
                <a:lnTo>
                  <a:pt x="285742" y="828267"/>
                </a:lnTo>
                <a:lnTo>
                  <a:pt x="326296" y="845375"/>
                </a:lnTo>
                <a:lnTo>
                  <a:pt x="368724" y="860167"/>
                </a:lnTo>
                <a:lnTo>
                  <a:pt x="412869" y="872526"/>
                </a:lnTo>
                <a:lnTo>
                  <a:pt x="458576" y="882339"/>
                </a:lnTo>
                <a:lnTo>
                  <a:pt x="505688" y="889490"/>
                </a:lnTo>
                <a:lnTo>
                  <a:pt x="554049" y="893866"/>
                </a:lnTo>
                <a:lnTo>
                  <a:pt x="603504" y="895350"/>
                </a:lnTo>
                <a:lnTo>
                  <a:pt x="652958" y="893866"/>
                </a:lnTo>
                <a:lnTo>
                  <a:pt x="701319" y="889490"/>
                </a:lnTo>
                <a:lnTo>
                  <a:pt x="748431" y="882339"/>
                </a:lnTo>
                <a:lnTo>
                  <a:pt x="794138" y="872526"/>
                </a:lnTo>
                <a:lnTo>
                  <a:pt x="838283" y="860167"/>
                </a:lnTo>
                <a:lnTo>
                  <a:pt x="880711" y="845375"/>
                </a:lnTo>
                <a:lnTo>
                  <a:pt x="921265" y="828267"/>
                </a:lnTo>
                <a:lnTo>
                  <a:pt x="959790" y="808957"/>
                </a:lnTo>
                <a:lnTo>
                  <a:pt x="996130" y="787560"/>
                </a:lnTo>
                <a:lnTo>
                  <a:pt x="1030128" y="764190"/>
                </a:lnTo>
                <a:lnTo>
                  <a:pt x="1061629" y="738963"/>
                </a:lnTo>
                <a:lnTo>
                  <a:pt x="1090476" y="711994"/>
                </a:lnTo>
                <a:lnTo>
                  <a:pt x="1099566" y="70201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79231" y="5373623"/>
            <a:ext cx="1005840" cy="746125"/>
          </a:xfrm>
          <a:custGeom>
            <a:avLst/>
            <a:gdLst/>
            <a:ahLst/>
            <a:cxnLst/>
            <a:rect l="l" t="t" r="r" b="b"/>
            <a:pathLst>
              <a:path w="1005840" h="746125">
                <a:moveTo>
                  <a:pt x="1005840" y="372617"/>
                </a:moveTo>
                <a:lnTo>
                  <a:pt x="999267" y="312189"/>
                </a:lnTo>
                <a:lnTo>
                  <a:pt x="980236" y="254861"/>
                </a:lnTo>
                <a:lnTo>
                  <a:pt x="949775" y="201401"/>
                </a:lnTo>
                <a:lnTo>
                  <a:pt x="908913" y="152576"/>
                </a:lnTo>
                <a:lnTo>
                  <a:pt x="858678" y="109156"/>
                </a:lnTo>
                <a:lnTo>
                  <a:pt x="800100" y="71908"/>
                </a:lnTo>
                <a:lnTo>
                  <a:pt x="734206" y="41600"/>
                </a:lnTo>
                <a:lnTo>
                  <a:pt x="662025" y="19001"/>
                </a:lnTo>
                <a:lnTo>
                  <a:pt x="623899" y="10832"/>
                </a:lnTo>
                <a:lnTo>
                  <a:pt x="584587" y="4878"/>
                </a:lnTo>
                <a:lnTo>
                  <a:pt x="544218" y="1235"/>
                </a:lnTo>
                <a:lnTo>
                  <a:pt x="502920" y="0"/>
                </a:lnTo>
                <a:lnTo>
                  <a:pt x="461621" y="1235"/>
                </a:lnTo>
                <a:lnTo>
                  <a:pt x="421252" y="4878"/>
                </a:lnTo>
                <a:lnTo>
                  <a:pt x="381940" y="10832"/>
                </a:lnTo>
                <a:lnTo>
                  <a:pt x="343814" y="19001"/>
                </a:lnTo>
                <a:lnTo>
                  <a:pt x="307002" y="29289"/>
                </a:lnTo>
                <a:lnTo>
                  <a:pt x="237836" y="55838"/>
                </a:lnTo>
                <a:lnTo>
                  <a:pt x="175471" y="89712"/>
                </a:lnTo>
                <a:lnTo>
                  <a:pt x="120936" y="130143"/>
                </a:lnTo>
                <a:lnTo>
                  <a:pt x="75259" y="176361"/>
                </a:lnTo>
                <a:lnTo>
                  <a:pt x="39469" y="227599"/>
                </a:lnTo>
                <a:lnTo>
                  <a:pt x="14594" y="283090"/>
                </a:lnTo>
                <a:lnTo>
                  <a:pt x="1664" y="342064"/>
                </a:lnTo>
                <a:lnTo>
                  <a:pt x="0" y="372618"/>
                </a:lnTo>
                <a:lnTo>
                  <a:pt x="1664" y="403280"/>
                </a:lnTo>
                <a:lnTo>
                  <a:pt x="14594" y="462439"/>
                </a:lnTo>
                <a:lnTo>
                  <a:pt x="39469" y="518076"/>
                </a:lnTo>
                <a:lnTo>
                  <a:pt x="75259" y="569427"/>
                </a:lnTo>
                <a:lnTo>
                  <a:pt x="120936" y="615728"/>
                </a:lnTo>
                <a:lnTo>
                  <a:pt x="175471" y="656215"/>
                </a:lnTo>
                <a:lnTo>
                  <a:pt x="237836" y="690126"/>
                </a:lnTo>
                <a:lnTo>
                  <a:pt x="307002" y="716696"/>
                </a:lnTo>
                <a:lnTo>
                  <a:pt x="343814" y="726990"/>
                </a:lnTo>
                <a:lnTo>
                  <a:pt x="381940" y="735163"/>
                </a:lnTo>
                <a:lnTo>
                  <a:pt x="421252" y="741118"/>
                </a:lnTo>
                <a:lnTo>
                  <a:pt x="461621" y="744762"/>
                </a:lnTo>
                <a:lnTo>
                  <a:pt x="502920" y="745998"/>
                </a:lnTo>
                <a:lnTo>
                  <a:pt x="544218" y="744762"/>
                </a:lnTo>
                <a:lnTo>
                  <a:pt x="584587" y="741118"/>
                </a:lnTo>
                <a:lnTo>
                  <a:pt x="623899" y="735163"/>
                </a:lnTo>
                <a:lnTo>
                  <a:pt x="662025" y="726990"/>
                </a:lnTo>
                <a:lnTo>
                  <a:pt x="698837" y="716696"/>
                </a:lnTo>
                <a:lnTo>
                  <a:pt x="768003" y="690126"/>
                </a:lnTo>
                <a:lnTo>
                  <a:pt x="830368" y="656215"/>
                </a:lnTo>
                <a:lnTo>
                  <a:pt x="884903" y="615728"/>
                </a:lnTo>
                <a:lnTo>
                  <a:pt x="930580" y="569427"/>
                </a:lnTo>
                <a:lnTo>
                  <a:pt x="966370" y="518076"/>
                </a:lnTo>
                <a:lnTo>
                  <a:pt x="991245" y="462439"/>
                </a:lnTo>
                <a:lnTo>
                  <a:pt x="1004175" y="403280"/>
                </a:lnTo>
                <a:lnTo>
                  <a:pt x="1005840" y="37261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79231" y="5373623"/>
            <a:ext cx="1005840" cy="746125"/>
          </a:xfrm>
          <a:custGeom>
            <a:avLst/>
            <a:gdLst/>
            <a:ahLst/>
            <a:cxnLst/>
            <a:rect l="l" t="t" r="r" b="b"/>
            <a:pathLst>
              <a:path w="1005840" h="746125">
                <a:moveTo>
                  <a:pt x="502920" y="0"/>
                </a:moveTo>
                <a:lnTo>
                  <a:pt x="461621" y="1235"/>
                </a:lnTo>
                <a:lnTo>
                  <a:pt x="421252" y="4878"/>
                </a:lnTo>
                <a:lnTo>
                  <a:pt x="381940" y="10832"/>
                </a:lnTo>
                <a:lnTo>
                  <a:pt x="343814" y="19001"/>
                </a:lnTo>
                <a:lnTo>
                  <a:pt x="307002" y="29289"/>
                </a:lnTo>
                <a:lnTo>
                  <a:pt x="237836" y="55838"/>
                </a:lnTo>
                <a:lnTo>
                  <a:pt x="175471" y="89712"/>
                </a:lnTo>
                <a:lnTo>
                  <a:pt x="120936" y="130143"/>
                </a:lnTo>
                <a:lnTo>
                  <a:pt x="75259" y="176361"/>
                </a:lnTo>
                <a:lnTo>
                  <a:pt x="39469" y="227599"/>
                </a:lnTo>
                <a:lnTo>
                  <a:pt x="14594" y="283090"/>
                </a:lnTo>
                <a:lnTo>
                  <a:pt x="1664" y="342064"/>
                </a:lnTo>
                <a:lnTo>
                  <a:pt x="0" y="372618"/>
                </a:lnTo>
                <a:lnTo>
                  <a:pt x="1664" y="403280"/>
                </a:lnTo>
                <a:lnTo>
                  <a:pt x="14594" y="462439"/>
                </a:lnTo>
                <a:lnTo>
                  <a:pt x="39469" y="518076"/>
                </a:lnTo>
                <a:lnTo>
                  <a:pt x="75259" y="569427"/>
                </a:lnTo>
                <a:lnTo>
                  <a:pt x="120936" y="615728"/>
                </a:lnTo>
                <a:lnTo>
                  <a:pt x="175471" y="656215"/>
                </a:lnTo>
                <a:lnTo>
                  <a:pt x="237836" y="690126"/>
                </a:lnTo>
                <a:lnTo>
                  <a:pt x="307002" y="716696"/>
                </a:lnTo>
                <a:lnTo>
                  <a:pt x="343814" y="726990"/>
                </a:lnTo>
                <a:lnTo>
                  <a:pt x="381940" y="735163"/>
                </a:lnTo>
                <a:lnTo>
                  <a:pt x="421252" y="741118"/>
                </a:lnTo>
                <a:lnTo>
                  <a:pt x="461621" y="744762"/>
                </a:lnTo>
                <a:lnTo>
                  <a:pt x="502920" y="745998"/>
                </a:lnTo>
                <a:lnTo>
                  <a:pt x="544218" y="744762"/>
                </a:lnTo>
                <a:lnTo>
                  <a:pt x="584587" y="741118"/>
                </a:lnTo>
                <a:lnTo>
                  <a:pt x="623899" y="735163"/>
                </a:lnTo>
                <a:lnTo>
                  <a:pt x="662025" y="726990"/>
                </a:lnTo>
                <a:lnTo>
                  <a:pt x="698837" y="716696"/>
                </a:lnTo>
                <a:lnTo>
                  <a:pt x="768003" y="690126"/>
                </a:lnTo>
                <a:lnTo>
                  <a:pt x="830368" y="656215"/>
                </a:lnTo>
                <a:lnTo>
                  <a:pt x="884903" y="615728"/>
                </a:lnTo>
                <a:lnTo>
                  <a:pt x="930580" y="569427"/>
                </a:lnTo>
                <a:lnTo>
                  <a:pt x="966370" y="518076"/>
                </a:lnTo>
                <a:lnTo>
                  <a:pt x="991245" y="462439"/>
                </a:lnTo>
                <a:lnTo>
                  <a:pt x="1004175" y="403280"/>
                </a:lnTo>
                <a:lnTo>
                  <a:pt x="1005840" y="372617"/>
                </a:lnTo>
                <a:lnTo>
                  <a:pt x="1004175" y="342064"/>
                </a:lnTo>
                <a:lnTo>
                  <a:pt x="991245" y="283090"/>
                </a:lnTo>
                <a:lnTo>
                  <a:pt x="966370" y="227599"/>
                </a:lnTo>
                <a:lnTo>
                  <a:pt x="930580" y="176361"/>
                </a:lnTo>
                <a:lnTo>
                  <a:pt x="884903" y="130143"/>
                </a:lnTo>
                <a:lnTo>
                  <a:pt x="830368" y="89712"/>
                </a:lnTo>
                <a:lnTo>
                  <a:pt x="768003" y="55838"/>
                </a:lnTo>
                <a:lnTo>
                  <a:pt x="698837" y="29289"/>
                </a:lnTo>
                <a:lnTo>
                  <a:pt x="662025" y="19001"/>
                </a:lnTo>
                <a:lnTo>
                  <a:pt x="623899" y="10832"/>
                </a:lnTo>
                <a:lnTo>
                  <a:pt x="584587" y="4878"/>
                </a:lnTo>
                <a:lnTo>
                  <a:pt x="544218" y="1235"/>
                </a:lnTo>
                <a:lnTo>
                  <a:pt x="5029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663311" y="5507186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基于撤回 </a:t>
            </a:r>
            <a:r>
              <a:rPr sz="16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93493" y="5081015"/>
            <a:ext cx="171450" cy="1350010"/>
          </a:xfrm>
          <a:custGeom>
            <a:avLst/>
            <a:gdLst/>
            <a:ahLst/>
            <a:cxnLst/>
            <a:rect l="l" t="t" r="r" b="b"/>
            <a:pathLst>
              <a:path w="171450" h="1350010">
                <a:moveTo>
                  <a:pt x="0" y="0"/>
                </a:moveTo>
                <a:lnTo>
                  <a:pt x="46550" y="17482"/>
                </a:lnTo>
                <a:lnTo>
                  <a:pt x="72002" y="49562"/>
                </a:lnTo>
                <a:lnTo>
                  <a:pt x="85549" y="93031"/>
                </a:lnTo>
                <a:lnTo>
                  <a:pt x="86868" y="562356"/>
                </a:lnTo>
                <a:lnTo>
                  <a:pt x="87785" y="578708"/>
                </a:lnTo>
                <a:lnTo>
                  <a:pt x="100501" y="622689"/>
                </a:lnTo>
                <a:lnTo>
                  <a:pt x="125391" y="655677"/>
                </a:lnTo>
                <a:lnTo>
                  <a:pt x="171364" y="675060"/>
                </a:lnTo>
                <a:lnTo>
                  <a:pt x="159339" y="676284"/>
                </a:lnTo>
                <a:lnTo>
                  <a:pt x="116870" y="702399"/>
                </a:lnTo>
                <a:lnTo>
                  <a:pt x="95210" y="739439"/>
                </a:lnTo>
                <a:lnTo>
                  <a:pt x="86870" y="786267"/>
                </a:lnTo>
                <a:lnTo>
                  <a:pt x="86868" y="1237488"/>
                </a:lnTo>
                <a:lnTo>
                  <a:pt x="85953" y="1253774"/>
                </a:lnTo>
                <a:lnTo>
                  <a:pt x="73262" y="1297654"/>
                </a:lnTo>
                <a:lnTo>
                  <a:pt x="48342" y="1330542"/>
                </a:lnTo>
                <a:lnTo>
                  <a:pt x="14655" y="1347912"/>
                </a:lnTo>
                <a:lnTo>
                  <a:pt x="2077" y="13494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基于封锁的并发控制方法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970" y="495935"/>
            <a:ext cx="31832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基于封锁的并发控制方法</a:t>
            </a:r>
            <a:endParaRPr sz="2000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什么是锁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 b="1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59" y="1483634"/>
            <a:ext cx="5314315" cy="36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“锁”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是控制并发的一种手段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每一数据元素都有一唯一的锁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每一事务读写数据元素前，要获得锁。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如果被其他事务持有该元素的锁，则要等待。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事务处理完成后要释放锁。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20000"/>
              </a:lnSpc>
              <a:spcBef>
                <a:spcPts val="1175"/>
              </a:spcBef>
              <a:tabLst>
                <a:tab pos="184023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	: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事务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对数据元素A加锁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(A)	: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事务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b="1" baseline="-21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spc="-7" baseline="-21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对数据元素A解锁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基于封锁的并发控制方法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什么是锁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 b="1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679" y="1615304"/>
            <a:ext cx="276225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执行增、删、改等SQL语句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7739" y="5581650"/>
            <a:ext cx="742950" cy="467995"/>
          </a:xfrm>
          <a:custGeom>
            <a:avLst/>
            <a:gdLst/>
            <a:ahLst/>
            <a:cxnLst/>
            <a:rect l="l" t="t" r="r" b="b"/>
            <a:pathLst>
              <a:path w="742950" h="467995">
                <a:moveTo>
                  <a:pt x="0" y="0"/>
                </a:moveTo>
                <a:lnTo>
                  <a:pt x="0" y="467868"/>
                </a:lnTo>
                <a:lnTo>
                  <a:pt x="742950" y="467868"/>
                </a:lnTo>
                <a:lnTo>
                  <a:pt x="7429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7739" y="5581650"/>
            <a:ext cx="59055" cy="58419"/>
          </a:xfrm>
          <a:custGeom>
            <a:avLst/>
            <a:gdLst/>
            <a:ahLst/>
            <a:cxnLst/>
            <a:rect l="l" t="t" r="r" b="b"/>
            <a:pathLst>
              <a:path w="59054" h="58420">
                <a:moveTo>
                  <a:pt x="0" y="0"/>
                </a:moveTo>
                <a:lnTo>
                  <a:pt x="58673" y="579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7739" y="59908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673"/>
                </a:moveTo>
                <a:lnTo>
                  <a:pt x="5867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12015" y="59908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58673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12015" y="5581650"/>
            <a:ext cx="59055" cy="58419"/>
          </a:xfrm>
          <a:custGeom>
            <a:avLst/>
            <a:gdLst/>
            <a:ahLst/>
            <a:cxnLst/>
            <a:rect l="l" t="t" r="r" b="b"/>
            <a:pathLst>
              <a:path w="59054" h="58420">
                <a:moveTo>
                  <a:pt x="58674" y="0"/>
                </a:moveTo>
                <a:lnTo>
                  <a:pt x="0" y="579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86413" y="5639561"/>
            <a:ext cx="626110" cy="276860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锁表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0015" y="2983849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查询编译器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5083" y="2875026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534"/>
                </a:lnTo>
                <a:lnTo>
                  <a:pt x="1350278" y="24503"/>
                </a:lnTo>
                <a:lnTo>
                  <a:pt x="1315312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52783" y="4395080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执行引擎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3559" y="4286250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534"/>
                </a:lnTo>
                <a:lnTo>
                  <a:pt x="1350278" y="24503"/>
                </a:lnTo>
                <a:lnTo>
                  <a:pt x="1315312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18437" y="2950329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事务管理器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3513" y="2841498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332" y="455814"/>
                </a:lnTo>
                <a:lnTo>
                  <a:pt x="1345271" y="437133"/>
                </a:lnTo>
                <a:lnTo>
                  <a:pt x="1367067" y="402164"/>
                </a:lnTo>
                <a:lnTo>
                  <a:pt x="1370076" y="76199"/>
                </a:lnTo>
                <a:lnTo>
                  <a:pt x="1368690" y="61743"/>
                </a:lnTo>
                <a:lnTo>
                  <a:pt x="1350009" y="24804"/>
                </a:lnTo>
                <a:lnTo>
                  <a:pt x="1315040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35963" y="4395080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事务调度器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1039" y="4286250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495"/>
                </a:lnTo>
                <a:lnTo>
                  <a:pt x="8154" y="41670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332" y="455814"/>
                </a:lnTo>
                <a:lnTo>
                  <a:pt x="1345271" y="437133"/>
                </a:lnTo>
                <a:lnTo>
                  <a:pt x="1367067" y="402164"/>
                </a:lnTo>
                <a:lnTo>
                  <a:pt x="1370076" y="76199"/>
                </a:lnTo>
                <a:lnTo>
                  <a:pt x="1368690" y="61534"/>
                </a:lnTo>
                <a:lnTo>
                  <a:pt x="1350009" y="24503"/>
                </a:lnTo>
                <a:lnTo>
                  <a:pt x="1315040" y="2951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26122" y="3552656"/>
            <a:ext cx="4330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查询 计划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78259" y="4716017"/>
            <a:ext cx="114300" cy="854710"/>
          </a:xfrm>
          <a:custGeom>
            <a:avLst/>
            <a:gdLst/>
            <a:ahLst/>
            <a:cxnLst/>
            <a:rect l="l" t="t" r="r" b="b"/>
            <a:pathLst>
              <a:path w="114300" h="85471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854710">
                <a:moveTo>
                  <a:pt x="114300" y="739902"/>
                </a:moveTo>
                <a:lnTo>
                  <a:pt x="0" y="739902"/>
                </a:lnTo>
                <a:lnTo>
                  <a:pt x="38100" y="816102"/>
                </a:lnTo>
                <a:lnTo>
                  <a:pt x="38100" y="758951"/>
                </a:lnTo>
                <a:lnTo>
                  <a:pt x="76200" y="758951"/>
                </a:lnTo>
                <a:lnTo>
                  <a:pt x="76200" y="816102"/>
                </a:lnTo>
                <a:lnTo>
                  <a:pt x="114300" y="739902"/>
                </a:lnTo>
                <a:close/>
              </a:path>
              <a:path w="114300" h="85471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854710">
                <a:moveTo>
                  <a:pt x="76200" y="739902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9902"/>
                </a:lnTo>
                <a:lnTo>
                  <a:pt x="76200" y="739902"/>
                </a:lnTo>
                <a:close/>
              </a:path>
              <a:path w="114300" h="854710">
                <a:moveTo>
                  <a:pt x="76200" y="816102"/>
                </a:moveTo>
                <a:lnTo>
                  <a:pt x="76200" y="758951"/>
                </a:lnTo>
                <a:lnTo>
                  <a:pt x="38100" y="758951"/>
                </a:lnTo>
                <a:lnTo>
                  <a:pt x="38100" y="816102"/>
                </a:lnTo>
                <a:lnTo>
                  <a:pt x="57150" y="854202"/>
                </a:lnTo>
                <a:lnTo>
                  <a:pt x="76200" y="81610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02393" y="4478273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76199" y="32735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4290"/>
                </a:lnTo>
                <a:lnTo>
                  <a:pt x="63245" y="32766"/>
                </a:lnTo>
                <a:lnTo>
                  <a:pt x="76199" y="32735"/>
                </a:lnTo>
                <a:close/>
              </a:path>
              <a:path w="1373504" h="76200">
                <a:moveTo>
                  <a:pt x="1373123" y="35052"/>
                </a:moveTo>
                <a:lnTo>
                  <a:pt x="1371599" y="31242"/>
                </a:lnTo>
                <a:lnTo>
                  <a:pt x="1367789" y="29718"/>
                </a:lnTo>
                <a:lnTo>
                  <a:pt x="63245" y="32766"/>
                </a:lnTo>
                <a:lnTo>
                  <a:pt x="60197" y="34290"/>
                </a:lnTo>
                <a:lnTo>
                  <a:pt x="58673" y="38100"/>
                </a:lnTo>
                <a:lnTo>
                  <a:pt x="60197" y="41148"/>
                </a:lnTo>
                <a:lnTo>
                  <a:pt x="63245" y="42672"/>
                </a:lnTo>
                <a:lnTo>
                  <a:pt x="1368552" y="39624"/>
                </a:lnTo>
                <a:lnTo>
                  <a:pt x="1371599" y="38100"/>
                </a:lnTo>
                <a:lnTo>
                  <a:pt x="1373123" y="35052"/>
                </a:lnTo>
                <a:close/>
              </a:path>
              <a:path w="1373504" h="76200">
                <a:moveTo>
                  <a:pt x="76199" y="76200"/>
                </a:moveTo>
                <a:lnTo>
                  <a:pt x="76199" y="42641"/>
                </a:lnTo>
                <a:lnTo>
                  <a:pt x="63245" y="42672"/>
                </a:lnTo>
                <a:lnTo>
                  <a:pt x="60197" y="41148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42680" y="4006808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可串行 化调度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3635" y="6136883"/>
            <a:ext cx="547624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Locks(elementes, transactions)</a:t>
            </a:r>
            <a:r>
              <a:rPr sz="2400" b="1" spc="-1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或者 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Locks(elements, transactions,Type)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7885" y="2710298"/>
            <a:ext cx="241173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产生事务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管理事务的时间戳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管理事务的一系列操作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7029" y="4116943"/>
            <a:ext cx="26403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对所有事务的操作产生一 个读写操作序列(即调度)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保证事务的一致性。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6420" y="1656430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应用程序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63559" y="1547622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293876" y="457199"/>
                </a:lnTo>
                <a:lnTo>
                  <a:pt x="1308541" y="455814"/>
                </a:lnTo>
                <a:lnTo>
                  <a:pt x="1345572" y="437133"/>
                </a:lnTo>
                <a:lnTo>
                  <a:pt x="1367124" y="402164"/>
                </a:lnTo>
                <a:lnTo>
                  <a:pt x="1370076" y="76199"/>
                </a:lnTo>
                <a:lnTo>
                  <a:pt x="1368718" y="61743"/>
                </a:lnTo>
                <a:lnTo>
                  <a:pt x="1350278" y="24804"/>
                </a:lnTo>
                <a:lnTo>
                  <a:pt x="1315312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0685" y="3348990"/>
            <a:ext cx="114300" cy="971550"/>
          </a:xfrm>
          <a:custGeom>
            <a:avLst/>
            <a:gdLst/>
            <a:ahLst/>
            <a:cxnLst/>
            <a:rect l="l" t="t" r="r" b="b"/>
            <a:pathLst>
              <a:path w="114300" h="971550">
                <a:moveTo>
                  <a:pt x="114300" y="857250"/>
                </a:moveTo>
                <a:lnTo>
                  <a:pt x="0" y="857250"/>
                </a:lnTo>
                <a:lnTo>
                  <a:pt x="38100" y="93345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933450"/>
                </a:lnTo>
                <a:lnTo>
                  <a:pt x="114300" y="857250"/>
                </a:lnTo>
                <a:close/>
              </a:path>
              <a:path w="114300" h="971550">
                <a:moveTo>
                  <a:pt x="76200" y="85725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57250"/>
                </a:lnTo>
                <a:lnTo>
                  <a:pt x="76200" y="857250"/>
                </a:lnTo>
                <a:close/>
              </a:path>
              <a:path w="114300" h="971550">
                <a:moveTo>
                  <a:pt x="76200" y="933450"/>
                </a:moveTo>
                <a:lnTo>
                  <a:pt x="76200" y="876300"/>
                </a:lnTo>
                <a:lnTo>
                  <a:pt x="38100" y="876300"/>
                </a:lnTo>
                <a:lnTo>
                  <a:pt x="38100" y="93345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95257" y="1987295"/>
            <a:ext cx="114300" cy="916305"/>
          </a:xfrm>
          <a:custGeom>
            <a:avLst/>
            <a:gdLst/>
            <a:ahLst/>
            <a:cxnLst/>
            <a:rect l="l" t="t" r="r" b="b"/>
            <a:pathLst>
              <a:path w="114300" h="916305">
                <a:moveTo>
                  <a:pt x="76961" y="879168"/>
                </a:moveTo>
                <a:lnTo>
                  <a:pt x="76961" y="820674"/>
                </a:lnTo>
                <a:lnTo>
                  <a:pt x="38861" y="820674"/>
                </a:lnTo>
                <a:lnTo>
                  <a:pt x="38565" y="801871"/>
                </a:lnTo>
                <a:lnTo>
                  <a:pt x="0" y="802386"/>
                </a:lnTo>
                <a:lnTo>
                  <a:pt x="59435" y="915924"/>
                </a:lnTo>
                <a:lnTo>
                  <a:pt x="76961" y="879168"/>
                </a:lnTo>
                <a:close/>
              </a:path>
              <a:path w="114300" h="916305">
                <a:moveTo>
                  <a:pt x="76657" y="801363"/>
                </a:moveTo>
                <a:lnTo>
                  <a:pt x="64007" y="0"/>
                </a:lnTo>
                <a:lnTo>
                  <a:pt x="25907" y="0"/>
                </a:lnTo>
                <a:lnTo>
                  <a:pt x="38565" y="801871"/>
                </a:lnTo>
                <a:lnTo>
                  <a:pt x="76657" y="801363"/>
                </a:lnTo>
                <a:close/>
              </a:path>
              <a:path w="114300" h="916305">
                <a:moveTo>
                  <a:pt x="76961" y="820674"/>
                </a:moveTo>
                <a:lnTo>
                  <a:pt x="76657" y="801363"/>
                </a:lnTo>
                <a:lnTo>
                  <a:pt x="38565" y="801871"/>
                </a:lnTo>
                <a:lnTo>
                  <a:pt x="38861" y="820674"/>
                </a:lnTo>
                <a:lnTo>
                  <a:pt x="76961" y="820674"/>
                </a:lnTo>
                <a:close/>
              </a:path>
              <a:path w="114300" h="916305">
                <a:moveTo>
                  <a:pt x="114299" y="800862"/>
                </a:moveTo>
                <a:lnTo>
                  <a:pt x="76657" y="801363"/>
                </a:lnTo>
                <a:lnTo>
                  <a:pt x="76961" y="820674"/>
                </a:lnTo>
                <a:lnTo>
                  <a:pt x="76961" y="879168"/>
                </a:lnTo>
                <a:lnTo>
                  <a:pt x="114299" y="800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32111" y="1752600"/>
            <a:ext cx="1292860" cy="1152525"/>
          </a:xfrm>
          <a:custGeom>
            <a:avLst/>
            <a:gdLst/>
            <a:ahLst/>
            <a:cxnLst/>
            <a:rect l="l" t="t" r="r" b="b"/>
            <a:pathLst>
              <a:path w="1292860" h="1152525">
                <a:moveTo>
                  <a:pt x="31242" y="22860"/>
                </a:moveTo>
                <a:lnTo>
                  <a:pt x="29718" y="19812"/>
                </a:lnTo>
                <a:lnTo>
                  <a:pt x="8382" y="762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22860" y="27432"/>
                </a:lnTo>
                <a:lnTo>
                  <a:pt x="26670" y="28194"/>
                </a:lnTo>
                <a:lnTo>
                  <a:pt x="29718" y="26670"/>
                </a:lnTo>
                <a:lnTo>
                  <a:pt x="31242" y="22860"/>
                </a:lnTo>
                <a:close/>
              </a:path>
              <a:path w="1292860" h="1152525">
                <a:moveTo>
                  <a:pt x="80772" y="67818"/>
                </a:moveTo>
                <a:lnTo>
                  <a:pt x="79248" y="64008"/>
                </a:lnTo>
                <a:lnTo>
                  <a:pt x="57912" y="44958"/>
                </a:lnTo>
                <a:lnTo>
                  <a:pt x="54102" y="44196"/>
                </a:lnTo>
                <a:lnTo>
                  <a:pt x="51054" y="45720"/>
                </a:lnTo>
                <a:lnTo>
                  <a:pt x="50292" y="49530"/>
                </a:lnTo>
                <a:lnTo>
                  <a:pt x="51816" y="52578"/>
                </a:lnTo>
                <a:lnTo>
                  <a:pt x="73152" y="71628"/>
                </a:lnTo>
                <a:lnTo>
                  <a:pt x="76200" y="72390"/>
                </a:lnTo>
                <a:lnTo>
                  <a:pt x="79248" y="70866"/>
                </a:lnTo>
                <a:lnTo>
                  <a:pt x="80772" y="67818"/>
                </a:lnTo>
                <a:close/>
              </a:path>
              <a:path w="1292860" h="1152525">
                <a:moveTo>
                  <a:pt x="130302" y="112014"/>
                </a:moveTo>
                <a:lnTo>
                  <a:pt x="128778" y="108966"/>
                </a:lnTo>
                <a:lnTo>
                  <a:pt x="107442" y="89916"/>
                </a:lnTo>
                <a:lnTo>
                  <a:pt x="104394" y="88392"/>
                </a:lnTo>
                <a:lnTo>
                  <a:pt x="100584" y="89916"/>
                </a:lnTo>
                <a:lnTo>
                  <a:pt x="99822" y="93726"/>
                </a:lnTo>
                <a:lnTo>
                  <a:pt x="101346" y="96774"/>
                </a:lnTo>
                <a:lnTo>
                  <a:pt x="122682" y="115824"/>
                </a:lnTo>
                <a:lnTo>
                  <a:pt x="125730" y="117348"/>
                </a:lnTo>
                <a:lnTo>
                  <a:pt x="129540" y="115062"/>
                </a:lnTo>
                <a:lnTo>
                  <a:pt x="130302" y="112014"/>
                </a:lnTo>
                <a:close/>
              </a:path>
              <a:path w="1292860" h="1152525">
                <a:moveTo>
                  <a:pt x="180594" y="156210"/>
                </a:moveTo>
                <a:lnTo>
                  <a:pt x="179070" y="153162"/>
                </a:lnTo>
                <a:lnTo>
                  <a:pt x="157734" y="134112"/>
                </a:lnTo>
                <a:lnTo>
                  <a:pt x="153924" y="132588"/>
                </a:lnTo>
                <a:lnTo>
                  <a:pt x="150876" y="134112"/>
                </a:lnTo>
                <a:lnTo>
                  <a:pt x="149352" y="137922"/>
                </a:lnTo>
                <a:lnTo>
                  <a:pt x="150876" y="140970"/>
                </a:lnTo>
                <a:lnTo>
                  <a:pt x="172212" y="160020"/>
                </a:lnTo>
                <a:lnTo>
                  <a:pt x="176022" y="161544"/>
                </a:lnTo>
                <a:lnTo>
                  <a:pt x="179070" y="160020"/>
                </a:lnTo>
                <a:lnTo>
                  <a:pt x="180594" y="156210"/>
                </a:lnTo>
                <a:close/>
              </a:path>
              <a:path w="1292860" h="1152525">
                <a:moveTo>
                  <a:pt x="230124" y="200406"/>
                </a:moveTo>
                <a:lnTo>
                  <a:pt x="228600" y="197358"/>
                </a:lnTo>
                <a:lnTo>
                  <a:pt x="207264" y="178308"/>
                </a:lnTo>
                <a:lnTo>
                  <a:pt x="203454" y="177546"/>
                </a:lnTo>
                <a:lnTo>
                  <a:pt x="200406" y="179070"/>
                </a:lnTo>
                <a:lnTo>
                  <a:pt x="199644" y="182118"/>
                </a:lnTo>
                <a:lnTo>
                  <a:pt x="201168" y="185166"/>
                </a:lnTo>
                <a:lnTo>
                  <a:pt x="222504" y="204216"/>
                </a:lnTo>
                <a:lnTo>
                  <a:pt x="225552" y="205740"/>
                </a:lnTo>
                <a:lnTo>
                  <a:pt x="228600" y="204216"/>
                </a:lnTo>
                <a:lnTo>
                  <a:pt x="230124" y="200406"/>
                </a:lnTo>
                <a:close/>
              </a:path>
              <a:path w="1292860" h="1152525">
                <a:moveTo>
                  <a:pt x="279654" y="245364"/>
                </a:moveTo>
                <a:lnTo>
                  <a:pt x="278130" y="241554"/>
                </a:lnTo>
                <a:lnTo>
                  <a:pt x="256794" y="222504"/>
                </a:lnTo>
                <a:lnTo>
                  <a:pt x="253746" y="221742"/>
                </a:lnTo>
                <a:lnTo>
                  <a:pt x="249936" y="223266"/>
                </a:lnTo>
                <a:lnTo>
                  <a:pt x="249174" y="226314"/>
                </a:lnTo>
                <a:lnTo>
                  <a:pt x="250698" y="230124"/>
                </a:lnTo>
                <a:lnTo>
                  <a:pt x="272034" y="249174"/>
                </a:lnTo>
                <a:lnTo>
                  <a:pt x="275082" y="249936"/>
                </a:lnTo>
                <a:lnTo>
                  <a:pt x="278892" y="248412"/>
                </a:lnTo>
                <a:lnTo>
                  <a:pt x="279654" y="245364"/>
                </a:lnTo>
                <a:close/>
              </a:path>
              <a:path w="1292860" h="1152525">
                <a:moveTo>
                  <a:pt x="329946" y="289560"/>
                </a:moveTo>
                <a:lnTo>
                  <a:pt x="328422" y="286512"/>
                </a:lnTo>
                <a:lnTo>
                  <a:pt x="307086" y="267462"/>
                </a:lnTo>
                <a:lnTo>
                  <a:pt x="303276" y="265938"/>
                </a:lnTo>
                <a:lnTo>
                  <a:pt x="300228" y="267462"/>
                </a:lnTo>
                <a:lnTo>
                  <a:pt x="298704" y="271272"/>
                </a:lnTo>
                <a:lnTo>
                  <a:pt x="300228" y="274320"/>
                </a:lnTo>
                <a:lnTo>
                  <a:pt x="321564" y="293370"/>
                </a:lnTo>
                <a:lnTo>
                  <a:pt x="325374" y="294132"/>
                </a:lnTo>
                <a:lnTo>
                  <a:pt x="328422" y="292608"/>
                </a:lnTo>
                <a:lnTo>
                  <a:pt x="329946" y="289560"/>
                </a:lnTo>
                <a:close/>
              </a:path>
              <a:path w="1292860" h="1152525">
                <a:moveTo>
                  <a:pt x="379476" y="333755"/>
                </a:moveTo>
                <a:lnTo>
                  <a:pt x="377952" y="330708"/>
                </a:lnTo>
                <a:lnTo>
                  <a:pt x="356616" y="311658"/>
                </a:lnTo>
                <a:lnTo>
                  <a:pt x="352806" y="310134"/>
                </a:lnTo>
                <a:lnTo>
                  <a:pt x="349758" y="311658"/>
                </a:lnTo>
                <a:lnTo>
                  <a:pt x="348234" y="315468"/>
                </a:lnTo>
                <a:lnTo>
                  <a:pt x="350520" y="318516"/>
                </a:lnTo>
                <a:lnTo>
                  <a:pt x="371856" y="337566"/>
                </a:lnTo>
                <a:lnTo>
                  <a:pt x="374904" y="339090"/>
                </a:lnTo>
                <a:lnTo>
                  <a:pt x="377952" y="337566"/>
                </a:lnTo>
                <a:lnTo>
                  <a:pt x="379476" y="333755"/>
                </a:lnTo>
                <a:close/>
              </a:path>
              <a:path w="1292860" h="1152525">
                <a:moveTo>
                  <a:pt x="429006" y="377952"/>
                </a:moveTo>
                <a:lnTo>
                  <a:pt x="427482" y="374904"/>
                </a:lnTo>
                <a:lnTo>
                  <a:pt x="406146" y="355854"/>
                </a:lnTo>
                <a:lnTo>
                  <a:pt x="403098" y="355091"/>
                </a:lnTo>
                <a:lnTo>
                  <a:pt x="399288" y="356616"/>
                </a:lnTo>
                <a:lnTo>
                  <a:pt x="398526" y="359664"/>
                </a:lnTo>
                <a:lnTo>
                  <a:pt x="400050" y="362712"/>
                </a:lnTo>
                <a:lnTo>
                  <a:pt x="421386" y="381762"/>
                </a:lnTo>
                <a:lnTo>
                  <a:pt x="424434" y="383286"/>
                </a:lnTo>
                <a:lnTo>
                  <a:pt x="428244" y="381762"/>
                </a:lnTo>
                <a:lnTo>
                  <a:pt x="429006" y="377952"/>
                </a:lnTo>
                <a:close/>
              </a:path>
              <a:path w="1292860" h="1152525">
                <a:moveTo>
                  <a:pt x="479298" y="422910"/>
                </a:moveTo>
                <a:lnTo>
                  <a:pt x="477012" y="419100"/>
                </a:lnTo>
                <a:lnTo>
                  <a:pt x="455676" y="400050"/>
                </a:lnTo>
                <a:lnTo>
                  <a:pt x="452628" y="399288"/>
                </a:lnTo>
                <a:lnTo>
                  <a:pt x="449580" y="400812"/>
                </a:lnTo>
                <a:lnTo>
                  <a:pt x="448056" y="403859"/>
                </a:lnTo>
                <a:lnTo>
                  <a:pt x="449580" y="407670"/>
                </a:lnTo>
                <a:lnTo>
                  <a:pt x="470916" y="426720"/>
                </a:lnTo>
                <a:lnTo>
                  <a:pt x="474726" y="427482"/>
                </a:lnTo>
                <a:lnTo>
                  <a:pt x="477774" y="425958"/>
                </a:lnTo>
                <a:lnTo>
                  <a:pt x="479298" y="422910"/>
                </a:lnTo>
                <a:close/>
              </a:path>
              <a:path w="1292860" h="1152525">
                <a:moveTo>
                  <a:pt x="528828" y="467106"/>
                </a:moveTo>
                <a:lnTo>
                  <a:pt x="527304" y="463296"/>
                </a:lnTo>
                <a:lnTo>
                  <a:pt x="505968" y="445008"/>
                </a:lnTo>
                <a:lnTo>
                  <a:pt x="502158" y="443484"/>
                </a:lnTo>
                <a:lnTo>
                  <a:pt x="499110" y="445008"/>
                </a:lnTo>
                <a:lnTo>
                  <a:pt x="497586" y="448818"/>
                </a:lnTo>
                <a:lnTo>
                  <a:pt x="499110" y="451866"/>
                </a:lnTo>
                <a:lnTo>
                  <a:pt x="520446" y="470916"/>
                </a:lnTo>
                <a:lnTo>
                  <a:pt x="524256" y="471678"/>
                </a:lnTo>
                <a:lnTo>
                  <a:pt x="527304" y="470154"/>
                </a:lnTo>
                <a:lnTo>
                  <a:pt x="528828" y="467106"/>
                </a:lnTo>
                <a:close/>
              </a:path>
              <a:path w="1292860" h="1152525">
                <a:moveTo>
                  <a:pt x="578358" y="511302"/>
                </a:moveTo>
                <a:lnTo>
                  <a:pt x="576834" y="508254"/>
                </a:lnTo>
                <a:lnTo>
                  <a:pt x="555498" y="489204"/>
                </a:lnTo>
                <a:lnTo>
                  <a:pt x="552450" y="487680"/>
                </a:lnTo>
                <a:lnTo>
                  <a:pt x="548640" y="489204"/>
                </a:lnTo>
                <a:lnTo>
                  <a:pt x="547878" y="493014"/>
                </a:lnTo>
                <a:lnTo>
                  <a:pt x="549402" y="496062"/>
                </a:lnTo>
                <a:lnTo>
                  <a:pt x="570738" y="515112"/>
                </a:lnTo>
                <a:lnTo>
                  <a:pt x="573786" y="516636"/>
                </a:lnTo>
                <a:lnTo>
                  <a:pt x="577596" y="515112"/>
                </a:lnTo>
                <a:lnTo>
                  <a:pt x="578358" y="511302"/>
                </a:lnTo>
                <a:close/>
              </a:path>
              <a:path w="1292860" h="1152525">
                <a:moveTo>
                  <a:pt x="627888" y="555498"/>
                </a:moveTo>
                <a:lnTo>
                  <a:pt x="626364" y="552450"/>
                </a:lnTo>
                <a:lnTo>
                  <a:pt x="605028" y="533400"/>
                </a:lnTo>
                <a:lnTo>
                  <a:pt x="601980" y="531876"/>
                </a:lnTo>
                <a:lnTo>
                  <a:pt x="598932" y="533400"/>
                </a:lnTo>
                <a:lnTo>
                  <a:pt x="597408" y="537210"/>
                </a:lnTo>
                <a:lnTo>
                  <a:pt x="598932" y="540258"/>
                </a:lnTo>
                <a:lnTo>
                  <a:pt x="620268" y="559308"/>
                </a:lnTo>
                <a:lnTo>
                  <a:pt x="624078" y="560832"/>
                </a:lnTo>
                <a:lnTo>
                  <a:pt x="627126" y="559308"/>
                </a:lnTo>
                <a:lnTo>
                  <a:pt x="627888" y="555498"/>
                </a:lnTo>
                <a:close/>
              </a:path>
              <a:path w="1292860" h="1152525">
                <a:moveTo>
                  <a:pt x="678180" y="599694"/>
                </a:moveTo>
                <a:lnTo>
                  <a:pt x="676656" y="596646"/>
                </a:lnTo>
                <a:lnTo>
                  <a:pt x="655320" y="577596"/>
                </a:lnTo>
                <a:lnTo>
                  <a:pt x="651510" y="576834"/>
                </a:lnTo>
                <a:lnTo>
                  <a:pt x="648462" y="578358"/>
                </a:lnTo>
                <a:lnTo>
                  <a:pt x="646938" y="581406"/>
                </a:lnTo>
                <a:lnTo>
                  <a:pt x="648462" y="585216"/>
                </a:lnTo>
                <a:lnTo>
                  <a:pt x="669798" y="603504"/>
                </a:lnTo>
                <a:lnTo>
                  <a:pt x="673608" y="605028"/>
                </a:lnTo>
                <a:lnTo>
                  <a:pt x="676656" y="603504"/>
                </a:lnTo>
                <a:lnTo>
                  <a:pt x="678180" y="599694"/>
                </a:lnTo>
                <a:close/>
              </a:path>
              <a:path w="1292860" h="1152525">
                <a:moveTo>
                  <a:pt x="727710" y="644652"/>
                </a:moveTo>
                <a:lnTo>
                  <a:pt x="726186" y="640842"/>
                </a:lnTo>
                <a:lnTo>
                  <a:pt x="704850" y="621792"/>
                </a:lnTo>
                <a:lnTo>
                  <a:pt x="701802" y="621030"/>
                </a:lnTo>
                <a:lnTo>
                  <a:pt x="697992" y="622554"/>
                </a:lnTo>
                <a:lnTo>
                  <a:pt x="697230" y="625602"/>
                </a:lnTo>
                <a:lnTo>
                  <a:pt x="698754" y="629412"/>
                </a:lnTo>
                <a:lnTo>
                  <a:pt x="720090" y="648462"/>
                </a:lnTo>
                <a:lnTo>
                  <a:pt x="723138" y="649224"/>
                </a:lnTo>
                <a:lnTo>
                  <a:pt x="726948" y="647700"/>
                </a:lnTo>
                <a:lnTo>
                  <a:pt x="727710" y="644652"/>
                </a:lnTo>
                <a:close/>
              </a:path>
              <a:path w="1292860" h="1152525">
                <a:moveTo>
                  <a:pt x="777240" y="688847"/>
                </a:moveTo>
                <a:lnTo>
                  <a:pt x="775716" y="685799"/>
                </a:lnTo>
                <a:lnTo>
                  <a:pt x="754380" y="666749"/>
                </a:lnTo>
                <a:lnTo>
                  <a:pt x="751332" y="665226"/>
                </a:lnTo>
                <a:lnTo>
                  <a:pt x="748284" y="666749"/>
                </a:lnTo>
                <a:lnTo>
                  <a:pt x="746760" y="670560"/>
                </a:lnTo>
                <a:lnTo>
                  <a:pt x="748284" y="673607"/>
                </a:lnTo>
                <a:lnTo>
                  <a:pt x="769620" y="692657"/>
                </a:lnTo>
                <a:lnTo>
                  <a:pt x="773430" y="693419"/>
                </a:lnTo>
                <a:lnTo>
                  <a:pt x="776478" y="691896"/>
                </a:lnTo>
                <a:lnTo>
                  <a:pt x="777240" y="688847"/>
                </a:lnTo>
                <a:close/>
              </a:path>
              <a:path w="1292860" h="1152525">
                <a:moveTo>
                  <a:pt x="827532" y="733043"/>
                </a:moveTo>
                <a:lnTo>
                  <a:pt x="826008" y="729996"/>
                </a:lnTo>
                <a:lnTo>
                  <a:pt x="804672" y="710946"/>
                </a:lnTo>
                <a:lnTo>
                  <a:pt x="800862" y="709421"/>
                </a:lnTo>
                <a:lnTo>
                  <a:pt x="797814" y="710946"/>
                </a:lnTo>
                <a:lnTo>
                  <a:pt x="796290" y="714755"/>
                </a:lnTo>
                <a:lnTo>
                  <a:pt x="797814" y="717804"/>
                </a:lnTo>
                <a:lnTo>
                  <a:pt x="819150" y="736854"/>
                </a:lnTo>
                <a:lnTo>
                  <a:pt x="822960" y="738377"/>
                </a:lnTo>
                <a:lnTo>
                  <a:pt x="826008" y="736854"/>
                </a:lnTo>
                <a:lnTo>
                  <a:pt x="827532" y="733043"/>
                </a:lnTo>
                <a:close/>
              </a:path>
              <a:path w="1292860" h="1152525">
                <a:moveTo>
                  <a:pt x="877062" y="777240"/>
                </a:moveTo>
                <a:lnTo>
                  <a:pt x="875538" y="774191"/>
                </a:lnTo>
                <a:lnTo>
                  <a:pt x="854202" y="755141"/>
                </a:lnTo>
                <a:lnTo>
                  <a:pt x="850392" y="754380"/>
                </a:lnTo>
                <a:lnTo>
                  <a:pt x="847344" y="755904"/>
                </a:lnTo>
                <a:lnTo>
                  <a:pt x="846582" y="758952"/>
                </a:lnTo>
                <a:lnTo>
                  <a:pt x="848106" y="761999"/>
                </a:lnTo>
                <a:lnTo>
                  <a:pt x="869442" y="781049"/>
                </a:lnTo>
                <a:lnTo>
                  <a:pt x="872490" y="782574"/>
                </a:lnTo>
                <a:lnTo>
                  <a:pt x="875538" y="781049"/>
                </a:lnTo>
                <a:lnTo>
                  <a:pt x="877062" y="777240"/>
                </a:lnTo>
                <a:close/>
              </a:path>
              <a:path w="1292860" h="1152525">
                <a:moveTo>
                  <a:pt x="926592" y="822198"/>
                </a:moveTo>
                <a:lnTo>
                  <a:pt x="925068" y="818388"/>
                </a:lnTo>
                <a:lnTo>
                  <a:pt x="903732" y="799338"/>
                </a:lnTo>
                <a:lnTo>
                  <a:pt x="900684" y="798576"/>
                </a:lnTo>
                <a:lnTo>
                  <a:pt x="896874" y="800099"/>
                </a:lnTo>
                <a:lnTo>
                  <a:pt x="896112" y="803147"/>
                </a:lnTo>
                <a:lnTo>
                  <a:pt x="897636" y="806957"/>
                </a:lnTo>
                <a:lnTo>
                  <a:pt x="918972" y="826008"/>
                </a:lnTo>
                <a:lnTo>
                  <a:pt x="922020" y="826770"/>
                </a:lnTo>
                <a:lnTo>
                  <a:pt x="925830" y="825246"/>
                </a:lnTo>
                <a:lnTo>
                  <a:pt x="926592" y="822198"/>
                </a:lnTo>
                <a:close/>
              </a:path>
              <a:path w="1292860" h="1152525">
                <a:moveTo>
                  <a:pt x="976884" y="866394"/>
                </a:moveTo>
                <a:lnTo>
                  <a:pt x="975360" y="863346"/>
                </a:lnTo>
                <a:lnTo>
                  <a:pt x="954024" y="844296"/>
                </a:lnTo>
                <a:lnTo>
                  <a:pt x="950214" y="842772"/>
                </a:lnTo>
                <a:lnTo>
                  <a:pt x="947166" y="844296"/>
                </a:lnTo>
                <a:lnTo>
                  <a:pt x="945642" y="848106"/>
                </a:lnTo>
                <a:lnTo>
                  <a:pt x="947166" y="851154"/>
                </a:lnTo>
                <a:lnTo>
                  <a:pt x="968502" y="870204"/>
                </a:lnTo>
                <a:lnTo>
                  <a:pt x="972312" y="870966"/>
                </a:lnTo>
                <a:lnTo>
                  <a:pt x="975360" y="869442"/>
                </a:lnTo>
                <a:lnTo>
                  <a:pt x="976884" y="866394"/>
                </a:lnTo>
                <a:close/>
              </a:path>
              <a:path w="1292860" h="1152525">
                <a:moveTo>
                  <a:pt x="1026414" y="910590"/>
                </a:moveTo>
                <a:lnTo>
                  <a:pt x="1024890" y="907542"/>
                </a:lnTo>
                <a:lnTo>
                  <a:pt x="1003554" y="888492"/>
                </a:lnTo>
                <a:lnTo>
                  <a:pt x="999744" y="886968"/>
                </a:lnTo>
                <a:lnTo>
                  <a:pt x="996696" y="888492"/>
                </a:lnTo>
                <a:lnTo>
                  <a:pt x="995934" y="892302"/>
                </a:lnTo>
                <a:lnTo>
                  <a:pt x="997458" y="895350"/>
                </a:lnTo>
                <a:lnTo>
                  <a:pt x="1018794" y="914400"/>
                </a:lnTo>
                <a:lnTo>
                  <a:pt x="1021842" y="915924"/>
                </a:lnTo>
                <a:lnTo>
                  <a:pt x="1024890" y="914400"/>
                </a:lnTo>
                <a:lnTo>
                  <a:pt x="1026414" y="910590"/>
                </a:lnTo>
                <a:close/>
              </a:path>
              <a:path w="1292860" h="1152525">
                <a:moveTo>
                  <a:pt x="1075944" y="954786"/>
                </a:moveTo>
                <a:lnTo>
                  <a:pt x="1074420" y="951738"/>
                </a:lnTo>
                <a:lnTo>
                  <a:pt x="1053084" y="932688"/>
                </a:lnTo>
                <a:lnTo>
                  <a:pt x="1050036" y="931164"/>
                </a:lnTo>
                <a:lnTo>
                  <a:pt x="1046226" y="933450"/>
                </a:lnTo>
                <a:lnTo>
                  <a:pt x="1045464" y="936498"/>
                </a:lnTo>
                <a:lnTo>
                  <a:pt x="1046988" y="939546"/>
                </a:lnTo>
                <a:lnTo>
                  <a:pt x="1068324" y="958596"/>
                </a:lnTo>
                <a:lnTo>
                  <a:pt x="1071372" y="960120"/>
                </a:lnTo>
                <a:lnTo>
                  <a:pt x="1075182" y="958596"/>
                </a:lnTo>
                <a:lnTo>
                  <a:pt x="1075944" y="954786"/>
                </a:lnTo>
                <a:close/>
              </a:path>
              <a:path w="1292860" h="1152525">
                <a:moveTo>
                  <a:pt x="1126236" y="998982"/>
                </a:moveTo>
                <a:lnTo>
                  <a:pt x="1124712" y="995934"/>
                </a:lnTo>
                <a:lnTo>
                  <a:pt x="1103376" y="976884"/>
                </a:lnTo>
                <a:lnTo>
                  <a:pt x="1099566" y="976122"/>
                </a:lnTo>
                <a:lnTo>
                  <a:pt x="1096518" y="977646"/>
                </a:lnTo>
                <a:lnTo>
                  <a:pt x="1094994" y="980694"/>
                </a:lnTo>
                <a:lnTo>
                  <a:pt x="1096518" y="984504"/>
                </a:lnTo>
                <a:lnTo>
                  <a:pt x="1117854" y="1003554"/>
                </a:lnTo>
                <a:lnTo>
                  <a:pt x="1121664" y="1004316"/>
                </a:lnTo>
                <a:lnTo>
                  <a:pt x="1124712" y="1002792"/>
                </a:lnTo>
                <a:lnTo>
                  <a:pt x="1126236" y="998982"/>
                </a:lnTo>
                <a:close/>
              </a:path>
              <a:path w="1292860" h="1152525">
                <a:moveTo>
                  <a:pt x="1175766" y="1043940"/>
                </a:moveTo>
                <a:lnTo>
                  <a:pt x="1174242" y="1040130"/>
                </a:lnTo>
                <a:lnTo>
                  <a:pt x="1152906" y="1021080"/>
                </a:lnTo>
                <a:lnTo>
                  <a:pt x="1149096" y="1020318"/>
                </a:lnTo>
                <a:lnTo>
                  <a:pt x="1146048" y="1021842"/>
                </a:lnTo>
                <a:lnTo>
                  <a:pt x="1144524" y="1024890"/>
                </a:lnTo>
                <a:lnTo>
                  <a:pt x="1146810" y="1028700"/>
                </a:lnTo>
                <a:lnTo>
                  <a:pt x="1168146" y="1047750"/>
                </a:lnTo>
                <a:lnTo>
                  <a:pt x="1171194" y="1048512"/>
                </a:lnTo>
                <a:lnTo>
                  <a:pt x="1174242" y="1046988"/>
                </a:lnTo>
                <a:lnTo>
                  <a:pt x="1175766" y="1043940"/>
                </a:lnTo>
                <a:close/>
              </a:path>
              <a:path w="1292860" h="1152525">
                <a:moveTo>
                  <a:pt x="1225296" y="1088136"/>
                </a:moveTo>
                <a:lnTo>
                  <a:pt x="1223772" y="1085088"/>
                </a:lnTo>
                <a:lnTo>
                  <a:pt x="1202436" y="1066038"/>
                </a:lnTo>
                <a:lnTo>
                  <a:pt x="1199388" y="1064514"/>
                </a:lnTo>
                <a:lnTo>
                  <a:pt x="1195578" y="1066038"/>
                </a:lnTo>
                <a:lnTo>
                  <a:pt x="1194816" y="1069848"/>
                </a:lnTo>
                <a:lnTo>
                  <a:pt x="1196340" y="1072896"/>
                </a:lnTo>
                <a:lnTo>
                  <a:pt x="1217676" y="1091946"/>
                </a:lnTo>
                <a:lnTo>
                  <a:pt x="1220724" y="1093470"/>
                </a:lnTo>
                <a:lnTo>
                  <a:pt x="1224534" y="1091184"/>
                </a:lnTo>
                <a:lnTo>
                  <a:pt x="1225296" y="1088136"/>
                </a:lnTo>
                <a:close/>
              </a:path>
              <a:path w="1292860" h="1152525">
                <a:moveTo>
                  <a:pt x="1292352" y="1152144"/>
                </a:moveTo>
                <a:lnTo>
                  <a:pt x="1261110" y="1072896"/>
                </a:lnTo>
                <a:lnTo>
                  <a:pt x="1210056" y="1130046"/>
                </a:lnTo>
                <a:lnTo>
                  <a:pt x="1292352" y="1152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11537" y="304952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03633" y="43504"/>
                </a:moveTo>
                <a:lnTo>
                  <a:pt x="1203534" y="33607"/>
                </a:lnTo>
                <a:lnTo>
                  <a:pt x="4572" y="41148"/>
                </a:lnTo>
                <a:lnTo>
                  <a:pt x="1524" y="42672"/>
                </a:lnTo>
                <a:lnTo>
                  <a:pt x="0" y="45720"/>
                </a:lnTo>
                <a:lnTo>
                  <a:pt x="1524" y="49530"/>
                </a:lnTo>
                <a:lnTo>
                  <a:pt x="4572" y="50292"/>
                </a:lnTo>
                <a:lnTo>
                  <a:pt x="1203633" y="43504"/>
                </a:lnTo>
                <a:close/>
              </a:path>
              <a:path w="1279525" h="76200">
                <a:moveTo>
                  <a:pt x="1279398" y="38100"/>
                </a:moveTo>
                <a:lnTo>
                  <a:pt x="1203198" y="0"/>
                </a:lnTo>
                <a:lnTo>
                  <a:pt x="1203534" y="33607"/>
                </a:lnTo>
                <a:lnTo>
                  <a:pt x="1216152" y="33528"/>
                </a:lnTo>
                <a:lnTo>
                  <a:pt x="1219200" y="35052"/>
                </a:lnTo>
                <a:lnTo>
                  <a:pt x="1220724" y="38100"/>
                </a:lnTo>
                <a:lnTo>
                  <a:pt x="1220724" y="67733"/>
                </a:lnTo>
                <a:lnTo>
                  <a:pt x="1279398" y="38100"/>
                </a:lnTo>
                <a:close/>
              </a:path>
              <a:path w="1279525" h="76200">
                <a:moveTo>
                  <a:pt x="1220724" y="38100"/>
                </a:moveTo>
                <a:lnTo>
                  <a:pt x="1219200" y="35052"/>
                </a:lnTo>
                <a:lnTo>
                  <a:pt x="1216152" y="33528"/>
                </a:lnTo>
                <a:lnTo>
                  <a:pt x="1203534" y="33607"/>
                </a:lnTo>
                <a:lnTo>
                  <a:pt x="1203633" y="43504"/>
                </a:lnTo>
                <a:lnTo>
                  <a:pt x="1216152" y="43434"/>
                </a:lnTo>
                <a:lnTo>
                  <a:pt x="1219200" y="41910"/>
                </a:lnTo>
                <a:lnTo>
                  <a:pt x="1220724" y="38100"/>
                </a:lnTo>
                <a:close/>
              </a:path>
              <a:path w="1279525" h="76200">
                <a:moveTo>
                  <a:pt x="1220724" y="67733"/>
                </a:moveTo>
                <a:lnTo>
                  <a:pt x="1220724" y="38100"/>
                </a:lnTo>
                <a:lnTo>
                  <a:pt x="1219200" y="41910"/>
                </a:lnTo>
                <a:lnTo>
                  <a:pt x="1216152" y="43434"/>
                </a:lnTo>
                <a:lnTo>
                  <a:pt x="1203633" y="43504"/>
                </a:lnTo>
                <a:lnTo>
                  <a:pt x="1203960" y="76200"/>
                </a:lnTo>
                <a:lnTo>
                  <a:pt x="1220724" y="67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9209" y="3332226"/>
            <a:ext cx="114300" cy="971550"/>
          </a:xfrm>
          <a:custGeom>
            <a:avLst/>
            <a:gdLst/>
            <a:ahLst/>
            <a:cxnLst/>
            <a:rect l="l" t="t" r="r" b="b"/>
            <a:pathLst>
              <a:path w="114300" h="971550">
                <a:moveTo>
                  <a:pt x="114300" y="857250"/>
                </a:moveTo>
                <a:lnTo>
                  <a:pt x="0" y="857250"/>
                </a:lnTo>
                <a:lnTo>
                  <a:pt x="38100" y="93345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933450"/>
                </a:lnTo>
                <a:lnTo>
                  <a:pt x="114300" y="857250"/>
                </a:lnTo>
                <a:close/>
              </a:path>
              <a:path w="114300" h="971550">
                <a:moveTo>
                  <a:pt x="76200" y="85725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57250"/>
                </a:lnTo>
                <a:lnTo>
                  <a:pt x="76200" y="857250"/>
                </a:lnTo>
                <a:close/>
              </a:path>
              <a:path w="114300" h="971550">
                <a:moveTo>
                  <a:pt x="76200" y="933450"/>
                </a:moveTo>
                <a:lnTo>
                  <a:pt x="76200" y="876300"/>
                </a:lnTo>
                <a:lnTo>
                  <a:pt x="38100" y="876300"/>
                </a:lnTo>
                <a:lnTo>
                  <a:pt x="38100" y="93345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55803" y="5132696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系统日志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1433" y="5023865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76200" y="0"/>
                </a:moveTo>
                <a:lnTo>
                  <a:pt x="35783" y="11680"/>
                </a:lnTo>
                <a:lnTo>
                  <a:pt x="8154" y="42005"/>
                </a:lnTo>
                <a:lnTo>
                  <a:pt x="0" y="381000"/>
                </a:lnTo>
                <a:lnTo>
                  <a:pt x="1385" y="395665"/>
                </a:lnTo>
                <a:lnTo>
                  <a:pt x="20066" y="432696"/>
                </a:lnTo>
                <a:lnTo>
                  <a:pt x="55035" y="454248"/>
                </a:lnTo>
                <a:lnTo>
                  <a:pt x="1293876" y="457199"/>
                </a:lnTo>
                <a:lnTo>
                  <a:pt x="1308541" y="455842"/>
                </a:lnTo>
                <a:lnTo>
                  <a:pt x="1345572" y="437402"/>
                </a:lnTo>
                <a:lnTo>
                  <a:pt x="1367124" y="402436"/>
                </a:lnTo>
                <a:lnTo>
                  <a:pt x="1370076" y="76199"/>
                </a:lnTo>
                <a:lnTo>
                  <a:pt x="1368718" y="61743"/>
                </a:lnTo>
                <a:lnTo>
                  <a:pt x="1350278" y="24804"/>
                </a:lnTo>
                <a:lnTo>
                  <a:pt x="1315312" y="3008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82859" y="3301746"/>
            <a:ext cx="1003300" cy="1722120"/>
          </a:xfrm>
          <a:custGeom>
            <a:avLst/>
            <a:gdLst/>
            <a:ahLst/>
            <a:cxnLst/>
            <a:rect l="l" t="t" r="r" b="b"/>
            <a:pathLst>
              <a:path w="1003300" h="1722120">
                <a:moveTo>
                  <a:pt x="85328" y="1643739"/>
                </a:moveTo>
                <a:lnTo>
                  <a:pt x="64007" y="1611630"/>
                </a:lnTo>
                <a:lnTo>
                  <a:pt x="0" y="1722120"/>
                </a:lnTo>
                <a:lnTo>
                  <a:pt x="69341" y="1713815"/>
                </a:lnTo>
                <a:lnTo>
                  <a:pt x="69341" y="1654302"/>
                </a:lnTo>
                <a:lnTo>
                  <a:pt x="85328" y="1643739"/>
                </a:lnTo>
                <a:close/>
              </a:path>
              <a:path w="1003300" h="1722120">
                <a:moveTo>
                  <a:pt x="106033" y="1674920"/>
                </a:moveTo>
                <a:lnTo>
                  <a:pt x="85328" y="1643739"/>
                </a:lnTo>
                <a:lnTo>
                  <a:pt x="69341" y="1654302"/>
                </a:lnTo>
                <a:lnTo>
                  <a:pt x="89915" y="1685544"/>
                </a:lnTo>
                <a:lnTo>
                  <a:pt x="106033" y="1674920"/>
                </a:lnTo>
                <a:close/>
              </a:path>
              <a:path w="1003300" h="1722120">
                <a:moveTo>
                  <a:pt x="127253" y="1706880"/>
                </a:moveTo>
                <a:lnTo>
                  <a:pt x="106033" y="1674920"/>
                </a:lnTo>
                <a:lnTo>
                  <a:pt x="89915" y="1685544"/>
                </a:lnTo>
                <a:lnTo>
                  <a:pt x="69341" y="1654302"/>
                </a:lnTo>
                <a:lnTo>
                  <a:pt x="69341" y="1713815"/>
                </a:lnTo>
                <a:lnTo>
                  <a:pt x="127253" y="1706880"/>
                </a:lnTo>
                <a:close/>
              </a:path>
              <a:path w="1003300" h="1722120">
                <a:moveTo>
                  <a:pt x="541019" y="1342644"/>
                </a:moveTo>
                <a:lnTo>
                  <a:pt x="85328" y="1643739"/>
                </a:lnTo>
                <a:lnTo>
                  <a:pt x="106033" y="1674920"/>
                </a:lnTo>
                <a:lnTo>
                  <a:pt x="531875" y="1394235"/>
                </a:lnTo>
                <a:lnTo>
                  <a:pt x="531875" y="1358646"/>
                </a:lnTo>
                <a:lnTo>
                  <a:pt x="541019" y="1342644"/>
                </a:lnTo>
                <a:close/>
              </a:path>
              <a:path w="1003300" h="1722120">
                <a:moveTo>
                  <a:pt x="1002791" y="18287"/>
                </a:moveTo>
                <a:lnTo>
                  <a:pt x="969263" y="0"/>
                </a:lnTo>
                <a:lnTo>
                  <a:pt x="447293" y="957834"/>
                </a:lnTo>
                <a:lnTo>
                  <a:pt x="443483" y="964691"/>
                </a:lnTo>
                <a:lnTo>
                  <a:pt x="444245" y="973074"/>
                </a:lnTo>
                <a:lnTo>
                  <a:pt x="449579" y="979169"/>
                </a:lnTo>
                <a:lnTo>
                  <a:pt x="478535" y="1012951"/>
                </a:lnTo>
                <a:lnTo>
                  <a:pt x="478535" y="954024"/>
                </a:lnTo>
                <a:lnTo>
                  <a:pt x="487269" y="964290"/>
                </a:lnTo>
                <a:lnTo>
                  <a:pt x="1002791" y="18287"/>
                </a:lnTo>
                <a:close/>
              </a:path>
              <a:path w="1003300" h="1722120">
                <a:moveTo>
                  <a:pt x="487269" y="964290"/>
                </a:moveTo>
                <a:lnTo>
                  <a:pt x="478535" y="954024"/>
                </a:lnTo>
                <a:lnTo>
                  <a:pt x="480821" y="976122"/>
                </a:lnTo>
                <a:lnTo>
                  <a:pt x="487269" y="964290"/>
                </a:lnTo>
                <a:close/>
              </a:path>
              <a:path w="1003300" h="1722120">
                <a:moveTo>
                  <a:pt x="569975" y="1365504"/>
                </a:moveTo>
                <a:lnTo>
                  <a:pt x="569975" y="1063752"/>
                </a:lnTo>
                <a:lnTo>
                  <a:pt x="568451" y="1059180"/>
                </a:lnTo>
                <a:lnTo>
                  <a:pt x="565403" y="1056132"/>
                </a:lnTo>
                <a:lnTo>
                  <a:pt x="487269" y="964290"/>
                </a:lnTo>
                <a:lnTo>
                  <a:pt x="480821" y="976122"/>
                </a:lnTo>
                <a:lnTo>
                  <a:pt x="478535" y="954024"/>
                </a:lnTo>
                <a:lnTo>
                  <a:pt x="478535" y="1012951"/>
                </a:lnTo>
                <a:lnTo>
                  <a:pt x="531875" y="1075182"/>
                </a:lnTo>
                <a:lnTo>
                  <a:pt x="531875" y="1068324"/>
                </a:lnTo>
                <a:lnTo>
                  <a:pt x="536447" y="1080516"/>
                </a:lnTo>
                <a:lnTo>
                  <a:pt x="536447" y="1345664"/>
                </a:lnTo>
                <a:lnTo>
                  <a:pt x="541019" y="1342644"/>
                </a:lnTo>
                <a:lnTo>
                  <a:pt x="541019" y="1388208"/>
                </a:lnTo>
                <a:lnTo>
                  <a:pt x="561593" y="1374648"/>
                </a:lnTo>
                <a:lnTo>
                  <a:pt x="566927" y="1371600"/>
                </a:lnTo>
                <a:lnTo>
                  <a:pt x="569975" y="1365504"/>
                </a:lnTo>
                <a:close/>
              </a:path>
              <a:path w="1003300" h="1722120">
                <a:moveTo>
                  <a:pt x="536447" y="1080516"/>
                </a:moveTo>
                <a:lnTo>
                  <a:pt x="531875" y="1068324"/>
                </a:lnTo>
                <a:lnTo>
                  <a:pt x="531875" y="1075182"/>
                </a:lnTo>
                <a:lnTo>
                  <a:pt x="536447" y="1080516"/>
                </a:lnTo>
                <a:close/>
              </a:path>
              <a:path w="1003300" h="1722120">
                <a:moveTo>
                  <a:pt x="536447" y="1345664"/>
                </a:moveTo>
                <a:lnTo>
                  <a:pt x="536447" y="1080516"/>
                </a:lnTo>
                <a:lnTo>
                  <a:pt x="531875" y="1075182"/>
                </a:lnTo>
                <a:lnTo>
                  <a:pt x="531875" y="1348685"/>
                </a:lnTo>
                <a:lnTo>
                  <a:pt x="536447" y="1345664"/>
                </a:lnTo>
                <a:close/>
              </a:path>
              <a:path w="1003300" h="1722120">
                <a:moveTo>
                  <a:pt x="541019" y="1388208"/>
                </a:moveTo>
                <a:lnTo>
                  <a:pt x="541019" y="1342644"/>
                </a:lnTo>
                <a:lnTo>
                  <a:pt x="531875" y="1358646"/>
                </a:lnTo>
                <a:lnTo>
                  <a:pt x="531875" y="1394235"/>
                </a:lnTo>
                <a:lnTo>
                  <a:pt x="541019" y="1388208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5459" y="2010917"/>
            <a:ext cx="4112260" cy="0"/>
          </a:xfrm>
          <a:custGeom>
            <a:avLst/>
            <a:gdLst/>
            <a:ahLst/>
            <a:cxnLst/>
            <a:rect l="l" t="t" r="r" b="b"/>
            <a:pathLst>
              <a:path w="4112260">
                <a:moveTo>
                  <a:pt x="0" y="0"/>
                </a:moveTo>
                <a:lnTo>
                  <a:pt x="41117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4546" y="1314917"/>
            <a:ext cx="4653280" cy="516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调度器可利用锁来保证冲突可串行性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>
              <a:lnSpc>
                <a:spcPct val="100000"/>
              </a:lnSpc>
              <a:spcBef>
                <a:spcPts val="1025"/>
              </a:spcBef>
              <a:tabLst>
                <a:tab pos="2766695" algn="l"/>
              </a:tabLst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T1	T2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 marR="1990725">
              <a:lnSpc>
                <a:spcPct val="137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EAD(A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t)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 :=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100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WRITE(A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t);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67330">
              <a:lnSpc>
                <a:spcPct val="100000"/>
              </a:lnSpc>
              <a:spcBef>
                <a:spcPts val="71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EAD(A,s)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67330" marR="5080">
              <a:lnSpc>
                <a:spcPct val="137000"/>
              </a:lnSpc>
              <a:spcBef>
                <a:spcPts val="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s*2 WRITE(A,s)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6733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“拒绝…”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 marR="2630170">
              <a:lnSpc>
                <a:spcPts val="2640"/>
              </a:lnSpc>
              <a:spcBef>
                <a:spcPts val="2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READ(B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t)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 :=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100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>
              <a:lnSpc>
                <a:spcPct val="100000"/>
              </a:lnSpc>
              <a:spcBef>
                <a:spcPts val="51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WRITE(B,t);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94297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67330" marR="66548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…获得“锁” READ(B,s)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67330" marR="30480">
              <a:lnSpc>
                <a:spcPts val="2640"/>
              </a:lnSpc>
              <a:spcBef>
                <a:spcPts val="2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s*2 WRITE(B,s)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基于封锁的并发控制方法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什么是锁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 b="1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09952" y="3709628"/>
            <a:ext cx="1899285" cy="193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EAD(A,s)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7000"/>
              </a:lnSpc>
              <a:spcBef>
                <a:spcPts val="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s*2 WRITE(A,s)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(B); READ(B,s)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9845">
              <a:lnSpc>
                <a:spcPct val="137000"/>
              </a:lnSpc>
              <a:spcBef>
                <a:spcPts val="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s*2 WRITE(B,s)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878" y="5719784"/>
            <a:ext cx="1857375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9225">
              <a:lnSpc>
                <a:spcPct val="137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READ(B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t)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 :=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100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WRITE(B,t)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868" y="2341078"/>
            <a:ext cx="2394585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8520" algn="l"/>
              </a:tabLst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T1	T2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61670">
              <a:lnSpc>
                <a:spcPts val="2760"/>
              </a:lnSpc>
              <a:spcBef>
                <a:spcPts val="21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EAD(A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t)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 :=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100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WRITE(A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t)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385" y="2611373"/>
            <a:ext cx="4231005" cy="0"/>
          </a:xfrm>
          <a:custGeom>
            <a:avLst/>
            <a:gdLst/>
            <a:ahLst/>
            <a:cxnLst/>
            <a:rect l="l" t="t" r="r" b="b"/>
            <a:pathLst>
              <a:path w="4231005">
                <a:moveTo>
                  <a:pt x="0" y="0"/>
                </a:moveTo>
                <a:lnTo>
                  <a:pt x="42306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9031" y="1375884"/>
            <a:ext cx="791464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锁本身并不能保证冲突可串行性。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锁为调度提供了控制的手段。但如何用锁，仍需说明。---不同的协议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4246" y="3348990"/>
            <a:ext cx="1172210" cy="737235"/>
          </a:xfrm>
          <a:custGeom>
            <a:avLst/>
            <a:gdLst/>
            <a:ahLst/>
            <a:cxnLst/>
            <a:rect l="l" t="t" r="r" b="b"/>
            <a:pathLst>
              <a:path w="1172209" h="737235">
                <a:moveTo>
                  <a:pt x="1171956" y="368808"/>
                </a:moveTo>
                <a:lnTo>
                  <a:pt x="1164292" y="309042"/>
                </a:lnTo>
                <a:lnTo>
                  <a:pt x="1142103" y="252325"/>
                </a:lnTo>
                <a:lnTo>
                  <a:pt x="1106592" y="199422"/>
                </a:lnTo>
                <a:lnTo>
                  <a:pt x="1058960" y="151095"/>
                </a:lnTo>
                <a:lnTo>
                  <a:pt x="1000410" y="108108"/>
                </a:lnTo>
                <a:lnTo>
                  <a:pt x="967417" y="88856"/>
                </a:lnTo>
                <a:lnTo>
                  <a:pt x="932145" y="71225"/>
                </a:lnTo>
                <a:lnTo>
                  <a:pt x="894745" y="55311"/>
                </a:lnTo>
                <a:lnTo>
                  <a:pt x="855367" y="41209"/>
                </a:lnTo>
                <a:lnTo>
                  <a:pt x="814161" y="29015"/>
                </a:lnTo>
                <a:lnTo>
                  <a:pt x="771278" y="18824"/>
                </a:lnTo>
                <a:lnTo>
                  <a:pt x="726867" y="10731"/>
                </a:lnTo>
                <a:lnTo>
                  <a:pt x="681080" y="4833"/>
                </a:lnTo>
                <a:lnTo>
                  <a:pt x="634067" y="1224"/>
                </a:lnTo>
                <a:lnTo>
                  <a:pt x="585978" y="0"/>
                </a:lnTo>
                <a:lnTo>
                  <a:pt x="537991" y="1224"/>
                </a:lnTo>
                <a:lnTo>
                  <a:pt x="491060" y="4833"/>
                </a:lnTo>
                <a:lnTo>
                  <a:pt x="445335" y="10731"/>
                </a:lnTo>
                <a:lnTo>
                  <a:pt x="400970" y="18824"/>
                </a:lnTo>
                <a:lnTo>
                  <a:pt x="358116" y="29015"/>
                </a:lnTo>
                <a:lnTo>
                  <a:pt x="316924" y="41209"/>
                </a:lnTo>
                <a:lnTo>
                  <a:pt x="277548" y="55311"/>
                </a:lnTo>
                <a:lnTo>
                  <a:pt x="240139" y="71225"/>
                </a:lnTo>
                <a:lnTo>
                  <a:pt x="204849" y="88856"/>
                </a:lnTo>
                <a:lnTo>
                  <a:pt x="171830" y="108108"/>
                </a:lnTo>
                <a:lnTo>
                  <a:pt x="113214" y="151095"/>
                </a:lnTo>
                <a:lnTo>
                  <a:pt x="65507" y="199422"/>
                </a:lnTo>
                <a:lnTo>
                  <a:pt x="29925" y="252325"/>
                </a:lnTo>
                <a:lnTo>
                  <a:pt x="7684" y="309042"/>
                </a:lnTo>
                <a:lnTo>
                  <a:pt x="0" y="368808"/>
                </a:lnTo>
                <a:lnTo>
                  <a:pt x="1946" y="399018"/>
                </a:lnTo>
                <a:lnTo>
                  <a:pt x="17060" y="457314"/>
                </a:lnTo>
                <a:lnTo>
                  <a:pt x="46124" y="512147"/>
                </a:lnTo>
                <a:lnTo>
                  <a:pt x="87921" y="562762"/>
                </a:lnTo>
                <a:lnTo>
                  <a:pt x="104394" y="578060"/>
                </a:lnTo>
                <a:lnTo>
                  <a:pt x="104394" y="368808"/>
                </a:lnTo>
                <a:lnTo>
                  <a:pt x="105990" y="343914"/>
                </a:lnTo>
                <a:lnTo>
                  <a:pt x="118392" y="295880"/>
                </a:lnTo>
                <a:lnTo>
                  <a:pt x="142243" y="250698"/>
                </a:lnTo>
                <a:lnTo>
                  <a:pt x="176554" y="208990"/>
                </a:lnTo>
                <a:lnTo>
                  <a:pt x="220331" y="171379"/>
                </a:lnTo>
                <a:lnTo>
                  <a:pt x="272581" y="138487"/>
                </a:lnTo>
                <a:lnTo>
                  <a:pt x="332314" y="110935"/>
                </a:lnTo>
                <a:lnTo>
                  <a:pt x="398537" y="89344"/>
                </a:lnTo>
                <a:lnTo>
                  <a:pt x="470258" y="74337"/>
                </a:lnTo>
                <a:lnTo>
                  <a:pt x="546485" y="66536"/>
                </a:lnTo>
                <a:lnTo>
                  <a:pt x="585978" y="65532"/>
                </a:lnTo>
                <a:lnTo>
                  <a:pt x="625476" y="66536"/>
                </a:lnTo>
                <a:lnTo>
                  <a:pt x="664106" y="69497"/>
                </a:lnTo>
                <a:lnTo>
                  <a:pt x="738262" y="80979"/>
                </a:lnTo>
                <a:lnTo>
                  <a:pt x="807443" y="99355"/>
                </a:lnTo>
                <a:lnTo>
                  <a:pt x="870649" y="124004"/>
                </a:lnTo>
                <a:lnTo>
                  <a:pt x="926877" y="154305"/>
                </a:lnTo>
                <a:lnTo>
                  <a:pt x="975128" y="189634"/>
                </a:lnTo>
                <a:lnTo>
                  <a:pt x="1014399" y="229371"/>
                </a:lnTo>
                <a:lnTo>
                  <a:pt x="1043690" y="272893"/>
                </a:lnTo>
                <a:lnTo>
                  <a:pt x="1061998" y="319579"/>
                </a:lnTo>
                <a:lnTo>
                  <a:pt x="1068324" y="368808"/>
                </a:lnTo>
                <a:lnTo>
                  <a:pt x="1068324" y="577543"/>
                </a:lnTo>
                <a:lnTo>
                  <a:pt x="1084216" y="562762"/>
                </a:lnTo>
                <a:lnTo>
                  <a:pt x="1125938" y="512147"/>
                </a:lnTo>
                <a:lnTo>
                  <a:pt x="1154938" y="457314"/>
                </a:lnTo>
                <a:lnTo>
                  <a:pt x="1170015" y="399018"/>
                </a:lnTo>
                <a:lnTo>
                  <a:pt x="1171956" y="368808"/>
                </a:lnTo>
                <a:close/>
              </a:path>
              <a:path w="1172209" h="737235">
                <a:moveTo>
                  <a:pt x="1068324" y="577543"/>
                </a:moveTo>
                <a:lnTo>
                  <a:pt x="1068324" y="368808"/>
                </a:lnTo>
                <a:lnTo>
                  <a:pt x="1066721" y="393592"/>
                </a:lnTo>
                <a:lnTo>
                  <a:pt x="1061998" y="417829"/>
                </a:lnTo>
                <a:lnTo>
                  <a:pt x="1043690" y="464350"/>
                </a:lnTo>
                <a:lnTo>
                  <a:pt x="1014399" y="507744"/>
                </a:lnTo>
                <a:lnTo>
                  <a:pt x="975128" y="547384"/>
                </a:lnTo>
                <a:lnTo>
                  <a:pt x="926877" y="582644"/>
                </a:lnTo>
                <a:lnTo>
                  <a:pt x="870649" y="612897"/>
                </a:lnTo>
                <a:lnTo>
                  <a:pt x="807443" y="637518"/>
                </a:lnTo>
                <a:lnTo>
                  <a:pt x="738262" y="655880"/>
                </a:lnTo>
                <a:lnTo>
                  <a:pt x="664106" y="667357"/>
                </a:lnTo>
                <a:lnTo>
                  <a:pt x="625476" y="670317"/>
                </a:lnTo>
                <a:lnTo>
                  <a:pt x="585978" y="671322"/>
                </a:lnTo>
                <a:lnTo>
                  <a:pt x="546485" y="670317"/>
                </a:lnTo>
                <a:lnTo>
                  <a:pt x="507870" y="667357"/>
                </a:lnTo>
                <a:lnTo>
                  <a:pt x="433773" y="655880"/>
                </a:lnTo>
                <a:lnTo>
                  <a:pt x="364677" y="637518"/>
                </a:lnTo>
                <a:lnTo>
                  <a:pt x="301575" y="612897"/>
                </a:lnTo>
                <a:lnTo>
                  <a:pt x="245459" y="582644"/>
                </a:lnTo>
                <a:lnTo>
                  <a:pt x="197321" y="547384"/>
                </a:lnTo>
                <a:lnTo>
                  <a:pt x="158153" y="507744"/>
                </a:lnTo>
                <a:lnTo>
                  <a:pt x="128948" y="464350"/>
                </a:lnTo>
                <a:lnTo>
                  <a:pt x="110698" y="417829"/>
                </a:lnTo>
                <a:lnTo>
                  <a:pt x="104394" y="368808"/>
                </a:lnTo>
                <a:lnTo>
                  <a:pt x="104394" y="578060"/>
                </a:lnTo>
                <a:lnTo>
                  <a:pt x="141235" y="608405"/>
                </a:lnTo>
                <a:lnTo>
                  <a:pt x="204849" y="648321"/>
                </a:lnTo>
                <a:lnTo>
                  <a:pt x="240139" y="665896"/>
                </a:lnTo>
                <a:lnTo>
                  <a:pt x="277548" y="681757"/>
                </a:lnTo>
                <a:lnTo>
                  <a:pt x="316924" y="695808"/>
                </a:lnTo>
                <a:lnTo>
                  <a:pt x="358116" y="707957"/>
                </a:lnTo>
                <a:lnTo>
                  <a:pt x="400970" y="718108"/>
                </a:lnTo>
                <a:lnTo>
                  <a:pt x="445335" y="726168"/>
                </a:lnTo>
                <a:lnTo>
                  <a:pt x="491060" y="732041"/>
                </a:lnTo>
                <a:lnTo>
                  <a:pt x="537991" y="735635"/>
                </a:lnTo>
                <a:lnTo>
                  <a:pt x="585978" y="736854"/>
                </a:lnTo>
                <a:lnTo>
                  <a:pt x="634067" y="735635"/>
                </a:lnTo>
                <a:lnTo>
                  <a:pt x="681080" y="732041"/>
                </a:lnTo>
                <a:lnTo>
                  <a:pt x="726867" y="726168"/>
                </a:lnTo>
                <a:lnTo>
                  <a:pt x="771278" y="718108"/>
                </a:lnTo>
                <a:lnTo>
                  <a:pt x="814161" y="707957"/>
                </a:lnTo>
                <a:lnTo>
                  <a:pt x="855367" y="695808"/>
                </a:lnTo>
                <a:lnTo>
                  <a:pt x="894745" y="681757"/>
                </a:lnTo>
                <a:lnTo>
                  <a:pt x="932145" y="665896"/>
                </a:lnTo>
                <a:lnTo>
                  <a:pt x="967417" y="648321"/>
                </a:lnTo>
                <a:lnTo>
                  <a:pt x="1000410" y="629126"/>
                </a:lnTo>
                <a:lnTo>
                  <a:pt x="1058960" y="586252"/>
                </a:lnTo>
                <a:lnTo>
                  <a:pt x="1068324" y="57754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61020" y="3411473"/>
            <a:ext cx="978535" cy="612775"/>
          </a:xfrm>
          <a:custGeom>
            <a:avLst/>
            <a:gdLst/>
            <a:ahLst/>
            <a:cxnLst/>
            <a:rect l="l" t="t" r="r" b="b"/>
            <a:pathLst>
              <a:path w="978534" h="612775">
                <a:moveTo>
                  <a:pt x="978407" y="306323"/>
                </a:moveTo>
                <a:lnTo>
                  <a:pt x="972014" y="256640"/>
                </a:lnTo>
                <a:lnTo>
                  <a:pt x="953499" y="209507"/>
                </a:lnTo>
                <a:lnTo>
                  <a:pt x="923866" y="165556"/>
                </a:lnTo>
                <a:lnTo>
                  <a:pt x="884115" y="125419"/>
                </a:lnTo>
                <a:lnTo>
                  <a:pt x="835247" y="89725"/>
                </a:lnTo>
                <a:lnTo>
                  <a:pt x="778264" y="59106"/>
                </a:lnTo>
                <a:lnTo>
                  <a:pt x="714166" y="34193"/>
                </a:lnTo>
                <a:lnTo>
                  <a:pt x="643957" y="15617"/>
                </a:lnTo>
                <a:lnTo>
                  <a:pt x="568635" y="4009"/>
                </a:lnTo>
                <a:lnTo>
                  <a:pt x="529371" y="1015"/>
                </a:lnTo>
                <a:lnTo>
                  <a:pt x="489203" y="0"/>
                </a:lnTo>
                <a:lnTo>
                  <a:pt x="449140" y="1015"/>
                </a:lnTo>
                <a:lnTo>
                  <a:pt x="409957" y="4009"/>
                </a:lnTo>
                <a:lnTo>
                  <a:pt x="371783" y="8903"/>
                </a:lnTo>
                <a:lnTo>
                  <a:pt x="298965" y="24074"/>
                </a:lnTo>
                <a:lnTo>
                  <a:pt x="231703" y="45897"/>
                </a:lnTo>
                <a:lnTo>
                  <a:pt x="171011" y="73742"/>
                </a:lnTo>
                <a:lnTo>
                  <a:pt x="117904" y="106977"/>
                </a:lnTo>
                <a:lnTo>
                  <a:pt x="73397" y="144971"/>
                </a:lnTo>
                <a:lnTo>
                  <a:pt x="38504" y="187094"/>
                </a:lnTo>
                <a:lnTo>
                  <a:pt x="14242" y="232715"/>
                </a:lnTo>
                <a:lnTo>
                  <a:pt x="1624" y="281202"/>
                </a:lnTo>
                <a:lnTo>
                  <a:pt x="0" y="306324"/>
                </a:lnTo>
                <a:lnTo>
                  <a:pt x="1624" y="331445"/>
                </a:lnTo>
                <a:lnTo>
                  <a:pt x="14242" y="379932"/>
                </a:lnTo>
                <a:lnTo>
                  <a:pt x="38504" y="425553"/>
                </a:lnTo>
                <a:lnTo>
                  <a:pt x="73397" y="467676"/>
                </a:lnTo>
                <a:lnTo>
                  <a:pt x="117904" y="505670"/>
                </a:lnTo>
                <a:lnTo>
                  <a:pt x="171011" y="538905"/>
                </a:lnTo>
                <a:lnTo>
                  <a:pt x="231703" y="566750"/>
                </a:lnTo>
                <a:lnTo>
                  <a:pt x="298965" y="588573"/>
                </a:lnTo>
                <a:lnTo>
                  <a:pt x="371783" y="603744"/>
                </a:lnTo>
                <a:lnTo>
                  <a:pt x="409957" y="608638"/>
                </a:lnTo>
                <a:lnTo>
                  <a:pt x="449140" y="611632"/>
                </a:lnTo>
                <a:lnTo>
                  <a:pt x="489203" y="612648"/>
                </a:lnTo>
                <a:lnTo>
                  <a:pt x="529371" y="611632"/>
                </a:lnTo>
                <a:lnTo>
                  <a:pt x="568635" y="608638"/>
                </a:lnTo>
                <a:lnTo>
                  <a:pt x="606872" y="603744"/>
                </a:lnTo>
                <a:lnTo>
                  <a:pt x="679763" y="588573"/>
                </a:lnTo>
                <a:lnTo>
                  <a:pt x="747042" y="566750"/>
                </a:lnTo>
                <a:lnTo>
                  <a:pt x="807707" y="538905"/>
                </a:lnTo>
                <a:lnTo>
                  <a:pt x="860758" y="505670"/>
                </a:lnTo>
                <a:lnTo>
                  <a:pt x="905192" y="467676"/>
                </a:lnTo>
                <a:lnTo>
                  <a:pt x="940010" y="425553"/>
                </a:lnTo>
                <a:lnTo>
                  <a:pt x="964209" y="379932"/>
                </a:lnTo>
                <a:lnTo>
                  <a:pt x="976788" y="331445"/>
                </a:lnTo>
                <a:lnTo>
                  <a:pt x="978407" y="30632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61020" y="3411473"/>
            <a:ext cx="978535" cy="612775"/>
          </a:xfrm>
          <a:custGeom>
            <a:avLst/>
            <a:gdLst/>
            <a:ahLst/>
            <a:cxnLst/>
            <a:rect l="l" t="t" r="r" b="b"/>
            <a:pathLst>
              <a:path w="978534" h="612775">
                <a:moveTo>
                  <a:pt x="489203" y="0"/>
                </a:moveTo>
                <a:lnTo>
                  <a:pt x="449140" y="1015"/>
                </a:lnTo>
                <a:lnTo>
                  <a:pt x="409957" y="4009"/>
                </a:lnTo>
                <a:lnTo>
                  <a:pt x="371783" y="8903"/>
                </a:lnTo>
                <a:lnTo>
                  <a:pt x="298965" y="24074"/>
                </a:lnTo>
                <a:lnTo>
                  <a:pt x="231703" y="45897"/>
                </a:lnTo>
                <a:lnTo>
                  <a:pt x="171011" y="73742"/>
                </a:lnTo>
                <a:lnTo>
                  <a:pt x="117904" y="106977"/>
                </a:lnTo>
                <a:lnTo>
                  <a:pt x="73397" y="144971"/>
                </a:lnTo>
                <a:lnTo>
                  <a:pt x="38504" y="187094"/>
                </a:lnTo>
                <a:lnTo>
                  <a:pt x="14242" y="232715"/>
                </a:lnTo>
                <a:lnTo>
                  <a:pt x="1624" y="281202"/>
                </a:lnTo>
                <a:lnTo>
                  <a:pt x="0" y="306324"/>
                </a:lnTo>
                <a:lnTo>
                  <a:pt x="1624" y="331445"/>
                </a:lnTo>
                <a:lnTo>
                  <a:pt x="14242" y="379932"/>
                </a:lnTo>
                <a:lnTo>
                  <a:pt x="38504" y="425553"/>
                </a:lnTo>
                <a:lnTo>
                  <a:pt x="73397" y="467676"/>
                </a:lnTo>
                <a:lnTo>
                  <a:pt x="117904" y="505670"/>
                </a:lnTo>
                <a:lnTo>
                  <a:pt x="171011" y="538905"/>
                </a:lnTo>
                <a:lnTo>
                  <a:pt x="231703" y="566750"/>
                </a:lnTo>
                <a:lnTo>
                  <a:pt x="298965" y="588573"/>
                </a:lnTo>
                <a:lnTo>
                  <a:pt x="371783" y="603744"/>
                </a:lnTo>
                <a:lnTo>
                  <a:pt x="409957" y="608638"/>
                </a:lnTo>
                <a:lnTo>
                  <a:pt x="449140" y="611632"/>
                </a:lnTo>
                <a:lnTo>
                  <a:pt x="489203" y="612648"/>
                </a:lnTo>
                <a:lnTo>
                  <a:pt x="529371" y="611632"/>
                </a:lnTo>
                <a:lnTo>
                  <a:pt x="568635" y="608638"/>
                </a:lnTo>
                <a:lnTo>
                  <a:pt x="606872" y="603744"/>
                </a:lnTo>
                <a:lnTo>
                  <a:pt x="679763" y="588573"/>
                </a:lnTo>
                <a:lnTo>
                  <a:pt x="747042" y="566750"/>
                </a:lnTo>
                <a:lnTo>
                  <a:pt x="807707" y="538905"/>
                </a:lnTo>
                <a:lnTo>
                  <a:pt x="860758" y="505670"/>
                </a:lnTo>
                <a:lnTo>
                  <a:pt x="905192" y="467676"/>
                </a:lnTo>
                <a:lnTo>
                  <a:pt x="940010" y="425553"/>
                </a:lnTo>
                <a:lnTo>
                  <a:pt x="964209" y="379932"/>
                </a:lnTo>
                <a:lnTo>
                  <a:pt x="976788" y="331445"/>
                </a:lnTo>
                <a:lnTo>
                  <a:pt x="978407" y="306323"/>
                </a:lnTo>
                <a:lnTo>
                  <a:pt x="976788" y="281202"/>
                </a:lnTo>
                <a:lnTo>
                  <a:pt x="964209" y="232715"/>
                </a:lnTo>
                <a:lnTo>
                  <a:pt x="940010" y="187094"/>
                </a:lnTo>
                <a:lnTo>
                  <a:pt x="905192" y="144971"/>
                </a:lnTo>
                <a:lnTo>
                  <a:pt x="860758" y="106977"/>
                </a:lnTo>
                <a:lnTo>
                  <a:pt x="807707" y="73742"/>
                </a:lnTo>
                <a:lnTo>
                  <a:pt x="747042" y="45897"/>
                </a:lnTo>
                <a:lnTo>
                  <a:pt x="679763" y="24074"/>
                </a:lnTo>
                <a:lnTo>
                  <a:pt x="606872" y="8903"/>
                </a:lnTo>
                <a:lnTo>
                  <a:pt x="568635" y="4009"/>
                </a:lnTo>
                <a:lnTo>
                  <a:pt x="529371" y="1015"/>
                </a:lnTo>
                <a:lnTo>
                  <a:pt x="4892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83785" y="3539769"/>
            <a:ext cx="533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调度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3925" y="4415790"/>
            <a:ext cx="1752600" cy="1070610"/>
          </a:xfrm>
          <a:custGeom>
            <a:avLst/>
            <a:gdLst/>
            <a:ahLst/>
            <a:cxnLst/>
            <a:rect l="l" t="t" r="r" b="b"/>
            <a:pathLst>
              <a:path w="1752600" h="1070610">
                <a:moveTo>
                  <a:pt x="1752600" y="535686"/>
                </a:moveTo>
                <a:lnTo>
                  <a:pt x="1749694" y="491777"/>
                </a:lnTo>
                <a:lnTo>
                  <a:pt x="1741128" y="448842"/>
                </a:lnTo>
                <a:lnTo>
                  <a:pt x="1727126" y="407017"/>
                </a:lnTo>
                <a:lnTo>
                  <a:pt x="1707916" y="366442"/>
                </a:lnTo>
                <a:lnTo>
                  <a:pt x="1683722" y="327255"/>
                </a:lnTo>
                <a:lnTo>
                  <a:pt x="1654770" y="289593"/>
                </a:lnTo>
                <a:lnTo>
                  <a:pt x="1621286" y="253596"/>
                </a:lnTo>
                <a:lnTo>
                  <a:pt x="1583496" y="219401"/>
                </a:lnTo>
                <a:lnTo>
                  <a:pt x="1541626" y="187147"/>
                </a:lnTo>
                <a:lnTo>
                  <a:pt x="1495901" y="156972"/>
                </a:lnTo>
                <a:lnTo>
                  <a:pt x="1446546" y="129014"/>
                </a:lnTo>
                <a:lnTo>
                  <a:pt x="1393789" y="103412"/>
                </a:lnTo>
                <a:lnTo>
                  <a:pt x="1337854" y="80304"/>
                </a:lnTo>
                <a:lnTo>
                  <a:pt x="1278967" y="59829"/>
                </a:lnTo>
                <a:lnTo>
                  <a:pt x="1217354" y="42124"/>
                </a:lnTo>
                <a:lnTo>
                  <a:pt x="1153241" y="27328"/>
                </a:lnTo>
                <a:lnTo>
                  <a:pt x="1086853" y="15579"/>
                </a:lnTo>
                <a:lnTo>
                  <a:pt x="1018416" y="7016"/>
                </a:lnTo>
                <a:lnTo>
                  <a:pt x="948157" y="1777"/>
                </a:lnTo>
                <a:lnTo>
                  <a:pt x="876300" y="0"/>
                </a:lnTo>
                <a:lnTo>
                  <a:pt x="804442" y="1777"/>
                </a:lnTo>
                <a:lnTo>
                  <a:pt x="734183" y="7016"/>
                </a:lnTo>
                <a:lnTo>
                  <a:pt x="665746" y="15579"/>
                </a:lnTo>
                <a:lnTo>
                  <a:pt x="599358" y="27328"/>
                </a:lnTo>
                <a:lnTo>
                  <a:pt x="535245" y="42124"/>
                </a:lnTo>
                <a:lnTo>
                  <a:pt x="473632" y="59829"/>
                </a:lnTo>
                <a:lnTo>
                  <a:pt x="414745" y="80304"/>
                </a:lnTo>
                <a:lnTo>
                  <a:pt x="358810" y="103412"/>
                </a:lnTo>
                <a:lnTo>
                  <a:pt x="306053" y="129014"/>
                </a:lnTo>
                <a:lnTo>
                  <a:pt x="256698" y="156972"/>
                </a:lnTo>
                <a:lnTo>
                  <a:pt x="210973" y="187147"/>
                </a:lnTo>
                <a:lnTo>
                  <a:pt x="169103" y="219401"/>
                </a:lnTo>
                <a:lnTo>
                  <a:pt x="131313" y="253596"/>
                </a:lnTo>
                <a:lnTo>
                  <a:pt x="97829" y="289593"/>
                </a:lnTo>
                <a:lnTo>
                  <a:pt x="68877" y="327255"/>
                </a:lnTo>
                <a:lnTo>
                  <a:pt x="44683" y="366442"/>
                </a:lnTo>
                <a:lnTo>
                  <a:pt x="25473" y="407017"/>
                </a:lnTo>
                <a:lnTo>
                  <a:pt x="11471" y="448842"/>
                </a:lnTo>
                <a:lnTo>
                  <a:pt x="2905" y="491777"/>
                </a:lnTo>
                <a:lnTo>
                  <a:pt x="0" y="535686"/>
                </a:lnTo>
                <a:lnTo>
                  <a:pt x="2905" y="579485"/>
                </a:lnTo>
                <a:lnTo>
                  <a:pt x="11471" y="622323"/>
                </a:lnTo>
                <a:lnTo>
                  <a:pt x="25473" y="664060"/>
                </a:lnTo>
                <a:lnTo>
                  <a:pt x="44683" y="704557"/>
                </a:lnTo>
                <a:lnTo>
                  <a:pt x="68877" y="743676"/>
                </a:lnTo>
                <a:lnTo>
                  <a:pt x="97829" y="781277"/>
                </a:lnTo>
                <a:lnTo>
                  <a:pt x="131313" y="817223"/>
                </a:lnTo>
                <a:lnTo>
                  <a:pt x="155448" y="839033"/>
                </a:lnTo>
                <a:lnTo>
                  <a:pt x="155448" y="535686"/>
                </a:lnTo>
                <a:lnTo>
                  <a:pt x="157840" y="499482"/>
                </a:lnTo>
                <a:lnTo>
                  <a:pt x="176418" y="429651"/>
                </a:lnTo>
                <a:lnTo>
                  <a:pt x="212145" y="363997"/>
                </a:lnTo>
                <a:lnTo>
                  <a:pt x="235974" y="333018"/>
                </a:lnTo>
                <a:lnTo>
                  <a:pt x="263532" y="303419"/>
                </a:lnTo>
                <a:lnTo>
                  <a:pt x="294631" y="275313"/>
                </a:lnTo>
                <a:lnTo>
                  <a:pt x="329087" y="248812"/>
                </a:lnTo>
                <a:lnTo>
                  <a:pt x="366712" y="224028"/>
                </a:lnTo>
                <a:lnTo>
                  <a:pt x="407320" y="201072"/>
                </a:lnTo>
                <a:lnTo>
                  <a:pt x="450726" y="180057"/>
                </a:lnTo>
                <a:lnTo>
                  <a:pt x="496741" y="161095"/>
                </a:lnTo>
                <a:lnTo>
                  <a:pt x="545182" y="144298"/>
                </a:lnTo>
                <a:lnTo>
                  <a:pt x="595860" y="129778"/>
                </a:lnTo>
                <a:lnTo>
                  <a:pt x="648590" y="117646"/>
                </a:lnTo>
                <a:lnTo>
                  <a:pt x="703185" y="108016"/>
                </a:lnTo>
                <a:lnTo>
                  <a:pt x="759459" y="100998"/>
                </a:lnTo>
                <a:lnTo>
                  <a:pt x="817226" y="96705"/>
                </a:lnTo>
                <a:lnTo>
                  <a:pt x="876300" y="95250"/>
                </a:lnTo>
                <a:lnTo>
                  <a:pt x="935476" y="96705"/>
                </a:lnTo>
                <a:lnTo>
                  <a:pt x="993325" y="100998"/>
                </a:lnTo>
                <a:lnTo>
                  <a:pt x="1049662" y="108016"/>
                </a:lnTo>
                <a:lnTo>
                  <a:pt x="1104302" y="117646"/>
                </a:lnTo>
                <a:lnTo>
                  <a:pt x="1157061" y="129778"/>
                </a:lnTo>
                <a:lnTo>
                  <a:pt x="1207753" y="144298"/>
                </a:lnTo>
                <a:lnTo>
                  <a:pt x="1256196" y="161095"/>
                </a:lnTo>
                <a:lnTo>
                  <a:pt x="1302203" y="180057"/>
                </a:lnTo>
                <a:lnTo>
                  <a:pt x="1345590" y="201072"/>
                </a:lnTo>
                <a:lnTo>
                  <a:pt x="1386173" y="224028"/>
                </a:lnTo>
                <a:lnTo>
                  <a:pt x="1423767" y="248812"/>
                </a:lnTo>
                <a:lnTo>
                  <a:pt x="1458187" y="275313"/>
                </a:lnTo>
                <a:lnTo>
                  <a:pt x="1489249" y="303419"/>
                </a:lnTo>
                <a:lnTo>
                  <a:pt x="1516769" y="333018"/>
                </a:lnTo>
                <a:lnTo>
                  <a:pt x="1540561" y="363997"/>
                </a:lnTo>
                <a:lnTo>
                  <a:pt x="1576225" y="429651"/>
                </a:lnTo>
                <a:lnTo>
                  <a:pt x="1594765" y="499482"/>
                </a:lnTo>
                <a:lnTo>
                  <a:pt x="1597152" y="535686"/>
                </a:lnTo>
                <a:lnTo>
                  <a:pt x="1597152" y="839033"/>
                </a:lnTo>
                <a:lnTo>
                  <a:pt x="1621286" y="817223"/>
                </a:lnTo>
                <a:lnTo>
                  <a:pt x="1654770" y="781277"/>
                </a:lnTo>
                <a:lnTo>
                  <a:pt x="1683722" y="743676"/>
                </a:lnTo>
                <a:lnTo>
                  <a:pt x="1707916" y="704557"/>
                </a:lnTo>
                <a:lnTo>
                  <a:pt x="1727126" y="664060"/>
                </a:lnTo>
                <a:lnTo>
                  <a:pt x="1741128" y="622323"/>
                </a:lnTo>
                <a:lnTo>
                  <a:pt x="1749694" y="579485"/>
                </a:lnTo>
                <a:lnTo>
                  <a:pt x="1752600" y="535686"/>
                </a:lnTo>
                <a:close/>
              </a:path>
              <a:path w="1752600" h="1070610">
                <a:moveTo>
                  <a:pt x="1597152" y="839033"/>
                </a:moveTo>
                <a:lnTo>
                  <a:pt x="1597152" y="535686"/>
                </a:lnTo>
                <a:lnTo>
                  <a:pt x="1594765" y="571780"/>
                </a:lnTo>
                <a:lnTo>
                  <a:pt x="1587728" y="607064"/>
                </a:lnTo>
                <a:lnTo>
                  <a:pt x="1560441" y="674754"/>
                </a:lnTo>
                <a:lnTo>
                  <a:pt x="1516769" y="737852"/>
                </a:lnTo>
                <a:lnTo>
                  <a:pt x="1489249" y="767399"/>
                </a:lnTo>
                <a:lnTo>
                  <a:pt x="1458187" y="795460"/>
                </a:lnTo>
                <a:lnTo>
                  <a:pt x="1423767" y="821924"/>
                </a:lnTo>
                <a:lnTo>
                  <a:pt x="1386173" y="846677"/>
                </a:lnTo>
                <a:lnTo>
                  <a:pt x="1345590" y="869607"/>
                </a:lnTo>
                <a:lnTo>
                  <a:pt x="1302203" y="890601"/>
                </a:lnTo>
                <a:lnTo>
                  <a:pt x="1256196" y="909547"/>
                </a:lnTo>
                <a:lnTo>
                  <a:pt x="1207753" y="926332"/>
                </a:lnTo>
                <a:lnTo>
                  <a:pt x="1157061" y="940843"/>
                </a:lnTo>
                <a:lnTo>
                  <a:pt x="1104302" y="952969"/>
                </a:lnTo>
                <a:lnTo>
                  <a:pt x="1049662" y="962596"/>
                </a:lnTo>
                <a:lnTo>
                  <a:pt x="993325" y="969612"/>
                </a:lnTo>
                <a:lnTo>
                  <a:pt x="935476" y="973904"/>
                </a:lnTo>
                <a:lnTo>
                  <a:pt x="876300" y="975360"/>
                </a:lnTo>
                <a:lnTo>
                  <a:pt x="817226" y="973904"/>
                </a:lnTo>
                <a:lnTo>
                  <a:pt x="759459" y="969612"/>
                </a:lnTo>
                <a:lnTo>
                  <a:pt x="703185" y="962596"/>
                </a:lnTo>
                <a:lnTo>
                  <a:pt x="648590" y="952969"/>
                </a:lnTo>
                <a:lnTo>
                  <a:pt x="595860" y="940843"/>
                </a:lnTo>
                <a:lnTo>
                  <a:pt x="545182" y="926332"/>
                </a:lnTo>
                <a:lnTo>
                  <a:pt x="496741" y="909547"/>
                </a:lnTo>
                <a:lnTo>
                  <a:pt x="450726" y="890601"/>
                </a:lnTo>
                <a:lnTo>
                  <a:pt x="407320" y="869607"/>
                </a:lnTo>
                <a:lnTo>
                  <a:pt x="366712" y="846677"/>
                </a:lnTo>
                <a:lnTo>
                  <a:pt x="329087" y="821924"/>
                </a:lnTo>
                <a:lnTo>
                  <a:pt x="294631" y="795460"/>
                </a:lnTo>
                <a:lnTo>
                  <a:pt x="263532" y="767399"/>
                </a:lnTo>
                <a:lnTo>
                  <a:pt x="235974" y="737852"/>
                </a:lnTo>
                <a:lnTo>
                  <a:pt x="212145" y="706933"/>
                </a:lnTo>
                <a:lnTo>
                  <a:pt x="176418" y="641426"/>
                </a:lnTo>
                <a:lnTo>
                  <a:pt x="157840" y="571780"/>
                </a:lnTo>
                <a:lnTo>
                  <a:pt x="155448" y="535686"/>
                </a:lnTo>
                <a:lnTo>
                  <a:pt x="155448" y="839033"/>
                </a:lnTo>
                <a:lnTo>
                  <a:pt x="210973" y="883589"/>
                </a:lnTo>
                <a:lnTo>
                  <a:pt x="256698" y="913733"/>
                </a:lnTo>
                <a:lnTo>
                  <a:pt x="306053" y="941665"/>
                </a:lnTo>
                <a:lnTo>
                  <a:pt x="358810" y="967246"/>
                </a:lnTo>
                <a:lnTo>
                  <a:pt x="414745" y="990337"/>
                </a:lnTo>
                <a:lnTo>
                  <a:pt x="473632" y="1010801"/>
                </a:lnTo>
                <a:lnTo>
                  <a:pt x="535245" y="1028497"/>
                </a:lnTo>
                <a:lnTo>
                  <a:pt x="599358" y="1043287"/>
                </a:lnTo>
                <a:lnTo>
                  <a:pt x="665746" y="1055032"/>
                </a:lnTo>
                <a:lnTo>
                  <a:pt x="734183" y="1063594"/>
                </a:lnTo>
                <a:lnTo>
                  <a:pt x="804442" y="1068832"/>
                </a:lnTo>
                <a:lnTo>
                  <a:pt x="876300" y="1070610"/>
                </a:lnTo>
                <a:lnTo>
                  <a:pt x="948157" y="1068832"/>
                </a:lnTo>
                <a:lnTo>
                  <a:pt x="1018416" y="1063594"/>
                </a:lnTo>
                <a:lnTo>
                  <a:pt x="1086853" y="1055032"/>
                </a:lnTo>
                <a:lnTo>
                  <a:pt x="1153241" y="1043287"/>
                </a:lnTo>
                <a:lnTo>
                  <a:pt x="1217354" y="1028497"/>
                </a:lnTo>
                <a:lnTo>
                  <a:pt x="1278967" y="1010801"/>
                </a:lnTo>
                <a:lnTo>
                  <a:pt x="1337854" y="990337"/>
                </a:lnTo>
                <a:lnTo>
                  <a:pt x="1393789" y="967246"/>
                </a:lnTo>
                <a:lnTo>
                  <a:pt x="1446546" y="941665"/>
                </a:lnTo>
                <a:lnTo>
                  <a:pt x="1495901" y="913733"/>
                </a:lnTo>
                <a:lnTo>
                  <a:pt x="1541626" y="883589"/>
                </a:lnTo>
                <a:lnTo>
                  <a:pt x="1583496" y="851373"/>
                </a:lnTo>
                <a:lnTo>
                  <a:pt x="1597152" y="8390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20229" y="4504944"/>
            <a:ext cx="1460500" cy="892810"/>
          </a:xfrm>
          <a:custGeom>
            <a:avLst/>
            <a:gdLst/>
            <a:ahLst/>
            <a:cxnLst/>
            <a:rect l="l" t="t" r="r" b="b"/>
            <a:pathLst>
              <a:path w="1460500" h="892810">
                <a:moveTo>
                  <a:pt x="1459992" y="446531"/>
                </a:moveTo>
                <a:lnTo>
                  <a:pt x="1450435" y="374035"/>
                </a:lnTo>
                <a:lnTo>
                  <a:pt x="1422769" y="305287"/>
                </a:lnTo>
                <a:lnTo>
                  <a:pt x="1402615" y="272605"/>
                </a:lnTo>
                <a:lnTo>
                  <a:pt x="1378498" y="241203"/>
                </a:lnTo>
                <a:lnTo>
                  <a:pt x="1350605" y="211195"/>
                </a:lnTo>
                <a:lnTo>
                  <a:pt x="1319125" y="182697"/>
                </a:lnTo>
                <a:lnTo>
                  <a:pt x="1284246" y="155821"/>
                </a:lnTo>
                <a:lnTo>
                  <a:pt x="1246155" y="130682"/>
                </a:lnTo>
                <a:lnTo>
                  <a:pt x="1205041" y="107396"/>
                </a:lnTo>
                <a:lnTo>
                  <a:pt x="1161092" y="86075"/>
                </a:lnTo>
                <a:lnTo>
                  <a:pt x="1114496" y="66835"/>
                </a:lnTo>
                <a:lnTo>
                  <a:pt x="1065441" y="49789"/>
                </a:lnTo>
                <a:lnTo>
                  <a:pt x="1014114" y="35051"/>
                </a:lnTo>
                <a:lnTo>
                  <a:pt x="960705" y="22738"/>
                </a:lnTo>
                <a:lnTo>
                  <a:pt x="905400" y="12961"/>
                </a:lnTo>
                <a:lnTo>
                  <a:pt x="848388" y="5836"/>
                </a:lnTo>
                <a:lnTo>
                  <a:pt x="789857" y="1478"/>
                </a:lnTo>
                <a:lnTo>
                  <a:pt x="729996" y="0"/>
                </a:lnTo>
                <a:lnTo>
                  <a:pt x="670134" y="1478"/>
                </a:lnTo>
                <a:lnTo>
                  <a:pt x="611603" y="5836"/>
                </a:lnTo>
                <a:lnTo>
                  <a:pt x="554591" y="12961"/>
                </a:lnTo>
                <a:lnTo>
                  <a:pt x="499286" y="22738"/>
                </a:lnTo>
                <a:lnTo>
                  <a:pt x="445877" y="35052"/>
                </a:lnTo>
                <a:lnTo>
                  <a:pt x="394550" y="49789"/>
                </a:lnTo>
                <a:lnTo>
                  <a:pt x="345495" y="66835"/>
                </a:lnTo>
                <a:lnTo>
                  <a:pt x="298899" y="86075"/>
                </a:lnTo>
                <a:lnTo>
                  <a:pt x="254950" y="107396"/>
                </a:lnTo>
                <a:lnTo>
                  <a:pt x="213836" y="130683"/>
                </a:lnTo>
                <a:lnTo>
                  <a:pt x="175745" y="155821"/>
                </a:lnTo>
                <a:lnTo>
                  <a:pt x="140866" y="182697"/>
                </a:lnTo>
                <a:lnTo>
                  <a:pt x="109386" y="211195"/>
                </a:lnTo>
                <a:lnTo>
                  <a:pt x="81493" y="241203"/>
                </a:lnTo>
                <a:lnTo>
                  <a:pt x="57376" y="272605"/>
                </a:lnTo>
                <a:lnTo>
                  <a:pt x="37222" y="305287"/>
                </a:lnTo>
                <a:lnTo>
                  <a:pt x="9556" y="374035"/>
                </a:lnTo>
                <a:lnTo>
                  <a:pt x="0" y="446531"/>
                </a:lnTo>
                <a:lnTo>
                  <a:pt x="2420" y="483083"/>
                </a:lnTo>
                <a:lnTo>
                  <a:pt x="21219" y="553634"/>
                </a:lnTo>
                <a:lnTo>
                  <a:pt x="57376" y="620017"/>
                </a:lnTo>
                <a:lnTo>
                  <a:pt x="81493" y="651359"/>
                </a:lnTo>
                <a:lnTo>
                  <a:pt x="109386" y="681315"/>
                </a:lnTo>
                <a:lnTo>
                  <a:pt x="140866" y="709769"/>
                </a:lnTo>
                <a:lnTo>
                  <a:pt x="175745" y="736607"/>
                </a:lnTo>
                <a:lnTo>
                  <a:pt x="213836" y="761714"/>
                </a:lnTo>
                <a:lnTo>
                  <a:pt x="254950" y="784975"/>
                </a:lnTo>
                <a:lnTo>
                  <a:pt x="298899" y="806275"/>
                </a:lnTo>
                <a:lnTo>
                  <a:pt x="345495" y="825499"/>
                </a:lnTo>
                <a:lnTo>
                  <a:pt x="394550" y="842533"/>
                </a:lnTo>
                <a:lnTo>
                  <a:pt x="445877" y="857261"/>
                </a:lnTo>
                <a:lnTo>
                  <a:pt x="499286" y="869570"/>
                </a:lnTo>
                <a:lnTo>
                  <a:pt x="554591" y="879342"/>
                </a:lnTo>
                <a:lnTo>
                  <a:pt x="611603" y="886465"/>
                </a:lnTo>
                <a:lnTo>
                  <a:pt x="670134" y="890823"/>
                </a:lnTo>
                <a:lnTo>
                  <a:pt x="729996" y="892302"/>
                </a:lnTo>
                <a:lnTo>
                  <a:pt x="789857" y="890823"/>
                </a:lnTo>
                <a:lnTo>
                  <a:pt x="848388" y="886465"/>
                </a:lnTo>
                <a:lnTo>
                  <a:pt x="905400" y="879342"/>
                </a:lnTo>
                <a:lnTo>
                  <a:pt x="960705" y="869570"/>
                </a:lnTo>
                <a:lnTo>
                  <a:pt x="1014114" y="857261"/>
                </a:lnTo>
                <a:lnTo>
                  <a:pt x="1065441" y="842533"/>
                </a:lnTo>
                <a:lnTo>
                  <a:pt x="1114496" y="825499"/>
                </a:lnTo>
                <a:lnTo>
                  <a:pt x="1161092" y="806275"/>
                </a:lnTo>
                <a:lnTo>
                  <a:pt x="1205041" y="784975"/>
                </a:lnTo>
                <a:lnTo>
                  <a:pt x="1246155" y="761714"/>
                </a:lnTo>
                <a:lnTo>
                  <a:pt x="1284246" y="736607"/>
                </a:lnTo>
                <a:lnTo>
                  <a:pt x="1319125" y="709769"/>
                </a:lnTo>
                <a:lnTo>
                  <a:pt x="1350605" y="681315"/>
                </a:lnTo>
                <a:lnTo>
                  <a:pt x="1378498" y="651359"/>
                </a:lnTo>
                <a:lnTo>
                  <a:pt x="1402615" y="620017"/>
                </a:lnTo>
                <a:lnTo>
                  <a:pt x="1422769" y="587404"/>
                </a:lnTo>
                <a:lnTo>
                  <a:pt x="1450435" y="518822"/>
                </a:lnTo>
                <a:lnTo>
                  <a:pt x="1459992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20229" y="4504944"/>
            <a:ext cx="1460500" cy="892810"/>
          </a:xfrm>
          <a:custGeom>
            <a:avLst/>
            <a:gdLst/>
            <a:ahLst/>
            <a:cxnLst/>
            <a:rect l="l" t="t" r="r" b="b"/>
            <a:pathLst>
              <a:path w="1460500" h="892810">
                <a:moveTo>
                  <a:pt x="729996" y="0"/>
                </a:moveTo>
                <a:lnTo>
                  <a:pt x="670134" y="1478"/>
                </a:lnTo>
                <a:lnTo>
                  <a:pt x="611603" y="5836"/>
                </a:lnTo>
                <a:lnTo>
                  <a:pt x="554591" y="12961"/>
                </a:lnTo>
                <a:lnTo>
                  <a:pt x="499286" y="22738"/>
                </a:lnTo>
                <a:lnTo>
                  <a:pt x="445877" y="35052"/>
                </a:lnTo>
                <a:lnTo>
                  <a:pt x="394550" y="49789"/>
                </a:lnTo>
                <a:lnTo>
                  <a:pt x="345495" y="66835"/>
                </a:lnTo>
                <a:lnTo>
                  <a:pt x="298899" y="86075"/>
                </a:lnTo>
                <a:lnTo>
                  <a:pt x="254950" y="107396"/>
                </a:lnTo>
                <a:lnTo>
                  <a:pt x="213836" y="130683"/>
                </a:lnTo>
                <a:lnTo>
                  <a:pt x="175745" y="155821"/>
                </a:lnTo>
                <a:lnTo>
                  <a:pt x="140866" y="182697"/>
                </a:lnTo>
                <a:lnTo>
                  <a:pt x="109386" y="211195"/>
                </a:lnTo>
                <a:lnTo>
                  <a:pt x="81493" y="241203"/>
                </a:lnTo>
                <a:lnTo>
                  <a:pt x="57376" y="272605"/>
                </a:lnTo>
                <a:lnTo>
                  <a:pt x="37222" y="305287"/>
                </a:lnTo>
                <a:lnTo>
                  <a:pt x="9556" y="374035"/>
                </a:lnTo>
                <a:lnTo>
                  <a:pt x="0" y="446531"/>
                </a:lnTo>
                <a:lnTo>
                  <a:pt x="2420" y="483083"/>
                </a:lnTo>
                <a:lnTo>
                  <a:pt x="21219" y="553634"/>
                </a:lnTo>
                <a:lnTo>
                  <a:pt x="57376" y="620017"/>
                </a:lnTo>
                <a:lnTo>
                  <a:pt x="81493" y="651359"/>
                </a:lnTo>
                <a:lnTo>
                  <a:pt x="109386" y="681315"/>
                </a:lnTo>
                <a:lnTo>
                  <a:pt x="140866" y="709769"/>
                </a:lnTo>
                <a:lnTo>
                  <a:pt x="175745" y="736607"/>
                </a:lnTo>
                <a:lnTo>
                  <a:pt x="213836" y="761714"/>
                </a:lnTo>
                <a:lnTo>
                  <a:pt x="254950" y="784975"/>
                </a:lnTo>
                <a:lnTo>
                  <a:pt x="298899" y="806275"/>
                </a:lnTo>
                <a:lnTo>
                  <a:pt x="345495" y="825499"/>
                </a:lnTo>
                <a:lnTo>
                  <a:pt x="394550" y="842533"/>
                </a:lnTo>
                <a:lnTo>
                  <a:pt x="445877" y="857261"/>
                </a:lnTo>
                <a:lnTo>
                  <a:pt x="499286" y="869570"/>
                </a:lnTo>
                <a:lnTo>
                  <a:pt x="554591" y="879342"/>
                </a:lnTo>
                <a:lnTo>
                  <a:pt x="611603" y="886465"/>
                </a:lnTo>
                <a:lnTo>
                  <a:pt x="670134" y="890823"/>
                </a:lnTo>
                <a:lnTo>
                  <a:pt x="729996" y="892302"/>
                </a:lnTo>
                <a:lnTo>
                  <a:pt x="789857" y="890823"/>
                </a:lnTo>
                <a:lnTo>
                  <a:pt x="848388" y="886465"/>
                </a:lnTo>
                <a:lnTo>
                  <a:pt x="905400" y="879342"/>
                </a:lnTo>
                <a:lnTo>
                  <a:pt x="960705" y="869570"/>
                </a:lnTo>
                <a:lnTo>
                  <a:pt x="1014114" y="857261"/>
                </a:lnTo>
                <a:lnTo>
                  <a:pt x="1065441" y="842533"/>
                </a:lnTo>
                <a:lnTo>
                  <a:pt x="1114496" y="825499"/>
                </a:lnTo>
                <a:lnTo>
                  <a:pt x="1161092" y="806275"/>
                </a:lnTo>
                <a:lnTo>
                  <a:pt x="1205041" y="784975"/>
                </a:lnTo>
                <a:lnTo>
                  <a:pt x="1246155" y="761714"/>
                </a:lnTo>
                <a:lnTo>
                  <a:pt x="1284246" y="736607"/>
                </a:lnTo>
                <a:lnTo>
                  <a:pt x="1319125" y="709769"/>
                </a:lnTo>
                <a:lnTo>
                  <a:pt x="1350605" y="681315"/>
                </a:lnTo>
                <a:lnTo>
                  <a:pt x="1378498" y="651359"/>
                </a:lnTo>
                <a:lnTo>
                  <a:pt x="1402615" y="620017"/>
                </a:lnTo>
                <a:lnTo>
                  <a:pt x="1422769" y="587404"/>
                </a:lnTo>
                <a:lnTo>
                  <a:pt x="1450435" y="518822"/>
                </a:lnTo>
                <a:lnTo>
                  <a:pt x="1459992" y="446531"/>
                </a:lnTo>
                <a:lnTo>
                  <a:pt x="1457571" y="409872"/>
                </a:lnTo>
                <a:lnTo>
                  <a:pt x="1438772" y="339135"/>
                </a:lnTo>
                <a:lnTo>
                  <a:pt x="1402615" y="272605"/>
                </a:lnTo>
                <a:lnTo>
                  <a:pt x="1378498" y="241203"/>
                </a:lnTo>
                <a:lnTo>
                  <a:pt x="1350605" y="211195"/>
                </a:lnTo>
                <a:lnTo>
                  <a:pt x="1319125" y="182697"/>
                </a:lnTo>
                <a:lnTo>
                  <a:pt x="1284246" y="155821"/>
                </a:lnTo>
                <a:lnTo>
                  <a:pt x="1246155" y="130682"/>
                </a:lnTo>
                <a:lnTo>
                  <a:pt x="1205041" y="107396"/>
                </a:lnTo>
                <a:lnTo>
                  <a:pt x="1161092" y="86075"/>
                </a:lnTo>
                <a:lnTo>
                  <a:pt x="1114496" y="66835"/>
                </a:lnTo>
                <a:lnTo>
                  <a:pt x="1065441" y="49789"/>
                </a:lnTo>
                <a:lnTo>
                  <a:pt x="1014114" y="35051"/>
                </a:lnTo>
                <a:lnTo>
                  <a:pt x="960705" y="22738"/>
                </a:lnTo>
                <a:lnTo>
                  <a:pt x="905400" y="12961"/>
                </a:lnTo>
                <a:lnTo>
                  <a:pt x="848388" y="5836"/>
                </a:lnTo>
                <a:lnTo>
                  <a:pt x="789857" y="1478"/>
                </a:lnTo>
                <a:lnTo>
                  <a:pt x="72999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30039" y="4659147"/>
            <a:ext cx="1041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冲突可串 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4246" y="2284476"/>
            <a:ext cx="1172210" cy="736600"/>
          </a:xfrm>
          <a:custGeom>
            <a:avLst/>
            <a:gdLst/>
            <a:ahLst/>
            <a:cxnLst/>
            <a:rect l="l" t="t" r="r" b="b"/>
            <a:pathLst>
              <a:path w="1172209" h="736600">
                <a:moveTo>
                  <a:pt x="1171956" y="368046"/>
                </a:moveTo>
                <a:lnTo>
                  <a:pt x="1164292" y="308301"/>
                </a:lnTo>
                <a:lnTo>
                  <a:pt x="1142103" y="251642"/>
                </a:lnTo>
                <a:lnTo>
                  <a:pt x="1106592" y="198824"/>
                </a:lnTo>
                <a:lnTo>
                  <a:pt x="1058960" y="150601"/>
                </a:lnTo>
                <a:lnTo>
                  <a:pt x="1000410" y="107727"/>
                </a:lnTo>
                <a:lnTo>
                  <a:pt x="967417" y="88532"/>
                </a:lnTo>
                <a:lnTo>
                  <a:pt x="932145" y="70957"/>
                </a:lnTo>
                <a:lnTo>
                  <a:pt x="894745" y="55096"/>
                </a:lnTo>
                <a:lnTo>
                  <a:pt x="855367" y="41045"/>
                </a:lnTo>
                <a:lnTo>
                  <a:pt x="814161" y="28896"/>
                </a:lnTo>
                <a:lnTo>
                  <a:pt x="771278" y="18745"/>
                </a:lnTo>
                <a:lnTo>
                  <a:pt x="726867" y="10685"/>
                </a:lnTo>
                <a:lnTo>
                  <a:pt x="681080" y="4812"/>
                </a:lnTo>
                <a:lnTo>
                  <a:pt x="634067" y="1218"/>
                </a:lnTo>
                <a:lnTo>
                  <a:pt x="585978" y="0"/>
                </a:lnTo>
                <a:lnTo>
                  <a:pt x="537991" y="1218"/>
                </a:lnTo>
                <a:lnTo>
                  <a:pt x="491060" y="4812"/>
                </a:lnTo>
                <a:lnTo>
                  <a:pt x="445335" y="10685"/>
                </a:lnTo>
                <a:lnTo>
                  <a:pt x="400970" y="18745"/>
                </a:lnTo>
                <a:lnTo>
                  <a:pt x="358116" y="28896"/>
                </a:lnTo>
                <a:lnTo>
                  <a:pt x="316924" y="41045"/>
                </a:lnTo>
                <a:lnTo>
                  <a:pt x="277548" y="55096"/>
                </a:lnTo>
                <a:lnTo>
                  <a:pt x="240139" y="70957"/>
                </a:lnTo>
                <a:lnTo>
                  <a:pt x="204849" y="88532"/>
                </a:lnTo>
                <a:lnTo>
                  <a:pt x="171830" y="107727"/>
                </a:lnTo>
                <a:lnTo>
                  <a:pt x="113214" y="150601"/>
                </a:lnTo>
                <a:lnTo>
                  <a:pt x="65507" y="198824"/>
                </a:lnTo>
                <a:lnTo>
                  <a:pt x="29925" y="251642"/>
                </a:lnTo>
                <a:lnTo>
                  <a:pt x="7684" y="308301"/>
                </a:lnTo>
                <a:lnTo>
                  <a:pt x="0" y="368046"/>
                </a:lnTo>
                <a:lnTo>
                  <a:pt x="1946" y="398256"/>
                </a:lnTo>
                <a:lnTo>
                  <a:pt x="17060" y="456552"/>
                </a:lnTo>
                <a:lnTo>
                  <a:pt x="46124" y="511385"/>
                </a:lnTo>
                <a:lnTo>
                  <a:pt x="87921" y="562000"/>
                </a:lnTo>
                <a:lnTo>
                  <a:pt x="104394" y="577298"/>
                </a:lnTo>
                <a:lnTo>
                  <a:pt x="104394" y="368046"/>
                </a:lnTo>
                <a:lnTo>
                  <a:pt x="105990" y="343152"/>
                </a:lnTo>
                <a:lnTo>
                  <a:pt x="118392" y="295118"/>
                </a:lnTo>
                <a:lnTo>
                  <a:pt x="142243" y="249936"/>
                </a:lnTo>
                <a:lnTo>
                  <a:pt x="176554" y="208228"/>
                </a:lnTo>
                <a:lnTo>
                  <a:pt x="220331" y="170617"/>
                </a:lnTo>
                <a:lnTo>
                  <a:pt x="272581" y="137725"/>
                </a:lnTo>
                <a:lnTo>
                  <a:pt x="332314" y="110173"/>
                </a:lnTo>
                <a:lnTo>
                  <a:pt x="398537" y="88582"/>
                </a:lnTo>
                <a:lnTo>
                  <a:pt x="470258" y="73575"/>
                </a:lnTo>
                <a:lnTo>
                  <a:pt x="546485" y="65774"/>
                </a:lnTo>
                <a:lnTo>
                  <a:pt x="585978" y="64770"/>
                </a:lnTo>
                <a:lnTo>
                  <a:pt x="625476" y="65774"/>
                </a:lnTo>
                <a:lnTo>
                  <a:pt x="664106" y="68735"/>
                </a:lnTo>
                <a:lnTo>
                  <a:pt x="738262" y="80217"/>
                </a:lnTo>
                <a:lnTo>
                  <a:pt x="807443" y="98593"/>
                </a:lnTo>
                <a:lnTo>
                  <a:pt x="870649" y="123242"/>
                </a:lnTo>
                <a:lnTo>
                  <a:pt x="926877" y="153543"/>
                </a:lnTo>
                <a:lnTo>
                  <a:pt x="975128" y="188872"/>
                </a:lnTo>
                <a:lnTo>
                  <a:pt x="1014399" y="228609"/>
                </a:lnTo>
                <a:lnTo>
                  <a:pt x="1043690" y="272131"/>
                </a:lnTo>
                <a:lnTo>
                  <a:pt x="1061998" y="318817"/>
                </a:lnTo>
                <a:lnTo>
                  <a:pt x="1068324" y="368046"/>
                </a:lnTo>
                <a:lnTo>
                  <a:pt x="1068324" y="576781"/>
                </a:lnTo>
                <a:lnTo>
                  <a:pt x="1084216" y="562000"/>
                </a:lnTo>
                <a:lnTo>
                  <a:pt x="1125938" y="511385"/>
                </a:lnTo>
                <a:lnTo>
                  <a:pt x="1154938" y="456552"/>
                </a:lnTo>
                <a:lnTo>
                  <a:pt x="1170015" y="398256"/>
                </a:lnTo>
                <a:lnTo>
                  <a:pt x="1171956" y="368046"/>
                </a:lnTo>
                <a:close/>
              </a:path>
              <a:path w="1172209" h="736600">
                <a:moveTo>
                  <a:pt x="1068324" y="576781"/>
                </a:moveTo>
                <a:lnTo>
                  <a:pt x="1068324" y="368046"/>
                </a:lnTo>
                <a:lnTo>
                  <a:pt x="1066721" y="392939"/>
                </a:lnTo>
                <a:lnTo>
                  <a:pt x="1061998" y="417274"/>
                </a:lnTo>
                <a:lnTo>
                  <a:pt x="1043690" y="463960"/>
                </a:lnTo>
                <a:lnTo>
                  <a:pt x="1014399" y="507482"/>
                </a:lnTo>
                <a:lnTo>
                  <a:pt x="975128" y="547219"/>
                </a:lnTo>
                <a:lnTo>
                  <a:pt x="926877" y="582549"/>
                </a:lnTo>
                <a:lnTo>
                  <a:pt x="870649" y="612849"/>
                </a:lnTo>
                <a:lnTo>
                  <a:pt x="807443" y="637498"/>
                </a:lnTo>
                <a:lnTo>
                  <a:pt x="738262" y="655874"/>
                </a:lnTo>
                <a:lnTo>
                  <a:pt x="664106" y="667356"/>
                </a:lnTo>
                <a:lnTo>
                  <a:pt x="625476" y="670317"/>
                </a:lnTo>
                <a:lnTo>
                  <a:pt x="585978" y="671322"/>
                </a:lnTo>
                <a:lnTo>
                  <a:pt x="546485" y="670317"/>
                </a:lnTo>
                <a:lnTo>
                  <a:pt x="507870" y="667356"/>
                </a:lnTo>
                <a:lnTo>
                  <a:pt x="433773" y="655874"/>
                </a:lnTo>
                <a:lnTo>
                  <a:pt x="364677" y="637498"/>
                </a:lnTo>
                <a:lnTo>
                  <a:pt x="301575" y="612849"/>
                </a:lnTo>
                <a:lnTo>
                  <a:pt x="245459" y="582549"/>
                </a:lnTo>
                <a:lnTo>
                  <a:pt x="197321" y="547219"/>
                </a:lnTo>
                <a:lnTo>
                  <a:pt x="158153" y="507482"/>
                </a:lnTo>
                <a:lnTo>
                  <a:pt x="128948" y="463960"/>
                </a:lnTo>
                <a:lnTo>
                  <a:pt x="110698" y="417274"/>
                </a:lnTo>
                <a:lnTo>
                  <a:pt x="104394" y="368046"/>
                </a:lnTo>
                <a:lnTo>
                  <a:pt x="104394" y="577298"/>
                </a:lnTo>
                <a:lnTo>
                  <a:pt x="141235" y="607643"/>
                </a:lnTo>
                <a:lnTo>
                  <a:pt x="204849" y="647559"/>
                </a:lnTo>
                <a:lnTo>
                  <a:pt x="240139" y="665134"/>
                </a:lnTo>
                <a:lnTo>
                  <a:pt x="277548" y="680995"/>
                </a:lnTo>
                <a:lnTo>
                  <a:pt x="316924" y="695046"/>
                </a:lnTo>
                <a:lnTo>
                  <a:pt x="358116" y="707195"/>
                </a:lnTo>
                <a:lnTo>
                  <a:pt x="400970" y="717346"/>
                </a:lnTo>
                <a:lnTo>
                  <a:pt x="445335" y="725406"/>
                </a:lnTo>
                <a:lnTo>
                  <a:pt x="491060" y="731279"/>
                </a:lnTo>
                <a:lnTo>
                  <a:pt x="537991" y="734873"/>
                </a:lnTo>
                <a:lnTo>
                  <a:pt x="585978" y="736092"/>
                </a:lnTo>
                <a:lnTo>
                  <a:pt x="634067" y="734873"/>
                </a:lnTo>
                <a:lnTo>
                  <a:pt x="681080" y="731279"/>
                </a:lnTo>
                <a:lnTo>
                  <a:pt x="726867" y="725406"/>
                </a:lnTo>
                <a:lnTo>
                  <a:pt x="771278" y="717346"/>
                </a:lnTo>
                <a:lnTo>
                  <a:pt x="814161" y="707195"/>
                </a:lnTo>
                <a:lnTo>
                  <a:pt x="855367" y="695046"/>
                </a:lnTo>
                <a:lnTo>
                  <a:pt x="894745" y="680995"/>
                </a:lnTo>
                <a:lnTo>
                  <a:pt x="932145" y="665134"/>
                </a:lnTo>
                <a:lnTo>
                  <a:pt x="967417" y="647559"/>
                </a:lnTo>
                <a:lnTo>
                  <a:pt x="1000410" y="628364"/>
                </a:lnTo>
                <a:lnTo>
                  <a:pt x="1058960" y="585490"/>
                </a:lnTo>
                <a:lnTo>
                  <a:pt x="1068324" y="57678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61020" y="2346198"/>
            <a:ext cx="978535" cy="612775"/>
          </a:xfrm>
          <a:custGeom>
            <a:avLst/>
            <a:gdLst/>
            <a:ahLst/>
            <a:cxnLst/>
            <a:rect l="l" t="t" r="r" b="b"/>
            <a:pathLst>
              <a:path w="978534" h="612775">
                <a:moveTo>
                  <a:pt x="978407" y="306323"/>
                </a:moveTo>
                <a:lnTo>
                  <a:pt x="972014" y="256640"/>
                </a:lnTo>
                <a:lnTo>
                  <a:pt x="953499" y="209507"/>
                </a:lnTo>
                <a:lnTo>
                  <a:pt x="923866" y="165556"/>
                </a:lnTo>
                <a:lnTo>
                  <a:pt x="884115" y="125419"/>
                </a:lnTo>
                <a:lnTo>
                  <a:pt x="835247" y="89725"/>
                </a:lnTo>
                <a:lnTo>
                  <a:pt x="778264" y="59106"/>
                </a:lnTo>
                <a:lnTo>
                  <a:pt x="714166" y="34193"/>
                </a:lnTo>
                <a:lnTo>
                  <a:pt x="643957" y="15617"/>
                </a:lnTo>
                <a:lnTo>
                  <a:pt x="568635" y="4009"/>
                </a:lnTo>
                <a:lnTo>
                  <a:pt x="529371" y="1015"/>
                </a:lnTo>
                <a:lnTo>
                  <a:pt x="489203" y="0"/>
                </a:lnTo>
                <a:lnTo>
                  <a:pt x="449140" y="1015"/>
                </a:lnTo>
                <a:lnTo>
                  <a:pt x="409957" y="4009"/>
                </a:lnTo>
                <a:lnTo>
                  <a:pt x="371783" y="8903"/>
                </a:lnTo>
                <a:lnTo>
                  <a:pt x="298965" y="24074"/>
                </a:lnTo>
                <a:lnTo>
                  <a:pt x="231703" y="45897"/>
                </a:lnTo>
                <a:lnTo>
                  <a:pt x="171011" y="73742"/>
                </a:lnTo>
                <a:lnTo>
                  <a:pt x="117904" y="106977"/>
                </a:lnTo>
                <a:lnTo>
                  <a:pt x="73397" y="144971"/>
                </a:lnTo>
                <a:lnTo>
                  <a:pt x="38504" y="187094"/>
                </a:lnTo>
                <a:lnTo>
                  <a:pt x="14242" y="232715"/>
                </a:lnTo>
                <a:lnTo>
                  <a:pt x="1624" y="281202"/>
                </a:lnTo>
                <a:lnTo>
                  <a:pt x="0" y="306324"/>
                </a:lnTo>
                <a:lnTo>
                  <a:pt x="1624" y="331445"/>
                </a:lnTo>
                <a:lnTo>
                  <a:pt x="14242" y="379932"/>
                </a:lnTo>
                <a:lnTo>
                  <a:pt x="38504" y="425553"/>
                </a:lnTo>
                <a:lnTo>
                  <a:pt x="73397" y="467676"/>
                </a:lnTo>
                <a:lnTo>
                  <a:pt x="117904" y="505670"/>
                </a:lnTo>
                <a:lnTo>
                  <a:pt x="171011" y="538905"/>
                </a:lnTo>
                <a:lnTo>
                  <a:pt x="231703" y="566750"/>
                </a:lnTo>
                <a:lnTo>
                  <a:pt x="298965" y="588573"/>
                </a:lnTo>
                <a:lnTo>
                  <a:pt x="371783" y="603744"/>
                </a:lnTo>
                <a:lnTo>
                  <a:pt x="409957" y="608638"/>
                </a:lnTo>
                <a:lnTo>
                  <a:pt x="449140" y="611632"/>
                </a:lnTo>
                <a:lnTo>
                  <a:pt x="489203" y="612648"/>
                </a:lnTo>
                <a:lnTo>
                  <a:pt x="529371" y="611632"/>
                </a:lnTo>
                <a:lnTo>
                  <a:pt x="568635" y="608638"/>
                </a:lnTo>
                <a:lnTo>
                  <a:pt x="606872" y="603744"/>
                </a:lnTo>
                <a:lnTo>
                  <a:pt x="679763" y="588573"/>
                </a:lnTo>
                <a:lnTo>
                  <a:pt x="747042" y="566750"/>
                </a:lnTo>
                <a:lnTo>
                  <a:pt x="807707" y="538905"/>
                </a:lnTo>
                <a:lnTo>
                  <a:pt x="860758" y="505670"/>
                </a:lnTo>
                <a:lnTo>
                  <a:pt x="905192" y="467676"/>
                </a:lnTo>
                <a:lnTo>
                  <a:pt x="940010" y="425553"/>
                </a:lnTo>
                <a:lnTo>
                  <a:pt x="964209" y="379932"/>
                </a:lnTo>
                <a:lnTo>
                  <a:pt x="976788" y="331445"/>
                </a:lnTo>
                <a:lnTo>
                  <a:pt x="978407" y="30632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61020" y="2346198"/>
            <a:ext cx="978535" cy="612775"/>
          </a:xfrm>
          <a:custGeom>
            <a:avLst/>
            <a:gdLst/>
            <a:ahLst/>
            <a:cxnLst/>
            <a:rect l="l" t="t" r="r" b="b"/>
            <a:pathLst>
              <a:path w="978534" h="612775">
                <a:moveTo>
                  <a:pt x="489203" y="0"/>
                </a:moveTo>
                <a:lnTo>
                  <a:pt x="449140" y="1015"/>
                </a:lnTo>
                <a:lnTo>
                  <a:pt x="409957" y="4009"/>
                </a:lnTo>
                <a:lnTo>
                  <a:pt x="371783" y="8903"/>
                </a:lnTo>
                <a:lnTo>
                  <a:pt x="298965" y="24074"/>
                </a:lnTo>
                <a:lnTo>
                  <a:pt x="231703" y="45897"/>
                </a:lnTo>
                <a:lnTo>
                  <a:pt x="171011" y="73742"/>
                </a:lnTo>
                <a:lnTo>
                  <a:pt x="117904" y="106977"/>
                </a:lnTo>
                <a:lnTo>
                  <a:pt x="73397" y="144971"/>
                </a:lnTo>
                <a:lnTo>
                  <a:pt x="38504" y="187094"/>
                </a:lnTo>
                <a:lnTo>
                  <a:pt x="14242" y="232715"/>
                </a:lnTo>
                <a:lnTo>
                  <a:pt x="1624" y="281202"/>
                </a:lnTo>
                <a:lnTo>
                  <a:pt x="0" y="306324"/>
                </a:lnTo>
                <a:lnTo>
                  <a:pt x="1624" y="331445"/>
                </a:lnTo>
                <a:lnTo>
                  <a:pt x="14242" y="379932"/>
                </a:lnTo>
                <a:lnTo>
                  <a:pt x="38504" y="425553"/>
                </a:lnTo>
                <a:lnTo>
                  <a:pt x="73397" y="467676"/>
                </a:lnTo>
                <a:lnTo>
                  <a:pt x="117904" y="505670"/>
                </a:lnTo>
                <a:lnTo>
                  <a:pt x="171011" y="538905"/>
                </a:lnTo>
                <a:lnTo>
                  <a:pt x="231703" y="566750"/>
                </a:lnTo>
                <a:lnTo>
                  <a:pt x="298965" y="588573"/>
                </a:lnTo>
                <a:lnTo>
                  <a:pt x="371783" y="603744"/>
                </a:lnTo>
                <a:lnTo>
                  <a:pt x="409957" y="608638"/>
                </a:lnTo>
                <a:lnTo>
                  <a:pt x="449140" y="611632"/>
                </a:lnTo>
                <a:lnTo>
                  <a:pt x="489203" y="612648"/>
                </a:lnTo>
                <a:lnTo>
                  <a:pt x="529371" y="611632"/>
                </a:lnTo>
                <a:lnTo>
                  <a:pt x="568635" y="608638"/>
                </a:lnTo>
                <a:lnTo>
                  <a:pt x="606872" y="603744"/>
                </a:lnTo>
                <a:lnTo>
                  <a:pt x="679763" y="588573"/>
                </a:lnTo>
                <a:lnTo>
                  <a:pt x="747042" y="566750"/>
                </a:lnTo>
                <a:lnTo>
                  <a:pt x="807707" y="538905"/>
                </a:lnTo>
                <a:lnTo>
                  <a:pt x="860758" y="505670"/>
                </a:lnTo>
                <a:lnTo>
                  <a:pt x="905192" y="467676"/>
                </a:lnTo>
                <a:lnTo>
                  <a:pt x="940010" y="425553"/>
                </a:lnTo>
                <a:lnTo>
                  <a:pt x="964209" y="379932"/>
                </a:lnTo>
                <a:lnTo>
                  <a:pt x="976788" y="331445"/>
                </a:lnTo>
                <a:lnTo>
                  <a:pt x="978407" y="306323"/>
                </a:lnTo>
                <a:lnTo>
                  <a:pt x="976788" y="281202"/>
                </a:lnTo>
                <a:lnTo>
                  <a:pt x="964209" y="232715"/>
                </a:lnTo>
                <a:lnTo>
                  <a:pt x="940010" y="187094"/>
                </a:lnTo>
                <a:lnTo>
                  <a:pt x="905192" y="144971"/>
                </a:lnTo>
                <a:lnTo>
                  <a:pt x="860758" y="106977"/>
                </a:lnTo>
                <a:lnTo>
                  <a:pt x="807707" y="73742"/>
                </a:lnTo>
                <a:lnTo>
                  <a:pt x="747042" y="45897"/>
                </a:lnTo>
                <a:lnTo>
                  <a:pt x="679763" y="24074"/>
                </a:lnTo>
                <a:lnTo>
                  <a:pt x="606872" y="8903"/>
                </a:lnTo>
                <a:lnTo>
                  <a:pt x="568635" y="4009"/>
                </a:lnTo>
                <a:lnTo>
                  <a:pt x="529371" y="1015"/>
                </a:lnTo>
                <a:lnTo>
                  <a:pt x="4892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56531" y="2474493"/>
            <a:ext cx="7867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“锁”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基于封锁的并发控制方法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(2)什么是锁?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05155"/>
          </a:xfrm>
          <a:prstGeom prst="rect">
            <a:avLst/>
          </a:prstGeom>
        </p:spPr>
        <p:txBody>
          <a:bodyPr vert="horz" wrap="square" lIns="0" tIns="53666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sz="3600" spc="-5" dirty="0">
                <a:latin typeface="黑体" panose="02010609060101010101" charset="-122"/>
                <a:cs typeface="黑体" panose="02010609060101010101" charset="-122"/>
              </a:rPr>
              <a:t>本讲学习什</a:t>
            </a:r>
            <a:r>
              <a:rPr sz="3600" spc="-10" dirty="0">
                <a:latin typeface="黑体" panose="02010609060101010101" charset="-122"/>
                <a:cs typeface="黑体" panose="02010609060101010101" charset="-122"/>
              </a:rPr>
              <a:t>么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?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0" y="1466850"/>
            <a:ext cx="8841740" cy="237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</a:rPr>
              <a:t>基本内容</a:t>
            </a:r>
            <a:endParaRPr sz="2800"/>
          </a:p>
          <a:p>
            <a:pPr marL="527050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1</a:t>
            </a:r>
            <a:r>
              <a:rPr dirty="0"/>
              <a:t>.</a:t>
            </a:r>
            <a:r>
              <a:rPr spc="-5" dirty="0"/>
              <a:t> 为什么需要并发控制</a:t>
            </a:r>
            <a:endParaRPr spc="-5" dirty="0"/>
          </a:p>
          <a:p>
            <a:pPr marL="52705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2</a:t>
            </a:r>
            <a:r>
              <a:rPr dirty="0"/>
              <a:t>.</a:t>
            </a:r>
            <a:r>
              <a:rPr spc="-5" dirty="0"/>
              <a:t> 事务调度及可串行性</a:t>
            </a:r>
            <a:endParaRPr spc="-5" dirty="0"/>
          </a:p>
          <a:p>
            <a:pPr marL="527050">
              <a:lnSpc>
                <a:spcPct val="100000"/>
              </a:lnSpc>
              <a:spcBef>
                <a:spcPts val="850"/>
              </a:spcBef>
            </a:pPr>
            <a:r>
              <a:rPr spc="-5" dirty="0"/>
              <a:t>3</a:t>
            </a:r>
            <a:r>
              <a:rPr dirty="0"/>
              <a:t>.</a:t>
            </a:r>
            <a:r>
              <a:rPr spc="-5" dirty="0"/>
              <a:t> 基于封锁的并发控制方法</a:t>
            </a:r>
            <a:endParaRPr spc="-5" dirty="0"/>
          </a:p>
          <a:p>
            <a:pPr marL="52705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4</a:t>
            </a:r>
            <a:r>
              <a:rPr dirty="0"/>
              <a:t>.</a:t>
            </a:r>
            <a:r>
              <a:rPr spc="-5" dirty="0"/>
              <a:t> 基于时间戳的并发控制方法</a:t>
            </a:r>
            <a:endParaRPr spc="-5" dirty="0"/>
          </a:p>
          <a:p>
            <a:pPr marL="52705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5</a:t>
            </a:r>
            <a:r>
              <a:rPr dirty="0"/>
              <a:t>.</a:t>
            </a:r>
            <a:r>
              <a:rPr spc="-5" dirty="0"/>
              <a:t> 基于有效性确认的并发控制方法?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01737" y="4406646"/>
            <a:ext cx="8461375" cy="2374265"/>
          </a:xfrm>
          <a:prstGeom prst="rect">
            <a:avLst/>
          </a:prstGeom>
          <a:ln w="38099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重点与难点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理解数据库并发操作的三种不一致性及其产生原因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理解一组概念：事务、事务调度、可串行性、时间戳等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2075" marR="260350">
              <a:lnSpc>
                <a:spcPct val="13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掌握三种类型的并发控制方法：基于封锁的方法、基于时间戳的方法、 基于有效性确认的方法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重点掌握：冲突可串行性判别算法，两段封锁法，基于时间戳的方法；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103" y="496001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81" y="1482110"/>
            <a:ext cx="6324600" cy="266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封锁协议之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锁的类型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排他锁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600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clusive locks)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只有一个事务能读、写，其他任何事务都不能读、写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共享锁S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hared locks)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所有事务都可以读，但任何事务都不能写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181" y="4212833"/>
            <a:ext cx="4038600" cy="203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更新锁U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pdate locks)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初始读，以后可升级为写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 indent="-457200">
              <a:lnSpc>
                <a:spcPct val="128000"/>
              </a:lnSpc>
              <a:spcBef>
                <a:spcPts val="2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增量锁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ncrementa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lock)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增量更新(例如A=A+x) 区分增量更新和其他类型的更新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9759" y="3968496"/>
            <a:ext cx="3621404" cy="1881505"/>
          </a:xfrm>
          <a:custGeom>
            <a:avLst/>
            <a:gdLst/>
            <a:ahLst/>
            <a:cxnLst/>
            <a:rect l="l" t="t" r="r" b="b"/>
            <a:pathLst>
              <a:path w="3621404" h="1881504">
                <a:moveTo>
                  <a:pt x="3621024" y="940308"/>
                </a:moveTo>
                <a:lnTo>
                  <a:pt x="3615026" y="863241"/>
                </a:lnTo>
                <a:lnTo>
                  <a:pt x="3597343" y="787881"/>
                </a:lnTo>
                <a:lnTo>
                  <a:pt x="3568439" y="714469"/>
                </a:lnTo>
                <a:lnTo>
                  <a:pt x="3528779" y="643249"/>
                </a:lnTo>
                <a:lnTo>
                  <a:pt x="3478827" y="574464"/>
                </a:lnTo>
                <a:lnTo>
                  <a:pt x="3419049" y="508356"/>
                </a:lnTo>
                <a:lnTo>
                  <a:pt x="3349908" y="445169"/>
                </a:lnTo>
                <a:lnTo>
                  <a:pt x="3271869" y="385145"/>
                </a:lnTo>
                <a:lnTo>
                  <a:pt x="3185397" y="328527"/>
                </a:lnTo>
                <a:lnTo>
                  <a:pt x="3090957" y="275558"/>
                </a:lnTo>
                <a:lnTo>
                  <a:pt x="2989013" y="226481"/>
                </a:lnTo>
                <a:lnTo>
                  <a:pt x="2880030" y="181538"/>
                </a:lnTo>
                <a:lnTo>
                  <a:pt x="2764473" y="140974"/>
                </a:lnTo>
                <a:lnTo>
                  <a:pt x="2642805" y="105030"/>
                </a:lnTo>
                <a:lnTo>
                  <a:pt x="2515492" y="73949"/>
                </a:lnTo>
                <a:lnTo>
                  <a:pt x="2382999" y="47975"/>
                </a:lnTo>
                <a:lnTo>
                  <a:pt x="2245790" y="27350"/>
                </a:lnTo>
                <a:lnTo>
                  <a:pt x="2104329" y="12317"/>
                </a:lnTo>
                <a:lnTo>
                  <a:pt x="1959081" y="3119"/>
                </a:lnTo>
                <a:lnTo>
                  <a:pt x="1810512" y="0"/>
                </a:lnTo>
                <a:lnTo>
                  <a:pt x="1662045" y="3119"/>
                </a:lnTo>
                <a:lnTo>
                  <a:pt x="1516879" y="12317"/>
                </a:lnTo>
                <a:lnTo>
                  <a:pt x="1375481" y="27350"/>
                </a:lnTo>
                <a:lnTo>
                  <a:pt x="1238317" y="47975"/>
                </a:lnTo>
                <a:lnTo>
                  <a:pt x="1105852" y="73949"/>
                </a:lnTo>
                <a:lnTo>
                  <a:pt x="978554" y="105030"/>
                </a:lnTo>
                <a:lnTo>
                  <a:pt x="856888" y="140974"/>
                </a:lnTo>
                <a:lnTo>
                  <a:pt x="741322" y="181538"/>
                </a:lnTo>
                <a:lnTo>
                  <a:pt x="632321" y="226481"/>
                </a:lnTo>
                <a:lnTo>
                  <a:pt x="530352" y="275558"/>
                </a:lnTo>
                <a:lnTo>
                  <a:pt x="435880" y="328527"/>
                </a:lnTo>
                <a:lnTo>
                  <a:pt x="349373" y="385145"/>
                </a:lnTo>
                <a:lnTo>
                  <a:pt x="271297" y="445169"/>
                </a:lnTo>
                <a:lnTo>
                  <a:pt x="202118" y="508356"/>
                </a:lnTo>
                <a:lnTo>
                  <a:pt x="142303" y="574464"/>
                </a:lnTo>
                <a:lnTo>
                  <a:pt x="92317" y="643249"/>
                </a:lnTo>
                <a:lnTo>
                  <a:pt x="52628" y="714469"/>
                </a:lnTo>
                <a:lnTo>
                  <a:pt x="23701" y="787881"/>
                </a:lnTo>
                <a:lnTo>
                  <a:pt x="6003" y="863241"/>
                </a:lnTo>
                <a:lnTo>
                  <a:pt x="0" y="940308"/>
                </a:lnTo>
                <a:lnTo>
                  <a:pt x="6003" y="1017482"/>
                </a:lnTo>
                <a:lnTo>
                  <a:pt x="23701" y="1092941"/>
                </a:lnTo>
                <a:lnTo>
                  <a:pt x="52628" y="1166440"/>
                </a:lnTo>
                <a:lnTo>
                  <a:pt x="92317" y="1237737"/>
                </a:lnTo>
                <a:lnTo>
                  <a:pt x="142303" y="1306591"/>
                </a:lnTo>
                <a:lnTo>
                  <a:pt x="202118" y="1372759"/>
                </a:lnTo>
                <a:lnTo>
                  <a:pt x="271297" y="1435999"/>
                </a:lnTo>
                <a:lnTo>
                  <a:pt x="320802" y="1474085"/>
                </a:lnTo>
                <a:lnTo>
                  <a:pt x="320802" y="940308"/>
                </a:lnTo>
                <a:lnTo>
                  <a:pt x="325744" y="876830"/>
                </a:lnTo>
                <a:lnTo>
                  <a:pt x="340314" y="814773"/>
                </a:lnTo>
                <a:lnTo>
                  <a:pt x="364128" y="754337"/>
                </a:lnTo>
                <a:lnTo>
                  <a:pt x="396800" y="695718"/>
                </a:lnTo>
                <a:lnTo>
                  <a:pt x="437947" y="639115"/>
                </a:lnTo>
                <a:lnTo>
                  <a:pt x="487183" y="584727"/>
                </a:lnTo>
                <a:lnTo>
                  <a:pt x="544125" y="532752"/>
                </a:lnTo>
                <a:lnTo>
                  <a:pt x="608386" y="483388"/>
                </a:lnTo>
                <a:lnTo>
                  <a:pt x="679584" y="436833"/>
                </a:lnTo>
                <a:lnTo>
                  <a:pt x="757332" y="393287"/>
                </a:lnTo>
                <a:lnTo>
                  <a:pt x="841247" y="352946"/>
                </a:lnTo>
                <a:lnTo>
                  <a:pt x="930944" y="316010"/>
                </a:lnTo>
                <a:lnTo>
                  <a:pt x="1026038" y="282677"/>
                </a:lnTo>
                <a:lnTo>
                  <a:pt x="1126145" y="253144"/>
                </a:lnTo>
                <a:lnTo>
                  <a:pt x="1230880" y="227611"/>
                </a:lnTo>
                <a:lnTo>
                  <a:pt x="1339858" y="206276"/>
                </a:lnTo>
                <a:lnTo>
                  <a:pt x="1452694" y="189337"/>
                </a:lnTo>
                <a:lnTo>
                  <a:pt x="1569006" y="176992"/>
                </a:lnTo>
                <a:lnTo>
                  <a:pt x="1688406" y="169439"/>
                </a:lnTo>
                <a:lnTo>
                  <a:pt x="1810512" y="166878"/>
                </a:lnTo>
                <a:lnTo>
                  <a:pt x="1932720" y="169439"/>
                </a:lnTo>
                <a:lnTo>
                  <a:pt x="2052203" y="176992"/>
                </a:lnTo>
                <a:lnTo>
                  <a:pt x="2168576" y="189337"/>
                </a:lnTo>
                <a:lnTo>
                  <a:pt x="2281458" y="206276"/>
                </a:lnTo>
                <a:lnTo>
                  <a:pt x="2390465" y="227611"/>
                </a:lnTo>
                <a:lnTo>
                  <a:pt x="2495214" y="253144"/>
                </a:lnTo>
                <a:lnTo>
                  <a:pt x="2595323" y="282677"/>
                </a:lnTo>
                <a:lnTo>
                  <a:pt x="2690408" y="316010"/>
                </a:lnTo>
                <a:lnTo>
                  <a:pt x="2780087" y="352946"/>
                </a:lnTo>
                <a:lnTo>
                  <a:pt x="2863977" y="393287"/>
                </a:lnTo>
                <a:lnTo>
                  <a:pt x="2941694" y="436833"/>
                </a:lnTo>
                <a:lnTo>
                  <a:pt x="3012856" y="483388"/>
                </a:lnTo>
                <a:lnTo>
                  <a:pt x="3077080" y="532752"/>
                </a:lnTo>
                <a:lnTo>
                  <a:pt x="3133984" y="584727"/>
                </a:lnTo>
                <a:lnTo>
                  <a:pt x="3183183" y="639115"/>
                </a:lnTo>
                <a:lnTo>
                  <a:pt x="3224296" y="695718"/>
                </a:lnTo>
                <a:lnTo>
                  <a:pt x="3256939" y="754337"/>
                </a:lnTo>
                <a:lnTo>
                  <a:pt x="3280730" y="814773"/>
                </a:lnTo>
                <a:lnTo>
                  <a:pt x="3295285" y="876830"/>
                </a:lnTo>
                <a:lnTo>
                  <a:pt x="3300222" y="940308"/>
                </a:lnTo>
                <a:lnTo>
                  <a:pt x="3300222" y="1474244"/>
                </a:lnTo>
                <a:lnTo>
                  <a:pt x="3349908" y="1435999"/>
                </a:lnTo>
                <a:lnTo>
                  <a:pt x="3419049" y="1372759"/>
                </a:lnTo>
                <a:lnTo>
                  <a:pt x="3478827" y="1306591"/>
                </a:lnTo>
                <a:lnTo>
                  <a:pt x="3528779" y="1237737"/>
                </a:lnTo>
                <a:lnTo>
                  <a:pt x="3568439" y="1166440"/>
                </a:lnTo>
                <a:lnTo>
                  <a:pt x="3597343" y="1092941"/>
                </a:lnTo>
                <a:lnTo>
                  <a:pt x="3615026" y="1017482"/>
                </a:lnTo>
                <a:lnTo>
                  <a:pt x="3621024" y="940308"/>
                </a:lnTo>
                <a:close/>
              </a:path>
              <a:path w="3621404" h="1881504">
                <a:moveTo>
                  <a:pt x="3300222" y="1474244"/>
                </a:moveTo>
                <a:lnTo>
                  <a:pt x="3300222" y="940308"/>
                </a:lnTo>
                <a:lnTo>
                  <a:pt x="3295285" y="1003791"/>
                </a:lnTo>
                <a:lnTo>
                  <a:pt x="3280730" y="1065863"/>
                </a:lnTo>
                <a:lnTo>
                  <a:pt x="3256939" y="1126325"/>
                </a:lnTo>
                <a:lnTo>
                  <a:pt x="3224296" y="1184977"/>
                </a:lnTo>
                <a:lnTo>
                  <a:pt x="3183183" y="1241619"/>
                </a:lnTo>
                <a:lnTo>
                  <a:pt x="3133984" y="1296053"/>
                </a:lnTo>
                <a:lnTo>
                  <a:pt x="3077080" y="1348078"/>
                </a:lnTo>
                <a:lnTo>
                  <a:pt x="3012856" y="1397495"/>
                </a:lnTo>
                <a:lnTo>
                  <a:pt x="2941694" y="1444106"/>
                </a:lnTo>
                <a:lnTo>
                  <a:pt x="2863977" y="1487709"/>
                </a:lnTo>
                <a:lnTo>
                  <a:pt x="2780087" y="1528107"/>
                </a:lnTo>
                <a:lnTo>
                  <a:pt x="2690408" y="1565099"/>
                </a:lnTo>
                <a:lnTo>
                  <a:pt x="2595323" y="1598486"/>
                </a:lnTo>
                <a:lnTo>
                  <a:pt x="2495214" y="1628068"/>
                </a:lnTo>
                <a:lnTo>
                  <a:pt x="2390465" y="1653647"/>
                </a:lnTo>
                <a:lnTo>
                  <a:pt x="2281458" y="1675022"/>
                </a:lnTo>
                <a:lnTo>
                  <a:pt x="2168576" y="1691994"/>
                </a:lnTo>
                <a:lnTo>
                  <a:pt x="2052203" y="1704364"/>
                </a:lnTo>
                <a:lnTo>
                  <a:pt x="1932720" y="1711932"/>
                </a:lnTo>
                <a:lnTo>
                  <a:pt x="1810512" y="1714500"/>
                </a:lnTo>
                <a:lnTo>
                  <a:pt x="1688406" y="1711932"/>
                </a:lnTo>
                <a:lnTo>
                  <a:pt x="1569006" y="1704364"/>
                </a:lnTo>
                <a:lnTo>
                  <a:pt x="1452694" y="1691994"/>
                </a:lnTo>
                <a:lnTo>
                  <a:pt x="1339858" y="1675022"/>
                </a:lnTo>
                <a:lnTo>
                  <a:pt x="1230880" y="1653647"/>
                </a:lnTo>
                <a:lnTo>
                  <a:pt x="1126145" y="1628068"/>
                </a:lnTo>
                <a:lnTo>
                  <a:pt x="1026038" y="1598486"/>
                </a:lnTo>
                <a:lnTo>
                  <a:pt x="930944" y="1565099"/>
                </a:lnTo>
                <a:lnTo>
                  <a:pt x="841247" y="1528107"/>
                </a:lnTo>
                <a:lnTo>
                  <a:pt x="757332" y="1487709"/>
                </a:lnTo>
                <a:lnTo>
                  <a:pt x="679584" y="1444106"/>
                </a:lnTo>
                <a:lnTo>
                  <a:pt x="608386" y="1397495"/>
                </a:lnTo>
                <a:lnTo>
                  <a:pt x="544125" y="1348078"/>
                </a:lnTo>
                <a:lnTo>
                  <a:pt x="487183" y="1296053"/>
                </a:lnTo>
                <a:lnTo>
                  <a:pt x="437947" y="1241619"/>
                </a:lnTo>
                <a:lnTo>
                  <a:pt x="396800" y="1184977"/>
                </a:lnTo>
                <a:lnTo>
                  <a:pt x="364128" y="1126325"/>
                </a:lnTo>
                <a:lnTo>
                  <a:pt x="340314" y="1065863"/>
                </a:lnTo>
                <a:lnTo>
                  <a:pt x="325744" y="1003791"/>
                </a:lnTo>
                <a:lnTo>
                  <a:pt x="320802" y="940308"/>
                </a:lnTo>
                <a:lnTo>
                  <a:pt x="320802" y="1474085"/>
                </a:lnTo>
                <a:lnTo>
                  <a:pt x="435880" y="1552723"/>
                </a:lnTo>
                <a:lnTo>
                  <a:pt x="530352" y="1605724"/>
                </a:lnTo>
                <a:lnTo>
                  <a:pt x="632321" y="1654827"/>
                </a:lnTo>
                <a:lnTo>
                  <a:pt x="741322" y="1699790"/>
                </a:lnTo>
                <a:lnTo>
                  <a:pt x="856888" y="1740371"/>
                </a:lnTo>
                <a:lnTo>
                  <a:pt x="978554" y="1776327"/>
                </a:lnTo>
                <a:lnTo>
                  <a:pt x="1105852" y="1807416"/>
                </a:lnTo>
                <a:lnTo>
                  <a:pt x="1238317" y="1833396"/>
                </a:lnTo>
                <a:lnTo>
                  <a:pt x="1375481" y="1854024"/>
                </a:lnTo>
                <a:lnTo>
                  <a:pt x="1516879" y="1869059"/>
                </a:lnTo>
                <a:lnTo>
                  <a:pt x="1662045" y="1878257"/>
                </a:lnTo>
                <a:lnTo>
                  <a:pt x="1810512" y="1881377"/>
                </a:lnTo>
                <a:lnTo>
                  <a:pt x="1959081" y="1878257"/>
                </a:lnTo>
                <a:lnTo>
                  <a:pt x="2104329" y="1869059"/>
                </a:lnTo>
                <a:lnTo>
                  <a:pt x="2245790" y="1854024"/>
                </a:lnTo>
                <a:lnTo>
                  <a:pt x="2382999" y="1833396"/>
                </a:lnTo>
                <a:lnTo>
                  <a:pt x="2515492" y="1807416"/>
                </a:lnTo>
                <a:lnTo>
                  <a:pt x="2642805" y="1776327"/>
                </a:lnTo>
                <a:lnTo>
                  <a:pt x="2764473" y="1740371"/>
                </a:lnTo>
                <a:lnTo>
                  <a:pt x="2880030" y="1699790"/>
                </a:lnTo>
                <a:lnTo>
                  <a:pt x="2989013" y="1654827"/>
                </a:lnTo>
                <a:lnTo>
                  <a:pt x="3090957" y="1605724"/>
                </a:lnTo>
                <a:lnTo>
                  <a:pt x="3185397" y="1552723"/>
                </a:lnTo>
                <a:lnTo>
                  <a:pt x="3271869" y="1496068"/>
                </a:lnTo>
                <a:lnTo>
                  <a:pt x="3300222" y="147424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9987" y="4125467"/>
            <a:ext cx="3021330" cy="1567180"/>
          </a:xfrm>
          <a:custGeom>
            <a:avLst/>
            <a:gdLst/>
            <a:ahLst/>
            <a:cxnLst/>
            <a:rect l="l" t="t" r="r" b="b"/>
            <a:pathLst>
              <a:path w="3021329" h="1567179">
                <a:moveTo>
                  <a:pt x="3021330" y="783335"/>
                </a:moveTo>
                <a:lnTo>
                  <a:pt x="3016319" y="719064"/>
                </a:lnTo>
                <a:lnTo>
                  <a:pt x="3001549" y="656228"/>
                </a:lnTo>
                <a:lnTo>
                  <a:pt x="2977407" y="595029"/>
                </a:lnTo>
                <a:lnTo>
                  <a:pt x="2944282" y="535667"/>
                </a:lnTo>
                <a:lnTo>
                  <a:pt x="2902565" y="478345"/>
                </a:lnTo>
                <a:lnTo>
                  <a:pt x="2852643" y="423263"/>
                </a:lnTo>
                <a:lnTo>
                  <a:pt x="2794907" y="370623"/>
                </a:lnTo>
                <a:lnTo>
                  <a:pt x="2729746" y="320625"/>
                </a:lnTo>
                <a:lnTo>
                  <a:pt x="2657548" y="273471"/>
                </a:lnTo>
                <a:lnTo>
                  <a:pt x="2578703" y="229361"/>
                </a:lnTo>
                <a:lnTo>
                  <a:pt x="2493600" y="188498"/>
                </a:lnTo>
                <a:lnTo>
                  <a:pt x="2402628" y="151083"/>
                </a:lnTo>
                <a:lnTo>
                  <a:pt x="2306177" y="117315"/>
                </a:lnTo>
                <a:lnTo>
                  <a:pt x="2204635" y="87398"/>
                </a:lnTo>
                <a:lnTo>
                  <a:pt x="2098393" y="61531"/>
                </a:lnTo>
                <a:lnTo>
                  <a:pt x="1987838" y="39916"/>
                </a:lnTo>
                <a:lnTo>
                  <a:pt x="1873361" y="22754"/>
                </a:lnTo>
                <a:lnTo>
                  <a:pt x="1755350" y="10247"/>
                </a:lnTo>
                <a:lnTo>
                  <a:pt x="1634194" y="2595"/>
                </a:lnTo>
                <a:lnTo>
                  <a:pt x="1510284" y="0"/>
                </a:lnTo>
                <a:lnTo>
                  <a:pt x="1386482" y="2595"/>
                </a:lnTo>
                <a:lnTo>
                  <a:pt x="1265424" y="10247"/>
                </a:lnTo>
                <a:lnTo>
                  <a:pt x="1147500" y="22754"/>
                </a:lnTo>
                <a:lnTo>
                  <a:pt x="1033101" y="39916"/>
                </a:lnTo>
                <a:lnTo>
                  <a:pt x="922615" y="61531"/>
                </a:lnTo>
                <a:lnTo>
                  <a:pt x="816432" y="87398"/>
                </a:lnTo>
                <a:lnTo>
                  <a:pt x="714943" y="117315"/>
                </a:lnTo>
                <a:lnTo>
                  <a:pt x="618536" y="151083"/>
                </a:lnTo>
                <a:lnTo>
                  <a:pt x="527602" y="188498"/>
                </a:lnTo>
                <a:lnTo>
                  <a:pt x="442531" y="229362"/>
                </a:lnTo>
                <a:lnTo>
                  <a:pt x="363712" y="273471"/>
                </a:lnTo>
                <a:lnTo>
                  <a:pt x="291535" y="320625"/>
                </a:lnTo>
                <a:lnTo>
                  <a:pt x="226389" y="370623"/>
                </a:lnTo>
                <a:lnTo>
                  <a:pt x="168665" y="423263"/>
                </a:lnTo>
                <a:lnTo>
                  <a:pt x="118752" y="478345"/>
                </a:lnTo>
                <a:lnTo>
                  <a:pt x="77041" y="535667"/>
                </a:lnTo>
                <a:lnTo>
                  <a:pt x="43920" y="595029"/>
                </a:lnTo>
                <a:lnTo>
                  <a:pt x="19779" y="656228"/>
                </a:lnTo>
                <a:lnTo>
                  <a:pt x="5009" y="719064"/>
                </a:lnTo>
                <a:lnTo>
                  <a:pt x="0" y="783336"/>
                </a:lnTo>
                <a:lnTo>
                  <a:pt x="5009" y="847607"/>
                </a:lnTo>
                <a:lnTo>
                  <a:pt x="19779" y="910443"/>
                </a:lnTo>
                <a:lnTo>
                  <a:pt x="43920" y="971642"/>
                </a:lnTo>
                <a:lnTo>
                  <a:pt x="77041" y="1031004"/>
                </a:lnTo>
                <a:lnTo>
                  <a:pt x="118752" y="1088326"/>
                </a:lnTo>
                <a:lnTo>
                  <a:pt x="168665" y="1143408"/>
                </a:lnTo>
                <a:lnTo>
                  <a:pt x="226389" y="1196048"/>
                </a:lnTo>
                <a:lnTo>
                  <a:pt x="291535" y="1246046"/>
                </a:lnTo>
                <a:lnTo>
                  <a:pt x="363712" y="1293200"/>
                </a:lnTo>
                <a:lnTo>
                  <a:pt x="442531" y="1337310"/>
                </a:lnTo>
                <a:lnTo>
                  <a:pt x="527602" y="1378173"/>
                </a:lnTo>
                <a:lnTo>
                  <a:pt x="618536" y="1415588"/>
                </a:lnTo>
                <a:lnTo>
                  <a:pt x="714943" y="1449356"/>
                </a:lnTo>
                <a:lnTo>
                  <a:pt x="816432" y="1479273"/>
                </a:lnTo>
                <a:lnTo>
                  <a:pt x="922615" y="1505140"/>
                </a:lnTo>
                <a:lnTo>
                  <a:pt x="1033101" y="1526755"/>
                </a:lnTo>
                <a:lnTo>
                  <a:pt x="1147500" y="1543917"/>
                </a:lnTo>
                <a:lnTo>
                  <a:pt x="1265424" y="1556424"/>
                </a:lnTo>
                <a:lnTo>
                  <a:pt x="1386482" y="1564076"/>
                </a:lnTo>
                <a:lnTo>
                  <a:pt x="1510284" y="1566672"/>
                </a:lnTo>
                <a:lnTo>
                  <a:pt x="1634194" y="1564076"/>
                </a:lnTo>
                <a:lnTo>
                  <a:pt x="1755350" y="1556424"/>
                </a:lnTo>
                <a:lnTo>
                  <a:pt x="1873361" y="1543917"/>
                </a:lnTo>
                <a:lnTo>
                  <a:pt x="1987838" y="1526755"/>
                </a:lnTo>
                <a:lnTo>
                  <a:pt x="2098393" y="1505140"/>
                </a:lnTo>
                <a:lnTo>
                  <a:pt x="2204635" y="1479273"/>
                </a:lnTo>
                <a:lnTo>
                  <a:pt x="2306177" y="1449356"/>
                </a:lnTo>
                <a:lnTo>
                  <a:pt x="2402628" y="1415588"/>
                </a:lnTo>
                <a:lnTo>
                  <a:pt x="2493600" y="1378173"/>
                </a:lnTo>
                <a:lnTo>
                  <a:pt x="2578703" y="1337310"/>
                </a:lnTo>
                <a:lnTo>
                  <a:pt x="2657548" y="1293200"/>
                </a:lnTo>
                <a:lnTo>
                  <a:pt x="2729746" y="1246046"/>
                </a:lnTo>
                <a:lnTo>
                  <a:pt x="2794907" y="1196048"/>
                </a:lnTo>
                <a:lnTo>
                  <a:pt x="2852643" y="1143408"/>
                </a:lnTo>
                <a:lnTo>
                  <a:pt x="2902565" y="1088326"/>
                </a:lnTo>
                <a:lnTo>
                  <a:pt x="2944282" y="1031004"/>
                </a:lnTo>
                <a:lnTo>
                  <a:pt x="2977407" y="971642"/>
                </a:lnTo>
                <a:lnTo>
                  <a:pt x="3001549" y="910443"/>
                </a:lnTo>
                <a:lnTo>
                  <a:pt x="3016319" y="847607"/>
                </a:lnTo>
                <a:lnTo>
                  <a:pt x="3021330" y="78333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49987" y="4125467"/>
            <a:ext cx="3021330" cy="1567180"/>
          </a:xfrm>
          <a:custGeom>
            <a:avLst/>
            <a:gdLst/>
            <a:ahLst/>
            <a:cxnLst/>
            <a:rect l="l" t="t" r="r" b="b"/>
            <a:pathLst>
              <a:path w="3021329" h="1567179">
                <a:moveTo>
                  <a:pt x="1510284" y="0"/>
                </a:moveTo>
                <a:lnTo>
                  <a:pt x="1386482" y="2595"/>
                </a:lnTo>
                <a:lnTo>
                  <a:pt x="1265424" y="10247"/>
                </a:lnTo>
                <a:lnTo>
                  <a:pt x="1147500" y="22754"/>
                </a:lnTo>
                <a:lnTo>
                  <a:pt x="1033101" y="39916"/>
                </a:lnTo>
                <a:lnTo>
                  <a:pt x="922615" y="61531"/>
                </a:lnTo>
                <a:lnTo>
                  <a:pt x="816432" y="87398"/>
                </a:lnTo>
                <a:lnTo>
                  <a:pt x="714943" y="117315"/>
                </a:lnTo>
                <a:lnTo>
                  <a:pt x="618536" y="151083"/>
                </a:lnTo>
                <a:lnTo>
                  <a:pt x="527602" y="188498"/>
                </a:lnTo>
                <a:lnTo>
                  <a:pt x="442531" y="229362"/>
                </a:lnTo>
                <a:lnTo>
                  <a:pt x="363712" y="273471"/>
                </a:lnTo>
                <a:lnTo>
                  <a:pt x="291535" y="320625"/>
                </a:lnTo>
                <a:lnTo>
                  <a:pt x="226389" y="370623"/>
                </a:lnTo>
                <a:lnTo>
                  <a:pt x="168665" y="423263"/>
                </a:lnTo>
                <a:lnTo>
                  <a:pt x="118752" y="478345"/>
                </a:lnTo>
                <a:lnTo>
                  <a:pt x="77041" y="535667"/>
                </a:lnTo>
                <a:lnTo>
                  <a:pt x="43920" y="595029"/>
                </a:lnTo>
                <a:lnTo>
                  <a:pt x="19779" y="656228"/>
                </a:lnTo>
                <a:lnTo>
                  <a:pt x="5009" y="719064"/>
                </a:lnTo>
                <a:lnTo>
                  <a:pt x="0" y="783336"/>
                </a:lnTo>
                <a:lnTo>
                  <a:pt x="5009" y="847607"/>
                </a:lnTo>
                <a:lnTo>
                  <a:pt x="19779" y="910443"/>
                </a:lnTo>
                <a:lnTo>
                  <a:pt x="43920" y="971642"/>
                </a:lnTo>
                <a:lnTo>
                  <a:pt x="77041" y="1031004"/>
                </a:lnTo>
                <a:lnTo>
                  <a:pt x="118752" y="1088326"/>
                </a:lnTo>
                <a:lnTo>
                  <a:pt x="168665" y="1143408"/>
                </a:lnTo>
                <a:lnTo>
                  <a:pt x="226389" y="1196048"/>
                </a:lnTo>
                <a:lnTo>
                  <a:pt x="291535" y="1246046"/>
                </a:lnTo>
                <a:lnTo>
                  <a:pt x="363712" y="1293200"/>
                </a:lnTo>
                <a:lnTo>
                  <a:pt x="442531" y="1337310"/>
                </a:lnTo>
                <a:lnTo>
                  <a:pt x="527602" y="1378173"/>
                </a:lnTo>
                <a:lnTo>
                  <a:pt x="618536" y="1415588"/>
                </a:lnTo>
                <a:lnTo>
                  <a:pt x="714943" y="1449356"/>
                </a:lnTo>
                <a:lnTo>
                  <a:pt x="816432" y="1479273"/>
                </a:lnTo>
                <a:lnTo>
                  <a:pt x="922615" y="1505140"/>
                </a:lnTo>
                <a:lnTo>
                  <a:pt x="1033101" y="1526755"/>
                </a:lnTo>
                <a:lnTo>
                  <a:pt x="1147500" y="1543917"/>
                </a:lnTo>
                <a:lnTo>
                  <a:pt x="1265424" y="1556424"/>
                </a:lnTo>
                <a:lnTo>
                  <a:pt x="1386482" y="1564076"/>
                </a:lnTo>
                <a:lnTo>
                  <a:pt x="1510284" y="1566672"/>
                </a:lnTo>
                <a:lnTo>
                  <a:pt x="1634194" y="1564076"/>
                </a:lnTo>
                <a:lnTo>
                  <a:pt x="1755350" y="1556424"/>
                </a:lnTo>
                <a:lnTo>
                  <a:pt x="1873361" y="1543917"/>
                </a:lnTo>
                <a:lnTo>
                  <a:pt x="1987838" y="1526755"/>
                </a:lnTo>
                <a:lnTo>
                  <a:pt x="2098393" y="1505140"/>
                </a:lnTo>
                <a:lnTo>
                  <a:pt x="2204635" y="1479273"/>
                </a:lnTo>
                <a:lnTo>
                  <a:pt x="2306177" y="1449356"/>
                </a:lnTo>
                <a:lnTo>
                  <a:pt x="2402628" y="1415588"/>
                </a:lnTo>
                <a:lnTo>
                  <a:pt x="2493600" y="1378173"/>
                </a:lnTo>
                <a:lnTo>
                  <a:pt x="2578703" y="1337310"/>
                </a:lnTo>
                <a:lnTo>
                  <a:pt x="2657548" y="1293200"/>
                </a:lnTo>
                <a:lnTo>
                  <a:pt x="2729746" y="1246046"/>
                </a:lnTo>
                <a:lnTo>
                  <a:pt x="2794907" y="1196048"/>
                </a:lnTo>
                <a:lnTo>
                  <a:pt x="2852643" y="1143408"/>
                </a:lnTo>
                <a:lnTo>
                  <a:pt x="2902565" y="1088326"/>
                </a:lnTo>
                <a:lnTo>
                  <a:pt x="2944282" y="1031004"/>
                </a:lnTo>
                <a:lnTo>
                  <a:pt x="2977407" y="971642"/>
                </a:lnTo>
                <a:lnTo>
                  <a:pt x="3001549" y="910443"/>
                </a:lnTo>
                <a:lnTo>
                  <a:pt x="3016319" y="847607"/>
                </a:lnTo>
                <a:lnTo>
                  <a:pt x="3021330" y="783335"/>
                </a:lnTo>
                <a:lnTo>
                  <a:pt x="3016319" y="719064"/>
                </a:lnTo>
                <a:lnTo>
                  <a:pt x="3001549" y="656228"/>
                </a:lnTo>
                <a:lnTo>
                  <a:pt x="2977407" y="595029"/>
                </a:lnTo>
                <a:lnTo>
                  <a:pt x="2944282" y="535667"/>
                </a:lnTo>
                <a:lnTo>
                  <a:pt x="2902565" y="478345"/>
                </a:lnTo>
                <a:lnTo>
                  <a:pt x="2852643" y="423263"/>
                </a:lnTo>
                <a:lnTo>
                  <a:pt x="2794907" y="370623"/>
                </a:lnTo>
                <a:lnTo>
                  <a:pt x="2729746" y="320625"/>
                </a:lnTo>
                <a:lnTo>
                  <a:pt x="2657548" y="273471"/>
                </a:lnTo>
                <a:lnTo>
                  <a:pt x="2578703" y="229361"/>
                </a:lnTo>
                <a:lnTo>
                  <a:pt x="2493600" y="188498"/>
                </a:lnTo>
                <a:lnTo>
                  <a:pt x="2402628" y="151083"/>
                </a:lnTo>
                <a:lnTo>
                  <a:pt x="2306177" y="117315"/>
                </a:lnTo>
                <a:lnTo>
                  <a:pt x="2204635" y="87398"/>
                </a:lnTo>
                <a:lnTo>
                  <a:pt x="2098393" y="61531"/>
                </a:lnTo>
                <a:lnTo>
                  <a:pt x="1987838" y="39916"/>
                </a:lnTo>
                <a:lnTo>
                  <a:pt x="1873361" y="22754"/>
                </a:lnTo>
                <a:lnTo>
                  <a:pt x="1755350" y="10247"/>
                </a:lnTo>
                <a:lnTo>
                  <a:pt x="1634194" y="2595"/>
                </a:lnTo>
                <a:lnTo>
                  <a:pt x="15102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76727" y="4347707"/>
            <a:ext cx="276860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如何利用不同类型的 锁，既提高并发性， 又保证一致性呢？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175" y="1502410"/>
            <a:ext cx="393001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封锁协议之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相容性矩阵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4320" y="1550669"/>
            <a:ext cx="2239010" cy="1229360"/>
          </a:xfrm>
          <a:custGeom>
            <a:avLst/>
            <a:gdLst/>
            <a:ahLst/>
            <a:cxnLst/>
            <a:rect l="l" t="t" r="r" b="b"/>
            <a:pathLst>
              <a:path w="2239009" h="1229360">
                <a:moveTo>
                  <a:pt x="2238756" y="614172"/>
                </a:moveTo>
                <a:lnTo>
                  <a:pt x="2235043" y="563814"/>
                </a:lnTo>
                <a:lnTo>
                  <a:pt x="2224098" y="514576"/>
                </a:lnTo>
                <a:lnTo>
                  <a:pt x="2206210" y="466614"/>
                </a:lnTo>
                <a:lnTo>
                  <a:pt x="2181666" y="420087"/>
                </a:lnTo>
                <a:lnTo>
                  <a:pt x="2150756" y="375154"/>
                </a:lnTo>
                <a:lnTo>
                  <a:pt x="2113768" y="331972"/>
                </a:lnTo>
                <a:lnTo>
                  <a:pt x="2070991" y="290700"/>
                </a:lnTo>
                <a:lnTo>
                  <a:pt x="2022713" y="251496"/>
                </a:lnTo>
                <a:lnTo>
                  <a:pt x="1969223" y="214519"/>
                </a:lnTo>
                <a:lnTo>
                  <a:pt x="1910810" y="179927"/>
                </a:lnTo>
                <a:lnTo>
                  <a:pt x="1847761" y="147878"/>
                </a:lnTo>
                <a:lnTo>
                  <a:pt x="1780367" y="118530"/>
                </a:lnTo>
                <a:lnTo>
                  <a:pt x="1708915" y="92042"/>
                </a:lnTo>
                <a:lnTo>
                  <a:pt x="1633693" y="68573"/>
                </a:lnTo>
                <a:lnTo>
                  <a:pt x="1554991" y="48279"/>
                </a:lnTo>
                <a:lnTo>
                  <a:pt x="1473098" y="31321"/>
                </a:lnTo>
                <a:lnTo>
                  <a:pt x="1388301" y="17855"/>
                </a:lnTo>
                <a:lnTo>
                  <a:pt x="1300890" y="8041"/>
                </a:lnTo>
                <a:lnTo>
                  <a:pt x="1211152" y="2036"/>
                </a:lnTo>
                <a:lnTo>
                  <a:pt x="1119378" y="0"/>
                </a:lnTo>
                <a:lnTo>
                  <a:pt x="1027603" y="2036"/>
                </a:lnTo>
                <a:lnTo>
                  <a:pt x="937865" y="8041"/>
                </a:lnTo>
                <a:lnTo>
                  <a:pt x="850454" y="17855"/>
                </a:lnTo>
                <a:lnTo>
                  <a:pt x="765657" y="31321"/>
                </a:lnTo>
                <a:lnTo>
                  <a:pt x="683764" y="48279"/>
                </a:lnTo>
                <a:lnTo>
                  <a:pt x="605062" y="68573"/>
                </a:lnTo>
                <a:lnTo>
                  <a:pt x="529840" y="92042"/>
                </a:lnTo>
                <a:lnTo>
                  <a:pt x="458388" y="118530"/>
                </a:lnTo>
                <a:lnTo>
                  <a:pt x="390994" y="147878"/>
                </a:lnTo>
                <a:lnTo>
                  <a:pt x="327945" y="179927"/>
                </a:lnTo>
                <a:lnTo>
                  <a:pt x="269532" y="214519"/>
                </a:lnTo>
                <a:lnTo>
                  <a:pt x="216042" y="251496"/>
                </a:lnTo>
                <a:lnTo>
                  <a:pt x="167764" y="290700"/>
                </a:lnTo>
                <a:lnTo>
                  <a:pt x="124987" y="331972"/>
                </a:lnTo>
                <a:lnTo>
                  <a:pt x="87999" y="375154"/>
                </a:lnTo>
                <a:lnTo>
                  <a:pt x="57089" y="420087"/>
                </a:lnTo>
                <a:lnTo>
                  <a:pt x="32545" y="466614"/>
                </a:lnTo>
                <a:lnTo>
                  <a:pt x="14657" y="514576"/>
                </a:lnTo>
                <a:lnTo>
                  <a:pt x="3712" y="563814"/>
                </a:lnTo>
                <a:lnTo>
                  <a:pt x="0" y="614172"/>
                </a:lnTo>
                <a:lnTo>
                  <a:pt x="3712" y="664637"/>
                </a:lnTo>
                <a:lnTo>
                  <a:pt x="14657" y="713974"/>
                </a:lnTo>
                <a:lnTo>
                  <a:pt x="32545" y="762023"/>
                </a:lnTo>
                <a:lnTo>
                  <a:pt x="57089" y="808628"/>
                </a:lnTo>
                <a:lnTo>
                  <a:pt x="87999" y="853630"/>
                </a:lnTo>
                <a:lnTo>
                  <a:pt x="124987" y="896872"/>
                </a:lnTo>
                <a:lnTo>
                  <a:pt x="167764" y="938196"/>
                </a:lnTo>
                <a:lnTo>
                  <a:pt x="198882" y="963494"/>
                </a:lnTo>
                <a:lnTo>
                  <a:pt x="198882" y="614172"/>
                </a:lnTo>
                <a:lnTo>
                  <a:pt x="201934" y="572754"/>
                </a:lnTo>
                <a:lnTo>
                  <a:pt x="210933" y="532255"/>
                </a:lnTo>
                <a:lnTo>
                  <a:pt x="225641" y="492805"/>
                </a:lnTo>
                <a:lnTo>
                  <a:pt x="245821" y="454536"/>
                </a:lnTo>
                <a:lnTo>
                  <a:pt x="271236" y="417576"/>
                </a:lnTo>
                <a:lnTo>
                  <a:pt x="301649" y="382056"/>
                </a:lnTo>
                <a:lnTo>
                  <a:pt x="336822" y="348106"/>
                </a:lnTo>
                <a:lnTo>
                  <a:pt x="376519" y="315858"/>
                </a:lnTo>
                <a:lnTo>
                  <a:pt x="420502" y="285440"/>
                </a:lnTo>
                <a:lnTo>
                  <a:pt x="468534" y="256984"/>
                </a:lnTo>
                <a:lnTo>
                  <a:pt x="520378" y="230620"/>
                </a:lnTo>
                <a:lnTo>
                  <a:pt x="575797" y="206477"/>
                </a:lnTo>
                <a:lnTo>
                  <a:pt x="634554" y="184687"/>
                </a:lnTo>
                <a:lnTo>
                  <a:pt x="696410" y="165379"/>
                </a:lnTo>
                <a:lnTo>
                  <a:pt x="761130" y="148685"/>
                </a:lnTo>
                <a:lnTo>
                  <a:pt x="828476" y="134733"/>
                </a:lnTo>
                <a:lnTo>
                  <a:pt x="898211" y="123655"/>
                </a:lnTo>
                <a:lnTo>
                  <a:pt x="970098" y="115581"/>
                </a:lnTo>
                <a:lnTo>
                  <a:pt x="1043899" y="110641"/>
                </a:lnTo>
                <a:lnTo>
                  <a:pt x="1119378" y="108966"/>
                </a:lnTo>
                <a:lnTo>
                  <a:pt x="1194965" y="110641"/>
                </a:lnTo>
                <a:lnTo>
                  <a:pt x="1268864" y="115581"/>
                </a:lnTo>
                <a:lnTo>
                  <a:pt x="1340838" y="123655"/>
                </a:lnTo>
                <a:lnTo>
                  <a:pt x="1410650" y="134733"/>
                </a:lnTo>
                <a:lnTo>
                  <a:pt x="1478065" y="148685"/>
                </a:lnTo>
                <a:lnTo>
                  <a:pt x="1542845" y="165379"/>
                </a:lnTo>
                <a:lnTo>
                  <a:pt x="1604754" y="184687"/>
                </a:lnTo>
                <a:lnTo>
                  <a:pt x="1663555" y="206477"/>
                </a:lnTo>
                <a:lnTo>
                  <a:pt x="1719012" y="230620"/>
                </a:lnTo>
                <a:lnTo>
                  <a:pt x="1770888" y="256984"/>
                </a:lnTo>
                <a:lnTo>
                  <a:pt x="1818946" y="285440"/>
                </a:lnTo>
                <a:lnTo>
                  <a:pt x="1862949" y="315858"/>
                </a:lnTo>
                <a:lnTo>
                  <a:pt x="1902662" y="348106"/>
                </a:lnTo>
                <a:lnTo>
                  <a:pt x="1937848" y="382056"/>
                </a:lnTo>
                <a:lnTo>
                  <a:pt x="1968269" y="417576"/>
                </a:lnTo>
                <a:lnTo>
                  <a:pt x="1993690" y="454536"/>
                </a:lnTo>
                <a:lnTo>
                  <a:pt x="2013874" y="492805"/>
                </a:lnTo>
                <a:lnTo>
                  <a:pt x="2028584" y="532255"/>
                </a:lnTo>
                <a:lnTo>
                  <a:pt x="2037583" y="572754"/>
                </a:lnTo>
                <a:lnTo>
                  <a:pt x="2040636" y="614172"/>
                </a:lnTo>
                <a:lnTo>
                  <a:pt x="2040636" y="962874"/>
                </a:lnTo>
                <a:lnTo>
                  <a:pt x="2070991" y="938196"/>
                </a:lnTo>
                <a:lnTo>
                  <a:pt x="2113768" y="896872"/>
                </a:lnTo>
                <a:lnTo>
                  <a:pt x="2150756" y="853630"/>
                </a:lnTo>
                <a:lnTo>
                  <a:pt x="2181666" y="808628"/>
                </a:lnTo>
                <a:lnTo>
                  <a:pt x="2206210" y="762023"/>
                </a:lnTo>
                <a:lnTo>
                  <a:pt x="2224098" y="713974"/>
                </a:lnTo>
                <a:lnTo>
                  <a:pt x="2235043" y="664637"/>
                </a:lnTo>
                <a:lnTo>
                  <a:pt x="2238756" y="614172"/>
                </a:lnTo>
                <a:close/>
              </a:path>
              <a:path w="2239009" h="1229360">
                <a:moveTo>
                  <a:pt x="2040636" y="962874"/>
                </a:moveTo>
                <a:lnTo>
                  <a:pt x="2040636" y="614172"/>
                </a:lnTo>
                <a:lnTo>
                  <a:pt x="2037583" y="655698"/>
                </a:lnTo>
                <a:lnTo>
                  <a:pt x="2028584" y="696295"/>
                </a:lnTo>
                <a:lnTo>
                  <a:pt x="2013874" y="735832"/>
                </a:lnTo>
                <a:lnTo>
                  <a:pt x="1993690" y="774179"/>
                </a:lnTo>
                <a:lnTo>
                  <a:pt x="1968269" y="811208"/>
                </a:lnTo>
                <a:lnTo>
                  <a:pt x="1937848" y="846788"/>
                </a:lnTo>
                <a:lnTo>
                  <a:pt x="1902662" y="880789"/>
                </a:lnTo>
                <a:lnTo>
                  <a:pt x="1862949" y="913083"/>
                </a:lnTo>
                <a:lnTo>
                  <a:pt x="1818946" y="943538"/>
                </a:lnTo>
                <a:lnTo>
                  <a:pt x="1770888" y="972026"/>
                </a:lnTo>
                <a:lnTo>
                  <a:pt x="1719012" y="998416"/>
                </a:lnTo>
                <a:lnTo>
                  <a:pt x="1663555" y="1022579"/>
                </a:lnTo>
                <a:lnTo>
                  <a:pt x="1604754" y="1044385"/>
                </a:lnTo>
                <a:lnTo>
                  <a:pt x="1542845" y="1063705"/>
                </a:lnTo>
                <a:lnTo>
                  <a:pt x="1478065" y="1080408"/>
                </a:lnTo>
                <a:lnTo>
                  <a:pt x="1410650" y="1094366"/>
                </a:lnTo>
                <a:lnTo>
                  <a:pt x="1340838" y="1105447"/>
                </a:lnTo>
                <a:lnTo>
                  <a:pt x="1268864" y="1113523"/>
                </a:lnTo>
                <a:lnTo>
                  <a:pt x="1194965" y="1118464"/>
                </a:lnTo>
                <a:lnTo>
                  <a:pt x="1119378" y="1120140"/>
                </a:lnTo>
                <a:lnTo>
                  <a:pt x="1043899" y="1118464"/>
                </a:lnTo>
                <a:lnTo>
                  <a:pt x="970098" y="1113523"/>
                </a:lnTo>
                <a:lnTo>
                  <a:pt x="898211" y="1105447"/>
                </a:lnTo>
                <a:lnTo>
                  <a:pt x="828476" y="1094366"/>
                </a:lnTo>
                <a:lnTo>
                  <a:pt x="761130" y="1080408"/>
                </a:lnTo>
                <a:lnTo>
                  <a:pt x="696410" y="1063705"/>
                </a:lnTo>
                <a:lnTo>
                  <a:pt x="634554" y="1044385"/>
                </a:lnTo>
                <a:lnTo>
                  <a:pt x="575797" y="1022579"/>
                </a:lnTo>
                <a:lnTo>
                  <a:pt x="520378" y="998416"/>
                </a:lnTo>
                <a:lnTo>
                  <a:pt x="468534" y="972026"/>
                </a:lnTo>
                <a:lnTo>
                  <a:pt x="420502" y="943538"/>
                </a:lnTo>
                <a:lnTo>
                  <a:pt x="376519" y="913083"/>
                </a:lnTo>
                <a:lnTo>
                  <a:pt x="336822" y="880789"/>
                </a:lnTo>
                <a:lnTo>
                  <a:pt x="301649" y="846788"/>
                </a:lnTo>
                <a:lnTo>
                  <a:pt x="271236" y="811208"/>
                </a:lnTo>
                <a:lnTo>
                  <a:pt x="245821" y="774179"/>
                </a:lnTo>
                <a:lnTo>
                  <a:pt x="225641" y="735832"/>
                </a:lnTo>
                <a:lnTo>
                  <a:pt x="210933" y="696295"/>
                </a:lnTo>
                <a:lnTo>
                  <a:pt x="201934" y="655698"/>
                </a:lnTo>
                <a:lnTo>
                  <a:pt x="198882" y="614172"/>
                </a:lnTo>
                <a:lnTo>
                  <a:pt x="198882" y="963494"/>
                </a:lnTo>
                <a:lnTo>
                  <a:pt x="269532" y="1014459"/>
                </a:lnTo>
                <a:lnTo>
                  <a:pt x="327945" y="1049083"/>
                </a:lnTo>
                <a:lnTo>
                  <a:pt x="390994" y="1081158"/>
                </a:lnTo>
                <a:lnTo>
                  <a:pt x="458388" y="1110526"/>
                </a:lnTo>
                <a:lnTo>
                  <a:pt x="529840" y="1137030"/>
                </a:lnTo>
                <a:lnTo>
                  <a:pt x="605062" y="1160512"/>
                </a:lnTo>
                <a:lnTo>
                  <a:pt x="683764" y="1180814"/>
                </a:lnTo>
                <a:lnTo>
                  <a:pt x="765657" y="1197778"/>
                </a:lnTo>
                <a:lnTo>
                  <a:pt x="850454" y="1211247"/>
                </a:lnTo>
                <a:lnTo>
                  <a:pt x="937865" y="1221063"/>
                </a:lnTo>
                <a:lnTo>
                  <a:pt x="1027603" y="1227069"/>
                </a:lnTo>
                <a:lnTo>
                  <a:pt x="1119378" y="1229106"/>
                </a:lnTo>
                <a:lnTo>
                  <a:pt x="1211152" y="1227069"/>
                </a:lnTo>
                <a:lnTo>
                  <a:pt x="1300890" y="1221063"/>
                </a:lnTo>
                <a:lnTo>
                  <a:pt x="1388301" y="1211247"/>
                </a:lnTo>
                <a:lnTo>
                  <a:pt x="1473098" y="1197778"/>
                </a:lnTo>
                <a:lnTo>
                  <a:pt x="1554991" y="1180814"/>
                </a:lnTo>
                <a:lnTo>
                  <a:pt x="1633693" y="1160512"/>
                </a:lnTo>
                <a:lnTo>
                  <a:pt x="1708915" y="1137030"/>
                </a:lnTo>
                <a:lnTo>
                  <a:pt x="1780367" y="1110526"/>
                </a:lnTo>
                <a:lnTo>
                  <a:pt x="1847761" y="1081158"/>
                </a:lnTo>
                <a:lnTo>
                  <a:pt x="1910810" y="1049083"/>
                </a:lnTo>
                <a:lnTo>
                  <a:pt x="1969223" y="1014459"/>
                </a:lnTo>
                <a:lnTo>
                  <a:pt x="2022713" y="977444"/>
                </a:lnTo>
                <a:lnTo>
                  <a:pt x="2040636" y="96287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80248" y="1652016"/>
            <a:ext cx="1866900" cy="1026160"/>
          </a:xfrm>
          <a:custGeom>
            <a:avLst/>
            <a:gdLst/>
            <a:ahLst/>
            <a:cxnLst/>
            <a:rect l="l" t="t" r="r" b="b"/>
            <a:pathLst>
              <a:path w="1866900" h="1026160">
                <a:moveTo>
                  <a:pt x="1866900" y="512825"/>
                </a:moveTo>
                <a:lnTo>
                  <a:pt x="1863808" y="470837"/>
                </a:lnTo>
                <a:lnTo>
                  <a:pt x="1854691" y="429770"/>
                </a:lnTo>
                <a:lnTo>
                  <a:pt x="1839791" y="389758"/>
                </a:lnTo>
                <a:lnTo>
                  <a:pt x="1819345" y="350934"/>
                </a:lnTo>
                <a:lnTo>
                  <a:pt x="1793593" y="313432"/>
                </a:lnTo>
                <a:lnTo>
                  <a:pt x="1762774" y="277384"/>
                </a:lnTo>
                <a:lnTo>
                  <a:pt x="1727129" y="242923"/>
                </a:lnTo>
                <a:lnTo>
                  <a:pt x="1686897" y="210183"/>
                </a:lnTo>
                <a:lnTo>
                  <a:pt x="1642316" y="179298"/>
                </a:lnTo>
                <a:lnTo>
                  <a:pt x="1593627" y="150399"/>
                </a:lnTo>
                <a:lnTo>
                  <a:pt x="1541069" y="123621"/>
                </a:lnTo>
                <a:lnTo>
                  <a:pt x="1484881" y="99096"/>
                </a:lnTo>
                <a:lnTo>
                  <a:pt x="1425304" y="76958"/>
                </a:lnTo>
                <a:lnTo>
                  <a:pt x="1362575" y="57339"/>
                </a:lnTo>
                <a:lnTo>
                  <a:pt x="1296935" y="40374"/>
                </a:lnTo>
                <a:lnTo>
                  <a:pt x="1228624" y="26194"/>
                </a:lnTo>
                <a:lnTo>
                  <a:pt x="1157880" y="14934"/>
                </a:lnTo>
                <a:lnTo>
                  <a:pt x="1084943" y="6726"/>
                </a:lnTo>
                <a:lnTo>
                  <a:pt x="1010053" y="1703"/>
                </a:lnTo>
                <a:lnTo>
                  <a:pt x="933450" y="0"/>
                </a:lnTo>
                <a:lnTo>
                  <a:pt x="856949" y="1703"/>
                </a:lnTo>
                <a:lnTo>
                  <a:pt x="782141" y="6726"/>
                </a:lnTo>
                <a:lnTo>
                  <a:pt x="709267" y="14934"/>
                </a:lnTo>
                <a:lnTo>
                  <a:pt x="638568" y="26194"/>
                </a:lnTo>
                <a:lnTo>
                  <a:pt x="570285" y="40374"/>
                </a:lnTo>
                <a:lnTo>
                  <a:pt x="504660" y="57339"/>
                </a:lnTo>
                <a:lnTo>
                  <a:pt x="441933" y="76958"/>
                </a:lnTo>
                <a:lnTo>
                  <a:pt x="382347" y="99096"/>
                </a:lnTo>
                <a:lnTo>
                  <a:pt x="326141" y="123621"/>
                </a:lnTo>
                <a:lnTo>
                  <a:pt x="273558" y="150399"/>
                </a:lnTo>
                <a:lnTo>
                  <a:pt x="224837" y="179298"/>
                </a:lnTo>
                <a:lnTo>
                  <a:pt x="180222" y="210183"/>
                </a:lnTo>
                <a:lnTo>
                  <a:pt x="139952" y="242923"/>
                </a:lnTo>
                <a:lnTo>
                  <a:pt x="104269" y="277384"/>
                </a:lnTo>
                <a:lnTo>
                  <a:pt x="73413" y="313432"/>
                </a:lnTo>
                <a:lnTo>
                  <a:pt x="47628" y="350934"/>
                </a:lnTo>
                <a:lnTo>
                  <a:pt x="27152" y="389758"/>
                </a:lnTo>
                <a:lnTo>
                  <a:pt x="12228" y="429770"/>
                </a:lnTo>
                <a:lnTo>
                  <a:pt x="3097" y="470837"/>
                </a:lnTo>
                <a:lnTo>
                  <a:pt x="0" y="512826"/>
                </a:lnTo>
                <a:lnTo>
                  <a:pt x="3097" y="554917"/>
                </a:lnTo>
                <a:lnTo>
                  <a:pt x="12228" y="596066"/>
                </a:lnTo>
                <a:lnTo>
                  <a:pt x="27152" y="636141"/>
                </a:lnTo>
                <a:lnTo>
                  <a:pt x="47628" y="675010"/>
                </a:lnTo>
                <a:lnTo>
                  <a:pt x="73413" y="712541"/>
                </a:lnTo>
                <a:lnTo>
                  <a:pt x="104269" y="748604"/>
                </a:lnTo>
                <a:lnTo>
                  <a:pt x="139952" y="783066"/>
                </a:lnTo>
                <a:lnTo>
                  <a:pt x="180222" y="815797"/>
                </a:lnTo>
                <a:lnTo>
                  <a:pt x="224837" y="846664"/>
                </a:lnTo>
                <a:lnTo>
                  <a:pt x="273558" y="875538"/>
                </a:lnTo>
                <a:lnTo>
                  <a:pt x="326141" y="902285"/>
                </a:lnTo>
                <a:lnTo>
                  <a:pt x="382347" y="926774"/>
                </a:lnTo>
                <a:lnTo>
                  <a:pt x="441933" y="948875"/>
                </a:lnTo>
                <a:lnTo>
                  <a:pt x="504660" y="968456"/>
                </a:lnTo>
                <a:lnTo>
                  <a:pt x="570285" y="985385"/>
                </a:lnTo>
                <a:lnTo>
                  <a:pt x="638568" y="999530"/>
                </a:lnTo>
                <a:lnTo>
                  <a:pt x="709267" y="1010761"/>
                </a:lnTo>
                <a:lnTo>
                  <a:pt x="782141" y="1018946"/>
                </a:lnTo>
                <a:lnTo>
                  <a:pt x="856949" y="1023953"/>
                </a:lnTo>
                <a:lnTo>
                  <a:pt x="933450" y="1025652"/>
                </a:lnTo>
                <a:lnTo>
                  <a:pt x="1010053" y="1023953"/>
                </a:lnTo>
                <a:lnTo>
                  <a:pt x="1084943" y="1018946"/>
                </a:lnTo>
                <a:lnTo>
                  <a:pt x="1157880" y="1010761"/>
                </a:lnTo>
                <a:lnTo>
                  <a:pt x="1228624" y="999530"/>
                </a:lnTo>
                <a:lnTo>
                  <a:pt x="1296935" y="985385"/>
                </a:lnTo>
                <a:lnTo>
                  <a:pt x="1362575" y="968456"/>
                </a:lnTo>
                <a:lnTo>
                  <a:pt x="1425304" y="948875"/>
                </a:lnTo>
                <a:lnTo>
                  <a:pt x="1484881" y="926774"/>
                </a:lnTo>
                <a:lnTo>
                  <a:pt x="1541069" y="902285"/>
                </a:lnTo>
                <a:lnTo>
                  <a:pt x="1593627" y="875538"/>
                </a:lnTo>
                <a:lnTo>
                  <a:pt x="1642316" y="846664"/>
                </a:lnTo>
                <a:lnTo>
                  <a:pt x="1686897" y="815797"/>
                </a:lnTo>
                <a:lnTo>
                  <a:pt x="1727129" y="783066"/>
                </a:lnTo>
                <a:lnTo>
                  <a:pt x="1762774" y="748604"/>
                </a:lnTo>
                <a:lnTo>
                  <a:pt x="1793593" y="712541"/>
                </a:lnTo>
                <a:lnTo>
                  <a:pt x="1819345" y="675010"/>
                </a:lnTo>
                <a:lnTo>
                  <a:pt x="1839791" y="636141"/>
                </a:lnTo>
                <a:lnTo>
                  <a:pt x="1854691" y="596066"/>
                </a:lnTo>
                <a:lnTo>
                  <a:pt x="1863808" y="554917"/>
                </a:lnTo>
                <a:lnTo>
                  <a:pt x="1866900" y="51282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0248" y="1652016"/>
            <a:ext cx="1866900" cy="1026160"/>
          </a:xfrm>
          <a:custGeom>
            <a:avLst/>
            <a:gdLst/>
            <a:ahLst/>
            <a:cxnLst/>
            <a:rect l="l" t="t" r="r" b="b"/>
            <a:pathLst>
              <a:path w="1866900" h="1026160">
                <a:moveTo>
                  <a:pt x="933450" y="0"/>
                </a:moveTo>
                <a:lnTo>
                  <a:pt x="856949" y="1703"/>
                </a:lnTo>
                <a:lnTo>
                  <a:pt x="782141" y="6726"/>
                </a:lnTo>
                <a:lnTo>
                  <a:pt x="709267" y="14934"/>
                </a:lnTo>
                <a:lnTo>
                  <a:pt x="638568" y="26194"/>
                </a:lnTo>
                <a:lnTo>
                  <a:pt x="570285" y="40374"/>
                </a:lnTo>
                <a:lnTo>
                  <a:pt x="504660" y="57339"/>
                </a:lnTo>
                <a:lnTo>
                  <a:pt x="441933" y="76958"/>
                </a:lnTo>
                <a:lnTo>
                  <a:pt x="382347" y="99096"/>
                </a:lnTo>
                <a:lnTo>
                  <a:pt x="326141" y="123621"/>
                </a:lnTo>
                <a:lnTo>
                  <a:pt x="273558" y="150399"/>
                </a:lnTo>
                <a:lnTo>
                  <a:pt x="224837" y="179298"/>
                </a:lnTo>
                <a:lnTo>
                  <a:pt x="180222" y="210183"/>
                </a:lnTo>
                <a:lnTo>
                  <a:pt x="139952" y="242923"/>
                </a:lnTo>
                <a:lnTo>
                  <a:pt x="104269" y="277384"/>
                </a:lnTo>
                <a:lnTo>
                  <a:pt x="73413" y="313432"/>
                </a:lnTo>
                <a:lnTo>
                  <a:pt x="47628" y="350934"/>
                </a:lnTo>
                <a:lnTo>
                  <a:pt x="27152" y="389758"/>
                </a:lnTo>
                <a:lnTo>
                  <a:pt x="12228" y="429770"/>
                </a:lnTo>
                <a:lnTo>
                  <a:pt x="3097" y="470837"/>
                </a:lnTo>
                <a:lnTo>
                  <a:pt x="0" y="512826"/>
                </a:lnTo>
                <a:lnTo>
                  <a:pt x="3097" y="554917"/>
                </a:lnTo>
                <a:lnTo>
                  <a:pt x="12228" y="596066"/>
                </a:lnTo>
                <a:lnTo>
                  <a:pt x="27152" y="636141"/>
                </a:lnTo>
                <a:lnTo>
                  <a:pt x="47628" y="675010"/>
                </a:lnTo>
                <a:lnTo>
                  <a:pt x="73413" y="712541"/>
                </a:lnTo>
                <a:lnTo>
                  <a:pt x="104269" y="748604"/>
                </a:lnTo>
                <a:lnTo>
                  <a:pt x="139952" y="783066"/>
                </a:lnTo>
                <a:lnTo>
                  <a:pt x="180222" y="815797"/>
                </a:lnTo>
                <a:lnTo>
                  <a:pt x="224837" y="846664"/>
                </a:lnTo>
                <a:lnTo>
                  <a:pt x="273558" y="875538"/>
                </a:lnTo>
                <a:lnTo>
                  <a:pt x="326141" y="902285"/>
                </a:lnTo>
                <a:lnTo>
                  <a:pt x="382347" y="926774"/>
                </a:lnTo>
                <a:lnTo>
                  <a:pt x="441933" y="948875"/>
                </a:lnTo>
                <a:lnTo>
                  <a:pt x="504660" y="968456"/>
                </a:lnTo>
                <a:lnTo>
                  <a:pt x="570285" y="985385"/>
                </a:lnTo>
                <a:lnTo>
                  <a:pt x="638568" y="999530"/>
                </a:lnTo>
                <a:lnTo>
                  <a:pt x="709267" y="1010761"/>
                </a:lnTo>
                <a:lnTo>
                  <a:pt x="782141" y="1018946"/>
                </a:lnTo>
                <a:lnTo>
                  <a:pt x="856949" y="1023953"/>
                </a:lnTo>
                <a:lnTo>
                  <a:pt x="933450" y="1025652"/>
                </a:lnTo>
                <a:lnTo>
                  <a:pt x="1010053" y="1023953"/>
                </a:lnTo>
                <a:lnTo>
                  <a:pt x="1084943" y="1018946"/>
                </a:lnTo>
                <a:lnTo>
                  <a:pt x="1157880" y="1010761"/>
                </a:lnTo>
                <a:lnTo>
                  <a:pt x="1228624" y="999530"/>
                </a:lnTo>
                <a:lnTo>
                  <a:pt x="1296935" y="985385"/>
                </a:lnTo>
                <a:lnTo>
                  <a:pt x="1362575" y="968456"/>
                </a:lnTo>
                <a:lnTo>
                  <a:pt x="1425304" y="948875"/>
                </a:lnTo>
                <a:lnTo>
                  <a:pt x="1484881" y="926774"/>
                </a:lnTo>
                <a:lnTo>
                  <a:pt x="1541069" y="902285"/>
                </a:lnTo>
                <a:lnTo>
                  <a:pt x="1593627" y="875538"/>
                </a:lnTo>
                <a:lnTo>
                  <a:pt x="1642316" y="846664"/>
                </a:lnTo>
                <a:lnTo>
                  <a:pt x="1686897" y="815797"/>
                </a:lnTo>
                <a:lnTo>
                  <a:pt x="1727129" y="783066"/>
                </a:lnTo>
                <a:lnTo>
                  <a:pt x="1762774" y="748604"/>
                </a:lnTo>
                <a:lnTo>
                  <a:pt x="1793593" y="712541"/>
                </a:lnTo>
                <a:lnTo>
                  <a:pt x="1819345" y="675010"/>
                </a:lnTo>
                <a:lnTo>
                  <a:pt x="1839791" y="636141"/>
                </a:lnTo>
                <a:lnTo>
                  <a:pt x="1854691" y="596066"/>
                </a:lnTo>
                <a:lnTo>
                  <a:pt x="1863808" y="554917"/>
                </a:lnTo>
                <a:lnTo>
                  <a:pt x="1866900" y="512825"/>
                </a:lnTo>
                <a:lnTo>
                  <a:pt x="1863808" y="470837"/>
                </a:lnTo>
                <a:lnTo>
                  <a:pt x="1854691" y="429770"/>
                </a:lnTo>
                <a:lnTo>
                  <a:pt x="1839791" y="389758"/>
                </a:lnTo>
                <a:lnTo>
                  <a:pt x="1819345" y="350934"/>
                </a:lnTo>
                <a:lnTo>
                  <a:pt x="1793593" y="313432"/>
                </a:lnTo>
                <a:lnTo>
                  <a:pt x="1762774" y="277384"/>
                </a:lnTo>
                <a:lnTo>
                  <a:pt x="1727129" y="242923"/>
                </a:lnTo>
                <a:lnTo>
                  <a:pt x="1686897" y="210183"/>
                </a:lnTo>
                <a:lnTo>
                  <a:pt x="1642316" y="179298"/>
                </a:lnTo>
                <a:lnTo>
                  <a:pt x="1593627" y="150399"/>
                </a:lnTo>
                <a:lnTo>
                  <a:pt x="1541069" y="123621"/>
                </a:lnTo>
                <a:lnTo>
                  <a:pt x="1484881" y="99096"/>
                </a:lnTo>
                <a:lnTo>
                  <a:pt x="1425304" y="76958"/>
                </a:lnTo>
                <a:lnTo>
                  <a:pt x="1362575" y="57339"/>
                </a:lnTo>
                <a:lnTo>
                  <a:pt x="1296935" y="40374"/>
                </a:lnTo>
                <a:lnTo>
                  <a:pt x="1228624" y="26194"/>
                </a:lnTo>
                <a:lnTo>
                  <a:pt x="1157880" y="14934"/>
                </a:lnTo>
                <a:lnTo>
                  <a:pt x="1084943" y="6726"/>
                </a:lnTo>
                <a:lnTo>
                  <a:pt x="1010053" y="1703"/>
                </a:lnTo>
                <a:lnTo>
                  <a:pt x="9334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0103" y="496001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9005" y="1827011"/>
            <a:ext cx="154940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如何表达封 锁协议？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0437" y="3968708"/>
            <a:ext cx="551307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当某事务对一数据对象持有一种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锁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时，另一事务再申请对该对 象加某一类型的锁，是允许</a:t>
            </a:r>
            <a:r>
              <a:rPr sz="28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8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还是不允许</a:t>
            </a:r>
            <a:r>
              <a:rPr sz="28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否</a:t>
            </a:r>
            <a:r>
              <a:rPr sz="28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66127" y="5379720"/>
            <a:ext cx="2552700" cy="1643380"/>
          </a:xfrm>
          <a:custGeom>
            <a:avLst/>
            <a:gdLst/>
            <a:ahLst/>
            <a:cxnLst/>
            <a:rect l="l" t="t" r="r" b="b"/>
            <a:pathLst>
              <a:path w="2552700" h="1643379">
                <a:moveTo>
                  <a:pt x="2552700" y="821435"/>
                </a:moveTo>
                <a:lnTo>
                  <a:pt x="2548468" y="754102"/>
                </a:lnTo>
                <a:lnTo>
                  <a:pt x="2535993" y="688262"/>
                </a:lnTo>
                <a:lnTo>
                  <a:pt x="2515602" y="624125"/>
                </a:lnTo>
                <a:lnTo>
                  <a:pt x="2487625" y="561904"/>
                </a:lnTo>
                <a:lnTo>
                  <a:pt x="2452389" y="501812"/>
                </a:lnTo>
                <a:lnTo>
                  <a:pt x="2410225" y="444060"/>
                </a:lnTo>
                <a:lnTo>
                  <a:pt x="2361459" y="388861"/>
                </a:lnTo>
                <a:lnTo>
                  <a:pt x="2306421" y="336426"/>
                </a:lnTo>
                <a:lnTo>
                  <a:pt x="2245440" y="286967"/>
                </a:lnTo>
                <a:lnTo>
                  <a:pt x="2178843" y="240696"/>
                </a:lnTo>
                <a:lnTo>
                  <a:pt x="2106960" y="197826"/>
                </a:lnTo>
                <a:lnTo>
                  <a:pt x="2030120" y="158569"/>
                </a:lnTo>
                <a:lnTo>
                  <a:pt x="1948650" y="123136"/>
                </a:lnTo>
                <a:lnTo>
                  <a:pt x="1862880" y="91739"/>
                </a:lnTo>
                <a:lnTo>
                  <a:pt x="1773138" y="64591"/>
                </a:lnTo>
                <a:lnTo>
                  <a:pt x="1679752" y="41903"/>
                </a:lnTo>
                <a:lnTo>
                  <a:pt x="1583052" y="23888"/>
                </a:lnTo>
                <a:lnTo>
                  <a:pt x="1483366" y="10758"/>
                </a:lnTo>
                <a:lnTo>
                  <a:pt x="1381022" y="2725"/>
                </a:lnTo>
                <a:lnTo>
                  <a:pt x="1276350" y="0"/>
                </a:lnTo>
                <a:lnTo>
                  <a:pt x="1171677" y="2725"/>
                </a:lnTo>
                <a:lnTo>
                  <a:pt x="1069333" y="10758"/>
                </a:lnTo>
                <a:lnTo>
                  <a:pt x="969647" y="23888"/>
                </a:lnTo>
                <a:lnTo>
                  <a:pt x="872947" y="41903"/>
                </a:lnTo>
                <a:lnTo>
                  <a:pt x="779561" y="64591"/>
                </a:lnTo>
                <a:lnTo>
                  <a:pt x="689819" y="91739"/>
                </a:lnTo>
                <a:lnTo>
                  <a:pt x="604049" y="123136"/>
                </a:lnTo>
                <a:lnTo>
                  <a:pt x="522579" y="158569"/>
                </a:lnTo>
                <a:lnTo>
                  <a:pt x="445739" y="197826"/>
                </a:lnTo>
                <a:lnTo>
                  <a:pt x="373856" y="240696"/>
                </a:lnTo>
                <a:lnTo>
                  <a:pt x="307259" y="286967"/>
                </a:lnTo>
                <a:lnTo>
                  <a:pt x="246278" y="336426"/>
                </a:lnTo>
                <a:lnTo>
                  <a:pt x="191240" y="388861"/>
                </a:lnTo>
                <a:lnTo>
                  <a:pt x="142474" y="444060"/>
                </a:lnTo>
                <a:lnTo>
                  <a:pt x="100310" y="501812"/>
                </a:lnTo>
                <a:lnTo>
                  <a:pt x="65074" y="561904"/>
                </a:lnTo>
                <a:lnTo>
                  <a:pt x="37097" y="624125"/>
                </a:lnTo>
                <a:lnTo>
                  <a:pt x="16706" y="688262"/>
                </a:lnTo>
                <a:lnTo>
                  <a:pt x="4231" y="754102"/>
                </a:lnTo>
                <a:lnTo>
                  <a:pt x="0" y="821436"/>
                </a:lnTo>
                <a:lnTo>
                  <a:pt x="4231" y="888872"/>
                </a:lnTo>
                <a:lnTo>
                  <a:pt x="16706" y="954795"/>
                </a:lnTo>
                <a:lnTo>
                  <a:pt x="37097" y="1018994"/>
                </a:lnTo>
                <a:lnTo>
                  <a:pt x="65074" y="1081259"/>
                </a:lnTo>
                <a:lnTo>
                  <a:pt x="100310" y="1141380"/>
                </a:lnTo>
                <a:lnTo>
                  <a:pt x="142474" y="1199147"/>
                </a:lnTo>
                <a:lnTo>
                  <a:pt x="191240" y="1254348"/>
                </a:lnTo>
                <a:lnTo>
                  <a:pt x="226314" y="1287758"/>
                </a:lnTo>
                <a:lnTo>
                  <a:pt x="226314" y="821436"/>
                </a:lnTo>
                <a:lnTo>
                  <a:pt x="229795" y="765989"/>
                </a:lnTo>
                <a:lnTo>
                  <a:pt x="240058" y="711779"/>
                </a:lnTo>
                <a:lnTo>
                  <a:pt x="256832" y="658980"/>
                </a:lnTo>
                <a:lnTo>
                  <a:pt x="279849" y="607765"/>
                </a:lnTo>
                <a:lnTo>
                  <a:pt x="308836" y="558307"/>
                </a:lnTo>
                <a:lnTo>
                  <a:pt x="343524" y="510782"/>
                </a:lnTo>
                <a:lnTo>
                  <a:pt x="383642" y="465362"/>
                </a:lnTo>
                <a:lnTo>
                  <a:pt x="428920" y="422221"/>
                </a:lnTo>
                <a:lnTo>
                  <a:pt x="479088" y="381533"/>
                </a:lnTo>
                <a:lnTo>
                  <a:pt x="533876" y="343471"/>
                </a:lnTo>
                <a:lnTo>
                  <a:pt x="593012" y="308210"/>
                </a:lnTo>
                <a:lnTo>
                  <a:pt x="656228" y="275923"/>
                </a:lnTo>
                <a:lnTo>
                  <a:pt x="723252" y="246783"/>
                </a:lnTo>
                <a:lnTo>
                  <a:pt x="793814" y="220966"/>
                </a:lnTo>
                <a:lnTo>
                  <a:pt x="867644" y="198643"/>
                </a:lnTo>
                <a:lnTo>
                  <a:pt x="944471" y="179990"/>
                </a:lnTo>
                <a:lnTo>
                  <a:pt x="1024026" y="165179"/>
                </a:lnTo>
                <a:lnTo>
                  <a:pt x="1106037" y="154385"/>
                </a:lnTo>
                <a:lnTo>
                  <a:pt x="1190235" y="147781"/>
                </a:lnTo>
                <a:lnTo>
                  <a:pt x="1276350" y="145542"/>
                </a:lnTo>
                <a:lnTo>
                  <a:pt x="1362464" y="147781"/>
                </a:lnTo>
                <a:lnTo>
                  <a:pt x="1446662" y="154385"/>
                </a:lnTo>
                <a:lnTo>
                  <a:pt x="1528673" y="165179"/>
                </a:lnTo>
                <a:lnTo>
                  <a:pt x="1608228" y="179990"/>
                </a:lnTo>
                <a:lnTo>
                  <a:pt x="1685055" y="198643"/>
                </a:lnTo>
                <a:lnTo>
                  <a:pt x="1758885" y="220966"/>
                </a:lnTo>
                <a:lnTo>
                  <a:pt x="1829447" y="246783"/>
                </a:lnTo>
                <a:lnTo>
                  <a:pt x="1896471" y="275923"/>
                </a:lnTo>
                <a:lnTo>
                  <a:pt x="1959687" y="308210"/>
                </a:lnTo>
                <a:lnTo>
                  <a:pt x="2018823" y="343471"/>
                </a:lnTo>
                <a:lnTo>
                  <a:pt x="2073611" y="381533"/>
                </a:lnTo>
                <a:lnTo>
                  <a:pt x="2123779" y="422221"/>
                </a:lnTo>
                <a:lnTo>
                  <a:pt x="2169057" y="465362"/>
                </a:lnTo>
                <a:lnTo>
                  <a:pt x="2209175" y="510782"/>
                </a:lnTo>
                <a:lnTo>
                  <a:pt x="2243863" y="558307"/>
                </a:lnTo>
                <a:lnTo>
                  <a:pt x="2272850" y="607765"/>
                </a:lnTo>
                <a:lnTo>
                  <a:pt x="2295867" y="658980"/>
                </a:lnTo>
                <a:lnTo>
                  <a:pt x="2312641" y="711779"/>
                </a:lnTo>
                <a:lnTo>
                  <a:pt x="2322904" y="765989"/>
                </a:lnTo>
                <a:lnTo>
                  <a:pt x="2326386" y="821435"/>
                </a:lnTo>
                <a:lnTo>
                  <a:pt x="2326386" y="1287758"/>
                </a:lnTo>
                <a:lnTo>
                  <a:pt x="2361459" y="1254348"/>
                </a:lnTo>
                <a:lnTo>
                  <a:pt x="2410225" y="1199147"/>
                </a:lnTo>
                <a:lnTo>
                  <a:pt x="2452389" y="1141380"/>
                </a:lnTo>
                <a:lnTo>
                  <a:pt x="2487625" y="1081259"/>
                </a:lnTo>
                <a:lnTo>
                  <a:pt x="2515602" y="1018994"/>
                </a:lnTo>
                <a:lnTo>
                  <a:pt x="2535993" y="954795"/>
                </a:lnTo>
                <a:lnTo>
                  <a:pt x="2548468" y="888872"/>
                </a:lnTo>
                <a:lnTo>
                  <a:pt x="2552700" y="821435"/>
                </a:lnTo>
                <a:close/>
              </a:path>
              <a:path w="2552700" h="1643379">
                <a:moveTo>
                  <a:pt x="2326386" y="1287758"/>
                </a:moveTo>
                <a:lnTo>
                  <a:pt x="2326386" y="821435"/>
                </a:lnTo>
                <a:lnTo>
                  <a:pt x="2322904" y="876882"/>
                </a:lnTo>
                <a:lnTo>
                  <a:pt x="2312641" y="931092"/>
                </a:lnTo>
                <a:lnTo>
                  <a:pt x="2295867" y="983891"/>
                </a:lnTo>
                <a:lnTo>
                  <a:pt x="2272850" y="1035106"/>
                </a:lnTo>
                <a:lnTo>
                  <a:pt x="2243863" y="1084564"/>
                </a:lnTo>
                <a:lnTo>
                  <a:pt x="2209175" y="1132089"/>
                </a:lnTo>
                <a:lnTo>
                  <a:pt x="2169057" y="1177509"/>
                </a:lnTo>
                <a:lnTo>
                  <a:pt x="2123779" y="1220650"/>
                </a:lnTo>
                <a:lnTo>
                  <a:pt x="2073611" y="1261338"/>
                </a:lnTo>
                <a:lnTo>
                  <a:pt x="2018823" y="1299400"/>
                </a:lnTo>
                <a:lnTo>
                  <a:pt x="1959687" y="1334661"/>
                </a:lnTo>
                <a:lnTo>
                  <a:pt x="1896471" y="1366948"/>
                </a:lnTo>
                <a:lnTo>
                  <a:pt x="1829447" y="1396088"/>
                </a:lnTo>
                <a:lnTo>
                  <a:pt x="1758885" y="1421905"/>
                </a:lnTo>
                <a:lnTo>
                  <a:pt x="1685055" y="1444228"/>
                </a:lnTo>
                <a:lnTo>
                  <a:pt x="1608228" y="1462881"/>
                </a:lnTo>
                <a:lnTo>
                  <a:pt x="1528673" y="1477692"/>
                </a:lnTo>
                <a:lnTo>
                  <a:pt x="1446662" y="1488486"/>
                </a:lnTo>
                <a:lnTo>
                  <a:pt x="1362464" y="1495090"/>
                </a:lnTo>
                <a:lnTo>
                  <a:pt x="1276350" y="1497330"/>
                </a:lnTo>
                <a:lnTo>
                  <a:pt x="1190235" y="1495090"/>
                </a:lnTo>
                <a:lnTo>
                  <a:pt x="1106037" y="1488486"/>
                </a:lnTo>
                <a:lnTo>
                  <a:pt x="1024026" y="1477692"/>
                </a:lnTo>
                <a:lnTo>
                  <a:pt x="944471" y="1462881"/>
                </a:lnTo>
                <a:lnTo>
                  <a:pt x="867644" y="1444228"/>
                </a:lnTo>
                <a:lnTo>
                  <a:pt x="793814" y="1421905"/>
                </a:lnTo>
                <a:lnTo>
                  <a:pt x="723252" y="1396088"/>
                </a:lnTo>
                <a:lnTo>
                  <a:pt x="656228" y="1366948"/>
                </a:lnTo>
                <a:lnTo>
                  <a:pt x="593012" y="1334661"/>
                </a:lnTo>
                <a:lnTo>
                  <a:pt x="533876" y="1299400"/>
                </a:lnTo>
                <a:lnTo>
                  <a:pt x="479088" y="1261338"/>
                </a:lnTo>
                <a:lnTo>
                  <a:pt x="428920" y="1220650"/>
                </a:lnTo>
                <a:lnTo>
                  <a:pt x="383642" y="1177509"/>
                </a:lnTo>
                <a:lnTo>
                  <a:pt x="343524" y="1132089"/>
                </a:lnTo>
                <a:lnTo>
                  <a:pt x="308836" y="1084564"/>
                </a:lnTo>
                <a:lnTo>
                  <a:pt x="279849" y="1035106"/>
                </a:lnTo>
                <a:lnTo>
                  <a:pt x="256832" y="983891"/>
                </a:lnTo>
                <a:lnTo>
                  <a:pt x="240058" y="931092"/>
                </a:lnTo>
                <a:lnTo>
                  <a:pt x="229795" y="876882"/>
                </a:lnTo>
                <a:lnTo>
                  <a:pt x="226314" y="821436"/>
                </a:lnTo>
                <a:lnTo>
                  <a:pt x="226314" y="1287758"/>
                </a:lnTo>
                <a:lnTo>
                  <a:pt x="307259" y="1356215"/>
                </a:lnTo>
                <a:lnTo>
                  <a:pt x="373856" y="1402461"/>
                </a:lnTo>
                <a:lnTo>
                  <a:pt x="445739" y="1445299"/>
                </a:lnTo>
                <a:lnTo>
                  <a:pt x="522579" y="1484522"/>
                </a:lnTo>
                <a:lnTo>
                  <a:pt x="604049" y="1519917"/>
                </a:lnTo>
                <a:lnTo>
                  <a:pt x="689819" y="1551276"/>
                </a:lnTo>
                <a:lnTo>
                  <a:pt x="779561" y="1578387"/>
                </a:lnTo>
                <a:lnTo>
                  <a:pt x="872947" y="1601041"/>
                </a:lnTo>
                <a:lnTo>
                  <a:pt x="969647" y="1619026"/>
                </a:lnTo>
                <a:lnTo>
                  <a:pt x="1069333" y="1632133"/>
                </a:lnTo>
                <a:lnTo>
                  <a:pt x="1171677" y="1640152"/>
                </a:lnTo>
                <a:lnTo>
                  <a:pt x="1276350" y="1642872"/>
                </a:lnTo>
                <a:lnTo>
                  <a:pt x="1381022" y="1640152"/>
                </a:lnTo>
                <a:lnTo>
                  <a:pt x="1483366" y="1632133"/>
                </a:lnTo>
                <a:lnTo>
                  <a:pt x="1583052" y="1619026"/>
                </a:lnTo>
                <a:lnTo>
                  <a:pt x="1679752" y="1601041"/>
                </a:lnTo>
                <a:lnTo>
                  <a:pt x="1773138" y="1578387"/>
                </a:lnTo>
                <a:lnTo>
                  <a:pt x="1862880" y="1551276"/>
                </a:lnTo>
                <a:lnTo>
                  <a:pt x="1948650" y="1519917"/>
                </a:lnTo>
                <a:lnTo>
                  <a:pt x="2030120" y="1484522"/>
                </a:lnTo>
                <a:lnTo>
                  <a:pt x="2106960" y="1445299"/>
                </a:lnTo>
                <a:lnTo>
                  <a:pt x="2178843" y="1402461"/>
                </a:lnTo>
                <a:lnTo>
                  <a:pt x="2245440" y="1356215"/>
                </a:lnTo>
                <a:lnTo>
                  <a:pt x="2306421" y="1306775"/>
                </a:lnTo>
                <a:lnTo>
                  <a:pt x="2326386" y="128775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7201" y="5516117"/>
            <a:ext cx="2131060" cy="1370330"/>
          </a:xfrm>
          <a:custGeom>
            <a:avLst/>
            <a:gdLst/>
            <a:ahLst/>
            <a:cxnLst/>
            <a:rect l="l" t="t" r="r" b="b"/>
            <a:pathLst>
              <a:path w="2131059" h="1370329">
                <a:moveTo>
                  <a:pt x="2130552" y="685037"/>
                </a:moveTo>
                <a:lnTo>
                  <a:pt x="2127020" y="628906"/>
                </a:lnTo>
                <a:lnTo>
                  <a:pt x="2116607" y="574014"/>
                </a:lnTo>
                <a:lnTo>
                  <a:pt x="2099588" y="520540"/>
                </a:lnTo>
                <a:lnTo>
                  <a:pt x="2076236" y="468660"/>
                </a:lnTo>
                <a:lnTo>
                  <a:pt x="2046827" y="418552"/>
                </a:lnTo>
                <a:lnTo>
                  <a:pt x="2011634" y="370392"/>
                </a:lnTo>
                <a:lnTo>
                  <a:pt x="1970932" y="324359"/>
                </a:lnTo>
                <a:lnTo>
                  <a:pt x="1924994" y="280629"/>
                </a:lnTo>
                <a:lnTo>
                  <a:pt x="1874097" y="239379"/>
                </a:lnTo>
                <a:lnTo>
                  <a:pt x="1818513" y="200786"/>
                </a:lnTo>
                <a:lnTo>
                  <a:pt x="1758516" y="165029"/>
                </a:lnTo>
                <a:lnTo>
                  <a:pt x="1694383" y="132283"/>
                </a:lnTo>
                <a:lnTo>
                  <a:pt x="1626386" y="102726"/>
                </a:lnTo>
                <a:lnTo>
                  <a:pt x="1554800" y="76535"/>
                </a:lnTo>
                <a:lnTo>
                  <a:pt x="1479899" y="53887"/>
                </a:lnTo>
                <a:lnTo>
                  <a:pt x="1401958" y="34960"/>
                </a:lnTo>
                <a:lnTo>
                  <a:pt x="1321250" y="19931"/>
                </a:lnTo>
                <a:lnTo>
                  <a:pt x="1238051" y="8976"/>
                </a:lnTo>
                <a:lnTo>
                  <a:pt x="1152635" y="2273"/>
                </a:lnTo>
                <a:lnTo>
                  <a:pt x="1065276" y="0"/>
                </a:lnTo>
                <a:lnTo>
                  <a:pt x="977916" y="2273"/>
                </a:lnTo>
                <a:lnTo>
                  <a:pt x="892500" y="8976"/>
                </a:lnTo>
                <a:lnTo>
                  <a:pt x="809301" y="19931"/>
                </a:lnTo>
                <a:lnTo>
                  <a:pt x="728593" y="34960"/>
                </a:lnTo>
                <a:lnTo>
                  <a:pt x="650652" y="53887"/>
                </a:lnTo>
                <a:lnTo>
                  <a:pt x="575751" y="76535"/>
                </a:lnTo>
                <a:lnTo>
                  <a:pt x="504165" y="102726"/>
                </a:lnTo>
                <a:lnTo>
                  <a:pt x="436168" y="132283"/>
                </a:lnTo>
                <a:lnTo>
                  <a:pt x="372035" y="165029"/>
                </a:lnTo>
                <a:lnTo>
                  <a:pt x="312038" y="200787"/>
                </a:lnTo>
                <a:lnTo>
                  <a:pt x="256454" y="239379"/>
                </a:lnTo>
                <a:lnTo>
                  <a:pt x="205557" y="280629"/>
                </a:lnTo>
                <a:lnTo>
                  <a:pt x="159619" y="324359"/>
                </a:lnTo>
                <a:lnTo>
                  <a:pt x="118917" y="370392"/>
                </a:lnTo>
                <a:lnTo>
                  <a:pt x="83724" y="418552"/>
                </a:lnTo>
                <a:lnTo>
                  <a:pt x="54315" y="468660"/>
                </a:lnTo>
                <a:lnTo>
                  <a:pt x="30963" y="520540"/>
                </a:lnTo>
                <a:lnTo>
                  <a:pt x="13944" y="574014"/>
                </a:lnTo>
                <a:lnTo>
                  <a:pt x="3531" y="628906"/>
                </a:lnTo>
                <a:lnTo>
                  <a:pt x="0" y="685038"/>
                </a:lnTo>
                <a:lnTo>
                  <a:pt x="3531" y="741272"/>
                </a:lnTo>
                <a:lnTo>
                  <a:pt x="13944" y="796246"/>
                </a:lnTo>
                <a:lnTo>
                  <a:pt x="30963" y="849783"/>
                </a:lnTo>
                <a:lnTo>
                  <a:pt x="54315" y="901708"/>
                </a:lnTo>
                <a:lnTo>
                  <a:pt x="83724" y="951845"/>
                </a:lnTo>
                <a:lnTo>
                  <a:pt x="118917" y="1000019"/>
                </a:lnTo>
                <a:lnTo>
                  <a:pt x="159619" y="1046054"/>
                </a:lnTo>
                <a:lnTo>
                  <a:pt x="205557" y="1089775"/>
                </a:lnTo>
                <a:lnTo>
                  <a:pt x="256454" y="1131007"/>
                </a:lnTo>
                <a:lnTo>
                  <a:pt x="312039" y="1169574"/>
                </a:lnTo>
                <a:lnTo>
                  <a:pt x="372035" y="1205301"/>
                </a:lnTo>
                <a:lnTo>
                  <a:pt x="436168" y="1238012"/>
                </a:lnTo>
                <a:lnTo>
                  <a:pt x="504165" y="1267531"/>
                </a:lnTo>
                <a:lnTo>
                  <a:pt x="575751" y="1293684"/>
                </a:lnTo>
                <a:lnTo>
                  <a:pt x="650652" y="1316295"/>
                </a:lnTo>
                <a:lnTo>
                  <a:pt x="728593" y="1335188"/>
                </a:lnTo>
                <a:lnTo>
                  <a:pt x="809301" y="1350188"/>
                </a:lnTo>
                <a:lnTo>
                  <a:pt x="892500" y="1361120"/>
                </a:lnTo>
                <a:lnTo>
                  <a:pt x="977916" y="1367807"/>
                </a:lnTo>
                <a:lnTo>
                  <a:pt x="1065276" y="1370076"/>
                </a:lnTo>
                <a:lnTo>
                  <a:pt x="1152635" y="1367807"/>
                </a:lnTo>
                <a:lnTo>
                  <a:pt x="1238051" y="1361120"/>
                </a:lnTo>
                <a:lnTo>
                  <a:pt x="1321250" y="1350188"/>
                </a:lnTo>
                <a:lnTo>
                  <a:pt x="1401958" y="1335188"/>
                </a:lnTo>
                <a:lnTo>
                  <a:pt x="1479899" y="1316295"/>
                </a:lnTo>
                <a:lnTo>
                  <a:pt x="1554800" y="1293684"/>
                </a:lnTo>
                <a:lnTo>
                  <a:pt x="1626386" y="1267531"/>
                </a:lnTo>
                <a:lnTo>
                  <a:pt x="1694383" y="1238012"/>
                </a:lnTo>
                <a:lnTo>
                  <a:pt x="1758516" y="1205301"/>
                </a:lnTo>
                <a:lnTo>
                  <a:pt x="1818513" y="1169574"/>
                </a:lnTo>
                <a:lnTo>
                  <a:pt x="1874097" y="1131007"/>
                </a:lnTo>
                <a:lnTo>
                  <a:pt x="1924994" y="1089775"/>
                </a:lnTo>
                <a:lnTo>
                  <a:pt x="1970932" y="1046054"/>
                </a:lnTo>
                <a:lnTo>
                  <a:pt x="2011634" y="1000019"/>
                </a:lnTo>
                <a:lnTo>
                  <a:pt x="2046827" y="951845"/>
                </a:lnTo>
                <a:lnTo>
                  <a:pt x="2076236" y="901708"/>
                </a:lnTo>
                <a:lnTo>
                  <a:pt x="2099588" y="849783"/>
                </a:lnTo>
                <a:lnTo>
                  <a:pt x="2116607" y="796246"/>
                </a:lnTo>
                <a:lnTo>
                  <a:pt x="2127020" y="741272"/>
                </a:lnTo>
                <a:lnTo>
                  <a:pt x="2130552" y="68503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77201" y="5516117"/>
            <a:ext cx="2131060" cy="1370330"/>
          </a:xfrm>
          <a:custGeom>
            <a:avLst/>
            <a:gdLst/>
            <a:ahLst/>
            <a:cxnLst/>
            <a:rect l="l" t="t" r="r" b="b"/>
            <a:pathLst>
              <a:path w="2131059" h="1370329">
                <a:moveTo>
                  <a:pt x="1065276" y="0"/>
                </a:moveTo>
                <a:lnTo>
                  <a:pt x="977916" y="2273"/>
                </a:lnTo>
                <a:lnTo>
                  <a:pt x="892500" y="8976"/>
                </a:lnTo>
                <a:lnTo>
                  <a:pt x="809301" y="19931"/>
                </a:lnTo>
                <a:lnTo>
                  <a:pt x="728593" y="34960"/>
                </a:lnTo>
                <a:lnTo>
                  <a:pt x="650652" y="53887"/>
                </a:lnTo>
                <a:lnTo>
                  <a:pt x="575751" y="76535"/>
                </a:lnTo>
                <a:lnTo>
                  <a:pt x="504165" y="102726"/>
                </a:lnTo>
                <a:lnTo>
                  <a:pt x="436168" y="132283"/>
                </a:lnTo>
                <a:lnTo>
                  <a:pt x="372035" y="165029"/>
                </a:lnTo>
                <a:lnTo>
                  <a:pt x="312038" y="200787"/>
                </a:lnTo>
                <a:lnTo>
                  <a:pt x="256454" y="239379"/>
                </a:lnTo>
                <a:lnTo>
                  <a:pt x="205557" y="280629"/>
                </a:lnTo>
                <a:lnTo>
                  <a:pt x="159619" y="324359"/>
                </a:lnTo>
                <a:lnTo>
                  <a:pt x="118917" y="370392"/>
                </a:lnTo>
                <a:lnTo>
                  <a:pt x="83724" y="418552"/>
                </a:lnTo>
                <a:lnTo>
                  <a:pt x="54315" y="468660"/>
                </a:lnTo>
                <a:lnTo>
                  <a:pt x="30963" y="520540"/>
                </a:lnTo>
                <a:lnTo>
                  <a:pt x="13944" y="574014"/>
                </a:lnTo>
                <a:lnTo>
                  <a:pt x="3531" y="628906"/>
                </a:lnTo>
                <a:lnTo>
                  <a:pt x="0" y="685038"/>
                </a:lnTo>
                <a:lnTo>
                  <a:pt x="3531" y="741272"/>
                </a:lnTo>
                <a:lnTo>
                  <a:pt x="13944" y="796246"/>
                </a:lnTo>
                <a:lnTo>
                  <a:pt x="30963" y="849783"/>
                </a:lnTo>
                <a:lnTo>
                  <a:pt x="54315" y="901708"/>
                </a:lnTo>
                <a:lnTo>
                  <a:pt x="83724" y="951845"/>
                </a:lnTo>
                <a:lnTo>
                  <a:pt x="118917" y="1000019"/>
                </a:lnTo>
                <a:lnTo>
                  <a:pt x="159619" y="1046054"/>
                </a:lnTo>
                <a:lnTo>
                  <a:pt x="205557" y="1089775"/>
                </a:lnTo>
                <a:lnTo>
                  <a:pt x="256454" y="1131007"/>
                </a:lnTo>
                <a:lnTo>
                  <a:pt x="312039" y="1169574"/>
                </a:lnTo>
                <a:lnTo>
                  <a:pt x="372035" y="1205301"/>
                </a:lnTo>
                <a:lnTo>
                  <a:pt x="436168" y="1238012"/>
                </a:lnTo>
                <a:lnTo>
                  <a:pt x="504165" y="1267531"/>
                </a:lnTo>
                <a:lnTo>
                  <a:pt x="575751" y="1293684"/>
                </a:lnTo>
                <a:lnTo>
                  <a:pt x="650652" y="1316295"/>
                </a:lnTo>
                <a:lnTo>
                  <a:pt x="728593" y="1335188"/>
                </a:lnTo>
                <a:lnTo>
                  <a:pt x="809301" y="1350188"/>
                </a:lnTo>
                <a:lnTo>
                  <a:pt x="892500" y="1361120"/>
                </a:lnTo>
                <a:lnTo>
                  <a:pt x="977916" y="1367807"/>
                </a:lnTo>
                <a:lnTo>
                  <a:pt x="1065276" y="1370076"/>
                </a:lnTo>
                <a:lnTo>
                  <a:pt x="1152635" y="1367807"/>
                </a:lnTo>
                <a:lnTo>
                  <a:pt x="1238051" y="1361120"/>
                </a:lnTo>
                <a:lnTo>
                  <a:pt x="1321250" y="1350188"/>
                </a:lnTo>
                <a:lnTo>
                  <a:pt x="1401958" y="1335188"/>
                </a:lnTo>
                <a:lnTo>
                  <a:pt x="1479899" y="1316295"/>
                </a:lnTo>
                <a:lnTo>
                  <a:pt x="1554800" y="1293684"/>
                </a:lnTo>
                <a:lnTo>
                  <a:pt x="1626386" y="1267531"/>
                </a:lnTo>
                <a:lnTo>
                  <a:pt x="1694383" y="1238012"/>
                </a:lnTo>
                <a:lnTo>
                  <a:pt x="1758516" y="1205301"/>
                </a:lnTo>
                <a:lnTo>
                  <a:pt x="1818513" y="1169574"/>
                </a:lnTo>
                <a:lnTo>
                  <a:pt x="1874097" y="1131007"/>
                </a:lnTo>
                <a:lnTo>
                  <a:pt x="1924994" y="1089775"/>
                </a:lnTo>
                <a:lnTo>
                  <a:pt x="1970932" y="1046054"/>
                </a:lnTo>
                <a:lnTo>
                  <a:pt x="2011634" y="1000019"/>
                </a:lnTo>
                <a:lnTo>
                  <a:pt x="2046827" y="951845"/>
                </a:lnTo>
                <a:lnTo>
                  <a:pt x="2076236" y="901708"/>
                </a:lnTo>
                <a:lnTo>
                  <a:pt x="2099588" y="849783"/>
                </a:lnTo>
                <a:lnTo>
                  <a:pt x="2116607" y="796246"/>
                </a:lnTo>
                <a:lnTo>
                  <a:pt x="2127020" y="741272"/>
                </a:lnTo>
                <a:lnTo>
                  <a:pt x="2130552" y="685037"/>
                </a:lnTo>
                <a:lnTo>
                  <a:pt x="2127020" y="628906"/>
                </a:lnTo>
                <a:lnTo>
                  <a:pt x="2116607" y="574014"/>
                </a:lnTo>
                <a:lnTo>
                  <a:pt x="2099588" y="520540"/>
                </a:lnTo>
                <a:lnTo>
                  <a:pt x="2076236" y="468660"/>
                </a:lnTo>
                <a:lnTo>
                  <a:pt x="2046827" y="418552"/>
                </a:lnTo>
                <a:lnTo>
                  <a:pt x="2011634" y="370392"/>
                </a:lnTo>
                <a:lnTo>
                  <a:pt x="1970932" y="324359"/>
                </a:lnTo>
                <a:lnTo>
                  <a:pt x="1924994" y="280629"/>
                </a:lnTo>
                <a:lnTo>
                  <a:pt x="1874097" y="239379"/>
                </a:lnTo>
                <a:lnTo>
                  <a:pt x="1818513" y="200786"/>
                </a:lnTo>
                <a:lnTo>
                  <a:pt x="1758516" y="165029"/>
                </a:lnTo>
                <a:lnTo>
                  <a:pt x="1694383" y="132283"/>
                </a:lnTo>
                <a:lnTo>
                  <a:pt x="1626386" y="102726"/>
                </a:lnTo>
                <a:lnTo>
                  <a:pt x="1554800" y="76535"/>
                </a:lnTo>
                <a:lnTo>
                  <a:pt x="1479899" y="53887"/>
                </a:lnTo>
                <a:lnTo>
                  <a:pt x="1401958" y="34960"/>
                </a:lnTo>
                <a:lnTo>
                  <a:pt x="1321250" y="19931"/>
                </a:lnTo>
                <a:lnTo>
                  <a:pt x="1238051" y="8976"/>
                </a:lnTo>
                <a:lnTo>
                  <a:pt x="1152635" y="2273"/>
                </a:lnTo>
                <a:lnTo>
                  <a:pt x="106527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14621" y="5720831"/>
            <a:ext cx="185420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这只是简单形 式，还有更丰 富内容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3230" y="2169604"/>
          <a:ext cx="5776706" cy="1581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751"/>
                <a:gridCol w="1443989"/>
                <a:gridCol w="1443227"/>
                <a:gridCol w="1444739"/>
              </a:tblGrid>
              <a:tr h="395477">
                <a:tc rowSpan="2" gridSpan="2"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读锁写锁协议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90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申请的锁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5478">
                <a:tc vMerge="1" gridSpan="2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477">
                <a:tc rowSpan="2">
                  <a:txBody>
                    <a:bodyPr/>
                    <a:lstStyle/>
                    <a:p>
                      <a:pPr marL="453390" marR="200660" indent="-2540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持有锁的 模式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 vMerge="1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3230" y="4851082"/>
          <a:ext cx="5781279" cy="2007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317"/>
                <a:gridCol w="1402080"/>
                <a:gridCol w="993647"/>
                <a:gridCol w="992124"/>
                <a:gridCol w="992111"/>
              </a:tblGrid>
              <a:tr h="395477">
                <a:tc rowSpan="2" gridSpan="2"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更新锁协议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747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申请的锁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95477">
                <a:tc vMerge="1" gridSpan="2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U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 rowSpan="3">
                  <a:txBody>
                    <a:bodyPr/>
                    <a:lstStyle/>
                    <a:p>
                      <a:pPr marL="431800" marR="178435" indent="-2540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持有锁的 模式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7481">
                <a:tc vMerge="1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 vMerge="1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U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1361" y="3262121"/>
            <a:ext cx="3429000" cy="114300"/>
          </a:xfrm>
          <a:custGeom>
            <a:avLst/>
            <a:gdLst/>
            <a:ahLst/>
            <a:cxnLst/>
            <a:rect l="l" t="t" r="r" b="b"/>
            <a:pathLst>
              <a:path w="3429000" h="114300">
                <a:moveTo>
                  <a:pt x="3333750" y="76200"/>
                </a:moveTo>
                <a:lnTo>
                  <a:pt x="33337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333750" y="76200"/>
                </a:lnTo>
                <a:close/>
              </a:path>
              <a:path w="3429000" h="114300">
                <a:moveTo>
                  <a:pt x="3429000" y="57150"/>
                </a:moveTo>
                <a:lnTo>
                  <a:pt x="3314700" y="0"/>
                </a:lnTo>
                <a:lnTo>
                  <a:pt x="3314700" y="38100"/>
                </a:lnTo>
                <a:lnTo>
                  <a:pt x="3333750" y="38100"/>
                </a:lnTo>
                <a:lnTo>
                  <a:pt x="3333750" y="104775"/>
                </a:lnTo>
                <a:lnTo>
                  <a:pt x="3429000" y="57150"/>
                </a:lnTo>
                <a:close/>
              </a:path>
              <a:path w="3429000" h="114300">
                <a:moveTo>
                  <a:pt x="3333750" y="104775"/>
                </a:moveTo>
                <a:lnTo>
                  <a:pt x="3333750" y="76200"/>
                </a:lnTo>
                <a:lnTo>
                  <a:pt x="3314700" y="76200"/>
                </a:lnTo>
                <a:lnTo>
                  <a:pt x="3314700" y="114300"/>
                </a:lnTo>
                <a:lnTo>
                  <a:pt x="333375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2961" y="321945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9961" y="321945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2961" y="321945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8761" y="321945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1761" y="321945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2653" y="1473728"/>
            <a:ext cx="4184015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46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封锁协议之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加锁/</a:t>
            </a:r>
            <a:r>
              <a:rPr sz="3200" b="1" spc="-5" dirty="0" err="1">
                <a:latin typeface="微软雅黑" panose="020B0503020204020204" charset="-122"/>
                <a:cs typeface="微软雅黑" panose="020B0503020204020204" charset="-122"/>
              </a:rPr>
              <a:t>解锁时机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103" y="496001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7799" y="2743403"/>
            <a:ext cx="169735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82625">
              <a:lnSpc>
                <a:spcPts val="179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Commi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7039" y="2922483"/>
            <a:ext cx="7994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gin 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4199" y="2743403"/>
            <a:ext cx="70866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085" y="3401780"/>
            <a:ext cx="368427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有写要求的数据对象A加排他锁，不再访 问后即刻解锁。可防止丢失修改，但允许 脏读，允许重复读错误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79833" y="3257550"/>
            <a:ext cx="3429000" cy="114300"/>
          </a:xfrm>
          <a:custGeom>
            <a:avLst/>
            <a:gdLst/>
            <a:ahLst/>
            <a:cxnLst/>
            <a:rect l="l" t="t" r="r" b="b"/>
            <a:pathLst>
              <a:path w="3429000" h="114300">
                <a:moveTo>
                  <a:pt x="3333750" y="76200"/>
                </a:moveTo>
                <a:lnTo>
                  <a:pt x="33337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333750" y="76200"/>
                </a:lnTo>
                <a:close/>
              </a:path>
              <a:path w="3429000" h="114300">
                <a:moveTo>
                  <a:pt x="3428987" y="57150"/>
                </a:moveTo>
                <a:lnTo>
                  <a:pt x="3314687" y="0"/>
                </a:lnTo>
                <a:lnTo>
                  <a:pt x="3314687" y="38100"/>
                </a:lnTo>
                <a:lnTo>
                  <a:pt x="3333750" y="38100"/>
                </a:lnTo>
                <a:lnTo>
                  <a:pt x="3333750" y="104768"/>
                </a:lnTo>
                <a:lnTo>
                  <a:pt x="3428987" y="57150"/>
                </a:lnTo>
                <a:close/>
              </a:path>
              <a:path w="3429000" h="114300">
                <a:moveTo>
                  <a:pt x="3333750" y="104768"/>
                </a:moveTo>
                <a:lnTo>
                  <a:pt x="3333750" y="76200"/>
                </a:lnTo>
                <a:lnTo>
                  <a:pt x="3314687" y="76200"/>
                </a:lnTo>
                <a:lnTo>
                  <a:pt x="3314687" y="114300"/>
                </a:lnTo>
                <a:lnTo>
                  <a:pt x="3333750" y="104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65898" y="3214116"/>
            <a:ext cx="1807210" cy="1905"/>
          </a:xfrm>
          <a:custGeom>
            <a:avLst/>
            <a:gdLst/>
            <a:ahLst/>
            <a:cxnLst/>
            <a:rect l="l" t="t" r="r" b="b"/>
            <a:pathLst>
              <a:path w="1807209" h="1905">
                <a:moveTo>
                  <a:pt x="0" y="0"/>
                </a:moveTo>
                <a:lnTo>
                  <a:pt x="1806702" y="1523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22911" y="32141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65911" y="32141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51711" y="32141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94711" y="32141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10683" y="2754080"/>
            <a:ext cx="12039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7175">
              <a:lnSpc>
                <a:spcPct val="80000"/>
              </a:lnSpc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Commi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9989" y="2917901"/>
            <a:ext cx="7994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gin 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1803" y="2160005"/>
            <a:ext cx="189865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1级协议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(1-LP)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07415">
              <a:lnSpc>
                <a:spcPct val="100000"/>
              </a:lnSpc>
              <a:spcBef>
                <a:spcPts val="1830"/>
              </a:spcBef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3035" y="3401780"/>
            <a:ext cx="380365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有写要求的数据对象A加排他锁，事务提 交时刻解锁。可防止丢失修改，可恢复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防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止脏读，允许重复读错误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45365" y="5611367"/>
            <a:ext cx="3429000" cy="114300"/>
          </a:xfrm>
          <a:custGeom>
            <a:avLst/>
            <a:gdLst/>
            <a:ahLst/>
            <a:cxnLst/>
            <a:rect l="l" t="t" r="r" b="b"/>
            <a:pathLst>
              <a:path w="3429000" h="114300">
                <a:moveTo>
                  <a:pt x="3333750" y="76200"/>
                </a:moveTo>
                <a:lnTo>
                  <a:pt x="33337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333750" y="76200"/>
                </a:lnTo>
                <a:close/>
              </a:path>
              <a:path w="3429000" h="114300">
                <a:moveTo>
                  <a:pt x="3428999" y="57150"/>
                </a:moveTo>
                <a:lnTo>
                  <a:pt x="3314699" y="0"/>
                </a:lnTo>
                <a:lnTo>
                  <a:pt x="3314699" y="38100"/>
                </a:lnTo>
                <a:lnTo>
                  <a:pt x="3333750" y="38100"/>
                </a:lnTo>
                <a:lnTo>
                  <a:pt x="3333750" y="104774"/>
                </a:lnTo>
                <a:lnTo>
                  <a:pt x="3428999" y="57150"/>
                </a:lnTo>
                <a:close/>
              </a:path>
              <a:path w="3429000" h="114300">
                <a:moveTo>
                  <a:pt x="3333750" y="104774"/>
                </a:moveTo>
                <a:lnTo>
                  <a:pt x="3333750" y="76200"/>
                </a:lnTo>
                <a:lnTo>
                  <a:pt x="3314699" y="76200"/>
                </a:lnTo>
                <a:lnTo>
                  <a:pt x="3314699" y="114300"/>
                </a:lnTo>
                <a:lnTo>
                  <a:pt x="3333750" y="10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16965" y="5568696"/>
            <a:ext cx="1807210" cy="1905"/>
          </a:xfrm>
          <a:custGeom>
            <a:avLst/>
            <a:gdLst/>
            <a:ahLst/>
            <a:cxnLst/>
            <a:rect l="l" t="t" r="r" b="b"/>
            <a:pathLst>
              <a:path w="1807209" h="1904">
                <a:moveTo>
                  <a:pt x="0" y="0"/>
                </a:moveTo>
                <a:lnTo>
                  <a:pt x="1806702" y="1523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16993" y="5554217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16965" y="556869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02765" y="556869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45765" y="556869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261737" y="5092648"/>
            <a:ext cx="120332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6540">
              <a:lnSpc>
                <a:spcPts val="1660"/>
              </a:lnSpc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Commi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0270" y="5271729"/>
            <a:ext cx="7994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gin 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92857" y="4542779"/>
            <a:ext cx="189865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3级协议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(3-LP)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07415">
              <a:lnSpc>
                <a:spcPct val="100000"/>
              </a:lnSpc>
              <a:spcBef>
                <a:spcPts val="1610"/>
              </a:spcBef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72719" y="5756147"/>
            <a:ext cx="2306955" cy="1905"/>
          </a:xfrm>
          <a:custGeom>
            <a:avLst/>
            <a:gdLst/>
            <a:ahLst/>
            <a:cxnLst/>
            <a:rect l="l" t="t" r="r" b="b"/>
            <a:pathLst>
              <a:path w="2306954" h="1904">
                <a:moveTo>
                  <a:pt x="0" y="0"/>
                </a:moveTo>
                <a:lnTo>
                  <a:pt x="2306574" y="1523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03961" y="565632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18220" y="568452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44089" y="5813510"/>
            <a:ext cx="380174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6270">
              <a:lnSpc>
                <a:spcPct val="102000"/>
              </a:lnSpc>
              <a:tabLst>
                <a:tab pos="2880360" algn="l"/>
              </a:tabLst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B	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B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有写要求的数据对象A加排他锁，事务提 交时刻解锁。有读要求的数据对象B加共 享锁，事务提交时刻解锁。防止所有不一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致性。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如幻读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可查阅资料理解之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4409" y="5602223"/>
            <a:ext cx="3429000" cy="114300"/>
          </a:xfrm>
          <a:custGeom>
            <a:avLst/>
            <a:gdLst/>
            <a:ahLst/>
            <a:cxnLst/>
            <a:rect l="l" t="t" r="r" b="b"/>
            <a:pathLst>
              <a:path w="3429000" h="114300">
                <a:moveTo>
                  <a:pt x="3333749" y="76200"/>
                </a:moveTo>
                <a:lnTo>
                  <a:pt x="3333749" y="38100"/>
                </a:lnTo>
                <a:lnTo>
                  <a:pt x="0" y="38100"/>
                </a:lnTo>
                <a:lnTo>
                  <a:pt x="0" y="76200"/>
                </a:lnTo>
                <a:lnTo>
                  <a:pt x="3333749" y="76200"/>
                </a:lnTo>
                <a:close/>
              </a:path>
              <a:path w="3429000" h="114300">
                <a:moveTo>
                  <a:pt x="3428999" y="57150"/>
                </a:moveTo>
                <a:lnTo>
                  <a:pt x="3314699" y="0"/>
                </a:lnTo>
                <a:lnTo>
                  <a:pt x="3314699" y="38100"/>
                </a:lnTo>
                <a:lnTo>
                  <a:pt x="3333749" y="38100"/>
                </a:lnTo>
                <a:lnTo>
                  <a:pt x="3333749" y="104775"/>
                </a:lnTo>
                <a:lnTo>
                  <a:pt x="3428999" y="57150"/>
                </a:lnTo>
                <a:close/>
              </a:path>
              <a:path w="3429000" h="114300">
                <a:moveTo>
                  <a:pt x="3333749" y="104775"/>
                </a:moveTo>
                <a:lnTo>
                  <a:pt x="3333749" y="76200"/>
                </a:lnTo>
                <a:lnTo>
                  <a:pt x="3314699" y="76200"/>
                </a:lnTo>
                <a:lnTo>
                  <a:pt x="3314699" y="114300"/>
                </a:lnTo>
                <a:lnTo>
                  <a:pt x="3333749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16009" y="5558790"/>
            <a:ext cx="1807210" cy="2540"/>
          </a:xfrm>
          <a:custGeom>
            <a:avLst/>
            <a:gdLst/>
            <a:ahLst/>
            <a:cxnLst/>
            <a:rect l="l" t="t" r="r" b="b"/>
            <a:pathLst>
              <a:path w="1807210" h="2539">
                <a:moveTo>
                  <a:pt x="0" y="0"/>
                </a:moveTo>
                <a:lnTo>
                  <a:pt x="1806702" y="2285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3009" y="5558790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16009" y="5558790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01809" y="5558790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44809" y="5558790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60781" y="5082742"/>
            <a:ext cx="1203960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7175">
              <a:lnSpc>
                <a:spcPts val="1660"/>
              </a:lnSpc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Commi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0088" y="5262576"/>
            <a:ext cx="7994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gin 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5514" y="4542779"/>
            <a:ext cx="1898650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2级协议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(2-LP)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>
              <a:lnSpc>
                <a:spcPct val="100000"/>
              </a:lnSpc>
              <a:spcBef>
                <a:spcPts val="1530"/>
              </a:spcBef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00719" y="5760720"/>
            <a:ext cx="1436370" cy="1905"/>
          </a:xfrm>
          <a:custGeom>
            <a:avLst/>
            <a:gdLst/>
            <a:ahLst/>
            <a:cxnLst/>
            <a:rect l="l" t="t" r="r" b="b"/>
            <a:pathLst>
              <a:path w="1436370" h="1904">
                <a:moveTo>
                  <a:pt x="0" y="0"/>
                </a:moveTo>
                <a:lnTo>
                  <a:pt x="1436370" y="1523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03767" y="564642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18039" y="567537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43133" y="5813510"/>
            <a:ext cx="368427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6270">
              <a:lnSpc>
                <a:spcPct val="102000"/>
              </a:lnSpc>
              <a:tabLst>
                <a:tab pos="1623695" algn="l"/>
              </a:tabLst>
            </a:pP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B	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Unloc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B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有写要求的数据对象A加排他锁，事务提 交时刻解锁。有读要求的数据对象B加共 享锁，不再访问后即刻解锁。可防止丢失 修改，防止脏读，不允许重复读错误。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48801" y="5671565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9"/>
          <p:cNvSpPr txBox="1"/>
          <p:nvPr/>
        </p:nvSpPr>
        <p:spPr>
          <a:xfrm>
            <a:off x="1155700" y="2236930"/>
            <a:ext cx="2322334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46000"/>
              </a:lnSpc>
            </a:pP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0级协议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(0-LP)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/>
      <p:bldP spid="51" grpId="0" animBg="1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7987" y="1473728"/>
            <a:ext cx="6021070" cy="243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marR="5080" indent="-24130">
              <a:lnSpc>
                <a:spcPct val="152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SQL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隔离性级别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(允许程序员选择使用) </a:t>
            </a:r>
            <a:endParaRPr lang="en-US" altLang="zh-CN" sz="2000" b="1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6195" marR="5080" indent="-24130">
              <a:lnSpc>
                <a:spcPct val="152000"/>
              </a:lnSpc>
            </a:pPr>
            <a:r>
              <a:rPr sz="2400" b="1" dirty="0" err="1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读未提交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(read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uncommitted)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---相当于0级协议 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读已提交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(read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committed)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---相当于1级协议 </a:t>
            </a: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可重复读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(repeatable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read)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---相当于2级协议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094" y="496007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609" y="3863837"/>
            <a:ext cx="495109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可串行化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(s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erial</a:t>
            </a:r>
            <a:r>
              <a:rPr sz="2000" b="1" spc="-1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zabl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) ---相当于3级协议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485" y="5127497"/>
            <a:ext cx="5325110" cy="0"/>
          </a:xfrm>
          <a:custGeom>
            <a:avLst/>
            <a:gdLst/>
            <a:ahLst/>
            <a:cxnLst/>
            <a:rect l="l" t="t" r="r" b="b"/>
            <a:pathLst>
              <a:path w="5325109">
                <a:moveTo>
                  <a:pt x="0" y="0"/>
                </a:moveTo>
                <a:lnTo>
                  <a:pt x="53248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29083" y="4776428"/>
            <a:ext cx="432434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脏读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405" y="4776428"/>
            <a:ext cx="104266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重复读错误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2640" y="4776428"/>
            <a:ext cx="432434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幻读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1165" y="4630673"/>
            <a:ext cx="0" cy="2124075"/>
          </a:xfrm>
          <a:custGeom>
            <a:avLst/>
            <a:gdLst/>
            <a:ahLst/>
            <a:cxnLst/>
            <a:rect l="l" t="t" r="r" b="b"/>
            <a:pathLst>
              <a:path h="2124075">
                <a:moveTo>
                  <a:pt x="0" y="0"/>
                </a:moveTo>
                <a:lnTo>
                  <a:pt x="0" y="21236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14811" y="5325068"/>
            <a:ext cx="83883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读未提交 读已提交 可重复读 可串行化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824" y="5318212"/>
            <a:ext cx="636270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允许 不允许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不允许 不允许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1396" y="5318212"/>
            <a:ext cx="63563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3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允许 允许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不允许 不允许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7014" y="5318212"/>
            <a:ext cx="636270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允许 允许 允许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不允许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6267" y="3673602"/>
            <a:ext cx="2721610" cy="3184525"/>
          </a:xfrm>
          <a:custGeom>
            <a:avLst/>
            <a:gdLst/>
            <a:ahLst/>
            <a:cxnLst/>
            <a:rect l="l" t="t" r="r" b="b"/>
            <a:pathLst>
              <a:path w="2721609" h="3184525">
                <a:moveTo>
                  <a:pt x="0" y="0"/>
                </a:moveTo>
                <a:lnTo>
                  <a:pt x="0" y="3184398"/>
                </a:lnTo>
                <a:lnTo>
                  <a:pt x="2721102" y="3184398"/>
                </a:lnTo>
                <a:lnTo>
                  <a:pt x="2721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53555" y="3653790"/>
            <a:ext cx="0" cy="3223260"/>
          </a:xfrm>
          <a:custGeom>
            <a:avLst/>
            <a:gdLst/>
            <a:ahLst/>
            <a:cxnLst/>
            <a:rect l="l" t="t" r="r" b="b"/>
            <a:pathLst>
              <a:path h="3223259">
                <a:moveTo>
                  <a:pt x="0" y="0"/>
                </a:moveTo>
                <a:lnTo>
                  <a:pt x="0" y="3223260"/>
                </a:lnTo>
              </a:path>
            </a:pathLst>
          </a:custGeom>
          <a:ln w="1142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59269" y="3660266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09">
                <a:moveTo>
                  <a:pt x="0" y="0"/>
                </a:moveTo>
                <a:lnTo>
                  <a:pt x="2734310" y="0"/>
                </a:lnTo>
              </a:path>
            </a:pathLst>
          </a:custGeom>
          <a:ln w="12954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99930" y="3653790"/>
            <a:ext cx="0" cy="3223260"/>
          </a:xfrm>
          <a:custGeom>
            <a:avLst/>
            <a:gdLst/>
            <a:ahLst/>
            <a:cxnLst/>
            <a:rect l="l" t="t" r="r" b="b"/>
            <a:pathLst>
              <a:path h="3223259">
                <a:moveTo>
                  <a:pt x="0" y="0"/>
                </a:moveTo>
                <a:lnTo>
                  <a:pt x="0" y="3223260"/>
                </a:lnTo>
              </a:path>
            </a:pathLst>
          </a:custGeom>
          <a:ln w="1270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59396" y="6870572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09">
                <a:moveTo>
                  <a:pt x="0" y="0"/>
                </a:moveTo>
                <a:lnTo>
                  <a:pt x="2734055" y="0"/>
                </a:lnTo>
              </a:path>
            </a:pathLst>
          </a:custGeom>
          <a:ln w="12953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78955" y="3679697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444"/>
                </a:lnTo>
              </a:path>
            </a:pathLst>
          </a:custGeom>
          <a:ln w="1397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85940" y="3685794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>
                <a:moveTo>
                  <a:pt x="0" y="0"/>
                </a:moveTo>
                <a:lnTo>
                  <a:pt x="2682240" y="0"/>
                </a:lnTo>
              </a:path>
            </a:pathLst>
          </a:custGeom>
          <a:ln w="1219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574530" y="3679697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444"/>
                </a:lnTo>
              </a:path>
            </a:pathLst>
          </a:custGeom>
          <a:ln w="1270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85317" y="6845045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002" y="0"/>
                </a:lnTo>
              </a:path>
            </a:pathLst>
          </a:custGeom>
          <a:ln w="12192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66890" y="3672840"/>
            <a:ext cx="2720340" cy="308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幻读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指的是事务不是串行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 marR="16256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发生时的一种现象，是事务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读取了事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已提交的新 增数据。例如第一个事务对 一个表的所有数据进行修 改，同时第二个事务向表中 插入一条新数据。那么操作 第一个事务的用户就发现表 中还有没有修改的数据行， 就像发生了幻觉一样。解决 幻读的方法是增加范围锁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range lock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）或者表锁。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6463" y="1472966"/>
            <a:ext cx="8319134" cy="226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封锁协议之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封锁粒度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(LOCKIN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GRANULARITY)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封锁粒度是指封锁数据对象的大小。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732280" marR="5080" indent="-1720215">
              <a:lnSpc>
                <a:spcPct val="140000"/>
              </a:lnSpc>
              <a:spcBef>
                <a:spcPts val="265"/>
              </a:spcBef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粒度单位：属性值</a:t>
            </a:r>
            <a:r>
              <a:rPr sz="2400" spc="5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3200" b="1" spc="-1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元</a:t>
            </a:r>
            <a:r>
              <a:rPr sz="32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元组集合</a:t>
            </a:r>
            <a:r>
              <a:rPr sz="2400" spc="5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整个关系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整个DB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某索引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项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整个索引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463" y="3929143"/>
            <a:ext cx="1575435" cy="92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由前往后: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由后往前: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7788" y="3840692"/>
            <a:ext cx="368363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并发度小，封锁开销小； 并发度大，封锁开销也大。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103" y="496001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103" y="496001"/>
            <a:ext cx="30054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基于封锁的并发控制方法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(3)封锁协议需要考虑什么?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0509" y="3127248"/>
            <a:ext cx="2306955" cy="1643380"/>
          </a:xfrm>
          <a:custGeom>
            <a:avLst/>
            <a:gdLst/>
            <a:ahLst/>
            <a:cxnLst/>
            <a:rect l="l" t="t" r="r" b="b"/>
            <a:pathLst>
              <a:path w="2306954" h="1643379">
                <a:moveTo>
                  <a:pt x="2306574" y="821435"/>
                </a:moveTo>
                <a:lnTo>
                  <a:pt x="2302754" y="753999"/>
                </a:lnTo>
                <a:lnTo>
                  <a:pt x="2291492" y="688076"/>
                </a:lnTo>
                <a:lnTo>
                  <a:pt x="2273084" y="623877"/>
                </a:lnTo>
                <a:lnTo>
                  <a:pt x="2247826" y="561612"/>
                </a:lnTo>
                <a:lnTo>
                  <a:pt x="2216015" y="501491"/>
                </a:lnTo>
                <a:lnTo>
                  <a:pt x="2177945" y="443724"/>
                </a:lnTo>
                <a:lnTo>
                  <a:pt x="2133913" y="388523"/>
                </a:lnTo>
                <a:lnTo>
                  <a:pt x="2084216" y="336096"/>
                </a:lnTo>
                <a:lnTo>
                  <a:pt x="2029149" y="286656"/>
                </a:lnTo>
                <a:lnTo>
                  <a:pt x="1969008" y="240411"/>
                </a:lnTo>
                <a:lnTo>
                  <a:pt x="1904089" y="197572"/>
                </a:lnTo>
                <a:lnTo>
                  <a:pt x="1834688" y="158349"/>
                </a:lnTo>
                <a:lnTo>
                  <a:pt x="1761102" y="122954"/>
                </a:lnTo>
                <a:lnTo>
                  <a:pt x="1683626" y="91595"/>
                </a:lnTo>
                <a:lnTo>
                  <a:pt x="1602557" y="64484"/>
                </a:lnTo>
                <a:lnTo>
                  <a:pt x="1518190" y="41830"/>
                </a:lnTo>
                <a:lnTo>
                  <a:pt x="1430822" y="23845"/>
                </a:lnTo>
                <a:lnTo>
                  <a:pt x="1340748" y="10738"/>
                </a:lnTo>
                <a:lnTo>
                  <a:pt x="1248264" y="2719"/>
                </a:lnTo>
                <a:lnTo>
                  <a:pt x="1153668" y="0"/>
                </a:lnTo>
                <a:lnTo>
                  <a:pt x="1059065" y="2719"/>
                </a:lnTo>
                <a:lnTo>
                  <a:pt x="966566" y="10738"/>
                </a:lnTo>
                <a:lnTo>
                  <a:pt x="876467" y="23845"/>
                </a:lnTo>
                <a:lnTo>
                  <a:pt x="789066" y="41830"/>
                </a:lnTo>
                <a:lnTo>
                  <a:pt x="704659" y="64484"/>
                </a:lnTo>
                <a:lnTo>
                  <a:pt x="623544" y="91595"/>
                </a:lnTo>
                <a:lnTo>
                  <a:pt x="546018" y="122954"/>
                </a:lnTo>
                <a:lnTo>
                  <a:pt x="472379" y="158349"/>
                </a:lnTo>
                <a:lnTo>
                  <a:pt x="402922" y="197572"/>
                </a:lnTo>
                <a:lnTo>
                  <a:pt x="337946" y="240411"/>
                </a:lnTo>
                <a:lnTo>
                  <a:pt x="277749" y="286656"/>
                </a:lnTo>
                <a:lnTo>
                  <a:pt x="222625" y="336096"/>
                </a:lnTo>
                <a:lnTo>
                  <a:pt x="172874" y="388523"/>
                </a:lnTo>
                <a:lnTo>
                  <a:pt x="128793" y="443724"/>
                </a:lnTo>
                <a:lnTo>
                  <a:pt x="90677" y="501491"/>
                </a:lnTo>
                <a:lnTo>
                  <a:pt x="58826" y="561612"/>
                </a:lnTo>
                <a:lnTo>
                  <a:pt x="33535" y="623877"/>
                </a:lnTo>
                <a:lnTo>
                  <a:pt x="15102" y="688076"/>
                </a:lnTo>
                <a:lnTo>
                  <a:pt x="3825" y="753999"/>
                </a:lnTo>
                <a:lnTo>
                  <a:pt x="0" y="821436"/>
                </a:lnTo>
                <a:lnTo>
                  <a:pt x="3825" y="888769"/>
                </a:lnTo>
                <a:lnTo>
                  <a:pt x="15102" y="954609"/>
                </a:lnTo>
                <a:lnTo>
                  <a:pt x="33535" y="1018746"/>
                </a:lnTo>
                <a:lnTo>
                  <a:pt x="58826" y="1080967"/>
                </a:lnTo>
                <a:lnTo>
                  <a:pt x="90678" y="1141059"/>
                </a:lnTo>
                <a:lnTo>
                  <a:pt x="128793" y="1198811"/>
                </a:lnTo>
                <a:lnTo>
                  <a:pt x="172874" y="1254010"/>
                </a:lnTo>
                <a:lnTo>
                  <a:pt x="204978" y="1287845"/>
                </a:lnTo>
                <a:lnTo>
                  <a:pt x="204978" y="821436"/>
                </a:lnTo>
                <a:lnTo>
                  <a:pt x="208120" y="765989"/>
                </a:lnTo>
                <a:lnTo>
                  <a:pt x="217386" y="711779"/>
                </a:lnTo>
                <a:lnTo>
                  <a:pt x="232531" y="658980"/>
                </a:lnTo>
                <a:lnTo>
                  <a:pt x="253313" y="607765"/>
                </a:lnTo>
                <a:lnTo>
                  <a:pt x="279487" y="558307"/>
                </a:lnTo>
                <a:lnTo>
                  <a:pt x="310810" y="510782"/>
                </a:lnTo>
                <a:lnTo>
                  <a:pt x="347039" y="465362"/>
                </a:lnTo>
                <a:lnTo>
                  <a:pt x="387931" y="422221"/>
                </a:lnTo>
                <a:lnTo>
                  <a:pt x="433241" y="381533"/>
                </a:lnTo>
                <a:lnTo>
                  <a:pt x="482727" y="343471"/>
                </a:lnTo>
                <a:lnTo>
                  <a:pt x="536144" y="308210"/>
                </a:lnTo>
                <a:lnTo>
                  <a:pt x="593250" y="275923"/>
                </a:lnTo>
                <a:lnTo>
                  <a:pt x="653801" y="246783"/>
                </a:lnTo>
                <a:lnTo>
                  <a:pt x="717554" y="220966"/>
                </a:lnTo>
                <a:lnTo>
                  <a:pt x="784264" y="198643"/>
                </a:lnTo>
                <a:lnTo>
                  <a:pt x="853689" y="179990"/>
                </a:lnTo>
                <a:lnTo>
                  <a:pt x="925586" y="165179"/>
                </a:lnTo>
                <a:lnTo>
                  <a:pt x="999710" y="154385"/>
                </a:lnTo>
                <a:lnTo>
                  <a:pt x="1075818" y="147781"/>
                </a:lnTo>
                <a:lnTo>
                  <a:pt x="1153668" y="145542"/>
                </a:lnTo>
                <a:lnTo>
                  <a:pt x="1231517" y="147781"/>
                </a:lnTo>
                <a:lnTo>
                  <a:pt x="1307625" y="154385"/>
                </a:lnTo>
                <a:lnTo>
                  <a:pt x="1381749" y="165179"/>
                </a:lnTo>
                <a:lnTo>
                  <a:pt x="1453646" y="179990"/>
                </a:lnTo>
                <a:lnTo>
                  <a:pt x="1523071" y="198643"/>
                </a:lnTo>
                <a:lnTo>
                  <a:pt x="1589781" y="220966"/>
                </a:lnTo>
                <a:lnTo>
                  <a:pt x="1653534" y="246783"/>
                </a:lnTo>
                <a:lnTo>
                  <a:pt x="1714085" y="275923"/>
                </a:lnTo>
                <a:lnTo>
                  <a:pt x="1771191" y="308210"/>
                </a:lnTo>
                <a:lnTo>
                  <a:pt x="1824608" y="343471"/>
                </a:lnTo>
                <a:lnTo>
                  <a:pt x="1874094" y="381533"/>
                </a:lnTo>
                <a:lnTo>
                  <a:pt x="1919404" y="422221"/>
                </a:lnTo>
                <a:lnTo>
                  <a:pt x="1960296" y="465362"/>
                </a:lnTo>
                <a:lnTo>
                  <a:pt x="1996525" y="510782"/>
                </a:lnTo>
                <a:lnTo>
                  <a:pt x="2027848" y="558307"/>
                </a:lnTo>
                <a:lnTo>
                  <a:pt x="2054022" y="607765"/>
                </a:lnTo>
                <a:lnTo>
                  <a:pt x="2074804" y="658980"/>
                </a:lnTo>
                <a:lnTo>
                  <a:pt x="2089949" y="711779"/>
                </a:lnTo>
                <a:lnTo>
                  <a:pt x="2099215" y="765989"/>
                </a:lnTo>
                <a:lnTo>
                  <a:pt x="2102358" y="821435"/>
                </a:lnTo>
                <a:lnTo>
                  <a:pt x="2102358" y="1287304"/>
                </a:lnTo>
                <a:lnTo>
                  <a:pt x="2133913" y="1254010"/>
                </a:lnTo>
                <a:lnTo>
                  <a:pt x="2177945" y="1198811"/>
                </a:lnTo>
                <a:lnTo>
                  <a:pt x="2216015" y="1141059"/>
                </a:lnTo>
                <a:lnTo>
                  <a:pt x="2247826" y="1080967"/>
                </a:lnTo>
                <a:lnTo>
                  <a:pt x="2273084" y="1018746"/>
                </a:lnTo>
                <a:lnTo>
                  <a:pt x="2291492" y="954609"/>
                </a:lnTo>
                <a:lnTo>
                  <a:pt x="2302754" y="888769"/>
                </a:lnTo>
                <a:lnTo>
                  <a:pt x="2306574" y="821435"/>
                </a:lnTo>
                <a:close/>
              </a:path>
              <a:path w="2306954" h="1643379">
                <a:moveTo>
                  <a:pt x="2102358" y="1287304"/>
                </a:moveTo>
                <a:lnTo>
                  <a:pt x="2102358" y="821435"/>
                </a:lnTo>
                <a:lnTo>
                  <a:pt x="2099215" y="876882"/>
                </a:lnTo>
                <a:lnTo>
                  <a:pt x="2089949" y="931092"/>
                </a:lnTo>
                <a:lnTo>
                  <a:pt x="2074804" y="983891"/>
                </a:lnTo>
                <a:lnTo>
                  <a:pt x="2054022" y="1035106"/>
                </a:lnTo>
                <a:lnTo>
                  <a:pt x="2027848" y="1084564"/>
                </a:lnTo>
                <a:lnTo>
                  <a:pt x="1996525" y="1132089"/>
                </a:lnTo>
                <a:lnTo>
                  <a:pt x="1960296" y="1177509"/>
                </a:lnTo>
                <a:lnTo>
                  <a:pt x="1919404" y="1220650"/>
                </a:lnTo>
                <a:lnTo>
                  <a:pt x="1874094" y="1261338"/>
                </a:lnTo>
                <a:lnTo>
                  <a:pt x="1824609" y="1299400"/>
                </a:lnTo>
                <a:lnTo>
                  <a:pt x="1771191" y="1334661"/>
                </a:lnTo>
                <a:lnTo>
                  <a:pt x="1714085" y="1366948"/>
                </a:lnTo>
                <a:lnTo>
                  <a:pt x="1653534" y="1396088"/>
                </a:lnTo>
                <a:lnTo>
                  <a:pt x="1589781" y="1421905"/>
                </a:lnTo>
                <a:lnTo>
                  <a:pt x="1523071" y="1444228"/>
                </a:lnTo>
                <a:lnTo>
                  <a:pt x="1453646" y="1462881"/>
                </a:lnTo>
                <a:lnTo>
                  <a:pt x="1381749" y="1477692"/>
                </a:lnTo>
                <a:lnTo>
                  <a:pt x="1307625" y="1488486"/>
                </a:lnTo>
                <a:lnTo>
                  <a:pt x="1231517" y="1495090"/>
                </a:lnTo>
                <a:lnTo>
                  <a:pt x="1153668" y="1497330"/>
                </a:lnTo>
                <a:lnTo>
                  <a:pt x="1075818" y="1495090"/>
                </a:lnTo>
                <a:lnTo>
                  <a:pt x="999710" y="1488486"/>
                </a:lnTo>
                <a:lnTo>
                  <a:pt x="925586" y="1477692"/>
                </a:lnTo>
                <a:lnTo>
                  <a:pt x="853689" y="1462881"/>
                </a:lnTo>
                <a:lnTo>
                  <a:pt x="784264" y="1444228"/>
                </a:lnTo>
                <a:lnTo>
                  <a:pt x="717554" y="1421905"/>
                </a:lnTo>
                <a:lnTo>
                  <a:pt x="653801" y="1396088"/>
                </a:lnTo>
                <a:lnTo>
                  <a:pt x="593250" y="1366948"/>
                </a:lnTo>
                <a:lnTo>
                  <a:pt x="536144" y="1334661"/>
                </a:lnTo>
                <a:lnTo>
                  <a:pt x="482727" y="1299400"/>
                </a:lnTo>
                <a:lnTo>
                  <a:pt x="433241" y="1261338"/>
                </a:lnTo>
                <a:lnTo>
                  <a:pt x="387931" y="1220650"/>
                </a:lnTo>
                <a:lnTo>
                  <a:pt x="347039" y="1177509"/>
                </a:lnTo>
                <a:lnTo>
                  <a:pt x="310810" y="1132089"/>
                </a:lnTo>
                <a:lnTo>
                  <a:pt x="279487" y="1084564"/>
                </a:lnTo>
                <a:lnTo>
                  <a:pt x="253313" y="1035106"/>
                </a:lnTo>
                <a:lnTo>
                  <a:pt x="232531" y="983891"/>
                </a:lnTo>
                <a:lnTo>
                  <a:pt x="217386" y="931092"/>
                </a:lnTo>
                <a:lnTo>
                  <a:pt x="208120" y="876882"/>
                </a:lnTo>
                <a:lnTo>
                  <a:pt x="204978" y="821436"/>
                </a:lnTo>
                <a:lnTo>
                  <a:pt x="204978" y="1287845"/>
                </a:lnTo>
                <a:lnTo>
                  <a:pt x="277749" y="1355904"/>
                </a:lnTo>
                <a:lnTo>
                  <a:pt x="337947" y="1402175"/>
                </a:lnTo>
                <a:lnTo>
                  <a:pt x="402922" y="1445045"/>
                </a:lnTo>
                <a:lnTo>
                  <a:pt x="472379" y="1484302"/>
                </a:lnTo>
                <a:lnTo>
                  <a:pt x="546018" y="1519735"/>
                </a:lnTo>
                <a:lnTo>
                  <a:pt x="623544" y="1551132"/>
                </a:lnTo>
                <a:lnTo>
                  <a:pt x="704659" y="1578280"/>
                </a:lnTo>
                <a:lnTo>
                  <a:pt x="789066" y="1600968"/>
                </a:lnTo>
                <a:lnTo>
                  <a:pt x="876467" y="1618983"/>
                </a:lnTo>
                <a:lnTo>
                  <a:pt x="966566" y="1632113"/>
                </a:lnTo>
                <a:lnTo>
                  <a:pt x="1059065" y="1640146"/>
                </a:lnTo>
                <a:lnTo>
                  <a:pt x="1153668" y="1642872"/>
                </a:lnTo>
                <a:lnTo>
                  <a:pt x="1248264" y="1640146"/>
                </a:lnTo>
                <a:lnTo>
                  <a:pt x="1340748" y="1632113"/>
                </a:lnTo>
                <a:lnTo>
                  <a:pt x="1430822" y="1618983"/>
                </a:lnTo>
                <a:lnTo>
                  <a:pt x="1518190" y="1600968"/>
                </a:lnTo>
                <a:lnTo>
                  <a:pt x="1602557" y="1578280"/>
                </a:lnTo>
                <a:lnTo>
                  <a:pt x="1683626" y="1551132"/>
                </a:lnTo>
                <a:lnTo>
                  <a:pt x="1761102" y="1519735"/>
                </a:lnTo>
                <a:lnTo>
                  <a:pt x="1834688" y="1484302"/>
                </a:lnTo>
                <a:lnTo>
                  <a:pt x="1904089" y="1445045"/>
                </a:lnTo>
                <a:lnTo>
                  <a:pt x="1969008" y="1402175"/>
                </a:lnTo>
                <a:lnTo>
                  <a:pt x="2029149" y="1355904"/>
                </a:lnTo>
                <a:lnTo>
                  <a:pt x="2084216" y="1306445"/>
                </a:lnTo>
                <a:lnTo>
                  <a:pt x="2102358" y="128730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2533" y="3260597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1922526" y="686561"/>
                </a:moveTo>
                <a:lnTo>
                  <a:pt x="1919343" y="630212"/>
                </a:lnTo>
                <a:lnTo>
                  <a:pt x="1909961" y="575125"/>
                </a:lnTo>
                <a:lnTo>
                  <a:pt x="1894625" y="521476"/>
                </a:lnTo>
                <a:lnTo>
                  <a:pt x="1873581" y="469440"/>
                </a:lnTo>
                <a:lnTo>
                  <a:pt x="1847076" y="419195"/>
                </a:lnTo>
                <a:lnTo>
                  <a:pt x="1815356" y="370915"/>
                </a:lnTo>
                <a:lnTo>
                  <a:pt x="1778667" y="324778"/>
                </a:lnTo>
                <a:lnTo>
                  <a:pt x="1737256" y="280958"/>
                </a:lnTo>
                <a:lnTo>
                  <a:pt x="1691369" y="239632"/>
                </a:lnTo>
                <a:lnTo>
                  <a:pt x="1641252" y="200977"/>
                </a:lnTo>
                <a:lnTo>
                  <a:pt x="1587152" y="165168"/>
                </a:lnTo>
                <a:lnTo>
                  <a:pt x="1529315" y="132380"/>
                </a:lnTo>
                <a:lnTo>
                  <a:pt x="1467987" y="102791"/>
                </a:lnTo>
                <a:lnTo>
                  <a:pt x="1403415" y="76576"/>
                </a:lnTo>
                <a:lnTo>
                  <a:pt x="1335845" y="53911"/>
                </a:lnTo>
                <a:lnTo>
                  <a:pt x="1265523" y="34972"/>
                </a:lnTo>
                <a:lnTo>
                  <a:pt x="1192696" y="19936"/>
                </a:lnTo>
                <a:lnTo>
                  <a:pt x="1117609" y="8977"/>
                </a:lnTo>
                <a:lnTo>
                  <a:pt x="1040509" y="2273"/>
                </a:lnTo>
                <a:lnTo>
                  <a:pt x="961644" y="0"/>
                </a:ln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509" y="1370850"/>
                </a:lnTo>
                <a:lnTo>
                  <a:pt x="1117609" y="1364146"/>
                </a:lnTo>
                <a:lnTo>
                  <a:pt x="1192696" y="1353187"/>
                </a:lnTo>
                <a:lnTo>
                  <a:pt x="1265523" y="1338151"/>
                </a:lnTo>
                <a:lnTo>
                  <a:pt x="1335845" y="1319212"/>
                </a:lnTo>
                <a:lnTo>
                  <a:pt x="1403415" y="1296547"/>
                </a:lnTo>
                <a:lnTo>
                  <a:pt x="1467987" y="1270332"/>
                </a:lnTo>
                <a:lnTo>
                  <a:pt x="1529315" y="1240743"/>
                </a:lnTo>
                <a:lnTo>
                  <a:pt x="1587152" y="1207955"/>
                </a:lnTo>
                <a:lnTo>
                  <a:pt x="1641252" y="1172146"/>
                </a:lnTo>
                <a:lnTo>
                  <a:pt x="1691369" y="1133491"/>
                </a:lnTo>
                <a:lnTo>
                  <a:pt x="1737256" y="1092165"/>
                </a:lnTo>
                <a:lnTo>
                  <a:pt x="1778667" y="1048345"/>
                </a:lnTo>
                <a:lnTo>
                  <a:pt x="1815356" y="1002208"/>
                </a:lnTo>
                <a:lnTo>
                  <a:pt x="1847076" y="953928"/>
                </a:lnTo>
                <a:lnTo>
                  <a:pt x="1873581" y="903683"/>
                </a:lnTo>
                <a:lnTo>
                  <a:pt x="1894625" y="851647"/>
                </a:lnTo>
                <a:lnTo>
                  <a:pt x="1909961" y="797998"/>
                </a:lnTo>
                <a:lnTo>
                  <a:pt x="1919343" y="742911"/>
                </a:lnTo>
                <a:lnTo>
                  <a:pt x="1922526" y="6865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2533" y="3260597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961644" y="0"/>
                </a:move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509" y="1370850"/>
                </a:lnTo>
                <a:lnTo>
                  <a:pt x="1117609" y="1364146"/>
                </a:lnTo>
                <a:lnTo>
                  <a:pt x="1192696" y="1353187"/>
                </a:lnTo>
                <a:lnTo>
                  <a:pt x="1265523" y="1338151"/>
                </a:lnTo>
                <a:lnTo>
                  <a:pt x="1335845" y="1319212"/>
                </a:lnTo>
                <a:lnTo>
                  <a:pt x="1403415" y="1296547"/>
                </a:lnTo>
                <a:lnTo>
                  <a:pt x="1467987" y="1270332"/>
                </a:lnTo>
                <a:lnTo>
                  <a:pt x="1529315" y="1240743"/>
                </a:lnTo>
                <a:lnTo>
                  <a:pt x="1587152" y="1207955"/>
                </a:lnTo>
                <a:lnTo>
                  <a:pt x="1641252" y="1172146"/>
                </a:lnTo>
                <a:lnTo>
                  <a:pt x="1691369" y="1133491"/>
                </a:lnTo>
                <a:lnTo>
                  <a:pt x="1737256" y="1092165"/>
                </a:lnTo>
                <a:lnTo>
                  <a:pt x="1778667" y="1048345"/>
                </a:lnTo>
                <a:lnTo>
                  <a:pt x="1815356" y="1002208"/>
                </a:lnTo>
                <a:lnTo>
                  <a:pt x="1847076" y="953928"/>
                </a:lnTo>
                <a:lnTo>
                  <a:pt x="1873581" y="903683"/>
                </a:lnTo>
                <a:lnTo>
                  <a:pt x="1894625" y="851647"/>
                </a:lnTo>
                <a:lnTo>
                  <a:pt x="1909961" y="797998"/>
                </a:lnTo>
                <a:lnTo>
                  <a:pt x="1919343" y="742911"/>
                </a:lnTo>
                <a:lnTo>
                  <a:pt x="1922526" y="686561"/>
                </a:lnTo>
                <a:lnTo>
                  <a:pt x="1919343" y="630212"/>
                </a:lnTo>
                <a:lnTo>
                  <a:pt x="1909961" y="575125"/>
                </a:lnTo>
                <a:lnTo>
                  <a:pt x="1894625" y="521476"/>
                </a:lnTo>
                <a:lnTo>
                  <a:pt x="1873581" y="469440"/>
                </a:lnTo>
                <a:lnTo>
                  <a:pt x="1847076" y="419195"/>
                </a:lnTo>
                <a:lnTo>
                  <a:pt x="1815356" y="370915"/>
                </a:lnTo>
                <a:lnTo>
                  <a:pt x="1778667" y="324778"/>
                </a:lnTo>
                <a:lnTo>
                  <a:pt x="1737256" y="280958"/>
                </a:lnTo>
                <a:lnTo>
                  <a:pt x="1691369" y="239632"/>
                </a:lnTo>
                <a:lnTo>
                  <a:pt x="1641252" y="200977"/>
                </a:lnTo>
                <a:lnTo>
                  <a:pt x="1587152" y="165168"/>
                </a:lnTo>
                <a:lnTo>
                  <a:pt x="1529315" y="132380"/>
                </a:lnTo>
                <a:lnTo>
                  <a:pt x="1467987" y="102791"/>
                </a:lnTo>
                <a:lnTo>
                  <a:pt x="1403415" y="76576"/>
                </a:lnTo>
                <a:lnTo>
                  <a:pt x="1335845" y="53911"/>
                </a:lnTo>
                <a:lnTo>
                  <a:pt x="1265523" y="34972"/>
                </a:lnTo>
                <a:lnTo>
                  <a:pt x="1192696" y="19936"/>
                </a:lnTo>
                <a:lnTo>
                  <a:pt x="1117609" y="8977"/>
                </a:lnTo>
                <a:lnTo>
                  <a:pt x="1040509" y="2273"/>
                </a:lnTo>
                <a:lnTo>
                  <a:pt x="9616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58239" y="3514297"/>
            <a:ext cx="144843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封锁协议 需要考虑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2491" y="2109216"/>
            <a:ext cx="1748155" cy="1354455"/>
          </a:xfrm>
          <a:custGeom>
            <a:avLst/>
            <a:gdLst/>
            <a:ahLst/>
            <a:cxnLst/>
            <a:rect l="l" t="t" r="r" b="b"/>
            <a:pathLst>
              <a:path w="1748154" h="1354454">
                <a:moveTo>
                  <a:pt x="1748027" y="677418"/>
                </a:moveTo>
                <a:lnTo>
                  <a:pt x="1745128" y="621857"/>
                </a:lnTo>
                <a:lnTo>
                  <a:pt x="1736578" y="567533"/>
                </a:lnTo>
                <a:lnTo>
                  <a:pt x="1722606" y="514621"/>
                </a:lnTo>
                <a:lnTo>
                  <a:pt x="1703435" y="463296"/>
                </a:lnTo>
                <a:lnTo>
                  <a:pt x="1679293" y="413730"/>
                </a:lnTo>
                <a:lnTo>
                  <a:pt x="1650404" y="366099"/>
                </a:lnTo>
                <a:lnTo>
                  <a:pt x="1616994" y="320576"/>
                </a:lnTo>
                <a:lnTo>
                  <a:pt x="1579290" y="277337"/>
                </a:lnTo>
                <a:lnTo>
                  <a:pt x="1537517" y="236555"/>
                </a:lnTo>
                <a:lnTo>
                  <a:pt x="1491900" y="198405"/>
                </a:lnTo>
                <a:lnTo>
                  <a:pt x="1442666" y="163061"/>
                </a:lnTo>
                <a:lnTo>
                  <a:pt x="1390040" y="130698"/>
                </a:lnTo>
                <a:lnTo>
                  <a:pt x="1334248" y="101489"/>
                </a:lnTo>
                <a:lnTo>
                  <a:pt x="1275515" y="75609"/>
                </a:lnTo>
                <a:lnTo>
                  <a:pt x="1214068" y="53232"/>
                </a:lnTo>
                <a:lnTo>
                  <a:pt x="1150132" y="34533"/>
                </a:lnTo>
                <a:lnTo>
                  <a:pt x="1083933" y="19686"/>
                </a:lnTo>
                <a:lnTo>
                  <a:pt x="1015696" y="8865"/>
                </a:lnTo>
                <a:lnTo>
                  <a:pt x="945648" y="2245"/>
                </a:lnTo>
                <a:lnTo>
                  <a:pt x="874013" y="0"/>
                </a:lnTo>
                <a:lnTo>
                  <a:pt x="802276" y="2245"/>
                </a:lnTo>
                <a:lnTo>
                  <a:pt x="732146" y="8865"/>
                </a:lnTo>
                <a:lnTo>
                  <a:pt x="663847" y="19686"/>
                </a:lnTo>
                <a:lnTo>
                  <a:pt x="597603" y="34533"/>
                </a:lnTo>
                <a:lnTo>
                  <a:pt x="533638" y="53232"/>
                </a:lnTo>
                <a:lnTo>
                  <a:pt x="472176" y="75609"/>
                </a:lnTo>
                <a:lnTo>
                  <a:pt x="413441" y="101489"/>
                </a:lnTo>
                <a:lnTo>
                  <a:pt x="357658" y="130698"/>
                </a:lnTo>
                <a:lnTo>
                  <a:pt x="305050" y="163061"/>
                </a:lnTo>
                <a:lnTo>
                  <a:pt x="255841" y="198405"/>
                </a:lnTo>
                <a:lnTo>
                  <a:pt x="210255" y="236555"/>
                </a:lnTo>
                <a:lnTo>
                  <a:pt x="168517" y="277337"/>
                </a:lnTo>
                <a:lnTo>
                  <a:pt x="130851" y="320576"/>
                </a:lnTo>
                <a:lnTo>
                  <a:pt x="97479" y="366099"/>
                </a:lnTo>
                <a:lnTo>
                  <a:pt x="68627" y="413730"/>
                </a:lnTo>
                <a:lnTo>
                  <a:pt x="44519" y="463296"/>
                </a:lnTo>
                <a:lnTo>
                  <a:pt x="25378" y="514621"/>
                </a:lnTo>
                <a:lnTo>
                  <a:pt x="11428" y="567533"/>
                </a:lnTo>
                <a:lnTo>
                  <a:pt x="2894" y="621857"/>
                </a:lnTo>
                <a:lnTo>
                  <a:pt x="0" y="677418"/>
                </a:lnTo>
                <a:lnTo>
                  <a:pt x="2894" y="732973"/>
                </a:lnTo>
                <a:lnTo>
                  <a:pt x="11428" y="787280"/>
                </a:lnTo>
                <a:lnTo>
                  <a:pt x="25378" y="840167"/>
                </a:lnTo>
                <a:lnTo>
                  <a:pt x="44519" y="891460"/>
                </a:lnTo>
                <a:lnTo>
                  <a:pt x="68627" y="940986"/>
                </a:lnTo>
                <a:lnTo>
                  <a:pt x="97479" y="988572"/>
                </a:lnTo>
                <a:lnTo>
                  <a:pt x="130851" y="1034044"/>
                </a:lnTo>
                <a:lnTo>
                  <a:pt x="154686" y="1061371"/>
                </a:lnTo>
                <a:lnTo>
                  <a:pt x="154686" y="677418"/>
                </a:lnTo>
                <a:lnTo>
                  <a:pt x="157067" y="631704"/>
                </a:lnTo>
                <a:lnTo>
                  <a:pt x="164087" y="587014"/>
                </a:lnTo>
                <a:lnTo>
                  <a:pt x="175563" y="543489"/>
                </a:lnTo>
                <a:lnTo>
                  <a:pt x="191310" y="501274"/>
                </a:lnTo>
                <a:lnTo>
                  <a:pt x="211145" y="460509"/>
                </a:lnTo>
                <a:lnTo>
                  <a:pt x="234883" y="421340"/>
                </a:lnTo>
                <a:lnTo>
                  <a:pt x="262340" y="383907"/>
                </a:lnTo>
                <a:lnTo>
                  <a:pt x="293333" y="348355"/>
                </a:lnTo>
                <a:lnTo>
                  <a:pt x="327677" y="314826"/>
                </a:lnTo>
                <a:lnTo>
                  <a:pt x="365188" y="283464"/>
                </a:lnTo>
                <a:lnTo>
                  <a:pt x="405682" y="254409"/>
                </a:lnTo>
                <a:lnTo>
                  <a:pt x="448976" y="227807"/>
                </a:lnTo>
                <a:lnTo>
                  <a:pt x="494885" y="203799"/>
                </a:lnTo>
                <a:lnTo>
                  <a:pt x="543225" y="182529"/>
                </a:lnTo>
                <a:lnTo>
                  <a:pt x="593812" y="164139"/>
                </a:lnTo>
                <a:lnTo>
                  <a:pt x="646462" y="148772"/>
                </a:lnTo>
                <a:lnTo>
                  <a:pt x="700991" y="136572"/>
                </a:lnTo>
                <a:lnTo>
                  <a:pt x="757216" y="127680"/>
                </a:lnTo>
                <a:lnTo>
                  <a:pt x="814951" y="122240"/>
                </a:lnTo>
                <a:lnTo>
                  <a:pt x="874013" y="120396"/>
                </a:lnTo>
                <a:lnTo>
                  <a:pt x="932967" y="122240"/>
                </a:lnTo>
                <a:lnTo>
                  <a:pt x="990605" y="127680"/>
                </a:lnTo>
                <a:lnTo>
                  <a:pt x="1046742" y="136572"/>
                </a:lnTo>
                <a:lnTo>
                  <a:pt x="1101193" y="148772"/>
                </a:lnTo>
                <a:lnTo>
                  <a:pt x="1153775" y="164139"/>
                </a:lnTo>
                <a:lnTo>
                  <a:pt x="1204302" y="182529"/>
                </a:lnTo>
                <a:lnTo>
                  <a:pt x="1252589" y="203799"/>
                </a:lnTo>
                <a:lnTo>
                  <a:pt x="1298454" y="227807"/>
                </a:lnTo>
                <a:lnTo>
                  <a:pt x="1341709" y="254409"/>
                </a:lnTo>
                <a:lnTo>
                  <a:pt x="1382172" y="283464"/>
                </a:lnTo>
                <a:lnTo>
                  <a:pt x="1419658" y="314826"/>
                </a:lnTo>
                <a:lnTo>
                  <a:pt x="1453981" y="348355"/>
                </a:lnTo>
                <a:lnTo>
                  <a:pt x="1484957" y="383907"/>
                </a:lnTo>
                <a:lnTo>
                  <a:pt x="1512403" y="421340"/>
                </a:lnTo>
                <a:lnTo>
                  <a:pt x="1536132" y="460509"/>
                </a:lnTo>
                <a:lnTo>
                  <a:pt x="1555961" y="501274"/>
                </a:lnTo>
                <a:lnTo>
                  <a:pt x="1571705" y="543489"/>
                </a:lnTo>
                <a:lnTo>
                  <a:pt x="1583179" y="587014"/>
                </a:lnTo>
                <a:lnTo>
                  <a:pt x="1590199" y="631704"/>
                </a:lnTo>
                <a:lnTo>
                  <a:pt x="1592580" y="677418"/>
                </a:lnTo>
                <a:lnTo>
                  <a:pt x="1592580" y="1062008"/>
                </a:lnTo>
                <a:lnTo>
                  <a:pt x="1616994" y="1034044"/>
                </a:lnTo>
                <a:lnTo>
                  <a:pt x="1650404" y="988572"/>
                </a:lnTo>
                <a:lnTo>
                  <a:pt x="1679293" y="940986"/>
                </a:lnTo>
                <a:lnTo>
                  <a:pt x="1703435" y="891460"/>
                </a:lnTo>
                <a:lnTo>
                  <a:pt x="1722606" y="840167"/>
                </a:lnTo>
                <a:lnTo>
                  <a:pt x="1736578" y="787280"/>
                </a:lnTo>
                <a:lnTo>
                  <a:pt x="1745128" y="732973"/>
                </a:lnTo>
                <a:lnTo>
                  <a:pt x="1748027" y="677418"/>
                </a:lnTo>
                <a:close/>
              </a:path>
              <a:path w="1748154" h="1354454">
                <a:moveTo>
                  <a:pt x="1592580" y="1062008"/>
                </a:moveTo>
                <a:lnTo>
                  <a:pt x="1592580" y="677418"/>
                </a:lnTo>
                <a:lnTo>
                  <a:pt x="1590199" y="723131"/>
                </a:lnTo>
                <a:lnTo>
                  <a:pt x="1583179" y="767821"/>
                </a:lnTo>
                <a:lnTo>
                  <a:pt x="1571705" y="811346"/>
                </a:lnTo>
                <a:lnTo>
                  <a:pt x="1555961" y="853561"/>
                </a:lnTo>
                <a:lnTo>
                  <a:pt x="1536132" y="894326"/>
                </a:lnTo>
                <a:lnTo>
                  <a:pt x="1512403" y="933495"/>
                </a:lnTo>
                <a:lnTo>
                  <a:pt x="1484957" y="970928"/>
                </a:lnTo>
                <a:lnTo>
                  <a:pt x="1453981" y="1006480"/>
                </a:lnTo>
                <a:lnTo>
                  <a:pt x="1419658" y="1040009"/>
                </a:lnTo>
                <a:lnTo>
                  <a:pt x="1382172" y="1071372"/>
                </a:lnTo>
                <a:lnTo>
                  <a:pt x="1341709" y="1100426"/>
                </a:lnTo>
                <a:lnTo>
                  <a:pt x="1298454" y="1127028"/>
                </a:lnTo>
                <a:lnTo>
                  <a:pt x="1252589" y="1151036"/>
                </a:lnTo>
                <a:lnTo>
                  <a:pt x="1204302" y="1172306"/>
                </a:lnTo>
                <a:lnTo>
                  <a:pt x="1153775" y="1190696"/>
                </a:lnTo>
                <a:lnTo>
                  <a:pt x="1101193" y="1206063"/>
                </a:lnTo>
                <a:lnTo>
                  <a:pt x="1046742" y="1218263"/>
                </a:lnTo>
                <a:lnTo>
                  <a:pt x="990605" y="1227155"/>
                </a:lnTo>
                <a:lnTo>
                  <a:pt x="932967" y="1232595"/>
                </a:lnTo>
                <a:lnTo>
                  <a:pt x="874013" y="1234440"/>
                </a:lnTo>
                <a:lnTo>
                  <a:pt x="814951" y="1232595"/>
                </a:lnTo>
                <a:lnTo>
                  <a:pt x="757216" y="1227155"/>
                </a:lnTo>
                <a:lnTo>
                  <a:pt x="700991" y="1218263"/>
                </a:lnTo>
                <a:lnTo>
                  <a:pt x="646462" y="1206063"/>
                </a:lnTo>
                <a:lnTo>
                  <a:pt x="593812" y="1190696"/>
                </a:lnTo>
                <a:lnTo>
                  <a:pt x="543225" y="1172306"/>
                </a:lnTo>
                <a:lnTo>
                  <a:pt x="494885" y="1151036"/>
                </a:lnTo>
                <a:lnTo>
                  <a:pt x="448976" y="1127028"/>
                </a:lnTo>
                <a:lnTo>
                  <a:pt x="405682" y="1100426"/>
                </a:lnTo>
                <a:lnTo>
                  <a:pt x="365188" y="1071372"/>
                </a:lnTo>
                <a:lnTo>
                  <a:pt x="327677" y="1040009"/>
                </a:lnTo>
                <a:lnTo>
                  <a:pt x="293333" y="1006480"/>
                </a:lnTo>
                <a:lnTo>
                  <a:pt x="262340" y="970928"/>
                </a:lnTo>
                <a:lnTo>
                  <a:pt x="234883" y="933495"/>
                </a:lnTo>
                <a:lnTo>
                  <a:pt x="211145" y="894326"/>
                </a:lnTo>
                <a:lnTo>
                  <a:pt x="191310" y="853561"/>
                </a:lnTo>
                <a:lnTo>
                  <a:pt x="175563" y="811346"/>
                </a:lnTo>
                <a:lnTo>
                  <a:pt x="164087" y="767821"/>
                </a:lnTo>
                <a:lnTo>
                  <a:pt x="157067" y="723131"/>
                </a:lnTo>
                <a:lnTo>
                  <a:pt x="154686" y="677418"/>
                </a:lnTo>
                <a:lnTo>
                  <a:pt x="154686" y="1061371"/>
                </a:lnTo>
                <a:lnTo>
                  <a:pt x="210255" y="1117956"/>
                </a:lnTo>
                <a:lnTo>
                  <a:pt x="255841" y="1156049"/>
                </a:lnTo>
                <a:lnTo>
                  <a:pt x="305050" y="1191336"/>
                </a:lnTo>
                <a:lnTo>
                  <a:pt x="357658" y="1223643"/>
                </a:lnTo>
                <a:lnTo>
                  <a:pt x="413441" y="1252799"/>
                </a:lnTo>
                <a:lnTo>
                  <a:pt x="472176" y="1278629"/>
                </a:lnTo>
                <a:lnTo>
                  <a:pt x="533638" y="1300960"/>
                </a:lnTo>
                <a:lnTo>
                  <a:pt x="597603" y="1319619"/>
                </a:lnTo>
                <a:lnTo>
                  <a:pt x="663847" y="1334433"/>
                </a:lnTo>
                <a:lnTo>
                  <a:pt x="732146" y="1345229"/>
                </a:lnTo>
                <a:lnTo>
                  <a:pt x="802276" y="1351834"/>
                </a:lnTo>
                <a:lnTo>
                  <a:pt x="874013" y="1354074"/>
                </a:lnTo>
                <a:lnTo>
                  <a:pt x="945648" y="1351834"/>
                </a:lnTo>
                <a:lnTo>
                  <a:pt x="1015696" y="1345229"/>
                </a:lnTo>
                <a:lnTo>
                  <a:pt x="1083933" y="1334433"/>
                </a:lnTo>
                <a:lnTo>
                  <a:pt x="1150132" y="1319619"/>
                </a:lnTo>
                <a:lnTo>
                  <a:pt x="1214068" y="1300960"/>
                </a:lnTo>
                <a:lnTo>
                  <a:pt x="1275515" y="1278629"/>
                </a:lnTo>
                <a:lnTo>
                  <a:pt x="1334248" y="1252799"/>
                </a:lnTo>
                <a:lnTo>
                  <a:pt x="1390040" y="1223643"/>
                </a:lnTo>
                <a:lnTo>
                  <a:pt x="1442666" y="1191336"/>
                </a:lnTo>
                <a:lnTo>
                  <a:pt x="1491900" y="1156049"/>
                </a:lnTo>
                <a:lnTo>
                  <a:pt x="1537517" y="1117956"/>
                </a:lnTo>
                <a:lnTo>
                  <a:pt x="1579290" y="1077230"/>
                </a:lnTo>
                <a:lnTo>
                  <a:pt x="1592580" y="106200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6509" y="2221992"/>
            <a:ext cx="1459230" cy="1129665"/>
          </a:xfrm>
          <a:custGeom>
            <a:avLst/>
            <a:gdLst/>
            <a:ahLst/>
            <a:cxnLst/>
            <a:rect l="l" t="t" r="r" b="b"/>
            <a:pathLst>
              <a:path w="1459229" h="1129664">
                <a:moveTo>
                  <a:pt x="1459230" y="564642"/>
                </a:moveTo>
                <a:lnTo>
                  <a:pt x="1456809" y="518357"/>
                </a:lnTo>
                <a:lnTo>
                  <a:pt x="1449674" y="473099"/>
                </a:lnTo>
                <a:lnTo>
                  <a:pt x="1438013" y="429012"/>
                </a:lnTo>
                <a:lnTo>
                  <a:pt x="1422013" y="386242"/>
                </a:lnTo>
                <a:lnTo>
                  <a:pt x="1401865" y="344935"/>
                </a:lnTo>
                <a:lnTo>
                  <a:pt x="1377756" y="305238"/>
                </a:lnTo>
                <a:lnTo>
                  <a:pt x="1349876" y="267294"/>
                </a:lnTo>
                <a:lnTo>
                  <a:pt x="1318412" y="231251"/>
                </a:lnTo>
                <a:lnTo>
                  <a:pt x="1283553" y="197254"/>
                </a:lnTo>
                <a:lnTo>
                  <a:pt x="1245489" y="165449"/>
                </a:lnTo>
                <a:lnTo>
                  <a:pt x="1204406" y="135981"/>
                </a:lnTo>
                <a:lnTo>
                  <a:pt x="1160495" y="108996"/>
                </a:lnTo>
                <a:lnTo>
                  <a:pt x="1113943" y="84640"/>
                </a:lnTo>
                <a:lnTo>
                  <a:pt x="1064940" y="63059"/>
                </a:lnTo>
                <a:lnTo>
                  <a:pt x="1013674" y="44398"/>
                </a:lnTo>
                <a:lnTo>
                  <a:pt x="960333" y="28803"/>
                </a:lnTo>
                <a:lnTo>
                  <a:pt x="905106" y="16420"/>
                </a:lnTo>
                <a:lnTo>
                  <a:pt x="848182" y="7395"/>
                </a:lnTo>
                <a:lnTo>
                  <a:pt x="789749" y="1873"/>
                </a:lnTo>
                <a:lnTo>
                  <a:pt x="729995" y="0"/>
                </a:lnTo>
                <a:lnTo>
                  <a:pt x="670134" y="1873"/>
                </a:lnTo>
                <a:lnTo>
                  <a:pt x="611603" y="7395"/>
                </a:lnTo>
                <a:lnTo>
                  <a:pt x="554591" y="16420"/>
                </a:lnTo>
                <a:lnTo>
                  <a:pt x="499286" y="28803"/>
                </a:lnTo>
                <a:lnTo>
                  <a:pt x="445877" y="44398"/>
                </a:lnTo>
                <a:lnTo>
                  <a:pt x="394550" y="63059"/>
                </a:lnTo>
                <a:lnTo>
                  <a:pt x="345495" y="84640"/>
                </a:lnTo>
                <a:lnTo>
                  <a:pt x="298899" y="108996"/>
                </a:lnTo>
                <a:lnTo>
                  <a:pt x="254950" y="135981"/>
                </a:lnTo>
                <a:lnTo>
                  <a:pt x="213836" y="165449"/>
                </a:lnTo>
                <a:lnTo>
                  <a:pt x="175745" y="197254"/>
                </a:lnTo>
                <a:lnTo>
                  <a:pt x="140866" y="231251"/>
                </a:lnTo>
                <a:lnTo>
                  <a:pt x="109386" y="267294"/>
                </a:lnTo>
                <a:lnTo>
                  <a:pt x="81493" y="305238"/>
                </a:lnTo>
                <a:lnTo>
                  <a:pt x="57376" y="344935"/>
                </a:lnTo>
                <a:lnTo>
                  <a:pt x="37222" y="386242"/>
                </a:lnTo>
                <a:lnTo>
                  <a:pt x="21219" y="429012"/>
                </a:lnTo>
                <a:lnTo>
                  <a:pt x="9556" y="473099"/>
                </a:lnTo>
                <a:lnTo>
                  <a:pt x="2420" y="518357"/>
                </a:lnTo>
                <a:lnTo>
                  <a:pt x="0" y="564642"/>
                </a:lnTo>
                <a:lnTo>
                  <a:pt x="2420" y="610926"/>
                </a:lnTo>
                <a:lnTo>
                  <a:pt x="9556" y="656184"/>
                </a:lnTo>
                <a:lnTo>
                  <a:pt x="21219" y="700271"/>
                </a:lnTo>
                <a:lnTo>
                  <a:pt x="37222" y="743041"/>
                </a:lnTo>
                <a:lnTo>
                  <a:pt x="57376" y="784348"/>
                </a:lnTo>
                <a:lnTo>
                  <a:pt x="81493" y="824045"/>
                </a:lnTo>
                <a:lnTo>
                  <a:pt x="109386" y="861989"/>
                </a:lnTo>
                <a:lnTo>
                  <a:pt x="140866" y="898032"/>
                </a:lnTo>
                <a:lnTo>
                  <a:pt x="175745" y="932029"/>
                </a:lnTo>
                <a:lnTo>
                  <a:pt x="213836" y="963834"/>
                </a:lnTo>
                <a:lnTo>
                  <a:pt x="254950" y="993302"/>
                </a:lnTo>
                <a:lnTo>
                  <a:pt x="298899" y="1020287"/>
                </a:lnTo>
                <a:lnTo>
                  <a:pt x="345495" y="1044643"/>
                </a:lnTo>
                <a:lnTo>
                  <a:pt x="394550" y="1066224"/>
                </a:lnTo>
                <a:lnTo>
                  <a:pt x="445877" y="1084885"/>
                </a:lnTo>
                <a:lnTo>
                  <a:pt x="499286" y="1100480"/>
                </a:lnTo>
                <a:lnTo>
                  <a:pt x="554591" y="1112863"/>
                </a:lnTo>
                <a:lnTo>
                  <a:pt x="611603" y="1121888"/>
                </a:lnTo>
                <a:lnTo>
                  <a:pt x="670134" y="1127410"/>
                </a:lnTo>
                <a:lnTo>
                  <a:pt x="729996" y="1129284"/>
                </a:lnTo>
                <a:lnTo>
                  <a:pt x="789749" y="1127410"/>
                </a:lnTo>
                <a:lnTo>
                  <a:pt x="848182" y="1121888"/>
                </a:lnTo>
                <a:lnTo>
                  <a:pt x="905106" y="1112863"/>
                </a:lnTo>
                <a:lnTo>
                  <a:pt x="960333" y="1100480"/>
                </a:lnTo>
                <a:lnTo>
                  <a:pt x="1013674" y="1084885"/>
                </a:lnTo>
                <a:lnTo>
                  <a:pt x="1064940" y="1066224"/>
                </a:lnTo>
                <a:lnTo>
                  <a:pt x="1113943" y="1044643"/>
                </a:lnTo>
                <a:lnTo>
                  <a:pt x="1160495" y="1020287"/>
                </a:lnTo>
                <a:lnTo>
                  <a:pt x="1204406" y="993302"/>
                </a:lnTo>
                <a:lnTo>
                  <a:pt x="1245489" y="963834"/>
                </a:lnTo>
                <a:lnTo>
                  <a:pt x="1283553" y="932029"/>
                </a:lnTo>
                <a:lnTo>
                  <a:pt x="1318412" y="898032"/>
                </a:lnTo>
                <a:lnTo>
                  <a:pt x="1349876" y="861989"/>
                </a:lnTo>
                <a:lnTo>
                  <a:pt x="1377756" y="824045"/>
                </a:lnTo>
                <a:lnTo>
                  <a:pt x="1401865" y="784348"/>
                </a:lnTo>
                <a:lnTo>
                  <a:pt x="1422013" y="743041"/>
                </a:lnTo>
                <a:lnTo>
                  <a:pt x="1438013" y="700271"/>
                </a:lnTo>
                <a:lnTo>
                  <a:pt x="1449674" y="656184"/>
                </a:lnTo>
                <a:lnTo>
                  <a:pt x="1456809" y="610926"/>
                </a:lnTo>
                <a:lnTo>
                  <a:pt x="1459230" y="5646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6509" y="2221992"/>
            <a:ext cx="1459230" cy="1129665"/>
          </a:xfrm>
          <a:custGeom>
            <a:avLst/>
            <a:gdLst/>
            <a:ahLst/>
            <a:cxnLst/>
            <a:rect l="l" t="t" r="r" b="b"/>
            <a:pathLst>
              <a:path w="1459229" h="1129664">
                <a:moveTo>
                  <a:pt x="729995" y="0"/>
                </a:moveTo>
                <a:lnTo>
                  <a:pt x="670134" y="1873"/>
                </a:lnTo>
                <a:lnTo>
                  <a:pt x="611603" y="7395"/>
                </a:lnTo>
                <a:lnTo>
                  <a:pt x="554591" y="16420"/>
                </a:lnTo>
                <a:lnTo>
                  <a:pt x="499286" y="28803"/>
                </a:lnTo>
                <a:lnTo>
                  <a:pt x="445877" y="44398"/>
                </a:lnTo>
                <a:lnTo>
                  <a:pt x="394550" y="63059"/>
                </a:lnTo>
                <a:lnTo>
                  <a:pt x="345495" y="84640"/>
                </a:lnTo>
                <a:lnTo>
                  <a:pt x="298899" y="108996"/>
                </a:lnTo>
                <a:lnTo>
                  <a:pt x="254950" y="135981"/>
                </a:lnTo>
                <a:lnTo>
                  <a:pt x="213836" y="165449"/>
                </a:lnTo>
                <a:lnTo>
                  <a:pt x="175745" y="197254"/>
                </a:lnTo>
                <a:lnTo>
                  <a:pt x="140866" y="231251"/>
                </a:lnTo>
                <a:lnTo>
                  <a:pt x="109386" y="267294"/>
                </a:lnTo>
                <a:lnTo>
                  <a:pt x="81493" y="305238"/>
                </a:lnTo>
                <a:lnTo>
                  <a:pt x="57376" y="344935"/>
                </a:lnTo>
                <a:lnTo>
                  <a:pt x="37222" y="386242"/>
                </a:lnTo>
                <a:lnTo>
                  <a:pt x="21219" y="429012"/>
                </a:lnTo>
                <a:lnTo>
                  <a:pt x="9556" y="473099"/>
                </a:lnTo>
                <a:lnTo>
                  <a:pt x="2420" y="518357"/>
                </a:lnTo>
                <a:lnTo>
                  <a:pt x="0" y="564642"/>
                </a:lnTo>
                <a:lnTo>
                  <a:pt x="2420" y="610926"/>
                </a:lnTo>
                <a:lnTo>
                  <a:pt x="9556" y="656184"/>
                </a:lnTo>
                <a:lnTo>
                  <a:pt x="21219" y="700271"/>
                </a:lnTo>
                <a:lnTo>
                  <a:pt x="37222" y="743041"/>
                </a:lnTo>
                <a:lnTo>
                  <a:pt x="57376" y="784348"/>
                </a:lnTo>
                <a:lnTo>
                  <a:pt x="81493" y="824045"/>
                </a:lnTo>
                <a:lnTo>
                  <a:pt x="109386" y="861989"/>
                </a:lnTo>
                <a:lnTo>
                  <a:pt x="140866" y="898032"/>
                </a:lnTo>
                <a:lnTo>
                  <a:pt x="175745" y="932029"/>
                </a:lnTo>
                <a:lnTo>
                  <a:pt x="213836" y="963834"/>
                </a:lnTo>
                <a:lnTo>
                  <a:pt x="254950" y="993302"/>
                </a:lnTo>
                <a:lnTo>
                  <a:pt x="298899" y="1020287"/>
                </a:lnTo>
                <a:lnTo>
                  <a:pt x="345495" y="1044643"/>
                </a:lnTo>
                <a:lnTo>
                  <a:pt x="394550" y="1066224"/>
                </a:lnTo>
                <a:lnTo>
                  <a:pt x="445877" y="1084885"/>
                </a:lnTo>
                <a:lnTo>
                  <a:pt x="499286" y="1100480"/>
                </a:lnTo>
                <a:lnTo>
                  <a:pt x="554591" y="1112863"/>
                </a:lnTo>
                <a:lnTo>
                  <a:pt x="611603" y="1121888"/>
                </a:lnTo>
                <a:lnTo>
                  <a:pt x="670134" y="1127410"/>
                </a:lnTo>
                <a:lnTo>
                  <a:pt x="729996" y="1129284"/>
                </a:lnTo>
                <a:lnTo>
                  <a:pt x="789749" y="1127410"/>
                </a:lnTo>
                <a:lnTo>
                  <a:pt x="848182" y="1121888"/>
                </a:lnTo>
                <a:lnTo>
                  <a:pt x="905106" y="1112863"/>
                </a:lnTo>
                <a:lnTo>
                  <a:pt x="960333" y="1100480"/>
                </a:lnTo>
                <a:lnTo>
                  <a:pt x="1013674" y="1084885"/>
                </a:lnTo>
                <a:lnTo>
                  <a:pt x="1064940" y="1066224"/>
                </a:lnTo>
                <a:lnTo>
                  <a:pt x="1113943" y="1044643"/>
                </a:lnTo>
                <a:lnTo>
                  <a:pt x="1160495" y="1020287"/>
                </a:lnTo>
                <a:lnTo>
                  <a:pt x="1204406" y="993302"/>
                </a:lnTo>
                <a:lnTo>
                  <a:pt x="1245489" y="963834"/>
                </a:lnTo>
                <a:lnTo>
                  <a:pt x="1283553" y="932029"/>
                </a:lnTo>
                <a:lnTo>
                  <a:pt x="1318412" y="898032"/>
                </a:lnTo>
                <a:lnTo>
                  <a:pt x="1349876" y="861989"/>
                </a:lnTo>
                <a:lnTo>
                  <a:pt x="1377756" y="824045"/>
                </a:lnTo>
                <a:lnTo>
                  <a:pt x="1401865" y="784348"/>
                </a:lnTo>
                <a:lnTo>
                  <a:pt x="1422013" y="743041"/>
                </a:lnTo>
                <a:lnTo>
                  <a:pt x="1438013" y="700271"/>
                </a:lnTo>
                <a:lnTo>
                  <a:pt x="1449674" y="656184"/>
                </a:lnTo>
                <a:lnTo>
                  <a:pt x="1456809" y="610926"/>
                </a:lnTo>
                <a:lnTo>
                  <a:pt x="1459230" y="564642"/>
                </a:lnTo>
                <a:lnTo>
                  <a:pt x="1456809" y="518357"/>
                </a:lnTo>
                <a:lnTo>
                  <a:pt x="1449674" y="473099"/>
                </a:lnTo>
                <a:lnTo>
                  <a:pt x="1438013" y="429012"/>
                </a:lnTo>
                <a:lnTo>
                  <a:pt x="1422013" y="386242"/>
                </a:lnTo>
                <a:lnTo>
                  <a:pt x="1401865" y="344935"/>
                </a:lnTo>
                <a:lnTo>
                  <a:pt x="1377756" y="305238"/>
                </a:lnTo>
                <a:lnTo>
                  <a:pt x="1349876" y="267294"/>
                </a:lnTo>
                <a:lnTo>
                  <a:pt x="1318412" y="231251"/>
                </a:lnTo>
                <a:lnTo>
                  <a:pt x="1283553" y="197254"/>
                </a:lnTo>
                <a:lnTo>
                  <a:pt x="1245489" y="165449"/>
                </a:lnTo>
                <a:lnTo>
                  <a:pt x="1204406" y="135981"/>
                </a:lnTo>
                <a:lnTo>
                  <a:pt x="1160495" y="108996"/>
                </a:lnTo>
                <a:lnTo>
                  <a:pt x="1113943" y="84640"/>
                </a:lnTo>
                <a:lnTo>
                  <a:pt x="1064940" y="63059"/>
                </a:lnTo>
                <a:lnTo>
                  <a:pt x="1013674" y="44398"/>
                </a:lnTo>
                <a:lnTo>
                  <a:pt x="960333" y="28803"/>
                </a:lnTo>
                <a:lnTo>
                  <a:pt x="905106" y="16420"/>
                </a:lnTo>
                <a:lnTo>
                  <a:pt x="848182" y="7395"/>
                </a:lnTo>
                <a:lnTo>
                  <a:pt x="789749" y="1873"/>
                </a:lnTo>
                <a:lnTo>
                  <a:pt x="72999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90399" y="2413207"/>
            <a:ext cx="109220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封锁的 </a:t>
            </a: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类型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93065" y="4438650"/>
            <a:ext cx="1748155" cy="1354455"/>
          </a:xfrm>
          <a:custGeom>
            <a:avLst/>
            <a:gdLst/>
            <a:ahLst/>
            <a:cxnLst/>
            <a:rect l="l" t="t" r="r" b="b"/>
            <a:pathLst>
              <a:path w="1748154" h="1354454">
                <a:moveTo>
                  <a:pt x="1748027" y="676656"/>
                </a:moveTo>
                <a:lnTo>
                  <a:pt x="1745128" y="621100"/>
                </a:lnTo>
                <a:lnTo>
                  <a:pt x="1736578" y="566793"/>
                </a:lnTo>
                <a:lnTo>
                  <a:pt x="1722606" y="513906"/>
                </a:lnTo>
                <a:lnTo>
                  <a:pt x="1703435" y="462613"/>
                </a:lnTo>
                <a:lnTo>
                  <a:pt x="1679293" y="413087"/>
                </a:lnTo>
                <a:lnTo>
                  <a:pt x="1650404" y="365501"/>
                </a:lnTo>
                <a:lnTo>
                  <a:pt x="1616994" y="320029"/>
                </a:lnTo>
                <a:lnTo>
                  <a:pt x="1579290" y="276843"/>
                </a:lnTo>
                <a:lnTo>
                  <a:pt x="1537517" y="236117"/>
                </a:lnTo>
                <a:lnTo>
                  <a:pt x="1491900" y="198024"/>
                </a:lnTo>
                <a:lnTo>
                  <a:pt x="1442666" y="162737"/>
                </a:lnTo>
                <a:lnTo>
                  <a:pt x="1390040" y="130430"/>
                </a:lnTo>
                <a:lnTo>
                  <a:pt x="1334248" y="101274"/>
                </a:lnTo>
                <a:lnTo>
                  <a:pt x="1275515" y="75444"/>
                </a:lnTo>
                <a:lnTo>
                  <a:pt x="1214068" y="53113"/>
                </a:lnTo>
                <a:lnTo>
                  <a:pt x="1150132" y="34454"/>
                </a:lnTo>
                <a:lnTo>
                  <a:pt x="1083933" y="19640"/>
                </a:lnTo>
                <a:lnTo>
                  <a:pt x="1015696" y="8844"/>
                </a:lnTo>
                <a:lnTo>
                  <a:pt x="945648" y="2239"/>
                </a:lnTo>
                <a:lnTo>
                  <a:pt x="874013" y="0"/>
                </a:lnTo>
                <a:lnTo>
                  <a:pt x="802276" y="2239"/>
                </a:lnTo>
                <a:lnTo>
                  <a:pt x="732146" y="8844"/>
                </a:lnTo>
                <a:lnTo>
                  <a:pt x="663847" y="19640"/>
                </a:lnTo>
                <a:lnTo>
                  <a:pt x="597603" y="34454"/>
                </a:lnTo>
                <a:lnTo>
                  <a:pt x="533638" y="53113"/>
                </a:lnTo>
                <a:lnTo>
                  <a:pt x="472176" y="75444"/>
                </a:lnTo>
                <a:lnTo>
                  <a:pt x="413441" y="101274"/>
                </a:lnTo>
                <a:lnTo>
                  <a:pt x="357658" y="130430"/>
                </a:lnTo>
                <a:lnTo>
                  <a:pt x="305050" y="162737"/>
                </a:lnTo>
                <a:lnTo>
                  <a:pt x="255841" y="198024"/>
                </a:lnTo>
                <a:lnTo>
                  <a:pt x="210255" y="236117"/>
                </a:lnTo>
                <a:lnTo>
                  <a:pt x="168517" y="276843"/>
                </a:lnTo>
                <a:lnTo>
                  <a:pt x="130851" y="320029"/>
                </a:lnTo>
                <a:lnTo>
                  <a:pt x="97479" y="365501"/>
                </a:lnTo>
                <a:lnTo>
                  <a:pt x="68627" y="413087"/>
                </a:lnTo>
                <a:lnTo>
                  <a:pt x="44519" y="462613"/>
                </a:lnTo>
                <a:lnTo>
                  <a:pt x="25378" y="513906"/>
                </a:lnTo>
                <a:lnTo>
                  <a:pt x="11428" y="566793"/>
                </a:lnTo>
                <a:lnTo>
                  <a:pt x="2894" y="621100"/>
                </a:lnTo>
                <a:lnTo>
                  <a:pt x="0" y="676656"/>
                </a:lnTo>
                <a:lnTo>
                  <a:pt x="2894" y="732216"/>
                </a:lnTo>
                <a:lnTo>
                  <a:pt x="11428" y="786540"/>
                </a:lnTo>
                <a:lnTo>
                  <a:pt x="25378" y="839452"/>
                </a:lnTo>
                <a:lnTo>
                  <a:pt x="44519" y="890778"/>
                </a:lnTo>
                <a:lnTo>
                  <a:pt x="68627" y="940343"/>
                </a:lnTo>
                <a:lnTo>
                  <a:pt x="97479" y="987974"/>
                </a:lnTo>
                <a:lnTo>
                  <a:pt x="130851" y="1033497"/>
                </a:lnTo>
                <a:lnTo>
                  <a:pt x="154686" y="1060858"/>
                </a:lnTo>
                <a:lnTo>
                  <a:pt x="154686" y="676656"/>
                </a:lnTo>
                <a:lnTo>
                  <a:pt x="157072" y="630942"/>
                </a:lnTo>
                <a:lnTo>
                  <a:pt x="164108" y="586252"/>
                </a:lnTo>
                <a:lnTo>
                  <a:pt x="175607" y="542727"/>
                </a:lnTo>
                <a:lnTo>
                  <a:pt x="191383" y="500512"/>
                </a:lnTo>
                <a:lnTo>
                  <a:pt x="211252" y="459747"/>
                </a:lnTo>
                <a:lnTo>
                  <a:pt x="235027" y="420578"/>
                </a:lnTo>
                <a:lnTo>
                  <a:pt x="262522" y="383145"/>
                </a:lnTo>
                <a:lnTo>
                  <a:pt x="293552" y="347593"/>
                </a:lnTo>
                <a:lnTo>
                  <a:pt x="327931" y="314064"/>
                </a:lnTo>
                <a:lnTo>
                  <a:pt x="365474" y="282702"/>
                </a:lnTo>
                <a:lnTo>
                  <a:pt x="405994" y="253647"/>
                </a:lnTo>
                <a:lnTo>
                  <a:pt x="449305" y="227045"/>
                </a:lnTo>
                <a:lnTo>
                  <a:pt x="495223" y="203037"/>
                </a:lnTo>
                <a:lnTo>
                  <a:pt x="543561" y="181767"/>
                </a:lnTo>
                <a:lnTo>
                  <a:pt x="594133" y="163377"/>
                </a:lnTo>
                <a:lnTo>
                  <a:pt x="646755" y="148010"/>
                </a:lnTo>
                <a:lnTo>
                  <a:pt x="701239" y="135810"/>
                </a:lnTo>
                <a:lnTo>
                  <a:pt x="757401" y="126918"/>
                </a:lnTo>
                <a:lnTo>
                  <a:pt x="815054" y="121478"/>
                </a:lnTo>
                <a:lnTo>
                  <a:pt x="874013" y="119634"/>
                </a:lnTo>
                <a:lnTo>
                  <a:pt x="932967" y="121478"/>
                </a:lnTo>
                <a:lnTo>
                  <a:pt x="990605" y="126918"/>
                </a:lnTo>
                <a:lnTo>
                  <a:pt x="1046742" y="135810"/>
                </a:lnTo>
                <a:lnTo>
                  <a:pt x="1101193" y="148010"/>
                </a:lnTo>
                <a:lnTo>
                  <a:pt x="1153775" y="163377"/>
                </a:lnTo>
                <a:lnTo>
                  <a:pt x="1204302" y="181767"/>
                </a:lnTo>
                <a:lnTo>
                  <a:pt x="1252589" y="203037"/>
                </a:lnTo>
                <a:lnTo>
                  <a:pt x="1298454" y="227045"/>
                </a:lnTo>
                <a:lnTo>
                  <a:pt x="1341709" y="253647"/>
                </a:lnTo>
                <a:lnTo>
                  <a:pt x="1382172" y="282702"/>
                </a:lnTo>
                <a:lnTo>
                  <a:pt x="1419658" y="314064"/>
                </a:lnTo>
                <a:lnTo>
                  <a:pt x="1453981" y="347593"/>
                </a:lnTo>
                <a:lnTo>
                  <a:pt x="1484957" y="383145"/>
                </a:lnTo>
                <a:lnTo>
                  <a:pt x="1512403" y="420578"/>
                </a:lnTo>
                <a:lnTo>
                  <a:pt x="1536132" y="459747"/>
                </a:lnTo>
                <a:lnTo>
                  <a:pt x="1555961" y="500512"/>
                </a:lnTo>
                <a:lnTo>
                  <a:pt x="1571705" y="542727"/>
                </a:lnTo>
                <a:lnTo>
                  <a:pt x="1583179" y="586252"/>
                </a:lnTo>
                <a:lnTo>
                  <a:pt x="1590199" y="630942"/>
                </a:lnTo>
                <a:lnTo>
                  <a:pt x="1592580" y="676656"/>
                </a:lnTo>
                <a:lnTo>
                  <a:pt x="1592580" y="1061496"/>
                </a:lnTo>
                <a:lnTo>
                  <a:pt x="1616994" y="1033497"/>
                </a:lnTo>
                <a:lnTo>
                  <a:pt x="1650404" y="987974"/>
                </a:lnTo>
                <a:lnTo>
                  <a:pt x="1679293" y="940343"/>
                </a:lnTo>
                <a:lnTo>
                  <a:pt x="1703435" y="890778"/>
                </a:lnTo>
                <a:lnTo>
                  <a:pt x="1722606" y="839452"/>
                </a:lnTo>
                <a:lnTo>
                  <a:pt x="1736578" y="786540"/>
                </a:lnTo>
                <a:lnTo>
                  <a:pt x="1745128" y="732216"/>
                </a:lnTo>
                <a:lnTo>
                  <a:pt x="1748027" y="676656"/>
                </a:lnTo>
                <a:close/>
              </a:path>
              <a:path w="1748154" h="1354454">
                <a:moveTo>
                  <a:pt x="1592580" y="1061496"/>
                </a:moveTo>
                <a:lnTo>
                  <a:pt x="1592580" y="676656"/>
                </a:lnTo>
                <a:lnTo>
                  <a:pt x="1590199" y="722369"/>
                </a:lnTo>
                <a:lnTo>
                  <a:pt x="1583179" y="767059"/>
                </a:lnTo>
                <a:lnTo>
                  <a:pt x="1571705" y="810584"/>
                </a:lnTo>
                <a:lnTo>
                  <a:pt x="1555961" y="852799"/>
                </a:lnTo>
                <a:lnTo>
                  <a:pt x="1536132" y="893564"/>
                </a:lnTo>
                <a:lnTo>
                  <a:pt x="1512403" y="932733"/>
                </a:lnTo>
                <a:lnTo>
                  <a:pt x="1484957" y="970166"/>
                </a:lnTo>
                <a:lnTo>
                  <a:pt x="1453981" y="1005718"/>
                </a:lnTo>
                <a:lnTo>
                  <a:pt x="1419658" y="1039247"/>
                </a:lnTo>
                <a:lnTo>
                  <a:pt x="1382172" y="1070610"/>
                </a:lnTo>
                <a:lnTo>
                  <a:pt x="1341709" y="1099664"/>
                </a:lnTo>
                <a:lnTo>
                  <a:pt x="1298454" y="1126266"/>
                </a:lnTo>
                <a:lnTo>
                  <a:pt x="1252589" y="1150274"/>
                </a:lnTo>
                <a:lnTo>
                  <a:pt x="1204302" y="1171544"/>
                </a:lnTo>
                <a:lnTo>
                  <a:pt x="1153775" y="1189934"/>
                </a:lnTo>
                <a:lnTo>
                  <a:pt x="1101193" y="1205301"/>
                </a:lnTo>
                <a:lnTo>
                  <a:pt x="1046742" y="1217501"/>
                </a:lnTo>
                <a:lnTo>
                  <a:pt x="990605" y="1226393"/>
                </a:lnTo>
                <a:lnTo>
                  <a:pt x="932967" y="1231833"/>
                </a:lnTo>
                <a:lnTo>
                  <a:pt x="874013" y="1233678"/>
                </a:lnTo>
                <a:lnTo>
                  <a:pt x="815054" y="1231833"/>
                </a:lnTo>
                <a:lnTo>
                  <a:pt x="757401" y="1226393"/>
                </a:lnTo>
                <a:lnTo>
                  <a:pt x="701239" y="1217501"/>
                </a:lnTo>
                <a:lnTo>
                  <a:pt x="646755" y="1205301"/>
                </a:lnTo>
                <a:lnTo>
                  <a:pt x="594133" y="1189934"/>
                </a:lnTo>
                <a:lnTo>
                  <a:pt x="543561" y="1171544"/>
                </a:lnTo>
                <a:lnTo>
                  <a:pt x="495223" y="1150274"/>
                </a:lnTo>
                <a:lnTo>
                  <a:pt x="449305" y="1126266"/>
                </a:lnTo>
                <a:lnTo>
                  <a:pt x="405994" y="1099664"/>
                </a:lnTo>
                <a:lnTo>
                  <a:pt x="365474" y="1070610"/>
                </a:lnTo>
                <a:lnTo>
                  <a:pt x="327931" y="1039247"/>
                </a:lnTo>
                <a:lnTo>
                  <a:pt x="293552" y="1005718"/>
                </a:lnTo>
                <a:lnTo>
                  <a:pt x="262522" y="970166"/>
                </a:lnTo>
                <a:lnTo>
                  <a:pt x="235027" y="932733"/>
                </a:lnTo>
                <a:lnTo>
                  <a:pt x="211252" y="893564"/>
                </a:lnTo>
                <a:lnTo>
                  <a:pt x="191383" y="852799"/>
                </a:lnTo>
                <a:lnTo>
                  <a:pt x="175607" y="810584"/>
                </a:lnTo>
                <a:lnTo>
                  <a:pt x="164108" y="767059"/>
                </a:lnTo>
                <a:lnTo>
                  <a:pt x="157072" y="722369"/>
                </a:lnTo>
                <a:lnTo>
                  <a:pt x="154686" y="676656"/>
                </a:lnTo>
                <a:lnTo>
                  <a:pt x="154686" y="1060858"/>
                </a:lnTo>
                <a:lnTo>
                  <a:pt x="210255" y="1117518"/>
                </a:lnTo>
                <a:lnTo>
                  <a:pt x="255841" y="1155668"/>
                </a:lnTo>
                <a:lnTo>
                  <a:pt x="305050" y="1191012"/>
                </a:lnTo>
                <a:lnTo>
                  <a:pt x="357658" y="1223375"/>
                </a:lnTo>
                <a:lnTo>
                  <a:pt x="413441" y="1252584"/>
                </a:lnTo>
                <a:lnTo>
                  <a:pt x="472176" y="1278464"/>
                </a:lnTo>
                <a:lnTo>
                  <a:pt x="533638" y="1300841"/>
                </a:lnTo>
                <a:lnTo>
                  <a:pt x="597603" y="1319540"/>
                </a:lnTo>
                <a:lnTo>
                  <a:pt x="663847" y="1334387"/>
                </a:lnTo>
                <a:lnTo>
                  <a:pt x="732146" y="1345208"/>
                </a:lnTo>
                <a:lnTo>
                  <a:pt x="802276" y="1351828"/>
                </a:lnTo>
                <a:lnTo>
                  <a:pt x="874013" y="1354074"/>
                </a:lnTo>
                <a:lnTo>
                  <a:pt x="945648" y="1351828"/>
                </a:lnTo>
                <a:lnTo>
                  <a:pt x="1015696" y="1345208"/>
                </a:lnTo>
                <a:lnTo>
                  <a:pt x="1083933" y="1334387"/>
                </a:lnTo>
                <a:lnTo>
                  <a:pt x="1150132" y="1319540"/>
                </a:lnTo>
                <a:lnTo>
                  <a:pt x="1214068" y="1300841"/>
                </a:lnTo>
                <a:lnTo>
                  <a:pt x="1275515" y="1278464"/>
                </a:lnTo>
                <a:lnTo>
                  <a:pt x="1334248" y="1252584"/>
                </a:lnTo>
                <a:lnTo>
                  <a:pt x="1390040" y="1223375"/>
                </a:lnTo>
                <a:lnTo>
                  <a:pt x="1442666" y="1191012"/>
                </a:lnTo>
                <a:lnTo>
                  <a:pt x="1491900" y="1155668"/>
                </a:lnTo>
                <a:lnTo>
                  <a:pt x="1537517" y="1117518"/>
                </a:lnTo>
                <a:lnTo>
                  <a:pt x="1579290" y="1076736"/>
                </a:lnTo>
                <a:lnTo>
                  <a:pt x="1592580" y="106149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37083" y="4551426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1459230" y="563880"/>
                </a:moveTo>
                <a:lnTo>
                  <a:pt x="1456809" y="517601"/>
                </a:lnTo>
                <a:lnTo>
                  <a:pt x="1449674" y="472358"/>
                </a:lnTo>
                <a:lnTo>
                  <a:pt x="1438013" y="428296"/>
                </a:lnTo>
                <a:lnTo>
                  <a:pt x="1422013" y="385559"/>
                </a:lnTo>
                <a:lnTo>
                  <a:pt x="1401865" y="344293"/>
                </a:lnTo>
                <a:lnTo>
                  <a:pt x="1377756" y="304640"/>
                </a:lnTo>
                <a:lnTo>
                  <a:pt x="1349876" y="266747"/>
                </a:lnTo>
                <a:lnTo>
                  <a:pt x="1318412" y="230757"/>
                </a:lnTo>
                <a:lnTo>
                  <a:pt x="1283553" y="196816"/>
                </a:lnTo>
                <a:lnTo>
                  <a:pt x="1245489" y="165068"/>
                </a:lnTo>
                <a:lnTo>
                  <a:pt x="1204406" y="135657"/>
                </a:lnTo>
                <a:lnTo>
                  <a:pt x="1160495" y="108728"/>
                </a:lnTo>
                <a:lnTo>
                  <a:pt x="1113943" y="84425"/>
                </a:lnTo>
                <a:lnTo>
                  <a:pt x="1064940" y="62894"/>
                </a:lnTo>
                <a:lnTo>
                  <a:pt x="1013674" y="44279"/>
                </a:lnTo>
                <a:lnTo>
                  <a:pt x="960333" y="28724"/>
                </a:lnTo>
                <a:lnTo>
                  <a:pt x="905106" y="16374"/>
                </a:lnTo>
                <a:lnTo>
                  <a:pt x="848182" y="7373"/>
                </a:lnTo>
                <a:lnTo>
                  <a:pt x="789749" y="1867"/>
                </a:lnTo>
                <a:lnTo>
                  <a:pt x="729996" y="0"/>
                </a:lnTo>
                <a:lnTo>
                  <a:pt x="670134" y="1867"/>
                </a:lnTo>
                <a:lnTo>
                  <a:pt x="611603" y="7373"/>
                </a:lnTo>
                <a:lnTo>
                  <a:pt x="554591" y="16374"/>
                </a:lnTo>
                <a:lnTo>
                  <a:pt x="499286" y="28724"/>
                </a:lnTo>
                <a:lnTo>
                  <a:pt x="445877" y="44279"/>
                </a:lnTo>
                <a:lnTo>
                  <a:pt x="394550" y="62894"/>
                </a:lnTo>
                <a:lnTo>
                  <a:pt x="345495" y="84425"/>
                </a:lnTo>
                <a:lnTo>
                  <a:pt x="298899" y="108728"/>
                </a:lnTo>
                <a:lnTo>
                  <a:pt x="254950" y="135657"/>
                </a:lnTo>
                <a:lnTo>
                  <a:pt x="213836" y="165068"/>
                </a:lnTo>
                <a:lnTo>
                  <a:pt x="175745" y="196816"/>
                </a:lnTo>
                <a:lnTo>
                  <a:pt x="140866" y="230757"/>
                </a:lnTo>
                <a:lnTo>
                  <a:pt x="109386" y="266747"/>
                </a:lnTo>
                <a:lnTo>
                  <a:pt x="81493" y="304640"/>
                </a:lnTo>
                <a:lnTo>
                  <a:pt x="57376" y="344293"/>
                </a:lnTo>
                <a:lnTo>
                  <a:pt x="37222" y="385559"/>
                </a:lnTo>
                <a:lnTo>
                  <a:pt x="21219" y="428296"/>
                </a:lnTo>
                <a:lnTo>
                  <a:pt x="9556" y="472358"/>
                </a:lnTo>
                <a:lnTo>
                  <a:pt x="2420" y="517601"/>
                </a:lnTo>
                <a:lnTo>
                  <a:pt x="0" y="563880"/>
                </a:lnTo>
                <a:lnTo>
                  <a:pt x="2420" y="610164"/>
                </a:lnTo>
                <a:lnTo>
                  <a:pt x="9556" y="655422"/>
                </a:lnTo>
                <a:lnTo>
                  <a:pt x="21219" y="699509"/>
                </a:lnTo>
                <a:lnTo>
                  <a:pt x="37222" y="742279"/>
                </a:lnTo>
                <a:lnTo>
                  <a:pt x="57376" y="783586"/>
                </a:lnTo>
                <a:lnTo>
                  <a:pt x="81493" y="823283"/>
                </a:lnTo>
                <a:lnTo>
                  <a:pt x="109386" y="861227"/>
                </a:lnTo>
                <a:lnTo>
                  <a:pt x="140866" y="897270"/>
                </a:lnTo>
                <a:lnTo>
                  <a:pt x="175745" y="931267"/>
                </a:lnTo>
                <a:lnTo>
                  <a:pt x="213836" y="963072"/>
                </a:lnTo>
                <a:lnTo>
                  <a:pt x="254950" y="992540"/>
                </a:lnTo>
                <a:lnTo>
                  <a:pt x="298899" y="1019525"/>
                </a:lnTo>
                <a:lnTo>
                  <a:pt x="345495" y="1043881"/>
                </a:lnTo>
                <a:lnTo>
                  <a:pt x="394550" y="1065462"/>
                </a:lnTo>
                <a:lnTo>
                  <a:pt x="445877" y="1084123"/>
                </a:lnTo>
                <a:lnTo>
                  <a:pt x="499286" y="1099718"/>
                </a:lnTo>
                <a:lnTo>
                  <a:pt x="554591" y="1112101"/>
                </a:lnTo>
                <a:lnTo>
                  <a:pt x="611603" y="1121126"/>
                </a:lnTo>
                <a:lnTo>
                  <a:pt x="670134" y="1126648"/>
                </a:lnTo>
                <a:lnTo>
                  <a:pt x="729996" y="1128522"/>
                </a:lnTo>
                <a:lnTo>
                  <a:pt x="789749" y="1126648"/>
                </a:lnTo>
                <a:lnTo>
                  <a:pt x="848182" y="1121126"/>
                </a:lnTo>
                <a:lnTo>
                  <a:pt x="905106" y="1112101"/>
                </a:lnTo>
                <a:lnTo>
                  <a:pt x="960333" y="1099718"/>
                </a:lnTo>
                <a:lnTo>
                  <a:pt x="1013674" y="1084123"/>
                </a:lnTo>
                <a:lnTo>
                  <a:pt x="1064940" y="1065462"/>
                </a:lnTo>
                <a:lnTo>
                  <a:pt x="1113943" y="1043881"/>
                </a:lnTo>
                <a:lnTo>
                  <a:pt x="1160495" y="1019525"/>
                </a:lnTo>
                <a:lnTo>
                  <a:pt x="1204406" y="992540"/>
                </a:lnTo>
                <a:lnTo>
                  <a:pt x="1245489" y="963072"/>
                </a:lnTo>
                <a:lnTo>
                  <a:pt x="1283553" y="931267"/>
                </a:lnTo>
                <a:lnTo>
                  <a:pt x="1318412" y="897270"/>
                </a:lnTo>
                <a:lnTo>
                  <a:pt x="1349876" y="861227"/>
                </a:lnTo>
                <a:lnTo>
                  <a:pt x="1377756" y="823283"/>
                </a:lnTo>
                <a:lnTo>
                  <a:pt x="1401865" y="783586"/>
                </a:lnTo>
                <a:lnTo>
                  <a:pt x="1422013" y="742279"/>
                </a:lnTo>
                <a:lnTo>
                  <a:pt x="1438013" y="699509"/>
                </a:lnTo>
                <a:lnTo>
                  <a:pt x="1449674" y="655422"/>
                </a:lnTo>
                <a:lnTo>
                  <a:pt x="1456809" y="610164"/>
                </a:lnTo>
                <a:lnTo>
                  <a:pt x="1459230" y="56388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37083" y="4551426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729996" y="0"/>
                </a:moveTo>
                <a:lnTo>
                  <a:pt x="670134" y="1867"/>
                </a:lnTo>
                <a:lnTo>
                  <a:pt x="611603" y="7373"/>
                </a:lnTo>
                <a:lnTo>
                  <a:pt x="554591" y="16374"/>
                </a:lnTo>
                <a:lnTo>
                  <a:pt x="499286" y="28724"/>
                </a:lnTo>
                <a:lnTo>
                  <a:pt x="445877" y="44279"/>
                </a:lnTo>
                <a:lnTo>
                  <a:pt x="394550" y="62894"/>
                </a:lnTo>
                <a:lnTo>
                  <a:pt x="345495" y="84425"/>
                </a:lnTo>
                <a:lnTo>
                  <a:pt x="298899" y="108728"/>
                </a:lnTo>
                <a:lnTo>
                  <a:pt x="254950" y="135657"/>
                </a:lnTo>
                <a:lnTo>
                  <a:pt x="213836" y="165068"/>
                </a:lnTo>
                <a:lnTo>
                  <a:pt x="175745" y="196816"/>
                </a:lnTo>
                <a:lnTo>
                  <a:pt x="140866" y="230757"/>
                </a:lnTo>
                <a:lnTo>
                  <a:pt x="109386" y="266747"/>
                </a:lnTo>
                <a:lnTo>
                  <a:pt x="81493" y="304640"/>
                </a:lnTo>
                <a:lnTo>
                  <a:pt x="57376" y="344293"/>
                </a:lnTo>
                <a:lnTo>
                  <a:pt x="37222" y="385559"/>
                </a:lnTo>
                <a:lnTo>
                  <a:pt x="21219" y="428296"/>
                </a:lnTo>
                <a:lnTo>
                  <a:pt x="9556" y="472358"/>
                </a:lnTo>
                <a:lnTo>
                  <a:pt x="2420" y="517601"/>
                </a:lnTo>
                <a:lnTo>
                  <a:pt x="0" y="563880"/>
                </a:lnTo>
                <a:lnTo>
                  <a:pt x="2420" y="610164"/>
                </a:lnTo>
                <a:lnTo>
                  <a:pt x="9556" y="655422"/>
                </a:lnTo>
                <a:lnTo>
                  <a:pt x="21219" y="699509"/>
                </a:lnTo>
                <a:lnTo>
                  <a:pt x="37222" y="742279"/>
                </a:lnTo>
                <a:lnTo>
                  <a:pt x="57376" y="783586"/>
                </a:lnTo>
                <a:lnTo>
                  <a:pt x="81493" y="823283"/>
                </a:lnTo>
                <a:lnTo>
                  <a:pt x="109386" y="861227"/>
                </a:lnTo>
                <a:lnTo>
                  <a:pt x="140866" y="897270"/>
                </a:lnTo>
                <a:lnTo>
                  <a:pt x="175745" y="931267"/>
                </a:lnTo>
                <a:lnTo>
                  <a:pt x="213836" y="963072"/>
                </a:lnTo>
                <a:lnTo>
                  <a:pt x="254950" y="992540"/>
                </a:lnTo>
                <a:lnTo>
                  <a:pt x="298899" y="1019525"/>
                </a:lnTo>
                <a:lnTo>
                  <a:pt x="345495" y="1043881"/>
                </a:lnTo>
                <a:lnTo>
                  <a:pt x="394550" y="1065462"/>
                </a:lnTo>
                <a:lnTo>
                  <a:pt x="445877" y="1084123"/>
                </a:lnTo>
                <a:lnTo>
                  <a:pt x="499286" y="1099718"/>
                </a:lnTo>
                <a:lnTo>
                  <a:pt x="554591" y="1112101"/>
                </a:lnTo>
                <a:lnTo>
                  <a:pt x="611603" y="1121126"/>
                </a:lnTo>
                <a:lnTo>
                  <a:pt x="670134" y="1126648"/>
                </a:lnTo>
                <a:lnTo>
                  <a:pt x="729996" y="1128522"/>
                </a:lnTo>
                <a:lnTo>
                  <a:pt x="789749" y="1126648"/>
                </a:lnTo>
                <a:lnTo>
                  <a:pt x="848182" y="1121126"/>
                </a:lnTo>
                <a:lnTo>
                  <a:pt x="905106" y="1112101"/>
                </a:lnTo>
                <a:lnTo>
                  <a:pt x="960333" y="1099718"/>
                </a:lnTo>
                <a:lnTo>
                  <a:pt x="1013674" y="1084123"/>
                </a:lnTo>
                <a:lnTo>
                  <a:pt x="1064940" y="1065462"/>
                </a:lnTo>
                <a:lnTo>
                  <a:pt x="1113943" y="1043881"/>
                </a:lnTo>
                <a:lnTo>
                  <a:pt x="1160495" y="1019525"/>
                </a:lnTo>
                <a:lnTo>
                  <a:pt x="1204406" y="992540"/>
                </a:lnTo>
                <a:lnTo>
                  <a:pt x="1245489" y="963072"/>
                </a:lnTo>
                <a:lnTo>
                  <a:pt x="1283553" y="931267"/>
                </a:lnTo>
                <a:lnTo>
                  <a:pt x="1318412" y="897270"/>
                </a:lnTo>
                <a:lnTo>
                  <a:pt x="1349876" y="861227"/>
                </a:lnTo>
                <a:lnTo>
                  <a:pt x="1377756" y="823283"/>
                </a:lnTo>
                <a:lnTo>
                  <a:pt x="1401865" y="783586"/>
                </a:lnTo>
                <a:lnTo>
                  <a:pt x="1422013" y="742279"/>
                </a:lnTo>
                <a:lnTo>
                  <a:pt x="1438013" y="699509"/>
                </a:lnTo>
                <a:lnTo>
                  <a:pt x="1449674" y="655422"/>
                </a:lnTo>
                <a:lnTo>
                  <a:pt x="1456809" y="610164"/>
                </a:lnTo>
                <a:lnTo>
                  <a:pt x="1459230" y="563880"/>
                </a:lnTo>
                <a:lnTo>
                  <a:pt x="1456809" y="517601"/>
                </a:lnTo>
                <a:lnTo>
                  <a:pt x="1449674" y="472358"/>
                </a:lnTo>
                <a:lnTo>
                  <a:pt x="1438013" y="428296"/>
                </a:lnTo>
                <a:lnTo>
                  <a:pt x="1422013" y="385559"/>
                </a:lnTo>
                <a:lnTo>
                  <a:pt x="1401865" y="344293"/>
                </a:lnTo>
                <a:lnTo>
                  <a:pt x="1377756" y="304640"/>
                </a:lnTo>
                <a:lnTo>
                  <a:pt x="1349876" y="266747"/>
                </a:lnTo>
                <a:lnTo>
                  <a:pt x="1318412" y="230757"/>
                </a:lnTo>
                <a:lnTo>
                  <a:pt x="1283553" y="196816"/>
                </a:lnTo>
                <a:lnTo>
                  <a:pt x="1245489" y="165068"/>
                </a:lnTo>
                <a:lnTo>
                  <a:pt x="1204406" y="135657"/>
                </a:lnTo>
                <a:lnTo>
                  <a:pt x="1160495" y="108728"/>
                </a:lnTo>
                <a:lnTo>
                  <a:pt x="1113943" y="84425"/>
                </a:lnTo>
                <a:lnTo>
                  <a:pt x="1064940" y="62894"/>
                </a:lnTo>
                <a:lnTo>
                  <a:pt x="1013674" y="44279"/>
                </a:lnTo>
                <a:lnTo>
                  <a:pt x="960333" y="28724"/>
                </a:lnTo>
                <a:lnTo>
                  <a:pt x="905106" y="16374"/>
                </a:lnTo>
                <a:lnTo>
                  <a:pt x="848182" y="7373"/>
                </a:lnTo>
                <a:lnTo>
                  <a:pt x="789749" y="1867"/>
                </a:lnTo>
                <a:lnTo>
                  <a:pt x="72999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20973" y="4741879"/>
            <a:ext cx="109220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封锁的 </a:t>
            </a: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时机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1541" y="2107692"/>
            <a:ext cx="1748155" cy="1354455"/>
          </a:xfrm>
          <a:custGeom>
            <a:avLst/>
            <a:gdLst/>
            <a:ahLst/>
            <a:cxnLst/>
            <a:rect l="l" t="t" r="r" b="b"/>
            <a:pathLst>
              <a:path w="1748154" h="1354454">
                <a:moveTo>
                  <a:pt x="1748027" y="677418"/>
                </a:moveTo>
                <a:lnTo>
                  <a:pt x="1745128" y="621857"/>
                </a:lnTo>
                <a:lnTo>
                  <a:pt x="1736578" y="567533"/>
                </a:lnTo>
                <a:lnTo>
                  <a:pt x="1722606" y="514621"/>
                </a:lnTo>
                <a:lnTo>
                  <a:pt x="1703435" y="463296"/>
                </a:lnTo>
                <a:lnTo>
                  <a:pt x="1679293" y="413730"/>
                </a:lnTo>
                <a:lnTo>
                  <a:pt x="1650404" y="366099"/>
                </a:lnTo>
                <a:lnTo>
                  <a:pt x="1616994" y="320576"/>
                </a:lnTo>
                <a:lnTo>
                  <a:pt x="1579290" y="277337"/>
                </a:lnTo>
                <a:lnTo>
                  <a:pt x="1537517" y="236555"/>
                </a:lnTo>
                <a:lnTo>
                  <a:pt x="1491900" y="198405"/>
                </a:lnTo>
                <a:lnTo>
                  <a:pt x="1442666" y="163061"/>
                </a:lnTo>
                <a:lnTo>
                  <a:pt x="1390040" y="130698"/>
                </a:lnTo>
                <a:lnTo>
                  <a:pt x="1334248" y="101489"/>
                </a:lnTo>
                <a:lnTo>
                  <a:pt x="1275515" y="75609"/>
                </a:lnTo>
                <a:lnTo>
                  <a:pt x="1214068" y="53232"/>
                </a:lnTo>
                <a:lnTo>
                  <a:pt x="1150132" y="34533"/>
                </a:lnTo>
                <a:lnTo>
                  <a:pt x="1083933" y="19686"/>
                </a:lnTo>
                <a:lnTo>
                  <a:pt x="1015696" y="8865"/>
                </a:lnTo>
                <a:lnTo>
                  <a:pt x="945648" y="2245"/>
                </a:lnTo>
                <a:lnTo>
                  <a:pt x="874013" y="0"/>
                </a:lnTo>
                <a:lnTo>
                  <a:pt x="802276" y="2245"/>
                </a:lnTo>
                <a:lnTo>
                  <a:pt x="732146" y="8865"/>
                </a:lnTo>
                <a:lnTo>
                  <a:pt x="663847" y="19686"/>
                </a:lnTo>
                <a:lnTo>
                  <a:pt x="597603" y="34533"/>
                </a:lnTo>
                <a:lnTo>
                  <a:pt x="533638" y="53232"/>
                </a:lnTo>
                <a:lnTo>
                  <a:pt x="472176" y="75609"/>
                </a:lnTo>
                <a:lnTo>
                  <a:pt x="413441" y="101489"/>
                </a:lnTo>
                <a:lnTo>
                  <a:pt x="357658" y="130698"/>
                </a:lnTo>
                <a:lnTo>
                  <a:pt x="305050" y="163061"/>
                </a:lnTo>
                <a:lnTo>
                  <a:pt x="255841" y="198405"/>
                </a:lnTo>
                <a:lnTo>
                  <a:pt x="210255" y="236555"/>
                </a:lnTo>
                <a:lnTo>
                  <a:pt x="168517" y="277337"/>
                </a:lnTo>
                <a:lnTo>
                  <a:pt x="130851" y="320576"/>
                </a:lnTo>
                <a:lnTo>
                  <a:pt x="97479" y="366099"/>
                </a:lnTo>
                <a:lnTo>
                  <a:pt x="68627" y="413730"/>
                </a:lnTo>
                <a:lnTo>
                  <a:pt x="44519" y="463296"/>
                </a:lnTo>
                <a:lnTo>
                  <a:pt x="25378" y="514621"/>
                </a:lnTo>
                <a:lnTo>
                  <a:pt x="11428" y="567533"/>
                </a:lnTo>
                <a:lnTo>
                  <a:pt x="2894" y="621857"/>
                </a:lnTo>
                <a:lnTo>
                  <a:pt x="0" y="677418"/>
                </a:lnTo>
                <a:lnTo>
                  <a:pt x="2894" y="732973"/>
                </a:lnTo>
                <a:lnTo>
                  <a:pt x="11428" y="787280"/>
                </a:lnTo>
                <a:lnTo>
                  <a:pt x="25378" y="840167"/>
                </a:lnTo>
                <a:lnTo>
                  <a:pt x="44519" y="891460"/>
                </a:lnTo>
                <a:lnTo>
                  <a:pt x="68627" y="940986"/>
                </a:lnTo>
                <a:lnTo>
                  <a:pt x="97479" y="988572"/>
                </a:lnTo>
                <a:lnTo>
                  <a:pt x="130851" y="1034044"/>
                </a:lnTo>
                <a:lnTo>
                  <a:pt x="154686" y="1061371"/>
                </a:lnTo>
                <a:lnTo>
                  <a:pt x="154686" y="677418"/>
                </a:lnTo>
                <a:lnTo>
                  <a:pt x="157067" y="631704"/>
                </a:lnTo>
                <a:lnTo>
                  <a:pt x="164087" y="587014"/>
                </a:lnTo>
                <a:lnTo>
                  <a:pt x="175563" y="543489"/>
                </a:lnTo>
                <a:lnTo>
                  <a:pt x="191310" y="501274"/>
                </a:lnTo>
                <a:lnTo>
                  <a:pt x="211145" y="460509"/>
                </a:lnTo>
                <a:lnTo>
                  <a:pt x="234883" y="421340"/>
                </a:lnTo>
                <a:lnTo>
                  <a:pt x="262340" y="383907"/>
                </a:lnTo>
                <a:lnTo>
                  <a:pt x="293333" y="348355"/>
                </a:lnTo>
                <a:lnTo>
                  <a:pt x="327677" y="314826"/>
                </a:lnTo>
                <a:lnTo>
                  <a:pt x="365188" y="283464"/>
                </a:lnTo>
                <a:lnTo>
                  <a:pt x="405682" y="254409"/>
                </a:lnTo>
                <a:lnTo>
                  <a:pt x="448976" y="227807"/>
                </a:lnTo>
                <a:lnTo>
                  <a:pt x="494885" y="203799"/>
                </a:lnTo>
                <a:lnTo>
                  <a:pt x="543225" y="182529"/>
                </a:lnTo>
                <a:lnTo>
                  <a:pt x="593812" y="164139"/>
                </a:lnTo>
                <a:lnTo>
                  <a:pt x="646462" y="148772"/>
                </a:lnTo>
                <a:lnTo>
                  <a:pt x="700991" y="136572"/>
                </a:lnTo>
                <a:lnTo>
                  <a:pt x="757216" y="127680"/>
                </a:lnTo>
                <a:lnTo>
                  <a:pt x="814951" y="122240"/>
                </a:lnTo>
                <a:lnTo>
                  <a:pt x="874013" y="120396"/>
                </a:lnTo>
                <a:lnTo>
                  <a:pt x="932967" y="122240"/>
                </a:lnTo>
                <a:lnTo>
                  <a:pt x="990605" y="127680"/>
                </a:lnTo>
                <a:lnTo>
                  <a:pt x="1046742" y="136572"/>
                </a:lnTo>
                <a:lnTo>
                  <a:pt x="1101193" y="148772"/>
                </a:lnTo>
                <a:lnTo>
                  <a:pt x="1153775" y="164139"/>
                </a:lnTo>
                <a:lnTo>
                  <a:pt x="1204302" y="182529"/>
                </a:lnTo>
                <a:lnTo>
                  <a:pt x="1252589" y="203799"/>
                </a:lnTo>
                <a:lnTo>
                  <a:pt x="1298454" y="227807"/>
                </a:lnTo>
                <a:lnTo>
                  <a:pt x="1341709" y="254409"/>
                </a:lnTo>
                <a:lnTo>
                  <a:pt x="1382172" y="283464"/>
                </a:lnTo>
                <a:lnTo>
                  <a:pt x="1419658" y="314826"/>
                </a:lnTo>
                <a:lnTo>
                  <a:pt x="1453981" y="348355"/>
                </a:lnTo>
                <a:lnTo>
                  <a:pt x="1484957" y="383907"/>
                </a:lnTo>
                <a:lnTo>
                  <a:pt x="1512403" y="421340"/>
                </a:lnTo>
                <a:lnTo>
                  <a:pt x="1536132" y="460509"/>
                </a:lnTo>
                <a:lnTo>
                  <a:pt x="1555961" y="501274"/>
                </a:lnTo>
                <a:lnTo>
                  <a:pt x="1571705" y="543489"/>
                </a:lnTo>
                <a:lnTo>
                  <a:pt x="1583179" y="587014"/>
                </a:lnTo>
                <a:lnTo>
                  <a:pt x="1590199" y="631704"/>
                </a:lnTo>
                <a:lnTo>
                  <a:pt x="1592580" y="677418"/>
                </a:lnTo>
                <a:lnTo>
                  <a:pt x="1592580" y="1062008"/>
                </a:lnTo>
                <a:lnTo>
                  <a:pt x="1616994" y="1034044"/>
                </a:lnTo>
                <a:lnTo>
                  <a:pt x="1650404" y="988572"/>
                </a:lnTo>
                <a:lnTo>
                  <a:pt x="1679293" y="940986"/>
                </a:lnTo>
                <a:lnTo>
                  <a:pt x="1703435" y="891460"/>
                </a:lnTo>
                <a:lnTo>
                  <a:pt x="1722606" y="840167"/>
                </a:lnTo>
                <a:lnTo>
                  <a:pt x="1736578" y="787280"/>
                </a:lnTo>
                <a:lnTo>
                  <a:pt x="1745128" y="732973"/>
                </a:lnTo>
                <a:lnTo>
                  <a:pt x="1748027" y="677418"/>
                </a:lnTo>
                <a:close/>
              </a:path>
              <a:path w="1748154" h="1354454">
                <a:moveTo>
                  <a:pt x="1592580" y="1062008"/>
                </a:moveTo>
                <a:lnTo>
                  <a:pt x="1592580" y="677418"/>
                </a:lnTo>
                <a:lnTo>
                  <a:pt x="1590199" y="723131"/>
                </a:lnTo>
                <a:lnTo>
                  <a:pt x="1583179" y="767821"/>
                </a:lnTo>
                <a:lnTo>
                  <a:pt x="1571705" y="811346"/>
                </a:lnTo>
                <a:lnTo>
                  <a:pt x="1555961" y="853561"/>
                </a:lnTo>
                <a:lnTo>
                  <a:pt x="1536132" y="894326"/>
                </a:lnTo>
                <a:lnTo>
                  <a:pt x="1512403" y="933495"/>
                </a:lnTo>
                <a:lnTo>
                  <a:pt x="1484957" y="970928"/>
                </a:lnTo>
                <a:lnTo>
                  <a:pt x="1453981" y="1006480"/>
                </a:lnTo>
                <a:lnTo>
                  <a:pt x="1419658" y="1040009"/>
                </a:lnTo>
                <a:lnTo>
                  <a:pt x="1382172" y="1071372"/>
                </a:lnTo>
                <a:lnTo>
                  <a:pt x="1341709" y="1100426"/>
                </a:lnTo>
                <a:lnTo>
                  <a:pt x="1298454" y="1127028"/>
                </a:lnTo>
                <a:lnTo>
                  <a:pt x="1252589" y="1151036"/>
                </a:lnTo>
                <a:lnTo>
                  <a:pt x="1204302" y="1172306"/>
                </a:lnTo>
                <a:lnTo>
                  <a:pt x="1153775" y="1190696"/>
                </a:lnTo>
                <a:lnTo>
                  <a:pt x="1101193" y="1206063"/>
                </a:lnTo>
                <a:lnTo>
                  <a:pt x="1046742" y="1218263"/>
                </a:lnTo>
                <a:lnTo>
                  <a:pt x="990605" y="1227155"/>
                </a:lnTo>
                <a:lnTo>
                  <a:pt x="932967" y="1232595"/>
                </a:lnTo>
                <a:lnTo>
                  <a:pt x="874013" y="1234440"/>
                </a:lnTo>
                <a:lnTo>
                  <a:pt x="814951" y="1232595"/>
                </a:lnTo>
                <a:lnTo>
                  <a:pt x="757216" y="1227155"/>
                </a:lnTo>
                <a:lnTo>
                  <a:pt x="700991" y="1218263"/>
                </a:lnTo>
                <a:lnTo>
                  <a:pt x="646462" y="1206063"/>
                </a:lnTo>
                <a:lnTo>
                  <a:pt x="593812" y="1190696"/>
                </a:lnTo>
                <a:lnTo>
                  <a:pt x="543225" y="1172306"/>
                </a:lnTo>
                <a:lnTo>
                  <a:pt x="494885" y="1151036"/>
                </a:lnTo>
                <a:lnTo>
                  <a:pt x="448976" y="1127028"/>
                </a:lnTo>
                <a:lnTo>
                  <a:pt x="405682" y="1100426"/>
                </a:lnTo>
                <a:lnTo>
                  <a:pt x="365188" y="1071372"/>
                </a:lnTo>
                <a:lnTo>
                  <a:pt x="327677" y="1040009"/>
                </a:lnTo>
                <a:lnTo>
                  <a:pt x="293333" y="1006480"/>
                </a:lnTo>
                <a:lnTo>
                  <a:pt x="262340" y="970928"/>
                </a:lnTo>
                <a:lnTo>
                  <a:pt x="234883" y="933495"/>
                </a:lnTo>
                <a:lnTo>
                  <a:pt x="211145" y="894326"/>
                </a:lnTo>
                <a:lnTo>
                  <a:pt x="191310" y="853561"/>
                </a:lnTo>
                <a:lnTo>
                  <a:pt x="175563" y="811346"/>
                </a:lnTo>
                <a:lnTo>
                  <a:pt x="164087" y="767821"/>
                </a:lnTo>
                <a:lnTo>
                  <a:pt x="157067" y="723131"/>
                </a:lnTo>
                <a:lnTo>
                  <a:pt x="154686" y="677418"/>
                </a:lnTo>
                <a:lnTo>
                  <a:pt x="154686" y="1061371"/>
                </a:lnTo>
                <a:lnTo>
                  <a:pt x="210255" y="1117956"/>
                </a:lnTo>
                <a:lnTo>
                  <a:pt x="255841" y="1156049"/>
                </a:lnTo>
                <a:lnTo>
                  <a:pt x="305050" y="1191336"/>
                </a:lnTo>
                <a:lnTo>
                  <a:pt x="357658" y="1223643"/>
                </a:lnTo>
                <a:lnTo>
                  <a:pt x="413441" y="1252799"/>
                </a:lnTo>
                <a:lnTo>
                  <a:pt x="472176" y="1278629"/>
                </a:lnTo>
                <a:lnTo>
                  <a:pt x="533638" y="1300960"/>
                </a:lnTo>
                <a:lnTo>
                  <a:pt x="597603" y="1319619"/>
                </a:lnTo>
                <a:lnTo>
                  <a:pt x="663847" y="1334433"/>
                </a:lnTo>
                <a:lnTo>
                  <a:pt x="732146" y="1345229"/>
                </a:lnTo>
                <a:lnTo>
                  <a:pt x="802276" y="1351834"/>
                </a:lnTo>
                <a:lnTo>
                  <a:pt x="874013" y="1354074"/>
                </a:lnTo>
                <a:lnTo>
                  <a:pt x="945648" y="1351834"/>
                </a:lnTo>
                <a:lnTo>
                  <a:pt x="1015696" y="1345229"/>
                </a:lnTo>
                <a:lnTo>
                  <a:pt x="1083933" y="1334433"/>
                </a:lnTo>
                <a:lnTo>
                  <a:pt x="1150132" y="1319619"/>
                </a:lnTo>
                <a:lnTo>
                  <a:pt x="1214068" y="1300960"/>
                </a:lnTo>
                <a:lnTo>
                  <a:pt x="1275515" y="1278629"/>
                </a:lnTo>
                <a:lnTo>
                  <a:pt x="1334248" y="1252799"/>
                </a:lnTo>
                <a:lnTo>
                  <a:pt x="1390040" y="1223643"/>
                </a:lnTo>
                <a:lnTo>
                  <a:pt x="1442666" y="1191336"/>
                </a:lnTo>
                <a:lnTo>
                  <a:pt x="1491900" y="1156049"/>
                </a:lnTo>
                <a:lnTo>
                  <a:pt x="1537517" y="1117956"/>
                </a:lnTo>
                <a:lnTo>
                  <a:pt x="1579290" y="1077230"/>
                </a:lnTo>
                <a:lnTo>
                  <a:pt x="1592580" y="106200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35559" y="2220467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1459230" y="564642"/>
                </a:moveTo>
                <a:lnTo>
                  <a:pt x="1456809" y="518357"/>
                </a:lnTo>
                <a:lnTo>
                  <a:pt x="1449674" y="473099"/>
                </a:lnTo>
                <a:lnTo>
                  <a:pt x="1438013" y="429012"/>
                </a:lnTo>
                <a:lnTo>
                  <a:pt x="1422013" y="386242"/>
                </a:lnTo>
                <a:lnTo>
                  <a:pt x="1401865" y="344935"/>
                </a:lnTo>
                <a:lnTo>
                  <a:pt x="1377756" y="305238"/>
                </a:lnTo>
                <a:lnTo>
                  <a:pt x="1349876" y="267294"/>
                </a:lnTo>
                <a:lnTo>
                  <a:pt x="1318412" y="231251"/>
                </a:lnTo>
                <a:lnTo>
                  <a:pt x="1283553" y="197254"/>
                </a:lnTo>
                <a:lnTo>
                  <a:pt x="1245489" y="165449"/>
                </a:lnTo>
                <a:lnTo>
                  <a:pt x="1204406" y="135981"/>
                </a:lnTo>
                <a:lnTo>
                  <a:pt x="1160495" y="108996"/>
                </a:lnTo>
                <a:lnTo>
                  <a:pt x="1113943" y="84640"/>
                </a:lnTo>
                <a:lnTo>
                  <a:pt x="1064940" y="63059"/>
                </a:lnTo>
                <a:lnTo>
                  <a:pt x="1013674" y="44398"/>
                </a:lnTo>
                <a:lnTo>
                  <a:pt x="960333" y="28803"/>
                </a:lnTo>
                <a:lnTo>
                  <a:pt x="905106" y="16420"/>
                </a:lnTo>
                <a:lnTo>
                  <a:pt x="848182" y="7395"/>
                </a:lnTo>
                <a:lnTo>
                  <a:pt x="789749" y="1873"/>
                </a:lnTo>
                <a:lnTo>
                  <a:pt x="729996" y="0"/>
                </a:lnTo>
                <a:lnTo>
                  <a:pt x="670134" y="1873"/>
                </a:lnTo>
                <a:lnTo>
                  <a:pt x="611603" y="7395"/>
                </a:lnTo>
                <a:lnTo>
                  <a:pt x="554591" y="16420"/>
                </a:lnTo>
                <a:lnTo>
                  <a:pt x="499286" y="28803"/>
                </a:lnTo>
                <a:lnTo>
                  <a:pt x="445877" y="44398"/>
                </a:lnTo>
                <a:lnTo>
                  <a:pt x="394550" y="63059"/>
                </a:lnTo>
                <a:lnTo>
                  <a:pt x="345495" y="84640"/>
                </a:lnTo>
                <a:lnTo>
                  <a:pt x="298899" y="108996"/>
                </a:lnTo>
                <a:lnTo>
                  <a:pt x="254950" y="135981"/>
                </a:lnTo>
                <a:lnTo>
                  <a:pt x="213836" y="165449"/>
                </a:lnTo>
                <a:lnTo>
                  <a:pt x="175745" y="197254"/>
                </a:lnTo>
                <a:lnTo>
                  <a:pt x="140866" y="231251"/>
                </a:lnTo>
                <a:lnTo>
                  <a:pt x="109386" y="267294"/>
                </a:lnTo>
                <a:lnTo>
                  <a:pt x="81493" y="305238"/>
                </a:lnTo>
                <a:lnTo>
                  <a:pt x="57376" y="344935"/>
                </a:lnTo>
                <a:lnTo>
                  <a:pt x="37222" y="386242"/>
                </a:lnTo>
                <a:lnTo>
                  <a:pt x="21219" y="429012"/>
                </a:lnTo>
                <a:lnTo>
                  <a:pt x="9556" y="473099"/>
                </a:lnTo>
                <a:lnTo>
                  <a:pt x="2420" y="518357"/>
                </a:lnTo>
                <a:lnTo>
                  <a:pt x="0" y="564642"/>
                </a:lnTo>
                <a:lnTo>
                  <a:pt x="2420" y="610920"/>
                </a:lnTo>
                <a:lnTo>
                  <a:pt x="9556" y="656163"/>
                </a:lnTo>
                <a:lnTo>
                  <a:pt x="21219" y="700225"/>
                </a:lnTo>
                <a:lnTo>
                  <a:pt x="37222" y="742962"/>
                </a:lnTo>
                <a:lnTo>
                  <a:pt x="57376" y="784228"/>
                </a:lnTo>
                <a:lnTo>
                  <a:pt x="81493" y="823881"/>
                </a:lnTo>
                <a:lnTo>
                  <a:pt x="109386" y="861774"/>
                </a:lnTo>
                <a:lnTo>
                  <a:pt x="140866" y="897764"/>
                </a:lnTo>
                <a:lnTo>
                  <a:pt x="175745" y="931705"/>
                </a:lnTo>
                <a:lnTo>
                  <a:pt x="213836" y="963453"/>
                </a:lnTo>
                <a:lnTo>
                  <a:pt x="254950" y="992864"/>
                </a:lnTo>
                <a:lnTo>
                  <a:pt x="298899" y="1019793"/>
                </a:lnTo>
                <a:lnTo>
                  <a:pt x="345495" y="1044096"/>
                </a:lnTo>
                <a:lnTo>
                  <a:pt x="394550" y="1065627"/>
                </a:lnTo>
                <a:lnTo>
                  <a:pt x="445877" y="1084242"/>
                </a:lnTo>
                <a:lnTo>
                  <a:pt x="499286" y="1099797"/>
                </a:lnTo>
                <a:lnTo>
                  <a:pt x="554591" y="1112147"/>
                </a:lnTo>
                <a:lnTo>
                  <a:pt x="611603" y="1121148"/>
                </a:lnTo>
                <a:lnTo>
                  <a:pt x="670134" y="1126654"/>
                </a:lnTo>
                <a:lnTo>
                  <a:pt x="729996" y="1128522"/>
                </a:lnTo>
                <a:lnTo>
                  <a:pt x="789749" y="1126654"/>
                </a:lnTo>
                <a:lnTo>
                  <a:pt x="848182" y="1121148"/>
                </a:lnTo>
                <a:lnTo>
                  <a:pt x="905106" y="1112147"/>
                </a:lnTo>
                <a:lnTo>
                  <a:pt x="960333" y="1099797"/>
                </a:lnTo>
                <a:lnTo>
                  <a:pt x="1013674" y="1084242"/>
                </a:lnTo>
                <a:lnTo>
                  <a:pt x="1064940" y="1065627"/>
                </a:lnTo>
                <a:lnTo>
                  <a:pt x="1113943" y="1044096"/>
                </a:lnTo>
                <a:lnTo>
                  <a:pt x="1160495" y="1019793"/>
                </a:lnTo>
                <a:lnTo>
                  <a:pt x="1204406" y="992864"/>
                </a:lnTo>
                <a:lnTo>
                  <a:pt x="1245489" y="963453"/>
                </a:lnTo>
                <a:lnTo>
                  <a:pt x="1283553" y="931705"/>
                </a:lnTo>
                <a:lnTo>
                  <a:pt x="1318412" y="897764"/>
                </a:lnTo>
                <a:lnTo>
                  <a:pt x="1349876" y="861774"/>
                </a:lnTo>
                <a:lnTo>
                  <a:pt x="1377756" y="823881"/>
                </a:lnTo>
                <a:lnTo>
                  <a:pt x="1401865" y="784228"/>
                </a:lnTo>
                <a:lnTo>
                  <a:pt x="1422013" y="742962"/>
                </a:lnTo>
                <a:lnTo>
                  <a:pt x="1438013" y="700225"/>
                </a:lnTo>
                <a:lnTo>
                  <a:pt x="1449674" y="656163"/>
                </a:lnTo>
                <a:lnTo>
                  <a:pt x="1456809" y="610920"/>
                </a:lnTo>
                <a:lnTo>
                  <a:pt x="1459230" y="5646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35559" y="2220467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729996" y="0"/>
                </a:moveTo>
                <a:lnTo>
                  <a:pt x="670134" y="1873"/>
                </a:lnTo>
                <a:lnTo>
                  <a:pt x="611603" y="7395"/>
                </a:lnTo>
                <a:lnTo>
                  <a:pt x="554591" y="16420"/>
                </a:lnTo>
                <a:lnTo>
                  <a:pt x="499286" y="28803"/>
                </a:lnTo>
                <a:lnTo>
                  <a:pt x="445877" y="44398"/>
                </a:lnTo>
                <a:lnTo>
                  <a:pt x="394550" y="63059"/>
                </a:lnTo>
                <a:lnTo>
                  <a:pt x="345495" y="84640"/>
                </a:lnTo>
                <a:lnTo>
                  <a:pt x="298899" y="108996"/>
                </a:lnTo>
                <a:lnTo>
                  <a:pt x="254950" y="135981"/>
                </a:lnTo>
                <a:lnTo>
                  <a:pt x="213836" y="165449"/>
                </a:lnTo>
                <a:lnTo>
                  <a:pt x="175745" y="197254"/>
                </a:lnTo>
                <a:lnTo>
                  <a:pt x="140866" y="231251"/>
                </a:lnTo>
                <a:lnTo>
                  <a:pt x="109386" y="267294"/>
                </a:lnTo>
                <a:lnTo>
                  <a:pt x="81493" y="305238"/>
                </a:lnTo>
                <a:lnTo>
                  <a:pt x="57376" y="344935"/>
                </a:lnTo>
                <a:lnTo>
                  <a:pt x="37222" y="386242"/>
                </a:lnTo>
                <a:lnTo>
                  <a:pt x="21219" y="429012"/>
                </a:lnTo>
                <a:lnTo>
                  <a:pt x="9556" y="473099"/>
                </a:lnTo>
                <a:lnTo>
                  <a:pt x="2420" y="518357"/>
                </a:lnTo>
                <a:lnTo>
                  <a:pt x="0" y="564642"/>
                </a:lnTo>
                <a:lnTo>
                  <a:pt x="2420" y="610920"/>
                </a:lnTo>
                <a:lnTo>
                  <a:pt x="9556" y="656163"/>
                </a:lnTo>
                <a:lnTo>
                  <a:pt x="21219" y="700225"/>
                </a:lnTo>
                <a:lnTo>
                  <a:pt x="37222" y="742962"/>
                </a:lnTo>
                <a:lnTo>
                  <a:pt x="57376" y="784228"/>
                </a:lnTo>
                <a:lnTo>
                  <a:pt x="81493" y="823881"/>
                </a:lnTo>
                <a:lnTo>
                  <a:pt x="109386" y="861774"/>
                </a:lnTo>
                <a:lnTo>
                  <a:pt x="140866" y="897764"/>
                </a:lnTo>
                <a:lnTo>
                  <a:pt x="175745" y="931705"/>
                </a:lnTo>
                <a:lnTo>
                  <a:pt x="213836" y="963453"/>
                </a:lnTo>
                <a:lnTo>
                  <a:pt x="254950" y="992864"/>
                </a:lnTo>
                <a:lnTo>
                  <a:pt x="298899" y="1019793"/>
                </a:lnTo>
                <a:lnTo>
                  <a:pt x="345495" y="1044096"/>
                </a:lnTo>
                <a:lnTo>
                  <a:pt x="394550" y="1065627"/>
                </a:lnTo>
                <a:lnTo>
                  <a:pt x="445877" y="1084242"/>
                </a:lnTo>
                <a:lnTo>
                  <a:pt x="499286" y="1099797"/>
                </a:lnTo>
                <a:lnTo>
                  <a:pt x="554591" y="1112147"/>
                </a:lnTo>
                <a:lnTo>
                  <a:pt x="611603" y="1121148"/>
                </a:lnTo>
                <a:lnTo>
                  <a:pt x="670134" y="1126654"/>
                </a:lnTo>
                <a:lnTo>
                  <a:pt x="729996" y="1128522"/>
                </a:lnTo>
                <a:lnTo>
                  <a:pt x="789749" y="1126654"/>
                </a:lnTo>
                <a:lnTo>
                  <a:pt x="848182" y="1121148"/>
                </a:lnTo>
                <a:lnTo>
                  <a:pt x="905106" y="1112147"/>
                </a:lnTo>
                <a:lnTo>
                  <a:pt x="960333" y="1099797"/>
                </a:lnTo>
                <a:lnTo>
                  <a:pt x="1013674" y="1084242"/>
                </a:lnTo>
                <a:lnTo>
                  <a:pt x="1064940" y="1065627"/>
                </a:lnTo>
                <a:lnTo>
                  <a:pt x="1113943" y="1044096"/>
                </a:lnTo>
                <a:lnTo>
                  <a:pt x="1160495" y="1019793"/>
                </a:lnTo>
                <a:lnTo>
                  <a:pt x="1204406" y="992864"/>
                </a:lnTo>
                <a:lnTo>
                  <a:pt x="1245489" y="963453"/>
                </a:lnTo>
                <a:lnTo>
                  <a:pt x="1283553" y="931705"/>
                </a:lnTo>
                <a:lnTo>
                  <a:pt x="1318412" y="897764"/>
                </a:lnTo>
                <a:lnTo>
                  <a:pt x="1349876" y="861774"/>
                </a:lnTo>
                <a:lnTo>
                  <a:pt x="1377756" y="823881"/>
                </a:lnTo>
                <a:lnTo>
                  <a:pt x="1401865" y="784228"/>
                </a:lnTo>
                <a:lnTo>
                  <a:pt x="1422013" y="742962"/>
                </a:lnTo>
                <a:lnTo>
                  <a:pt x="1438013" y="700225"/>
                </a:lnTo>
                <a:lnTo>
                  <a:pt x="1449674" y="656163"/>
                </a:lnTo>
                <a:lnTo>
                  <a:pt x="1456809" y="610920"/>
                </a:lnTo>
                <a:lnTo>
                  <a:pt x="1459230" y="564642"/>
                </a:lnTo>
                <a:lnTo>
                  <a:pt x="1456809" y="518357"/>
                </a:lnTo>
                <a:lnTo>
                  <a:pt x="1449674" y="473099"/>
                </a:lnTo>
                <a:lnTo>
                  <a:pt x="1438013" y="429012"/>
                </a:lnTo>
                <a:lnTo>
                  <a:pt x="1422013" y="386242"/>
                </a:lnTo>
                <a:lnTo>
                  <a:pt x="1401865" y="344935"/>
                </a:lnTo>
                <a:lnTo>
                  <a:pt x="1377756" y="305238"/>
                </a:lnTo>
                <a:lnTo>
                  <a:pt x="1349876" y="267294"/>
                </a:lnTo>
                <a:lnTo>
                  <a:pt x="1318412" y="231251"/>
                </a:lnTo>
                <a:lnTo>
                  <a:pt x="1283553" y="197254"/>
                </a:lnTo>
                <a:lnTo>
                  <a:pt x="1245489" y="165449"/>
                </a:lnTo>
                <a:lnTo>
                  <a:pt x="1204406" y="135981"/>
                </a:lnTo>
                <a:lnTo>
                  <a:pt x="1160495" y="108996"/>
                </a:lnTo>
                <a:lnTo>
                  <a:pt x="1113943" y="84640"/>
                </a:lnTo>
                <a:lnTo>
                  <a:pt x="1064940" y="63059"/>
                </a:lnTo>
                <a:lnTo>
                  <a:pt x="1013674" y="44398"/>
                </a:lnTo>
                <a:lnTo>
                  <a:pt x="960333" y="28803"/>
                </a:lnTo>
                <a:lnTo>
                  <a:pt x="905106" y="16420"/>
                </a:lnTo>
                <a:lnTo>
                  <a:pt x="848182" y="7395"/>
                </a:lnTo>
                <a:lnTo>
                  <a:pt x="789749" y="1873"/>
                </a:lnTo>
                <a:lnTo>
                  <a:pt x="72999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19449" y="2410921"/>
            <a:ext cx="109220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封锁的 </a:t>
            </a: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粒度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4015" y="4440173"/>
            <a:ext cx="1748155" cy="1354455"/>
          </a:xfrm>
          <a:custGeom>
            <a:avLst/>
            <a:gdLst/>
            <a:ahLst/>
            <a:cxnLst/>
            <a:rect l="l" t="t" r="r" b="b"/>
            <a:pathLst>
              <a:path w="1748154" h="1354454">
                <a:moveTo>
                  <a:pt x="1748027" y="676655"/>
                </a:moveTo>
                <a:lnTo>
                  <a:pt x="1745128" y="621203"/>
                </a:lnTo>
                <a:lnTo>
                  <a:pt x="1736578" y="566978"/>
                </a:lnTo>
                <a:lnTo>
                  <a:pt x="1722606" y="514153"/>
                </a:lnTo>
                <a:lnTo>
                  <a:pt x="1703435" y="462905"/>
                </a:lnTo>
                <a:lnTo>
                  <a:pt x="1679293" y="413408"/>
                </a:lnTo>
                <a:lnTo>
                  <a:pt x="1650404" y="365837"/>
                </a:lnTo>
                <a:lnTo>
                  <a:pt x="1616994" y="320367"/>
                </a:lnTo>
                <a:lnTo>
                  <a:pt x="1579290" y="277172"/>
                </a:lnTo>
                <a:lnTo>
                  <a:pt x="1537517" y="236428"/>
                </a:lnTo>
                <a:lnTo>
                  <a:pt x="1491900" y="198310"/>
                </a:lnTo>
                <a:lnTo>
                  <a:pt x="1442666" y="162992"/>
                </a:lnTo>
                <a:lnTo>
                  <a:pt x="1390040" y="130649"/>
                </a:lnTo>
                <a:lnTo>
                  <a:pt x="1334248" y="101456"/>
                </a:lnTo>
                <a:lnTo>
                  <a:pt x="1275515" y="75588"/>
                </a:lnTo>
                <a:lnTo>
                  <a:pt x="1214068" y="53220"/>
                </a:lnTo>
                <a:lnTo>
                  <a:pt x="1150132" y="34527"/>
                </a:lnTo>
                <a:lnTo>
                  <a:pt x="1083933" y="19684"/>
                </a:lnTo>
                <a:lnTo>
                  <a:pt x="1015696" y="8865"/>
                </a:lnTo>
                <a:lnTo>
                  <a:pt x="945648" y="2245"/>
                </a:lnTo>
                <a:lnTo>
                  <a:pt x="874013" y="0"/>
                </a:lnTo>
                <a:lnTo>
                  <a:pt x="802276" y="2245"/>
                </a:lnTo>
                <a:lnTo>
                  <a:pt x="732146" y="8865"/>
                </a:lnTo>
                <a:lnTo>
                  <a:pt x="663847" y="19684"/>
                </a:lnTo>
                <a:lnTo>
                  <a:pt x="597603" y="34527"/>
                </a:lnTo>
                <a:lnTo>
                  <a:pt x="533638" y="53220"/>
                </a:lnTo>
                <a:lnTo>
                  <a:pt x="472176" y="75588"/>
                </a:lnTo>
                <a:lnTo>
                  <a:pt x="413441" y="101456"/>
                </a:lnTo>
                <a:lnTo>
                  <a:pt x="357658" y="130649"/>
                </a:lnTo>
                <a:lnTo>
                  <a:pt x="305050" y="162992"/>
                </a:lnTo>
                <a:lnTo>
                  <a:pt x="255841" y="198310"/>
                </a:lnTo>
                <a:lnTo>
                  <a:pt x="210255" y="236428"/>
                </a:lnTo>
                <a:lnTo>
                  <a:pt x="168517" y="277172"/>
                </a:lnTo>
                <a:lnTo>
                  <a:pt x="130851" y="320367"/>
                </a:lnTo>
                <a:lnTo>
                  <a:pt x="97479" y="365837"/>
                </a:lnTo>
                <a:lnTo>
                  <a:pt x="68627" y="413408"/>
                </a:lnTo>
                <a:lnTo>
                  <a:pt x="44519" y="462905"/>
                </a:lnTo>
                <a:lnTo>
                  <a:pt x="25378" y="514153"/>
                </a:lnTo>
                <a:lnTo>
                  <a:pt x="11428" y="566978"/>
                </a:lnTo>
                <a:lnTo>
                  <a:pt x="2894" y="621203"/>
                </a:lnTo>
                <a:lnTo>
                  <a:pt x="0" y="676655"/>
                </a:lnTo>
                <a:lnTo>
                  <a:pt x="2894" y="732216"/>
                </a:lnTo>
                <a:lnTo>
                  <a:pt x="11428" y="786540"/>
                </a:lnTo>
                <a:lnTo>
                  <a:pt x="25378" y="839452"/>
                </a:lnTo>
                <a:lnTo>
                  <a:pt x="44519" y="890777"/>
                </a:lnTo>
                <a:lnTo>
                  <a:pt x="68627" y="940343"/>
                </a:lnTo>
                <a:lnTo>
                  <a:pt x="97479" y="987974"/>
                </a:lnTo>
                <a:lnTo>
                  <a:pt x="130851" y="1033497"/>
                </a:lnTo>
                <a:lnTo>
                  <a:pt x="154686" y="1060858"/>
                </a:lnTo>
                <a:lnTo>
                  <a:pt x="154686" y="676655"/>
                </a:lnTo>
                <a:lnTo>
                  <a:pt x="157072" y="630942"/>
                </a:lnTo>
                <a:lnTo>
                  <a:pt x="164108" y="586252"/>
                </a:lnTo>
                <a:lnTo>
                  <a:pt x="175607" y="542727"/>
                </a:lnTo>
                <a:lnTo>
                  <a:pt x="191383" y="500512"/>
                </a:lnTo>
                <a:lnTo>
                  <a:pt x="211252" y="459747"/>
                </a:lnTo>
                <a:lnTo>
                  <a:pt x="235027" y="420578"/>
                </a:lnTo>
                <a:lnTo>
                  <a:pt x="262522" y="383145"/>
                </a:lnTo>
                <a:lnTo>
                  <a:pt x="293552" y="347593"/>
                </a:lnTo>
                <a:lnTo>
                  <a:pt x="327931" y="314064"/>
                </a:lnTo>
                <a:lnTo>
                  <a:pt x="365474" y="282701"/>
                </a:lnTo>
                <a:lnTo>
                  <a:pt x="405994" y="253647"/>
                </a:lnTo>
                <a:lnTo>
                  <a:pt x="449305" y="227045"/>
                </a:lnTo>
                <a:lnTo>
                  <a:pt x="495223" y="203037"/>
                </a:lnTo>
                <a:lnTo>
                  <a:pt x="543561" y="181767"/>
                </a:lnTo>
                <a:lnTo>
                  <a:pt x="594133" y="163377"/>
                </a:lnTo>
                <a:lnTo>
                  <a:pt x="646755" y="148010"/>
                </a:lnTo>
                <a:lnTo>
                  <a:pt x="701239" y="135810"/>
                </a:lnTo>
                <a:lnTo>
                  <a:pt x="757401" y="126918"/>
                </a:lnTo>
                <a:lnTo>
                  <a:pt x="815054" y="121478"/>
                </a:lnTo>
                <a:lnTo>
                  <a:pt x="874013" y="119633"/>
                </a:lnTo>
                <a:lnTo>
                  <a:pt x="932967" y="121478"/>
                </a:lnTo>
                <a:lnTo>
                  <a:pt x="990605" y="126918"/>
                </a:lnTo>
                <a:lnTo>
                  <a:pt x="1046742" y="135810"/>
                </a:lnTo>
                <a:lnTo>
                  <a:pt x="1101193" y="148010"/>
                </a:lnTo>
                <a:lnTo>
                  <a:pt x="1153775" y="163377"/>
                </a:lnTo>
                <a:lnTo>
                  <a:pt x="1204302" y="181767"/>
                </a:lnTo>
                <a:lnTo>
                  <a:pt x="1252589" y="203037"/>
                </a:lnTo>
                <a:lnTo>
                  <a:pt x="1298454" y="227045"/>
                </a:lnTo>
                <a:lnTo>
                  <a:pt x="1341709" y="253647"/>
                </a:lnTo>
                <a:lnTo>
                  <a:pt x="1382172" y="282701"/>
                </a:lnTo>
                <a:lnTo>
                  <a:pt x="1419658" y="314064"/>
                </a:lnTo>
                <a:lnTo>
                  <a:pt x="1453981" y="347593"/>
                </a:lnTo>
                <a:lnTo>
                  <a:pt x="1484957" y="383145"/>
                </a:lnTo>
                <a:lnTo>
                  <a:pt x="1512403" y="420578"/>
                </a:lnTo>
                <a:lnTo>
                  <a:pt x="1536132" y="459747"/>
                </a:lnTo>
                <a:lnTo>
                  <a:pt x="1555961" y="500512"/>
                </a:lnTo>
                <a:lnTo>
                  <a:pt x="1571705" y="542727"/>
                </a:lnTo>
                <a:lnTo>
                  <a:pt x="1583179" y="586252"/>
                </a:lnTo>
                <a:lnTo>
                  <a:pt x="1590199" y="630942"/>
                </a:lnTo>
                <a:lnTo>
                  <a:pt x="1592580" y="676655"/>
                </a:lnTo>
                <a:lnTo>
                  <a:pt x="1592580" y="1061496"/>
                </a:lnTo>
                <a:lnTo>
                  <a:pt x="1616994" y="1033497"/>
                </a:lnTo>
                <a:lnTo>
                  <a:pt x="1650404" y="987974"/>
                </a:lnTo>
                <a:lnTo>
                  <a:pt x="1679293" y="940343"/>
                </a:lnTo>
                <a:lnTo>
                  <a:pt x="1703435" y="890777"/>
                </a:lnTo>
                <a:lnTo>
                  <a:pt x="1722606" y="839452"/>
                </a:lnTo>
                <a:lnTo>
                  <a:pt x="1736578" y="786540"/>
                </a:lnTo>
                <a:lnTo>
                  <a:pt x="1745128" y="732216"/>
                </a:lnTo>
                <a:lnTo>
                  <a:pt x="1748027" y="676655"/>
                </a:lnTo>
                <a:close/>
              </a:path>
              <a:path w="1748154" h="1354454">
                <a:moveTo>
                  <a:pt x="1592580" y="1061496"/>
                </a:moveTo>
                <a:lnTo>
                  <a:pt x="1592580" y="676655"/>
                </a:lnTo>
                <a:lnTo>
                  <a:pt x="1590199" y="722369"/>
                </a:lnTo>
                <a:lnTo>
                  <a:pt x="1583179" y="767059"/>
                </a:lnTo>
                <a:lnTo>
                  <a:pt x="1571705" y="810584"/>
                </a:lnTo>
                <a:lnTo>
                  <a:pt x="1555961" y="852799"/>
                </a:lnTo>
                <a:lnTo>
                  <a:pt x="1536132" y="893564"/>
                </a:lnTo>
                <a:lnTo>
                  <a:pt x="1512403" y="932733"/>
                </a:lnTo>
                <a:lnTo>
                  <a:pt x="1484957" y="970166"/>
                </a:lnTo>
                <a:lnTo>
                  <a:pt x="1453981" y="1005718"/>
                </a:lnTo>
                <a:lnTo>
                  <a:pt x="1419658" y="1039247"/>
                </a:lnTo>
                <a:lnTo>
                  <a:pt x="1382172" y="1070609"/>
                </a:lnTo>
                <a:lnTo>
                  <a:pt x="1341709" y="1099664"/>
                </a:lnTo>
                <a:lnTo>
                  <a:pt x="1298454" y="1126266"/>
                </a:lnTo>
                <a:lnTo>
                  <a:pt x="1252589" y="1150274"/>
                </a:lnTo>
                <a:lnTo>
                  <a:pt x="1204302" y="1171544"/>
                </a:lnTo>
                <a:lnTo>
                  <a:pt x="1153775" y="1189934"/>
                </a:lnTo>
                <a:lnTo>
                  <a:pt x="1101193" y="1205301"/>
                </a:lnTo>
                <a:lnTo>
                  <a:pt x="1046742" y="1217501"/>
                </a:lnTo>
                <a:lnTo>
                  <a:pt x="990605" y="1226393"/>
                </a:lnTo>
                <a:lnTo>
                  <a:pt x="932967" y="1231833"/>
                </a:lnTo>
                <a:lnTo>
                  <a:pt x="874013" y="1233677"/>
                </a:lnTo>
                <a:lnTo>
                  <a:pt x="815054" y="1231833"/>
                </a:lnTo>
                <a:lnTo>
                  <a:pt x="757401" y="1226393"/>
                </a:lnTo>
                <a:lnTo>
                  <a:pt x="701239" y="1217501"/>
                </a:lnTo>
                <a:lnTo>
                  <a:pt x="646755" y="1205301"/>
                </a:lnTo>
                <a:lnTo>
                  <a:pt x="594133" y="1189934"/>
                </a:lnTo>
                <a:lnTo>
                  <a:pt x="543561" y="1171544"/>
                </a:lnTo>
                <a:lnTo>
                  <a:pt x="495223" y="1150274"/>
                </a:lnTo>
                <a:lnTo>
                  <a:pt x="449305" y="1126266"/>
                </a:lnTo>
                <a:lnTo>
                  <a:pt x="405994" y="1099664"/>
                </a:lnTo>
                <a:lnTo>
                  <a:pt x="365474" y="1070609"/>
                </a:lnTo>
                <a:lnTo>
                  <a:pt x="327931" y="1039247"/>
                </a:lnTo>
                <a:lnTo>
                  <a:pt x="293552" y="1005718"/>
                </a:lnTo>
                <a:lnTo>
                  <a:pt x="262522" y="970166"/>
                </a:lnTo>
                <a:lnTo>
                  <a:pt x="235027" y="932733"/>
                </a:lnTo>
                <a:lnTo>
                  <a:pt x="211252" y="893564"/>
                </a:lnTo>
                <a:lnTo>
                  <a:pt x="191383" y="852799"/>
                </a:lnTo>
                <a:lnTo>
                  <a:pt x="175607" y="810584"/>
                </a:lnTo>
                <a:lnTo>
                  <a:pt x="164108" y="767059"/>
                </a:lnTo>
                <a:lnTo>
                  <a:pt x="157072" y="722369"/>
                </a:lnTo>
                <a:lnTo>
                  <a:pt x="154686" y="676655"/>
                </a:lnTo>
                <a:lnTo>
                  <a:pt x="154686" y="1060858"/>
                </a:lnTo>
                <a:lnTo>
                  <a:pt x="210255" y="1117518"/>
                </a:lnTo>
                <a:lnTo>
                  <a:pt x="255841" y="1155668"/>
                </a:lnTo>
                <a:lnTo>
                  <a:pt x="305050" y="1191012"/>
                </a:lnTo>
                <a:lnTo>
                  <a:pt x="357658" y="1223375"/>
                </a:lnTo>
                <a:lnTo>
                  <a:pt x="413441" y="1252584"/>
                </a:lnTo>
                <a:lnTo>
                  <a:pt x="472176" y="1278464"/>
                </a:lnTo>
                <a:lnTo>
                  <a:pt x="533638" y="1300841"/>
                </a:lnTo>
                <a:lnTo>
                  <a:pt x="597603" y="1319540"/>
                </a:lnTo>
                <a:lnTo>
                  <a:pt x="663847" y="1334387"/>
                </a:lnTo>
                <a:lnTo>
                  <a:pt x="732146" y="1345208"/>
                </a:lnTo>
                <a:lnTo>
                  <a:pt x="802276" y="1351828"/>
                </a:lnTo>
                <a:lnTo>
                  <a:pt x="874013" y="1354073"/>
                </a:lnTo>
                <a:lnTo>
                  <a:pt x="945648" y="1351828"/>
                </a:lnTo>
                <a:lnTo>
                  <a:pt x="1015696" y="1345208"/>
                </a:lnTo>
                <a:lnTo>
                  <a:pt x="1083933" y="1334387"/>
                </a:lnTo>
                <a:lnTo>
                  <a:pt x="1150132" y="1319540"/>
                </a:lnTo>
                <a:lnTo>
                  <a:pt x="1214068" y="1300841"/>
                </a:lnTo>
                <a:lnTo>
                  <a:pt x="1275515" y="1278464"/>
                </a:lnTo>
                <a:lnTo>
                  <a:pt x="1334248" y="1252584"/>
                </a:lnTo>
                <a:lnTo>
                  <a:pt x="1390040" y="1223375"/>
                </a:lnTo>
                <a:lnTo>
                  <a:pt x="1442666" y="1191012"/>
                </a:lnTo>
                <a:lnTo>
                  <a:pt x="1491900" y="1155668"/>
                </a:lnTo>
                <a:lnTo>
                  <a:pt x="1537517" y="1117518"/>
                </a:lnTo>
                <a:lnTo>
                  <a:pt x="1579290" y="1076736"/>
                </a:lnTo>
                <a:lnTo>
                  <a:pt x="1592580" y="106149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8033" y="4552950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1459230" y="563880"/>
                </a:moveTo>
                <a:lnTo>
                  <a:pt x="1456809" y="517601"/>
                </a:lnTo>
                <a:lnTo>
                  <a:pt x="1449674" y="472358"/>
                </a:lnTo>
                <a:lnTo>
                  <a:pt x="1438013" y="428296"/>
                </a:lnTo>
                <a:lnTo>
                  <a:pt x="1422013" y="385559"/>
                </a:lnTo>
                <a:lnTo>
                  <a:pt x="1401865" y="344293"/>
                </a:lnTo>
                <a:lnTo>
                  <a:pt x="1377756" y="304640"/>
                </a:lnTo>
                <a:lnTo>
                  <a:pt x="1349876" y="266747"/>
                </a:lnTo>
                <a:lnTo>
                  <a:pt x="1318412" y="230757"/>
                </a:lnTo>
                <a:lnTo>
                  <a:pt x="1283553" y="196816"/>
                </a:lnTo>
                <a:lnTo>
                  <a:pt x="1245489" y="165068"/>
                </a:lnTo>
                <a:lnTo>
                  <a:pt x="1204406" y="135657"/>
                </a:lnTo>
                <a:lnTo>
                  <a:pt x="1160495" y="108728"/>
                </a:lnTo>
                <a:lnTo>
                  <a:pt x="1113943" y="84425"/>
                </a:lnTo>
                <a:lnTo>
                  <a:pt x="1064940" y="62894"/>
                </a:lnTo>
                <a:lnTo>
                  <a:pt x="1013674" y="44279"/>
                </a:lnTo>
                <a:lnTo>
                  <a:pt x="960333" y="28724"/>
                </a:lnTo>
                <a:lnTo>
                  <a:pt x="905106" y="16374"/>
                </a:lnTo>
                <a:lnTo>
                  <a:pt x="848182" y="7373"/>
                </a:lnTo>
                <a:lnTo>
                  <a:pt x="789749" y="1867"/>
                </a:lnTo>
                <a:lnTo>
                  <a:pt x="729995" y="0"/>
                </a:lnTo>
                <a:lnTo>
                  <a:pt x="670134" y="1867"/>
                </a:lnTo>
                <a:lnTo>
                  <a:pt x="611603" y="7373"/>
                </a:lnTo>
                <a:lnTo>
                  <a:pt x="554591" y="16374"/>
                </a:lnTo>
                <a:lnTo>
                  <a:pt x="499286" y="28724"/>
                </a:lnTo>
                <a:lnTo>
                  <a:pt x="445877" y="44279"/>
                </a:lnTo>
                <a:lnTo>
                  <a:pt x="394550" y="62894"/>
                </a:lnTo>
                <a:lnTo>
                  <a:pt x="345495" y="84425"/>
                </a:lnTo>
                <a:lnTo>
                  <a:pt x="298899" y="108728"/>
                </a:lnTo>
                <a:lnTo>
                  <a:pt x="254950" y="135657"/>
                </a:lnTo>
                <a:lnTo>
                  <a:pt x="213836" y="165068"/>
                </a:lnTo>
                <a:lnTo>
                  <a:pt x="175745" y="196816"/>
                </a:lnTo>
                <a:lnTo>
                  <a:pt x="140866" y="230757"/>
                </a:lnTo>
                <a:lnTo>
                  <a:pt x="109386" y="266747"/>
                </a:lnTo>
                <a:lnTo>
                  <a:pt x="81493" y="304640"/>
                </a:lnTo>
                <a:lnTo>
                  <a:pt x="57376" y="344293"/>
                </a:lnTo>
                <a:lnTo>
                  <a:pt x="37222" y="385559"/>
                </a:lnTo>
                <a:lnTo>
                  <a:pt x="21219" y="428296"/>
                </a:lnTo>
                <a:lnTo>
                  <a:pt x="9556" y="472358"/>
                </a:lnTo>
                <a:lnTo>
                  <a:pt x="2420" y="517601"/>
                </a:lnTo>
                <a:lnTo>
                  <a:pt x="0" y="563880"/>
                </a:lnTo>
                <a:lnTo>
                  <a:pt x="2420" y="610164"/>
                </a:lnTo>
                <a:lnTo>
                  <a:pt x="9556" y="655422"/>
                </a:lnTo>
                <a:lnTo>
                  <a:pt x="21219" y="699509"/>
                </a:lnTo>
                <a:lnTo>
                  <a:pt x="37222" y="742279"/>
                </a:lnTo>
                <a:lnTo>
                  <a:pt x="57376" y="783586"/>
                </a:lnTo>
                <a:lnTo>
                  <a:pt x="81493" y="823283"/>
                </a:lnTo>
                <a:lnTo>
                  <a:pt x="109386" y="861227"/>
                </a:lnTo>
                <a:lnTo>
                  <a:pt x="140866" y="897270"/>
                </a:lnTo>
                <a:lnTo>
                  <a:pt x="175745" y="931267"/>
                </a:lnTo>
                <a:lnTo>
                  <a:pt x="213836" y="963072"/>
                </a:lnTo>
                <a:lnTo>
                  <a:pt x="254950" y="992540"/>
                </a:lnTo>
                <a:lnTo>
                  <a:pt x="298899" y="1019525"/>
                </a:lnTo>
                <a:lnTo>
                  <a:pt x="345495" y="1043881"/>
                </a:lnTo>
                <a:lnTo>
                  <a:pt x="394550" y="1065462"/>
                </a:lnTo>
                <a:lnTo>
                  <a:pt x="445877" y="1084123"/>
                </a:lnTo>
                <a:lnTo>
                  <a:pt x="499286" y="1099718"/>
                </a:lnTo>
                <a:lnTo>
                  <a:pt x="554591" y="1112101"/>
                </a:lnTo>
                <a:lnTo>
                  <a:pt x="611603" y="1121126"/>
                </a:lnTo>
                <a:lnTo>
                  <a:pt x="670134" y="1126648"/>
                </a:lnTo>
                <a:lnTo>
                  <a:pt x="729996" y="1128522"/>
                </a:lnTo>
                <a:lnTo>
                  <a:pt x="789749" y="1126648"/>
                </a:lnTo>
                <a:lnTo>
                  <a:pt x="848182" y="1121126"/>
                </a:lnTo>
                <a:lnTo>
                  <a:pt x="905106" y="1112101"/>
                </a:lnTo>
                <a:lnTo>
                  <a:pt x="960333" y="1099718"/>
                </a:lnTo>
                <a:lnTo>
                  <a:pt x="1013674" y="1084123"/>
                </a:lnTo>
                <a:lnTo>
                  <a:pt x="1064940" y="1065462"/>
                </a:lnTo>
                <a:lnTo>
                  <a:pt x="1113943" y="1043881"/>
                </a:lnTo>
                <a:lnTo>
                  <a:pt x="1160495" y="1019525"/>
                </a:lnTo>
                <a:lnTo>
                  <a:pt x="1204406" y="992540"/>
                </a:lnTo>
                <a:lnTo>
                  <a:pt x="1245489" y="963072"/>
                </a:lnTo>
                <a:lnTo>
                  <a:pt x="1283553" y="931267"/>
                </a:lnTo>
                <a:lnTo>
                  <a:pt x="1318412" y="897270"/>
                </a:lnTo>
                <a:lnTo>
                  <a:pt x="1349876" y="861227"/>
                </a:lnTo>
                <a:lnTo>
                  <a:pt x="1377756" y="823283"/>
                </a:lnTo>
                <a:lnTo>
                  <a:pt x="1401865" y="783586"/>
                </a:lnTo>
                <a:lnTo>
                  <a:pt x="1422013" y="742279"/>
                </a:lnTo>
                <a:lnTo>
                  <a:pt x="1438013" y="699509"/>
                </a:lnTo>
                <a:lnTo>
                  <a:pt x="1449674" y="655422"/>
                </a:lnTo>
                <a:lnTo>
                  <a:pt x="1456809" y="610164"/>
                </a:lnTo>
                <a:lnTo>
                  <a:pt x="1459230" y="56388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08033" y="4552950"/>
            <a:ext cx="1459230" cy="1129030"/>
          </a:xfrm>
          <a:custGeom>
            <a:avLst/>
            <a:gdLst/>
            <a:ahLst/>
            <a:cxnLst/>
            <a:rect l="l" t="t" r="r" b="b"/>
            <a:pathLst>
              <a:path w="1459229" h="1129029">
                <a:moveTo>
                  <a:pt x="729995" y="0"/>
                </a:moveTo>
                <a:lnTo>
                  <a:pt x="670134" y="1867"/>
                </a:lnTo>
                <a:lnTo>
                  <a:pt x="611603" y="7373"/>
                </a:lnTo>
                <a:lnTo>
                  <a:pt x="554591" y="16374"/>
                </a:lnTo>
                <a:lnTo>
                  <a:pt x="499286" y="28724"/>
                </a:lnTo>
                <a:lnTo>
                  <a:pt x="445877" y="44279"/>
                </a:lnTo>
                <a:lnTo>
                  <a:pt x="394550" y="62894"/>
                </a:lnTo>
                <a:lnTo>
                  <a:pt x="345495" y="84425"/>
                </a:lnTo>
                <a:lnTo>
                  <a:pt x="298899" y="108728"/>
                </a:lnTo>
                <a:lnTo>
                  <a:pt x="254950" y="135657"/>
                </a:lnTo>
                <a:lnTo>
                  <a:pt x="213836" y="165068"/>
                </a:lnTo>
                <a:lnTo>
                  <a:pt x="175745" y="196816"/>
                </a:lnTo>
                <a:lnTo>
                  <a:pt x="140866" y="230757"/>
                </a:lnTo>
                <a:lnTo>
                  <a:pt x="109386" y="266747"/>
                </a:lnTo>
                <a:lnTo>
                  <a:pt x="81493" y="304640"/>
                </a:lnTo>
                <a:lnTo>
                  <a:pt x="57376" y="344293"/>
                </a:lnTo>
                <a:lnTo>
                  <a:pt x="37222" y="385559"/>
                </a:lnTo>
                <a:lnTo>
                  <a:pt x="21219" y="428296"/>
                </a:lnTo>
                <a:lnTo>
                  <a:pt x="9556" y="472358"/>
                </a:lnTo>
                <a:lnTo>
                  <a:pt x="2420" y="517601"/>
                </a:lnTo>
                <a:lnTo>
                  <a:pt x="0" y="563880"/>
                </a:lnTo>
                <a:lnTo>
                  <a:pt x="2420" y="610164"/>
                </a:lnTo>
                <a:lnTo>
                  <a:pt x="9556" y="655422"/>
                </a:lnTo>
                <a:lnTo>
                  <a:pt x="21219" y="699509"/>
                </a:lnTo>
                <a:lnTo>
                  <a:pt x="37222" y="742279"/>
                </a:lnTo>
                <a:lnTo>
                  <a:pt x="57376" y="783586"/>
                </a:lnTo>
                <a:lnTo>
                  <a:pt x="81493" y="823283"/>
                </a:lnTo>
                <a:lnTo>
                  <a:pt x="109386" y="861227"/>
                </a:lnTo>
                <a:lnTo>
                  <a:pt x="140866" y="897270"/>
                </a:lnTo>
                <a:lnTo>
                  <a:pt x="175745" y="931267"/>
                </a:lnTo>
                <a:lnTo>
                  <a:pt x="213836" y="963072"/>
                </a:lnTo>
                <a:lnTo>
                  <a:pt x="254950" y="992540"/>
                </a:lnTo>
                <a:lnTo>
                  <a:pt x="298899" y="1019525"/>
                </a:lnTo>
                <a:lnTo>
                  <a:pt x="345495" y="1043881"/>
                </a:lnTo>
                <a:lnTo>
                  <a:pt x="394550" y="1065462"/>
                </a:lnTo>
                <a:lnTo>
                  <a:pt x="445877" y="1084123"/>
                </a:lnTo>
                <a:lnTo>
                  <a:pt x="499286" y="1099718"/>
                </a:lnTo>
                <a:lnTo>
                  <a:pt x="554591" y="1112101"/>
                </a:lnTo>
                <a:lnTo>
                  <a:pt x="611603" y="1121126"/>
                </a:lnTo>
                <a:lnTo>
                  <a:pt x="670134" y="1126648"/>
                </a:lnTo>
                <a:lnTo>
                  <a:pt x="729996" y="1128522"/>
                </a:lnTo>
                <a:lnTo>
                  <a:pt x="789749" y="1126648"/>
                </a:lnTo>
                <a:lnTo>
                  <a:pt x="848182" y="1121126"/>
                </a:lnTo>
                <a:lnTo>
                  <a:pt x="905106" y="1112101"/>
                </a:lnTo>
                <a:lnTo>
                  <a:pt x="960333" y="1099718"/>
                </a:lnTo>
                <a:lnTo>
                  <a:pt x="1013674" y="1084123"/>
                </a:lnTo>
                <a:lnTo>
                  <a:pt x="1064940" y="1065462"/>
                </a:lnTo>
                <a:lnTo>
                  <a:pt x="1113943" y="1043881"/>
                </a:lnTo>
                <a:lnTo>
                  <a:pt x="1160495" y="1019525"/>
                </a:lnTo>
                <a:lnTo>
                  <a:pt x="1204406" y="992540"/>
                </a:lnTo>
                <a:lnTo>
                  <a:pt x="1245489" y="963072"/>
                </a:lnTo>
                <a:lnTo>
                  <a:pt x="1283553" y="931267"/>
                </a:lnTo>
                <a:lnTo>
                  <a:pt x="1318412" y="897270"/>
                </a:lnTo>
                <a:lnTo>
                  <a:pt x="1349876" y="861227"/>
                </a:lnTo>
                <a:lnTo>
                  <a:pt x="1377756" y="823283"/>
                </a:lnTo>
                <a:lnTo>
                  <a:pt x="1401865" y="783586"/>
                </a:lnTo>
                <a:lnTo>
                  <a:pt x="1422013" y="742279"/>
                </a:lnTo>
                <a:lnTo>
                  <a:pt x="1438013" y="699509"/>
                </a:lnTo>
                <a:lnTo>
                  <a:pt x="1449674" y="655422"/>
                </a:lnTo>
                <a:lnTo>
                  <a:pt x="1456809" y="610164"/>
                </a:lnTo>
                <a:lnTo>
                  <a:pt x="1459230" y="563880"/>
                </a:lnTo>
                <a:lnTo>
                  <a:pt x="1456809" y="517601"/>
                </a:lnTo>
                <a:lnTo>
                  <a:pt x="1449674" y="472358"/>
                </a:lnTo>
                <a:lnTo>
                  <a:pt x="1438013" y="428296"/>
                </a:lnTo>
                <a:lnTo>
                  <a:pt x="1422013" y="385559"/>
                </a:lnTo>
                <a:lnTo>
                  <a:pt x="1401865" y="344293"/>
                </a:lnTo>
                <a:lnTo>
                  <a:pt x="1377756" y="304640"/>
                </a:lnTo>
                <a:lnTo>
                  <a:pt x="1349876" y="266747"/>
                </a:lnTo>
                <a:lnTo>
                  <a:pt x="1318412" y="230757"/>
                </a:lnTo>
                <a:lnTo>
                  <a:pt x="1283553" y="196816"/>
                </a:lnTo>
                <a:lnTo>
                  <a:pt x="1245489" y="165068"/>
                </a:lnTo>
                <a:lnTo>
                  <a:pt x="1204406" y="135657"/>
                </a:lnTo>
                <a:lnTo>
                  <a:pt x="1160495" y="108728"/>
                </a:lnTo>
                <a:lnTo>
                  <a:pt x="1113943" y="84425"/>
                </a:lnTo>
                <a:lnTo>
                  <a:pt x="1064940" y="62894"/>
                </a:lnTo>
                <a:lnTo>
                  <a:pt x="1013674" y="44279"/>
                </a:lnTo>
                <a:lnTo>
                  <a:pt x="960333" y="28724"/>
                </a:lnTo>
                <a:lnTo>
                  <a:pt x="905106" y="16374"/>
                </a:lnTo>
                <a:lnTo>
                  <a:pt x="848182" y="7373"/>
                </a:lnTo>
                <a:lnTo>
                  <a:pt x="789749" y="1867"/>
                </a:lnTo>
                <a:lnTo>
                  <a:pt x="72999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91923" y="4743403"/>
            <a:ext cx="109220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相容性 </a:t>
            </a: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矩阵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1335" y="6166885"/>
            <a:ext cx="408686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衍生出不同的封锁协议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929" y="1397025"/>
            <a:ext cx="859282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b="1" spc="4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</a:t>
            </a:r>
            <a:r>
              <a:rPr sz="2000" b="1" spc="5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仅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并发调度下所得到的新数据库结果与分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别串行地运行这些事务所得的新数据库完全一致，则说调度是正确的。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85695" algn="l"/>
                <a:tab pos="3811270" algn="l"/>
              </a:tabLst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两段封锁协议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(0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问题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809" y="2547366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6384"/>
                </a:moveTo>
                <a:lnTo>
                  <a:pt x="2301230" y="721883"/>
                </a:lnTo>
                <a:lnTo>
                  <a:pt x="2289969" y="658820"/>
                </a:lnTo>
                <a:lnTo>
                  <a:pt x="2271563" y="597396"/>
                </a:lnTo>
                <a:lnTo>
                  <a:pt x="2246308" y="537813"/>
                </a:lnTo>
                <a:lnTo>
                  <a:pt x="2214502" y="480274"/>
                </a:lnTo>
                <a:lnTo>
                  <a:pt x="2176441" y="424981"/>
                </a:lnTo>
                <a:lnTo>
                  <a:pt x="2132422" y="372136"/>
                </a:lnTo>
                <a:lnTo>
                  <a:pt x="2082741" y="321941"/>
                </a:lnTo>
                <a:lnTo>
                  <a:pt x="2027694" y="274600"/>
                </a:lnTo>
                <a:lnTo>
                  <a:pt x="1967579" y="230314"/>
                </a:lnTo>
                <a:lnTo>
                  <a:pt x="1902691" y="189285"/>
                </a:lnTo>
                <a:lnTo>
                  <a:pt x="1833329" y="151717"/>
                </a:lnTo>
                <a:lnTo>
                  <a:pt x="1759787" y="117810"/>
                </a:lnTo>
                <a:lnTo>
                  <a:pt x="1682364" y="87768"/>
                </a:lnTo>
                <a:lnTo>
                  <a:pt x="1601354" y="61793"/>
                </a:lnTo>
                <a:lnTo>
                  <a:pt x="1517056" y="40087"/>
                </a:lnTo>
                <a:lnTo>
                  <a:pt x="1429766" y="22852"/>
                </a:lnTo>
                <a:lnTo>
                  <a:pt x="1339779" y="10291"/>
                </a:lnTo>
                <a:lnTo>
                  <a:pt x="1247394" y="2606"/>
                </a:lnTo>
                <a:lnTo>
                  <a:pt x="1152906" y="0"/>
                </a:lnTo>
                <a:lnTo>
                  <a:pt x="1058412" y="2606"/>
                </a:lnTo>
                <a:lnTo>
                  <a:pt x="966011" y="10291"/>
                </a:lnTo>
                <a:lnTo>
                  <a:pt x="875999" y="22852"/>
                </a:lnTo>
                <a:lnTo>
                  <a:pt x="788676" y="40087"/>
                </a:lnTo>
                <a:lnTo>
                  <a:pt x="704338" y="61793"/>
                </a:lnTo>
                <a:lnTo>
                  <a:pt x="623283" y="87768"/>
                </a:lnTo>
                <a:lnTo>
                  <a:pt x="545809" y="117810"/>
                </a:lnTo>
                <a:lnTo>
                  <a:pt x="472214" y="151717"/>
                </a:lnTo>
                <a:lnTo>
                  <a:pt x="402795" y="189285"/>
                </a:lnTo>
                <a:lnTo>
                  <a:pt x="337851" y="230314"/>
                </a:lnTo>
                <a:lnTo>
                  <a:pt x="277679" y="274600"/>
                </a:lnTo>
                <a:lnTo>
                  <a:pt x="222577" y="321941"/>
                </a:lnTo>
                <a:lnTo>
                  <a:pt x="172842" y="372136"/>
                </a:lnTo>
                <a:lnTo>
                  <a:pt x="128772" y="424981"/>
                </a:lnTo>
                <a:lnTo>
                  <a:pt x="90666" y="480274"/>
                </a:lnTo>
                <a:lnTo>
                  <a:pt x="58820" y="537813"/>
                </a:lnTo>
                <a:lnTo>
                  <a:pt x="33533" y="597396"/>
                </a:lnTo>
                <a:lnTo>
                  <a:pt x="15102" y="658820"/>
                </a:lnTo>
                <a:lnTo>
                  <a:pt x="3825" y="721883"/>
                </a:lnTo>
                <a:lnTo>
                  <a:pt x="0" y="786384"/>
                </a:lnTo>
                <a:lnTo>
                  <a:pt x="3825" y="850775"/>
                </a:lnTo>
                <a:lnTo>
                  <a:pt x="15102" y="913740"/>
                </a:lnTo>
                <a:lnTo>
                  <a:pt x="33533" y="975077"/>
                </a:lnTo>
                <a:lnTo>
                  <a:pt x="58820" y="1034582"/>
                </a:lnTo>
                <a:lnTo>
                  <a:pt x="90666" y="1092053"/>
                </a:lnTo>
                <a:lnTo>
                  <a:pt x="128772" y="1147286"/>
                </a:lnTo>
                <a:lnTo>
                  <a:pt x="172842" y="1200079"/>
                </a:lnTo>
                <a:lnTo>
                  <a:pt x="204216" y="1231714"/>
                </a:lnTo>
                <a:lnTo>
                  <a:pt x="204215" y="786384"/>
                </a:lnTo>
                <a:lnTo>
                  <a:pt x="207364" y="733313"/>
                </a:lnTo>
                <a:lnTo>
                  <a:pt x="216644" y="681426"/>
                </a:lnTo>
                <a:lnTo>
                  <a:pt x="231813" y="630889"/>
                </a:lnTo>
                <a:lnTo>
                  <a:pt x="252624" y="581869"/>
                </a:lnTo>
                <a:lnTo>
                  <a:pt x="278832" y="534531"/>
                </a:lnTo>
                <a:lnTo>
                  <a:pt x="310192" y="489041"/>
                </a:lnTo>
                <a:lnTo>
                  <a:pt x="346459" y="445567"/>
                </a:lnTo>
                <a:lnTo>
                  <a:pt x="387388" y="404274"/>
                </a:lnTo>
                <a:lnTo>
                  <a:pt x="432733" y="365329"/>
                </a:lnTo>
                <a:lnTo>
                  <a:pt x="482250" y="328898"/>
                </a:lnTo>
                <a:lnTo>
                  <a:pt x="535693" y="295147"/>
                </a:lnTo>
                <a:lnTo>
                  <a:pt x="592817" y="264243"/>
                </a:lnTo>
                <a:lnTo>
                  <a:pt x="653377" y="236352"/>
                </a:lnTo>
                <a:lnTo>
                  <a:pt x="717128" y="211640"/>
                </a:lnTo>
                <a:lnTo>
                  <a:pt x="783824" y="190273"/>
                </a:lnTo>
                <a:lnTo>
                  <a:pt x="853220" y="172419"/>
                </a:lnTo>
                <a:lnTo>
                  <a:pt x="925072" y="158242"/>
                </a:lnTo>
                <a:lnTo>
                  <a:pt x="999133" y="147911"/>
                </a:lnTo>
                <a:lnTo>
                  <a:pt x="1075159" y="141589"/>
                </a:lnTo>
                <a:lnTo>
                  <a:pt x="1152906" y="139446"/>
                </a:lnTo>
                <a:lnTo>
                  <a:pt x="1230646" y="141589"/>
                </a:lnTo>
                <a:lnTo>
                  <a:pt x="1306657" y="147911"/>
                </a:lnTo>
                <a:lnTo>
                  <a:pt x="1380693" y="158242"/>
                </a:lnTo>
                <a:lnTo>
                  <a:pt x="1452512" y="172419"/>
                </a:lnTo>
                <a:lnTo>
                  <a:pt x="1521868" y="190273"/>
                </a:lnTo>
                <a:lnTo>
                  <a:pt x="1588519" y="211640"/>
                </a:lnTo>
                <a:lnTo>
                  <a:pt x="1652219" y="236352"/>
                </a:lnTo>
                <a:lnTo>
                  <a:pt x="1712726" y="264243"/>
                </a:lnTo>
                <a:lnTo>
                  <a:pt x="1769794" y="295147"/>
                </a:lnTo>
                <a:lnTo>
                  <a:pt x="1823180" y="328898"/>
                </a:lnTo>
                <a:lnTo>
                  <a:pt x="1872640" y="365329"/>
                </a:lnTo>
                <a:lnTo>
                  <a:pt x="1917929" y="404274"/>
                </a:lnTo>
                <a:lnTo>
                  <a:pt x="1958804" y="445567"/>
                </a:lnTo>
                <a:lnTo>
                  <a:pt x="1995021" y="489041"/>
                </a:lnTo>
                <a:lnTo>
                  <a:pt x="2026336" y="534531"/>
                </a:lnTo>
                <a:lnTo>
                  <a:pt x="2052504" y="581869"/>
                </a:lnTo>
                <a:lnTo>
                  <a:pt x="2073282" y="630889"/>
                </a:lnTo>
                <a:lnTo>
                  <a:pt x="2088426" y="681426"/>
                </a:lnTo>
                <a:lnTo>
                  <a:pt x="2097691" y="733313"/>
                </a:lnTo>
                <a:lnTo>
                  <a:pt x="2100834" y="786384"/>
                </a:lnTo>
                <a:lnTo>
                  <a:pt x="2100834" y="1231965"/>
                </a:lnTo>
                <a:lnTo>
                  <a:pt x="2132422" y="1200079"/>
                </a:lnTo>
                <a:lnTo>
                  <a:pt x="2176441" y="1147286"/>
                </a:lnTo>
                <a:lnTo>
                  <a:pt x="2214502" y="1092053"/>
                </a:lnTo>
                <a:lnTo>
                  <a:pt x="2246308" y="1034582"/>
                </a:lnTo>
                <a:lnTo>
                  <a:pt x="2271563" y="975077"/>
                </a:lnTo>
                <a:lnTo>
                  <a:pt x="2289969" y="913740"/>
                </a:lnTo>
                <a:lnTo>
                  <a:pt x="2301230" y="850775"/>
                </a:lnTo>
                <a:lnTo>
                  <a:pt x="2305050" y="786384"/>
                </a:lnTo>
                <a:close/>
              </a:path>
              <a:path w="2305050" h="1572260">
                <a:moveTo>
                  <a:pt x="2100834" y="1231965"/>
                </a:moveTo>
                <a:lnTo>
                  <a:pt x="2100834" y="786384"/>
                </a:lnTo>
                <a:lnTo>
                  <a:pt x="2097691" y="839345"/>
                </a:lnTo>
                <a:lnTo>
                  <a:pt x="2088426" y="891134"/>
                </a:lnTo>
                <a:lnTo>
                  <a:pt x="2073282" y="941583"/>
                </a:lnTo>
                <a:lnTo>
                  <a:pt x="2052504" y="990526"/>
                </a:lnTo>
                <a:lnTo>
                  <a:pt x="2026336" y="1037796"/>
                </a:lnTo>
                <a:lnTo>
                  <a:pt x="1995021" y="1083225"/>
                </a:lnTo>
                <a:lnTo>
                  <a:pt x="1958804" y="1126647"/>
                </a:lnTo>
                <a:lnTo>
                  <a:pt x="1917929" y="1167896"/>
                </a:lnTo>
                <a:lnTo>
                  <a:pt x="1872640" y="1206803"/>
                </a:lnTo>
                <a:lnTo>
                  <a:pt x="1823180" y="1243203"/>
                </a:lnTo>
                <a:lnTo>
                  <a:pt x="1769794" y="1276927"/>
                </a:lnTo>
                <a:lnTo>
                  <a:pt x="1712726" y="1307811"/>
                </a:lnTo>
                <a:lnTo>
                  <a:pt x="1652219" y="1335686"/>
                </a:lnTo>
                <a:lnTo>
                  <a:pt x="1588519" y="1360386"/>
                </a:lnTo>
                <a:lnTo>
                  <a:pt x="1521868" y="1381744"/>
                </a:lnTo>
                <a:lnTo>
                  <a:pt x="1452512" y="1399592"/>
                </a:lnTo>
                <a:lnTo>
                  <a:pt x="1380693" y="1413765"/>
                </a:lnTo>
                <a:lnTo>
                  <a:pt x="1306657" y="1424095"/>
                </a:lnTo>
                <a:lnTo>
                  <a:pt x="1230646" y="1430416"/>
                </a:lnTo>
                <a:lnTo>
                  <a:pt x="1152906" y="1432560"/>
                </a:lnTo>
                <a:lnTo>
                  <a:pt x="1075159" y="1430416"/>
                </a:lnTo>
                <a:lnTo>
                  <a:pt x="999133" y="1424095"/>
                </a:lnTo>
                <a:lnTo>
                  <a:pt x="925072" y="1413765"/>
                </a:lnTo>
                <a:lnTo>
                  <a:pt x="853220" y="1399592"/>
                </a:lnTo>
                <a:lnTo>
                  <a:pt x="783824" y="1381744"/>
                </a:lnTo>
                <a:lnTo>
                  <a:pt x="717128" y="1360386"/>
                </a:lnTo>
                <a:lnTo>
                  <a:pt x="653377" y="1335686"/>
                </a:lnTo>
                <a:lnTo>
                  <a:pt x="592817" y="1307811"/>
                </a:lnTo>
                <a:lnTo>
                  <a:pt x="535693" y="1276927"/>
                </a:lnTo>
                <a:lnTo>
                  <a:pt x="482250" y="1243203"/>
                </a:lnTo>
                <a:lnTo>
                  <a:pt x="432733" y="1206803"/>
                </a:lnTo>
                <a:lnTo>
                  <a:pt x="387388" y="1167896"/>
                </a:lnTo>
                <a:lnTo>
                  <a:pt x="346459" y="1126647"/>
                </a:lnTo>
                <a:lnTo>
                  <a:pt x="310192" y="1083225"/>
                </a:lnTo>
                <a:lnTo>
                  <a:pt x="278832" y="1037796"/>
                </a:lnTo>
                <a:lnTo>
                  <a:pt x="252624" y="990526"/>
                </a:lnTo>
                <a:lnTo>
                  <a:pt x="231813" y="941583"/>
                </a:lnTo>
                <a:lnTo>
                  <a:pt x="216644" y="891134"/>
                </a:lnTo>
                <a:lnTo>
                  <a:pt x="207364" y="839345"/>
                </a:lnTo>
                <a:lnTo>
                  <a:pt x="204215" y="786384"/>
                </a:lnTo>
                <a:lnTo>
                  <a:pt x="204216" y="1231714"/>
                </a:lnTo>
                <a:lnTo>
                  <a:pt x="277679" y="1297532"/>
                </a:lnTo>
                <a:lnTo>
                  <a:pt x="337851" y="1341786"/>
                </a:lnTo>
                <a:lnTo>
                  <a:pt x="402795" y="1382789"/>
                </a:lnTo>
                <a:lnTo>
                  <a:pt x="472214" y="1420337"/>
                </a:lnTo>
                <a:lnTo>
                  <a:pt x="545809" y="1454227"/>
                </a:lnTo>
                <a:lnTo>
                  <a:pt x="623283" y="1484257"/>
                </a:lnTo>
                <a:lnTo>
                  <a:pt x="704338" y="1510224"/>
                </a:lnTo>
                <a:lnTo>
                  <a:pt x="788676" y="1531924"/>
                </a:lnTo>
                <a:lnTo>
                  <a:pt x="875999" y="1549156"/>
                </a:lnTo>
                <a:lnTo>
                  <a:pt x="966011" y="1561715"/>
                </a:lnTo>
                <a:lnTo>
                  <a:pt x="1058412" y="1569399"/>
                </a:lnTo>
                <a:lnTo>
                  <a:pt x="1152906" y="1572006"/>
                </a:lnTo>
                <a:lnTo>
                  <a:pt x="1247394" y="1569399"/>
                </a:lnTo>
                <a:lnTo>
                  <a:pt x="1339779" y="1561715"/>
                </a:lnTo>
                <a:lnTo>
                  <a:pt x="1429766" y="1549156"/>
                </a:lnTo>
                <a:lnTo>
                  <a:pt x="1517056" y="1531924"/>
                </a:lnTo>
                <a:lnTo>
                  <a:pt x="1601354" y="1510224"/>
                </a:lnTo>
                <a:lnTo>
                  <a:pt x="1682364" y="1484257"/>
                </a:lnTo>
                <a:lnTo>
                  <a:pt x="1759787" y="1454227"/>
                </a:lnTo>
                <a:lnTo>
                  <a:pt x="1833329" y="1420337"/>
                </a:lnTo>
                <a:lnTo>
                  <a:pt x="1902691" y="1382789"/>
                </a:lnTo>
                <a:lnTo>
                  <a:pt x="1967579" y="1341786"/>
                </a:lnTo>
                <a:lnTo>
                  <a:pt x="2027694" y="1297532"/>
                </a:lnTo>
                <a:lnTo>
                  <a:pt x="2082741" y="1250228"/>
                </a:lnTo>
                <a:lnTo>
                  <a:pt x="2100834" y="123196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843"/>
                </a:move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882" y="0"/>
                </a:move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1857" y="290588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891" y="2561844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5622"/>
                </a:moveTo>
                <a:lnTo>
                  <a:pt x="2301230" y="721230"/>
                </a:lnTo>
                <a:lnTo>
                  <a:pt x="2289968" y="658265"/>
                </a:lnTo>
                <a:lnTo>
                  <a:pt x="2271560" y="596928"/>
                </a:lnTo>
                <a:lnTo>
                  <a:pt x="2246302" y="537423"/>
                </a:lnTo>
                <a:lnTo>
                  <a:pt x="2214491" y="479952"/>
                </a:lnTo>
                <a:lnTo>
                  <a:pt x="2176421" y="424719"/>
                </a:lnTo>
                <a:lnTo>
                  <a:pt x="2132389" y="371926"/>
                </a:lnTo>
                <a:lnTo>
                  <a:pt x="2082692" y="321777"/>
                </a:lnTo>
                <a:lnTo>
                  <a:pt x="2027625" y="274473"/>
                </a:lnTo>
                <a:lnTo>
                  <a:pt x="1967484" y="230219"/>
                </a:lnTo>
                <a:lnTo>
                  <a:pt x="1902565" y="189216"/>
                </a:lnTo>
                <a:lnTo>
                  <a:pt x="1833164" y="151668"/>
                </a:lnTo>
                <a:lnTo>
                  <a:pt x="1759578" y="117778"/>
                </a:lnTo>
                <a:lnTo>
                  <a:pt x="1682102" y="87748"/>
                </a:lnTo>
                <a:lnTo>
                  <a:pt x="1601033" y="61781"/>
                </a:lnTo>
                <a:lnTo>
                  <a:pt x="1516666" y="40081"/>
                </a:lnTo>
                <a:lnTo>
                  <a:pt x="1429298" y="22849"/>
                </a:lnTo>
                <a:lnTo>
                  <a:pt x="1339224" y="10290"/>
                </a:lnTo>
                <a:lnTo>
                  <a:pt x="1246740" y="2606"/>
                </a:lnTo>
                <a:lnTo>
                  <a:pt x="1152144" y="0"/>
                </a:lnTo>
                <a:lnTo>
                  <a:pt x="1057655" y="2606"/>
                </a:lnTo>
                <a:lnTo>
                  <a:pt x="965270" y="10290"/>
                </a:lnTo>
                <a:lnTo>
                  <a:pt x="875283" y="22849"/>
                </a:lnTo>
                <a:lnTo>
                  <a:pt x="787993" y="40081"/>
                </a:lnTo>
                <a:lnTo>
                  <a:pt x="703695" y="61781"/>
                </a:lnTo>
                <a:lnTo>
                  <a:pt x="622685" y="87748"/>
                </a:lnTo>
                <a:lnTo>
                  <a:pt x="545262" y="117778"/>
                </a:lnTo>
                <a:lnTo>
                  <a:pt x="471720" y="151668"/>
                </a:lnTo>
                <a:lnTo>
                  <a:pt x="402358" y="189216"/>
                </a:lnTo>
                <a:lnTo>
                  <a:pt x="337470" y="230219"/>
                </a:lnTo>
                <a:lnTo>
                  <a:pt x="277355" y="274473"/>
                </a:lnTo>
                <a:lnTo>
                  <a:pt x="222308" y="321777"/>
                </a:lnTo>
                <a:lnTo>
                  <a:pt x="172627" y="371926"/>
                </a:lnTo>
                <a:lnTo>
                  <a:pt x="128608" y="424719"/>
                </a:lnTo>
                <a:lnTo>
                  <a:pt x="90547" y="479952"/>
                </a:lnTo>
                <a:lnTo>
                  <a:pt x="58741" y="537423"/>
                </a:lnTo>
                <a:lnTo>
                  <a:pt x="33486" y="596928"/>
                </a:lnTo>
                <a:lnTo>
                  <a:pt x="15080" y="658265"/>
                </a:lnTo>
                <a:lnTo>
                  <a:pt x="3819" y="721230"/>
                </a:lnTo>
                <a:lnTo>
                  <a:pt x="0" y="785622"/>
                </a:lnTo>
                <a:lnTo>
                  <a:pt x="3819" y="850122"/>
                </a:lnTo>
                <a:lnTo>
                  <a:pt x="15080" y="913185"/>
                </a:lnTo>
                <a:lnTo>
                  <a:pt x="33486" y="974609"/>
                </a:lnTo>
                <a:lnTo>
                  <a:pt x="58741" y="1034192"/>
                </a:lnTo>
                <a:lnTo>
                  <a:pt x="90547" y="1091731"/>
                </a:lnTo>
                <a:lnTo>
                  <a:pt x="128608" y="1147024"/>
                </a:lnTo>
                <a:lnTo>
                  <a:pt x="172627" y="1199869"/>
                </a:lnTo>
                <a:lnTo>
                  <a:pt x="204216" y="1231784"/>
                </a:lnTo>
                <a:lnTo>
                  <a:pt x="204215" y="785622"/>
                </a:lnTo>
                <a:lnTo>
                  <a:pt x="207358" y="732660"/>
                </a:lnTo>
                <a:lnTo>
                  <a:pt x="216623" y="680871"/>
                </a:lnTo>
                <a:lnTo>
                  <a:pt x="231767" y="630422"/>
                </a:lnTo>
                <a:lnTo>
                  <a:pt x="252545" y="581479"/>
                </a:lnTo>
                <a:lnTo>
                  <a:pt x="278713" y="534209"/>
                </a:lnTo>
                <a:lnTo>
                  <a:pt x="310028" y="488780"/>
                </a:lnTo>
                <a:lnTo>
                  <a:pt x="346245" y="445358"/>
                </a:lnTo>
                <a:lnTo>
                  <a:pt x="387120" y="404109"/>
                </a:lnTo>
                <a:lnTo>
                  <a:pt x="432409" y="365202"/>
                </a:lnTo>
                <a:lnTo>
                  <a:pt x="481869" y="328803"/>
                </a:lnTo>
                <a:lnTo>
                  <a:pt x="535255" y="295078"/>
                </a:lnTo>
                <a:lnTo>
                  <a:pt x="592323" y="264194"/>
                </a:lnTo>
                <a:lnTo>
                  <a:pt x="652830" y="236319"/>
                </a:lnTo>
                <a:lnTo>
                  <a:pt x="716530" y="211619"/>
                </a:lnTo>
                <a:lnTo>
                  <a:pt x="783181" y="190261"/>
                </a:lnTo>
                <a:lnTo>
                  <a:pt x="852537" y="172413"/>
                </a:lnTo>
                <a:lnTo>
                  <a:pt x="924356" y="158240"/>
                </a:lnTo>
                <a:lnTo>
                  <a:pt x="998392" y="147910"/>
                </a:lnTo>
                <a:lnTo>
                  <a:pt x="1074403" y="141589"/>
                </a:lnTo>
                <a:lnTo>
                  <a:pt x="1152144" y="139446"/>
                </a:lnTo>
                <a:lnTo>
                  <a:pt x="1229993" y="141589"/>
                </a:lnTo>
                <a:lnTo>
                  <a:pt x="1306101" y="147910"/>
                </a:lnTo>
                <a:lnTo>
                  <a:pt x="1380225" y="158240"/>
                </a:lnTo>
                <a:lnTo>
                  <a:pt x="1452122" y="172413"/>
                </a:lnTo>
                <a:lnTo>
                  <a:pt x="1521547" y="190261"/>
                </a:lnTo>
                <a:lnTo>
                  <a:pt x="1588257" y="211619"/>
                </a:lnTo>
                <a:lnTo>
                  <a:pt x="1652010" y="236319"/>
                </a:lnTo>
                <a:lnTo>
                  <a:pt x="1712561" y="264194"/>
                </a:lnTo>
                <a:lnTo>
                  <a:pt x="1769667" y="295078"/>
                </a:lnTo>
                <a:lnTo>
                  <a:pt x="1823084" y="328803"/>
                </a:lnTo>
                <a:lnTo>
                  <a:pt x="1872570" y="365202"/>
                </a:lnTo>
                <a:lnTo>
                  <a:pt x="1917880" y="404109"/>
                </a:lnTo>
                <a:lnTo>
                  <a:pt x="1958772" y="445358"/>
                </a:lnTo>
                <a:lnTo>
                  <a:pt x="1995001" y="488780"/>
                </a:lnTo>
                <a:lnTo>
                  <a:pt x="2026324" y="534209"/>
                </a:lnTo>
                <a:lnTo>
                  <a:pt x="2052498" y="581479"/>
                </a:lnTo>
                <a:lnTo>
                  <a:pt x="2073280" y="630422"/>
                </a:lnTo>
                <a:lnTo>
                  <a:pt x="2088425" y="680871"/>
                </a:lnTo>
                <a:lnTo>
                  <a:pt x="2097691" y="732660"/>
                </a:lnTo>
                <a:lnTo>
                  <a:pt x="2100834" y="785622"/>
                </a:lnTo>
                <a:lnTo>
                  <a:pt x="2100834" y="1231740"/>
                </a:lnTo>
                <a:lnTo>
                  <a:pt x="2132389" y="1199869"/>
                </a:lnTo>
                <a:lnTo>
                  <a:pt x="2176421" y="1147024"/>
                </a:lnTo>
                <a:lnTo>
                  <a:pt x="2214491" y="1091731"/>
                </a:lnTo>
                <a:lnTo>
                  <a:pt x="2246302" y="1034192"/>
                </a:lnTo>
                <a:lnTo>
                  <a:pt x="2271560" y="974609"/>
                </a:lnTo>
                <a:lnTo>
                  <a:pt x="2289968" y="913185"/>
                </a:lnTo>
                <a:lnTo>
                  <a:pt x="2301230" y="850122"/>
                </a:lnTo>
                <a:lnTo>
                  <a:pt x="2305050" y="785622"/>
                </a:lnTo>
                <a:close/>
              </a:path>
              <a:path w="2305050" h="1572260">
                <a:moveTo>
                  <a:pt x="2100834" y="1231740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5" y="890579"/>
                </a:lnTo>
                <a:lnTo>
                  <a:pt x="2073280" y="941116"/>
                </a:lnTo>
                <a:lnTo>
                  <a:pt x="2052498" y="990136"/>
                </a:lnTo>
                <a:lnTo>
                  <a:pt x="2026324" y="1037474"/>
                </a:lnTo>
                <a:lnTo>
                  <a:pt x="1995001" y="1082964"/>
                </a:lnTo>
                <a:lnTo>
                  <a:pt x="1958772" y="1126438"/>
                </a:lnTo>
                <a:lnTo>
                  <a:pt x="1917880" y="1167731"/>
                </a:lnTo>
                <a:lnTo>
                  <a:pt x="1872570" y="1206676"/>
                </a:lnTo>
                <a:lnTo>
                  <a:pt x="1823085" y="1243107"/>
                </a:lnTo>
                <a:lnTo>
                  <a:pt x="1769667" y="1276858"/>
                </a:lnTo>
                <a:lnTo>
                  <a:pt x="1712561" y="1307762"/>
                </a:lnTo>
                <a:lnTo>
                  <a:pt x="1652010" y="1335653"/>
                </a:lnTo>
                <a:lnTo>
                  <a:pt x="1588257" y="1360365"/>
                </a:lnTo>
                <a:lnTo>
                  <a:pt x="1521547" y="1381732"/>
                </a:lnTo>
                <a:lnTo>
                  <a:pt x="1452122" y="1399586"/>
                </a:lnTo>
                <a:lnTo>
                  <a:pt x="1380225" y="1413763"/>
                </a:lnTo>
                <a:lnTo>
                  <a:pt x="1306101" y="1424094"/>
                </a:lnTo>
                <a:lnTo>
                  <a:pt x="1229993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784"/>
                </a:lnTo>
                <a:lnTo>
                  <a:pt x="277355" y="1297405"/>
                </a:lnTo>
                <a:lnTo>
                  <a:pt x="337470" y="1341691"/>
                </a:lnTo>
                <a:lnTo>
                  <a:pt x="402358" y="1382720"/>
                </a:lnTo>
                <a:lnTo>
                  <a:pt x="471720" y="1420288"/>
                </a:lnTo>
                <a:lnTo>
                  <a:pt x="545262" y="1454195"/>
                </a:lnTo>
                <a:lnTo>
                  <a:pt x="622685" y="1484237"/>
                </a:lnTo>
                <a:lnTo>
                  <a:pt x="703695" y="1510212"/>
                </a:lnTo>
                <a:lnTo>
                  <a:pt x="787993" y="1531918"/>
                </a:lnTo>
                <a:lnTo>
                  <a:pt x="875283" y="1549153"/>
                </a:lnTo>
                <a:lnTo>
                  <a:pt x="965270" y="1561714"/>
                </a:lnTo>
                <a:lnTo>
                  <a:pt x="1057655" y="1569399"/>
                </a:lnTo>
                <a:lnTo>
                  <a:pt x="1152144" y="1572006"/>
                </a:lnTo>
                <a:lnTo>
                  <a:pt x="1246740" y="1569399"/>
                </a:lnTo>
                <a:lnTo>
                  <a:pt x="1339224" y="1561714"/>
                </a:lnTo>
                <a:lnTo>
                  <a:pt x="1429298" y="1549153"/>
                </a:lnTo>
                <a:lnTo>
                  <a:pt x="1516666" y="1531918"/>
                </a:lnTo>
                <a:lnTo>
                  <a:pt x="1601033" y="1510212"/>
                </a:lnTo>
                <a:lnTo>
                  <a:pt x="1682102" y="1484237"/>
                </a:lnTo>
                <a:lnTo>
                  <a:pt x="1759578" y="1454195"/>
                </a:lnTo>
                <a:lnTo>
                  <a:pt x="1833164" y="1420288"/>
                </a:lnTo>
                <a:lnTo>
                  <a:pt x="1902565" y="1382720"/>
                </a:lnTo>
                <a:lnTo>
                  <a:pt x="1967483" y="1341691"/>
                </a:lnTo>
                <a:lnTo>
                  <a:pt x="2027625" y="1297405"/>
                </a:lnTo>
                <a:lnTo>
                  <a:pt x="2082692" y="1250064"/>
                </a:lnTo>
                <a:lnTo>
                  <a:pt x="2100834" y="12317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081"/>
                </a:move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120" y="0"/>
                </a:move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62177" y="2920363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8839" y="3508247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6" y="448101"/>
                </a:lnTo>
                <a:lnTo>
                  <a:pt x="1942654" y="406302"/>
                </a:lnTo>
                <a:lnTo>
                  <a:pt x="1921056" y="365759"/>
                </a:lnTo>
                <a:lnTo>
                  <a:pt x="1893855" y="326612"/>
                </a:lnTo>
                <a:lnTo>
                  <a:pt x="1861305" y="288996"/>
                </a:lnTo>
                <a:lnTo>
                  <a:pt x="1823659" y="253048"/>
                </a:lnTo>
                <a:lnTo>
                  <a:pt x="1781171" y="218907"/>
                </a:lnTo>
                <a:lnTo>
                  <a:pt x="1734096" y="186709"/>
                </a:lnTo>
                <a:lnTo>
                  <a:pt x="1682686" y="156590"/>
                </a:lnTo>
                <a:lnTo>
                  <a:pt x="1627196" y="128690"/>
                </a:lnTo>
                <a:lnTo>
                  <a:pt x="1567879" y="103144"/>
                </a:lnTo>
                <a:lnTo>
                  <a:pt x="1504988" y="80090"/>
                </a:lnTo>
                <a:lnTo>
                  <a:pt x="1438779" y="59664"/>
                </a:lnTo>
                <a:lnTo>
                  <a:pt x="1369504" y="42005"/>
                </a:lnTo>
                <a:lnTo>
                  <a:pt x="1297417" y="27249"/>
                </a:lnTo>
                <a:lnTo>
                  <a:pt x="1222773" y="15533"/>
                </a:lnTo>
                <a:lnTo>
                  <a:pt x="1145823" y="6995"/>
                </a:lnTo>
                <a:lnTo>
                  <a:pt x="1066824" y="1771"/>
                </a:lnTo>
                <a:lnTo>
                  <a:pt x="986028" y="0"/>
                </a:lnTo>
                <a:lnTo>
                  <a:pt x="905122" y="1771"/>
                </a:lnTo>
                <a:lnTo>
                  <a:pt x="826025" y="6995"/>
                </a:lnTo>
                <a:lnTo>
                  <a:pt x="748988" y="15533"/>
                </a:lnTo>
                <a:lnTo>
                  <a:pt x="674266" y="27249"/>
                </a:lnTo>
                <a:lnTo>
                  <a:pt x="602110" y="42005"/>
                </a:lnTo>
                <a:lnTo>
                  <a:pt x="532775" y="59664"/>
                </a:lnTo>
                <a:lnTo>
                  <a:pt x="466514" y="80090"/>
                </a:lnTo>
                <a:lnTo>
                  <a:pt x="403579" y="103144"/>
                </a:lnTo>
                <a:lnTo>
                  <a:pt x="344224" y="128690"/>
                </a:lnTo>
                <a:lnTo>
                  <a:pt x="288702" y="156591"/>
                </a:lnTo>
                <a:lnTo>
                  <a:pt x="237267" y="186709"/>
                </a:lnTo>
                <a:lnTo>
                  <a:pt x="190170" y="218907"/>
                </a:lnTo>
                <a:lnTo>
                  <a:pt x="147667" y="253048"/>
                </a:lnTo>
                <a:lnTo>
                  <a:pt x="110009" y="288996"/>
                </a:lnTo>
                <a:lnTo>
                  <a:pt x="77450" y="326612"/>
                </a:lnTo>
                <a:lnTo>
                  <a:pt x="50243" y="365760"/>
                </a:lnTo>
                <a:lnTo>
                  <a:pt x="28641" y="406302"/>
                </a:lnTo>
                <a:lnTo>
                  <a:pt x="12898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4498" y="838351"/>
                </a:lnTo>
                <a:lnTo>
                  <a:pt x="174498" y="534924"/>
                </a:lnTo>
                <a:lnTo>
                  <a:pt x="177189" y="498824"/>
                </a:lnTo>
                <a:lnTo>
                  <a:pt x="198091" y="429136"/>
                </a:lnTo>
                <a:lnTo>
                  <a:pt x="238291" y="363557"/>
                </a:lnTo>
                <a:lnTo>
                  <a:pt x="265105" y="332592"/>
                </a:lnTo>
                <a:lnTo>
                  <a:pt x="296117" y="302995"/>
                </a:lnTo>
                <a:lnTo>
                  <a:pt x="331116" y="274880"/>
                </a:lnTo>
                <a:lnTo>
                  <a:pt x="369894" y="248361"/>
                </a:lnTo>
                <a:lnTo>
                  <a:pt x="412242" y="223551"/>
                </a:lnTo>
                <a:lnTo>
                  <a:pt x="457949" y="200564"/>
                </a:lnTo>
                <a:lnTo>
                  <a:pt x="506809" y="179515"/>
                </a:lnTo>
                <a:lnTo>
                  <a:pt x="558610" y="160515"/>
                </a:lnTo>
                <a:lnTo>
                  <a:pt x="613144" y="143680"/>
                </a:lnTo>
                <a:lnTo>
                  <a:pt x="670202" y="129123"/>
                </a:lnTo>
                <a:lnTo>
                  <a:pt x="729575" y="116957"/>
                </a:lnTo>
                <a:lnTo>
                  <a:pt x="791053" y="107297"/>
                </a:lnTo>
                <a:lnTo>
                  <a:pt x="854427" y="100257"/>
                </a:lnTo>
                <a:lnTo>
                  <a:pt x="919488" y="95949"/>
                </a:lnTo>
                <a:lnTo>
                  <a:pt x="986028" y="94487"/>
                </a:lnTo>
                <a:lnTo>
                  <a:pt x="1052561" y="95949"/>
                </a:lnTo>
                <a:lnTo>
                  <a:pt x="1117607" y="100257"/>
                </a:lnTo>
                <a:lnTo>
                  <a:pt x="1180956" y="107297"/>
                </a:lnTo>
                <a:lnTo>
                  <a:pt x="1242401" y="116957"/>
                </a:lnTo>
                <a:lnTo>
                  <a:pt x="1301734" y="129123"/>
                </a:lnTo>
                <a:lnTo>
                  <a:pt x="1358746" y="143680"/>
                </a:lnTo>
                <a:lnTo>
                  <a:pt x="1413230" y="160515"/>
                </a:lnTo>
                <a:lnTo>
                  <a:pt x="1464978" y="179515"/>
                </a:lnTo>
                <a:lnTo>
                  <a:pt x="1513781" y="200564"/>
                </a:lnTo>
                <a:lnTo>
                  <a:pt x="1559433" y="223551"/>
                </a:lnTo>
                <a:lnTo>
                  <a:pt x="1601723" y="248361"/>
                </a:lnTo>
                <a:lnTo>
                  <a:pt x="1640445" y="274880"/>
                </a:lnTo>
                <a:lnTo>
                  <a:pt x="1675391" y="302995"/>
                </a:lnTo>
                <a:lnTo>
                  <a:pt x="1706352" y="332592"/>
                </a:lnTo>
                <a:lnTo>
                  <a:pt x="1733121" y="363557"/>
                </a:lnTo>
                <a:lnTo>
                  <a:pt x="1755489" y="395776"/>
                </a:lnTo>
                <a:lnTo>
                  <a:pt x="1786192" y="463523"/>
                </a:lnTo>
                <a:lnTo>
                  <a:pt x="1796795" y="534924"/>
                </a:lnTo>
                <a:lnTo>
                  <a:pt x="1796795" y="838385"/>
                </a:lnTo>
                <a:lnTo>
                  <a:pt x="1823659" y="816799"/>
                </a:lnTo>
                <a:lnTo>
                  <a:pt x="1861305" y="780851"/>
                </a:lnTo>
                <a:lnTo>
                  <a:pt x="1893855" y="743235"/>
                </a:lnTo>
                <a:lnTo>
                  <a:pt x="1921056" y="704088"/>
                </a:lnTo>
                <a:lnTo>
                  <a:pt x="1942654" y="663545"/>
                </a:lnTo>
                <a:lnTo>
                  <a:pt x="1958396" y="621746"/>
                </a:lnTo>
                <a:lnTo>
                  <a:pt x="1968027" y="578826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385"/>
                </a:moveTo>
                <a:lnTo>
                  <a:pt x="1796795" y="534924"/>
                </a:lnTo>
                <a:lnTo>
                  <a:pt x="1794110" y="571023"/>
                </a:lnTo>
                <a:lnTo>
                  <a:pt x="1786192" y="606324"/>
                </a:lnTo>
                <a:lnTo>
                  <a:pt x="1755489" y="674071"/>
                </a:lnTo>
                <a:lnTo>
                  <a:pt x="1733121" y="706290"/>
                </a:lnTo>
                <a:lnTo>
                  <a:pt x="1706352" y="737255"/>
                </a:lnTo>
                <a:lnTo>
                  <a:pt x="1675391" y="766852"/>
                </a:lnTo>
                <a:lnTo>
                  <a:pt x="1640445" y="794967"/>
                </a:lnTo>
                <a:lnTo>
                  <a:pt x="1601723" y="821486"/>
                </a:lnTo>
                <a:lnTo>
                  <a:pt x="1559433" y="846296"/>
                </a:lnTo>
                <a:lnTo>
                  <a:pt x="1513781" y="869283"/>
                </a:lnTo>
                <a:lnTo>
                  <a:pt x="1464978" y="890332"/>
                </a:lnTo>
                <a:lnTo>
                  <a:pt x="1413230" y="909332"/>
                </a:lnTo>
                <a:lnTo>
                  <a:pt x="1358746" y="926167"/>
                </a:lnTo>
                <a:lnTo>
                  <a:pt x="1301734" y="940724"/>
                </a:lnTo>
                <a:lnTo>
                  <a:pt x="1242401" y="952890"/>
                </a:lnTo>
                <a:lnTo>
                  <a:pt x="1180956" y="962550"/>
                </a:lnTo>
                <a:lnTo>
                  <a:pt x="1117607" y="969590"/>
                </a:lnTo>
                <a:lnTo>
                  <a:pt x="1052561" y="973898"/>
                </a:lnTo>
                <a:lnTo>
                  <a:pt x="986028" y="975360"/>
                </a:lnTo>
                <a:lnTo>
                  <a:pt x="919488" y="973898"/>
                </a:lnTo>
                <a:lnTo>
                  <a:pt x="854427" y="969590"/>
                </a:lnTo>
                <a:lnTo>
                  <a:pt x="791053" y="962550"/>
                </a:lnTo>
                <a:lnTo>
                  <a:pt x="729575" y="952890"/>
                </a:lnTo>
                <a:lnTo>
                  <a:pt x="670202" y="940724"/>
                </a:lnTo>
                <a:lnTo>
                  <a:pt x="613144" y="926167"/>
                </a:lnTo>
                <a:lnTo>
                  <a:pt x="558610" y="909332"/>
                </a:lnTo>
                <a:lnTo>
                  <a:pt x="506809" y="890332"/>
                </a:lnTo>
                <a:lnTo>
                  <a:pt x="457949" y="869283"/>
                </a:lnTo>
                <a:lnTo>
                  <a:pt x="412242" y="846296"/>
                </a:lnTo>
                <a:lnTo>
                  <a:pt x="369894" y="821486"/>
                </a:lnTo>
                <a:lnTo>
                  <a:pt x="331116" y="794967"/>
                </a:lnTo>
                <a:lnTo>
                  <a:pt x="296117" y="766852"/>
                </a:lnTo>
                <a:lnTo>
                  <a:pt x="265105" y="737255"/>
                </a:lnTo>
                <a:lnTo>
                  <a:pt x="238291" y="706290"/>
                </a:lnTo>
                <a:lnTo>
                  <a:pt x="215883" y="674071"/>
                </a:lnTo>
                <a:lnTo>
                  <a:pt x="185123" y="606324"/>
                </a:lnTo>
                <a:lnTo>
                  <a:pt x="174498" y="534924"/>
                </a:lnTo>
                <a:lnTo>
                  <a:pt x="174498" y="838351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824" y="1068076"/>
                </a:lnTo>
                <a:lnTo>
                  <a:pt x="1145823" y="1062852"/>
                </a:lnTo>
                <a:lnTo>
                  <a:pt x="1222773" y="1054314"/>
                </a:lnTo>
                <a:lnTo>
                  <a:pt x="1297417" y="1042598"/>
                </a:lnTo>
                <a:lnTo>
                  <a:pt x="1369504" y="1027842"/>
                </a:lnTo>
                <a:lnTo>
                  <a:pt x="1438779" y="1010183"/>
                </a:lnTo>
                <a:lnTo>
                  <a:pt x="1504988" y="989757"/>
                </a:lnTo>
                <a:lnTo>
                  <a:pt x="1567879" y="966703"/>
                </a:lnTo>
                <a:lnTo>
                  <a:pt x="1627196" y="941157"/>
                </a:lnTo>
                <a:lnTo>
                  <a:pt x="1682686" y="913257"/>
                </a:lnTo>
                <a:lnTo>
                  <a:pt x="1734096" y="883138"/>
                </a:lnTo>
                <a:lnTo>
                  <a:pt x="1781171" y="850940"/>
                </a:lnTo>
                <a:lnTo>
                  <a:pt x="1796795" y="83838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6531"/>
                </a:moveTo>
                <a:lnTo>
                  <a:pt x="1633636" y="374220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lnTo>
                  <a:pt x="1641670" y="409975"/>
                </a:lnTo>
                <a:lnTo>
                  <a:pt x="1620504" y="339383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46653" y="3750843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基于封锁的 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35509" y="4695444"/>
            <a:ext cx="1972310" cy="1069975"/>
          </a:xfrm>
          <a:custGeom>
            <a:avLst/>
            <a:gdLst/>
            <a:ahLst/>
            <a:cxnLst/>
            <a:rect l="l" t="t" r="r" b="b"/>
            <a:pathLst>
              <a:path w="1972309" h="1069975">
                <a:moveTo>
                  <a:pt x="1972056" y="534924"/>
                </a:moveTo>
                <a:lnTo>
                  <a:pt x="1968789" y="491021"/>
                </a:lnTo>
                <a:lnTo>
                  <a:pt x="1959157" y="448101"/>
                </a:lnTo>
                <a:lnTo>
                  <a:pt x="1943414" y="406302"/>
                </a:lnTo>
                <a:lnTo>
                  <a:pt x="1921812" y="365759"/>
                </a:lnTo>
                <a:lnTo>
                  <a:pt x="1894605" y="326612"/>
                </a:lnTo>
                <a:lnTo>
                  <a:pt x="1862046" y="288996"/>
                </a:lnTo>
                <a:lnTo>
                  <a:pt x="1824388" y="253048"/>
                </a:lnTo>
                <a:lnTo>
                  <a:pt x="1781885" y="218907"/>
                </a:lnTo>
                <a:lnTo>
                  <a:pt x="1734788" y="186709"/>
                </a:lnTo>
                <a:lnTo>
                  <a:pt x="1683353" y="156590"/>
                </a:lnTo>
                <a:lnTo>
                  <a:pt x="1627831" y="128690"/>
                </a:lnTo>
                <a:lnTo>
                  <a:pt x="1568476" y="103144"/>
                </a:lnTo>
                <a:lnTo>
                  <a:pt x="1505541" y="80090"/>
                </a:lnTo>
                <a:lnTo>
                  <a:pt x="1439280" y="59664"/>
                </a:lnTo>
                <a:lnTo>
                  <a:pt x="1369945" y="42005"/>
                </a:lnTo>
                <a:lnTo>
                  <a:pt x="1297789" y="27249"/>
                </a:lnTo>
                <a:lnTo>
                  <a:pt x="1223067" y="15533"/>
                </a:lnTo>
                <a:lnTo>
                  <a:pt x="1146030" y="6995"/>
                </a:lnTo>
                <a:lnTo>
                  <a:pt x="1066933" y="1771"/>
                </a:lnTo>
                <a:lnTo>
                  <a:pt x="986028" y="0"/>
                </a:lnTo>
                <a:lnTo>
                  <a:pt x="905226" y="1771"/>
                </a:lnTo>
                <a:lnTo>
                  <a:pt x="826210" y="6995"/>
                </a:lnTo>
                <a:lnTo>
                  <a:pt x="749236" y="15533"/>
                </a:lnTo>
                <a:lnTo>
                  <a:pt x="674558" y="27249"/>
                </a:lnTo>
                <a:lnTo>
                  <a:pt x="602432" y="42005"/>
                </a:lnTo>
                <a:lnTo>
                  <a:pt x="533111" y="59664"/>
                </a:lnTo>
                <a:lnTo>
                  <a:pt x="466852" y="80090"/>
                </a:lnTo>
                <a:lnTo>
                  <a:pt x="403908" y="103144"/>
                </a:lnTo>
                <a:lnTo>
                  <a:pt x="344535" y="128690"/>
                </a:lnTo>
                <a:lnTo>
                  <a:pt x="288988" y="156591"/>
                </a:lnTo>
                <a:lnTo>
                  <a:pt x="237521" y="186709"/>
                </a:lnTo>
                <a:lnTo>
                  <a:pt x="190390" y="218907"/>
                </a:lnTo>
                <a:lnTo>
                  <a:pt x="147849" y="253048"/>
                </a:lnTo>
                <a:lnTo>
                  <a:pt x="110153" y="288996"/>
                </a:lnTo>
                <a:lnTo>
                  <a:pt x="77557" y="326612"/>
                </a:lnTo>
                <a:lnTo>
                  <a:pt x="50316" y="365760"/>
                </a:lnTo>
                <a:lnTo>
                  <a:pt x="28685" y="406302"/>
                </a:lnTo>
                <a:lnTo>
                  <a:pt x="12918" y="448101"/>
                </a:lnTo>
                <a:lnTo>
                  <a:pt x="3272" y="491021"/>
                </a:lnTo>
                <a:lnTo>
                  <a:pt x="0" y="534924"/>
                </a:lnTo>
                <a:lnTo>
                  <a:pt x="3272" y="578826"/>
                </a:lnTo>
                <a:lnTo>
                  <a:pt x="12918" y="621746"/>
                </a:lnTo>
                <a:lnTo>
                  <a:pt x="28685" y="663545"/>
                </a:lnTo>
                <a:lnTo>
                  <a:pt x="50316" y="704088"/>
                </a:lnTo>
                <a:lnTo>
                  <a:pt x="77557" y="743235"/>
                </a:lnTo>
                <a:lnTo>
                  <a:pt x="110153" y="780851"/>
                </a:lnTo>
                <a:lnTo>
                  <a:pt x="147849" y="816799"/>
                </a:lnTo>
                <a:lnTo>
                  <a:pt x="175260" y="838797"/>
                </a:lnTo>
                <a:lnTo>
                  <a:pt x="175260" y="534924"/>
                </a:lnTo>
                <a:lnTo>
                  <a:pt x="177945" y="498829"/>
                </a:lnTo>
                <a:lnTo>
                  <a:pt x="198806" y="429183"/>
                </a:lnTo>
                <a:lnTo>
                  <a:pt x="238934" y="363676"/>
                </a:lnTo>
                <a:lnTo>
                  <a:pt x="265703" y="332757"/>
                </a:lnTo>
                <a:lnTo>
                  <a:pt x="296664" y="303210"/>
                </a:lnTo>
                <a:lnTo>
                  <a:pt x="331610" y="275149"/>
                </a:lnTo>
                <a:lnTo>
                  <a:pt x="370332" y="248685"/>
                </a:lnTo>
                <a:lnTo>
                  <a:pt x="412623" y="223932"/>
                </a:lnTo>
                <a:lnTo>
                  <a:pt x="458274" y="201002"/>
                </a:lnTo>
                <a:lnTo>
                  <a:pt x="507077" y="180008"/>
                </a:lnTo>
                <a:lnTo>
                  <a:pt x="558825" y="161062"/>
                </a:lnTo>
                <a:lnTo>
                  <a:pt x="613309" y="144277"/>
                </a:lnTo>
                <a:lnTo>
                  <a:pt x="670321" y="129766"/>
                </a:lnTo>
                <a:lnTo>
                  <a:pt x="729654" y="117640"/>
                </a:lnTo>
                <a:lnTo>
                  <a:pt x="791099" y="108013"/>
                </a:lnTo>
                <a:lnTo>
                  <a:pt x="854448" y="100997"/>
                </a:lnTo>
                <a:lnTo>
                  <a:pt x="919494" y="96705"/>
                </a:lnTo>
                <a:lnTo>
                  <a:pt x="986028" y="95250"/>
                </a:lnTo>
                <a:lnTo>
                  <a:pt x="1052567" y="96705"/>
                </a:lnTo>
                <a:lnTo>
                  <a:pt x="1117628" y="100997"/>
                </a:lnTo>
                <a:lnTo>
                  <a:pt x="1181002" y="108013"/>
                </a:lnTo>
                <a:lnTo>
                  <a:pt x="1242480" y="117640"/>
                </a:lnTo>
                <a:lnTo>
                  <a:pt x="1301853" y="129766"/>
                </a:lnTo>
                <a:lnTo>
                  <a:pt x="1358911" y="144277"/>
                </a:lnTo>
                <a:lnTo>
                  <a:pt x="1413445" y="161062"/>
                </a:lnTo>
                <a:lnTo>
                  <a:pt x="1465246" y="180008"/>
                </a:lnTo>
                <a:lnTo>
                  <a:pt x="1514106" y="201002"/>
                </a:lnTo>
                <a:lnTo>
                  <a:pt x="1559814" y="223932"/>
                </a:lnTo>
                <a:lnTo>
                  <a:pt x="1602161" y="248685"/>
                </a:lnTo>
                <a:lnTo>
                  <a:pt x="1640939" y="275149"/>
                </a:lnTo>
                <a:lnTo>
                  <a:pt x="1675938" y="303210"/>
                </a:lnTo>
                <a:lnTo>
                  <a:pt x="1706950" y="332757"/>
                </a:lnTo>
                <a:lnTo>
                  <a:pt x="1733764" y="363676"/>
                </a:lnTo>
                <a:lnTo>
                  <a:pt x="1756172" y="395855"/>
                </a:lnTo>
                <a:lnTo>
                  <a:pt x="1786932" y="463545"/>
                </a:lnTo>
                <a:lnTo>
                  <a:pt x="1797558" y="534924"/>
                </a:lnTo>
                <a:lnTo>
                  <a:pt x="1797558" y="838351"/>
                </a:lnTo>
                <a:lnTo>
                  <a:pt x="1824388" y="816799"/>
                </a:lnTo>
                <a:lnTo>
                  <a:pt x="1862046" y="780851"/>
                </a:lnTo>
                <a:lnTo>
                  <a:pt x="1894605" y="743235"/>
                </a:lnTo>
                <a:lnTo>
                  <a:pt x="1921812" y="704088"/>
                </a:lnTo>
                <a:lnTo>
                  <a:pt x="1943414" y="663545"/>
                </a:lnTo>
                <a:lnTo>
                  <a:pt x="1959157" y="621746"/>
                </a:lnTo>
                <a:lnTo>
                  <a:pt x="1968789" y="578826"/>
                </a:lnTo>
                <a:lnTo>
                  <a:pt x="1972056" y="534924"/>
                </a:lnTo>
                <a:close/>
              </a:path>
              <a:path w="1972309" h="1069975">
                <a:moveTo>
                  <a:pt x="1797558" y="838351"/>
                </a:moveTo>
                <a:lnTo>
                  <a:pt x="1797558" y="534924"/>
                </a:lnTo>
                <a:lnTo>
                  <a:pt x="1794866" y="571023"/>
                </a:lnTo>
                <a:lnTo>
                  <a:pt x="1786932" y="606324"/>
                </a:lnTo>
                <a:lnTo>
                  <a:pt x="1756172" y="674071"/>
                </a:lnTo>
                <a:lnTo>
                  <a:pt x="1733764" y="706290"/>
                </a:lnTo>
                <a:lnTo>
                  <a:pt x="1706950" y="737255"/>
                </a:lnTo>
                <a:lnTo>
                  <a:pt x="1675938" y="766852"/>
                </a:lnTo>
                <a:lnTo>
                  <a:pt x="1640939" y="794967"/>
                </a:lnTo>
                <a:lnTo>
                  <a:pt x="1602161" y="821486"/>
                </a:lnTo>
                <a:lnTo>
                  <a:pt x="1559814" y="846296"/>
                </a:lnTo>
                <a:lnTo>
                  <a:pt x="1514106" y="869283"/>
                </a:lnTo>
                <a:lnTo>
                  <a:pt x="1465246" y="890332"/>
                </a:lnTo>
                <a:lnTo>
                  <a:pt x="1413445" y="909332"/>
                </a:lnTo>
                <a:lnTo>
                  <a:pt x="1358911" y="926167"/>
                </a:lnTo>
                <a:lnTo>
                  <a:pt x="1301853" y="940724"/>
                </a:lnTo>
                <a:lnTo>
                  <a:pt x="1242480" y="952890"/>
                </a:lnTo>
                <a:lnTo>
                  <a:pt x="1181002" y="962550"/>
                </a:lnTo>
                <a:lnTo>
                  <a:pt x="1117628" y="969590"/>
                </a:lnTo>
                <a:lnTo>
                  <a:pt x="1052567" y="973898"/>
                </a:lnTo>
                <a:lnTo>
                  <a:pt x="986028" y="975360"/>
                </a:lnTo>
                <a:lnTo>
                  <a:pt x="919494" y="973898"/>
                </a:lnTo>
                <a:lnTo>
                  <a:pt x="854448" y="969590"/>
                </a:lnTo>
                <a:lnTo>
                  <a:pt x="791099" y="962550"/>
                </a:lnTo>
                <a:lnTo>
                  <a:pt x="729654" y="952890"/>
                </a:lnTo>
                <a:lnTo>
                  <a:pt x="670321" y="940724"/>
                </a:lnTo>
                <a:lnTo>
                  <a:pt x="613309" y="926167"/>
                </a:lnTo>
                <a:lnTo>
                  <a:pt x="558825" y="909332"/>
                </a:lnTo>
                <a:lnTo>
                  <a:pt x="507077" y="890332"/>
                </a:lnTo>
                <a:lnTo>
                  <a:pt x="458274" y="869283"/>
                </a:lnTo>
                <a:lnTo>
                  <a:pt x="412623" y="846296"/>
                </a:lnTo>
                <a:lnTo>
                  <a:pt x="370332" y="821486"/>
                </a:lnTo>
                <a:lnTo>
                  <a:pt x="331610" y="794967"/>
                </a:lnTo>
                <a:lnTo>
                  <a:pt x="296664" y="766852"/>
                </a:lnTo>
                <a:lnTo>
                  <a:pt x="265703" y="737255"/>
                </a:lnTo>
                <a:lnTo>
                  <a:pt x="238934" y="706290"/>
                </a:lnTo>
                <a:lnTo>
                  <a:pt x="216566" y="674071"/>
                </a:lnTo>
                <a:lnTo>
                  <a:pt x="185863" y="606324"/>
                </a:lnTo>
                <a:lnTo>
                  <a:pt x="175260" y="534924"/>
                </a:lnTo>
                <a:lnTo>
                  <a:pt x="175260" y="838797"/>
                </a:lnTo>
                <a:lnTo>
                  <a:pt x="237521" y="883138"/>
                </a:lnTo>
                <a:lnTo>
                  <a:pt x="288988" y="913257"/>
                </a:lnTo>
                <a:lnTo>
                  <a:pt x="344535" y="941157"/>
                </a:lnTo>
                <a:lnTo>
                  <a:pt x="403908" y="966703"/>
                </a:lnTo>
                <a:lnTo>
                  <a:pt x="466852" y="989757"/>
                </a:lnTo>
                <a:lnTo>
                  <a:pt x="533111" y="1010183"/>
                </a:lnTo>
                <a:lnTo>
                  <a:pt x="602432" y="1027842"/>
                </a:lnTo>
                <a:lnTo>
                  <a:pt x="674558" y="1042598"/>
                </a:lnTo>
                <a:lnTo>
                  <a:pt x="749236" y="1054314"/>
                </a:lnTo>
                <a:lnTo>
                  <a:pt x="826210" y="1062852"/>
                </a:lnTo>
                <a:lnTo>
                  <a:pt x="905226" y="1068076"/>
                </a:lnTo>
                <a:lnTo>
                  <a:pt x="986028" y="1069848"/>
                </a:lnTo>
                <a:lnTo>
                  <a:pt x="1066933" y="1068076"/>
                </a:lnTo>
                <a:lnTo>
                  <a:pt x="1146030" y="1062852"/>
                </a:lnTo>
                <a:lnTo>
                  <a:pt x="1223067" y="1054314"/>
                </a:lnTo>
                <a:lnTo>
                  <a:pt x="1297789" y="1042598"/>
                </a:lnTo>
                <a:lnTo>
                  <a:pt x="1369945" y="1027842"/>
                </a:lnTo>
                <a:lnTo>
                  <a:pt x="1439280" y="1010183"/>
                </a:lnTo>
                <a:lnTo>
                  <a:pt x="1505541" y="989757"/>
                </a:lnTo>
                <a:lnTo>
                  <a:pt x="1568476" y="966703"/>
                </a:lnTo>
                <a:lnTo>
                  <a:pt x="1627831" y="941157"/>
                </a:lnTo>
                <a:lnTo>
                  <a:pt x="1683353" y="913257"/>
                </a:lnTo>
                <a:lnTo>
                  <a:pt x="1734788" y="883138"/>
                </a:lnTo>
                <a:lnTo>
                  <a:pt x="1781885" y="850940"/>
                </a:lnTo>
                <a:lnTo>
                  <a:pt x="1797558" y="83835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5769"/>
                </a:moveTo>
                <a:lnTo>
                  <a:pt x="1633636" y="373479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lnTo>
                  <a:pt x="1641670" y="409218"/>
                </a:lnTo>
                <a:lnTo>
                  <a:pt x="1620504" y="338667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73323" y="4938039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基于时间戳 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10363" y="5673090"/>
            <a:ext cx="2073910" cy="1130935"/>
          </a:xfrm>
          <a:custGeom>
            <a:avLst/>
            <a:gdLst/>
            <a:ahLst/>
            <a:cxnLst/>
            <a:rect l="l" t="t" r="r" b="b"/>
            <a:pathLst>
              <a:path w="2073909" h="1130934">
                <a:moveTo>
                  <a:pt x="2073402" y="565404"/>
                </a:moveTo>
                <a:lnTo>
                  <a:pt x="2069965" y="519114"/>
                </a:lnTo>
                <a:lnTo>
                  <a:pt x="2059835" y="473839"/>
                </a:lnTo>
                <a:lnTo>
                  <a:pt x="2043276" y="429727"/>
                </a:lnTo>
                <a:lnTo>
                  <a:pt x="2020555" y="386925"/>
                </a:lnTo>
                <a:lnTo>
                  <a:pt x="1991939" y="345578"/>
                </a:lnTo>
                <a:lnTo>
                  <a:pt x="1957693" y="305835"/>
                </a:lnTo>
                <a:lnTo>
                  <a:pt x="1918085" y="267842"/>
                </a:lnTo>
                <a:lnTo>
                  <a:pt x="1873380" y="231745"/>
                </a:lnTo>
                <a:lnTo>
                  <a:pt x="1823844" y="197692"/>
                </a:lnTo>
                <a:lnTo>
                  <a:pt x="1769745" y="165830"/>
                </a:lnTo>
                <a:lnTo>
                  <a:pt x="1711347" y="136305"/>
                </a:lnTo>
                <a:lnTo>
                  <a:pt x="1648919" y="109264"/>
                </a:lnTo>
                <a:lnTo>
                  <a:pt x="1582725" y="84855"/>
                </a:lnTo>
                <a:lnTo>
                  <a:pt x="1513033" y="63223"/>
                </a:lnTo>
                <a:lnTo>
                  <a:pt x="1440108" y="44517"/>
                </a:lnTo>
                <a:lnTo>
                  <a:pt x="1364217" y="28882"/>
                </a:lnTo>
                <a:lnTo>
                  <a:pt x="1285627" y="16466"/>
                </a:lnTo>
                <a:lnTo>
                  <a:pt x="1204603" y="7416"/>
                </a:lnTo>
                <a:lnTo>
                  <a:pt x="1121411" y="1878"/>
                </a:lnTo>
                <a:lnTo>
                  <a:pt x="1036319" y="0"/>
                </a:lnTo>
                <a:lnTo>
                  <a:pt x="951336" y="1878"/>
                </a:lnTo>
                <a:lnTo>
                  <a:pt x="868243" y="7416"/>
                </a:lnTo>
                <a:lnTo>
                  <a:pt x="787306" y="16466"/>
                </a:lnTo>
                <a:lnTo>
                  <a:pt x="708794" y="28882"/>
                </a:lnTo>
                <a:lnTo>
                  <a:pt x="632971" y="44517"/>
                </a:lnTo>
                <a:lnTo>
                  <a:pt x="560107" y="63223"/>
                </a:lnTo>
                <a:lnTo>
                  <a:pt x="490467" y="84855"/>
                </a:lnTo>
                <a:lnTo>
                  <a:pt x="424318" y="109264"/>
                </a:lnTo>
                <a:lnTo>
                  <a:pt x="361927" y="136305"/>
                </a:lnTo>
                <a:lnTo>
                  <a:pt x="303561" y="165830"/>
                </a:lnTo>
                <a:lnTo>
                  <a:pt x="249488" y="197692"/>
                </a:lnTo>
                <a:lnTo>
                  <a:pt x="199973" y="231745"/>
                </a:lnTo>
                <a:lnTo>
                  <a:pt x="155284" y="267842"/>
                </a:lnTo>
                <a:lnTo>
                  <a:pt x="115687" y="305835"/>
                </a:lnTo>
                <a:lnTo>
                  <a:pt x="81450" y="345578"/>
                </a:lnTo>
                <a:lnTo>
                  <a:pt x="52840" y="386925"/>
                </a:lnTo>
                <a:lnTo>
                  <a:pt x="30122" y="429727"/>
                </a:lnTo>
                <a:lnTo>
                  <a:pt x="13565" y="473839"/>
                </a:lnTo>
                <a:lnTo>
                  <a:pt x="3435" y="519114"/>
                </a:lnTo>
                <a:lnTo>
                  <a:pt x="0" y="565404"/>
                </a:lnTo>
                <a:lnTo>
                  <a:pt x="3435" y="611797"/>
                </a:lnTo>
                <a:lnTo>
                  <a:pt x="13565" y="657153"/>
                </a:lnTo>
                <a:lnTo>
                  <a:pt x="30122" y="701327"/>
                </a:lnTo>
                <a:lnTo>
                  <a:pt x="52840" y="744175"/>
                </a:lnTo>
                <a:lnTo>
                  <a:pt x="81450" y="785550"/>
                </a:lnTo>
                <a:lnTo>
                  <a:pt x="115687" y="825308"/>
                </a:lnTo>
                <a:lnTo>
                  <a:pt x="155284" y="863303"/>
                </a:lnTo>
                <a:lnTo>
                  <a:pt x="183642" y="886203"/>
                </a:lnTo>
                <a:lnTo>
                  <a:pt x="183642" y="565404"/>
                </a:lnTo>
                <a:lnTo>
                  <a:pt x="186468" y="527270"/>
                </a:lnTo>
                <a:lnTo>
                  <a:pt x="194802" y="489988"/>
                </a:lnTo>
                <a:lnTo>
                  <a:pt x="208423" y="453676"/>
                </a:lnTo>
                <a:lnTo>
                  <a:pt x="227112" y="418453"/>
                </a:lnTo>
                <a:lnTo>
                  <a:pt x="250650" y="384440"/>
                </a:lnTo>
                <a:lnTo>
                  <a:pt x="278817" y="351756"/>
                </a:lnTo>
                <a:lnTo>
                  <a:pt x="311393" y="320520"/>
                </a:lnTo>
                <a:lnTo>
                  <a:pt x="348160" y="290852"/>
                </a:lnTo>
                <a:lnTo>
                  <a:pt x="388898" y="262871"/>
                </a:lnTo>
                <a:lnTo>
                  <a:pt x="433387" y="236696"/>
                </a:lnTo>
                <a:lnTo>
                  <a:pt x="481408" y="212447"/>
                </a:lnTo>
                <a:lnTo>
                  <a:pt x="532741" y="190243"/>
                </a:lnTo>
                <a:lnTo>
                  <a:pt x="587167" y="170205"/>
                </a:lnTo>
                <a:lnTo>
                  <a:pt x="644467" y="152451"/>
                </a:lnTo>
                <a:lnTo>
                  <a:pt x="704421" y="137100"/>
                </a:lnTo>
                <a:lnTo>
                  <a:pt x="766809" y="124273"/>
                </a:lnTo>
                <a:lnTo>
                  <a:pt x="831413" y="114088"/>
                </a:lnTo>
                <a:lnTo>
                  <a:pt x="898012" y="106665"/>
                </a:lnTo>
                <a:lnTo>
                  <a:pt x="966387" y="102124"/>
                </a:lnTo>
                <a:lnTo>
                  <a:pt x="1036319" y="100584"/>
                </a:lnTo>
                <a:lnTo>
                  <a:pt x="1106360" y="102124"/>
                </a:lnTo>
                <a:lnTo>
                  <a:pt x="1174834" y="106665"/>
                </a:lnTo>
                <a:lnTo>
                  <a:pt x="1241520" y="114088"/>
                </a:lnTo>
                <a:lnTo>
                  <a:pt x="1306202" y="124273"/>
                </a:lnTo>
                <a:lnTo>
                  <a:pt x="1368659" y="137100"/>
                </a:lnTo>
                <a:lnTo>
                  <a:pt x="1428673" y="152451"/>
                </a:lnTo>
                <a:lnTo>
                  <a:pt x="1486024" y="170205"/>
                </a:lnTo>
                <a:lnTo>
                  <a:pt x="1540495" y="190243"/>
                </a:lnTo>
                <a:lnTo>
                  <a:pt x="1591866" y="212447"/>
                </a:lnTo>
                <a:lnTo>
                  <a:pt x="1639919" y="236696"/>
                </a:lnTo>
                <a:lnTo>
                  <a:pt x="1684434" y="262871"/>
                </a:lnTo>
                <a:lnTo>
                  <a:pt x="1725192" y="290852"/>
                </a:lnTo>
                <a:lnTo>
                  <a:pt x="1761975" y="320520"/>
                </a:lnTo>
                <a:lnTo>
                  <a:pt x="1794564" y="351756"/>
                </a:lnTo>
                <a:lnTo>
                  <a:pt x="1822739" y="384440"/>
                </a:lnTo>
                <a:lnTo>
                  <a:pt x="1846283" y="418453"/>
                </a:lnTo>
                <a:lnTo>
                  <a:pt x="1864976" y="453676"/>
                </a:lnTo>
                <a:lnTo>
                  <a:pt x="1878598" y="489988"/>
                </a:lnTo>
                <a:lnTo>
                  <a:pt x="1886933" y="527270"/>
                </a:lnTo>
                <a:lnTo>
                  <a:pt x="1889760" y="565404"/>
                </a:lnTo>
                <a:lnTo>
                  <a:pt x="1889760" y="886169"/>
                </a:lnTo>
                <a:lnTo>
                  <a:pt x="1918085" y="863303"/>
                </a:lnTo>
                <a:lnTo>
                  <a:pt x="1957693" y="825308"/>
                </a:lnTo>
                <a:lnTo>
                  <a:pt x="1991939" y="785550"/>
                </a:lnTo>
                <a:lnTo>
                  <a:pt x="2020555" y="744175"/>
                </a:lnTo>
                <a:lnTo>
                  <a:pt x="2043276" y="701327"/>
                </a:lnTo>
                <a:lnTo>
                  <a:pt x="2059835" y="657153"/>
                </a:lnTo>
                <a:lnTo>
                  <a:pt x="2069965" y="611797"/>
                </a:lnTo>
                <a:lnTo>
                  <a:pt x="2073402" y="565404"/>
                </a:lnTo>
                <a:close/>
              </a:path>
              <a:path w="2073909" h="1130934">
                <a:moveTo>
                  <a:pt x="1889760" y="886169"/>
                </a:moveTo>
                <a:lnTo>
                  <a:pt x="1889760" y="565404"/>
                </a:lnTo>
                <a:lnTo>
                  <a:pt x="1886933" y="603537"/>
                </a:lnTo>
                <a:lnTo>
                  <a:pt x="1878598" y="640819"/>
                </a:lnTo>
                <a:lnTo>
                  <a:pt x="1864976" y="677131"/>
                </a:lnTo>
                <a:lnTo>
                  <a:pt x="1846283" y="712354"/>
                </a:lnTo>
                <a:lnTo>
                  <a:pt x="1822739" y="746367"/>
                </a:lnTo>
                <a:lnTo>
                  <a:pt x="1794564" y="779051"/>
                </a:lnTo>
                <a:lnTo>
                  <a:pt x="1761975" y="810287"/>
                </a:lnTo>
                <a:lnTo>
                  <a:pt x="1725192" y="839955"/>
                </a:lnTo>
                <a:lnTo>
                  <a:pt x="1684434" y="867936"/>
                </a:lnTo>
                <a:lnTo>
                  <a:pt x="1639919" y="894111"/>
                </a:lnTo>
                <a:lnTo>
                  <a:pt x="1591866" y="918360"/>
                </a:lnTo>
                <a:lnTo>
                  <a:pt x="1540495" y="940564"/>
                </a:lnTo>
                <a:lnTo>
                  <a:pt x="1486024" y="960602"/>
                </a:lnTo>
                <a:lnTo>
                  <a:pt x="1428673" y="978356"/>
                </a:lnTo>
                <a:lnTo>
                  <a:pt x="1368659" y="993707"/>
                </a:lnTo>
                <a:lnTo>
                  <a:pt x="1306202" y="1006534"/>
                </a:lnTo>
                <a:lnTo>
                  <a:pt x="1241520" y="1016719"/>
                </a:lnTo>
                <a:lnTo>
                  <a:pt x="1174834" y="1024142"/>
                </a:lnTo>
                <a:lnTo>
                  <a:pt x="1106360" y="1028683"/>
                </a:lnTo>
                <a:lnTo>
                  <a:pt x="1036319" y="1030224"/>
                </a:lnTo>
                <a:lnTo>
                  <a:pt x="966387" y="1028683"/>
                </a:lnTo>
                <a:lnTo>
                  <a:pt x="898012" y="1024142"/>
                </a:lnTo>
                <a:lnTo>
                  <a:pt x="831413" y="1016719"/>
                </a:lnTo>
                <a:lnTo>
                  <a:pt x="766809" y="1006534"/>
                </a:lnTo>
                <a:lnTo>
                  <a:pt x="704421" y="993707"/>
                </a:lnTo>
                <a:lnTo>
                  <a:pt x="644467" y="978356"/>
                </a:lnTo>
                <a:lnTo>
                  <a:pt x="587167" y="960602"/>
                </a:lnTo>
                <a:lnTo>
                  <a:pt x="532741" y="940564"/>
                </a:lnTo>
                <a:lnTo>
                  <a:pt x="481408" y="918360"/>
                </a:lnTo>
                <a:lnTo>
                  <a:pt x="433387" y="894111"/>
                </a:lnTo>
                <a:lnTo>
                  <a:pt x="388898" y="867936"/>
                </a:lnTo>
                <a:lnTo>
                  <a:pt x="348160" y="839955"/>
                </a:lnTo>
                <a:lnTo>
                  <a:pt x="311393" y="810287"/>
                </a:lnTo>
                <a:lnTo>
                  <a:pt x="278817" y="779051"/>
                </a:lnTo>
                <a:lnTo>
                  <a:pt x="250650" y="746367"/>
                </a:lnTo>
                <a:lnTo>
                  <a:pt x="227112" y="712354"/>
                </a:lnTo>
                <a:lnTo>
                  <a:pt x="208423" y="677131"/>
                </a:lnTo>
                <a:lnTo>
                  <a:pt x="194802" y="640819"/>
                </a:lnTo>
                <a:lnTo>
                  <a:pt x="186468" y="603537"/>
                </a:lnTo>
                <a:lnTo>
                  <a:pt x="183642" y="565404"/>
                </a:lnTo>
                <a:lnTo>
                  <a:pt x="183642" y="886203"/>
                </a:lnTo>
                <a:lnTo>
                  <a:pt x="249488" y="933426"/>
                </a:lnTo>
                <a:lnTo>
                  <a:pt x="303561" y="965263"/>
                </a:lnTo>
                <a:lnTo>
                  <a:pt x="361927" y="994757"/>
                </a:lnTo>
                <a:lnTo>
                  <a:pt x="424318" y="1021762"/>
                </a:lnTo>
                <a:lnTo>
                  <a:pt x="490467" y="1046134"/>
                </a:lnTo>
                <a:lnTo>
                  <a:pt x="560107" y="1067728"/>
                </a:lnTo>
                <a:lnTo>
                  <a:pt x="632971" y="1086397"/>
                </a:lnTo>
                <a:lnTo>
                  <a:pt x="708794" y="1101998"/>
                </a:lnTo>
                <a:lnTo>
                  <a:pt x="787306" y="1114384"/>
                </a:lnTo>
                <a:lnTo>
                  <a:pt x="868243" y="1123412"/>
                </a:lnTo>
                <a:lnTo>
                  <a:pt x="951336" y="1128934"/>
                </a:lnTo>
                <a:lnTo>
                  <a:pt x="1036319" y="1130808"/>
                </a:lnTo>
                <a:lnTo>
                  <a:pt x="1121411" y="1128934"/>
                </a:lnTo>
                <a:lnTo>
                  <a:pt x="1204603" y="1123412"/>
                </a:lnTo>
                <a:lnTo>
                  <a:pt x="1285627" y="1114384"/>
                </a:lnTo>
                <a:lnTo>
                  <a:pt x="1364217" y="1101998"/>
                </a:lnTo>
                <a:lnTo>
                  <a:pt x="1440108" y="1086397"/>
                </a:lnTo>
                <a:lnTo>
                  <a:pt x="1513033" y="1067728"/>
                </a:lnTo>
                <a:lnTo>
                  <a:pt x="1582725" y="1046134"/>
                </a:lnTo>
                <a:lnTo>
                  <a:pt x="1648919" y="1021762"/>
                </a:lnTo>
                <a:lnTo>
                  <a:pt x="1711347" y="994757"/>
                </a:lnTo>
                <a:lnTo>
                  <a:pt x="1769744" y="965263"/>
                </a:lnTo>
                <a:lnTo>
                  <a:pt x="1823844" y="933426"/>
                </a:lnTo>
                <a:lnTo>
                  <a:pt x="1873380" y="899391"/>
                </a:lnTo>
                <a:lnTo>
                  <a:pt x="1889760" y="88616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81801" y="5766815"/>
            <a:ext cx="1731010" cy="943610"/>
          </a:xfrm>
          <a:custGeom>
            <a:avLst/>
            <a:gdLst/>
            <a:ahLst/>
            <a:cxnLst/>
            <a:rect l="l" t="t" r="r" b="b"/>
            <a:pathLst>
              <a:path w="1731009" h="943609">
                <a:moveTo>
                  <a:pt x="1730502" y="471677"/>
                </a:moveTo>
                <a:lnTo>
                  <a:pt x="1727635" y="432979"/>
                </a:lnTo>
                <a:lnTo>
                  <a:pt x="1719184" y="395144"/>
                </a:lnTo>
                <a:lnTo>
                  <a:pt x="1705370" y="358294"/>
                </a:lnTo>
                <a:lnTo>
                  <a:pt x="1686415" y="322551"/>
                </a:lnTo>
                <a:lnTo>
                  <a:pt x="1662541" y="288035"/>
                </a:lnTo>
                <a:lnTo>
                  <a:pt x="1633968" y="254869"/>
                </a:lnTo>
                <a:lnTo>
                  <a:pt x="1600920" y="223172"/>
                </a:lnTo>
                <a:lnTo>
                  <a:pt x="1563617" y="193066"/>
                </a:lnTo>
                <a:lnTo>
                  <a:pt x="1522282" y="164672"/>
                </a:lnTo>
                <a:lnTo>
                  <a:pt x="1477137" y="138112"/>
                </a:lnTo>
                <a:lnTo>
                  <a:pt x="1428402" y="113506"/>
                </a:lnTo>
                <a:lnTo>
                  <a:pt x="1376300" y="90976"/>
                </a:lnTo>
                <a:lnTo>
                  <a:pt x="1321052" y="70643"/>
                </a:lnTo>
                <a:lnTo>
                  <a:pt x="1262880" y="52628"/>
                </a:lnTo>
                <a:lnTo>
                  <a:pt x="1202007" y="37052"/>
                </a:lnTo>
                <a:lnTo>
                  <a:pt x="1138653" y="24036"/>
                </a:lnTo>
                <a:lnTo>
                  <a:pt x="1073041" y="13702"/>
                </a:lnTo>
                <a:lnTo>
                  <a:pt x="1005391" y="6170"/>
                </a:lnTo>
                <a:lnTo>
                  <a:pt x="935927" y="1562"/>
                </a:lnTo>
                <a:lnTo>
                  <a:pt x="864870" y="0"/>
                </a:lnTo>
                <a:lnTo>
                  <a:pt x="793921" y="1562"/>
                </a:lnTo>
                <a:lnTo>
                  <a:pt x="724554" y="6170"/>
                </a:lnTo>
                <a:lnTo>
                  <a:pt x="656992" y="13702"/>
                </a:lnTo>
                <a:lnTo>
                  <a:pt x="591458" y="24036"/>
                </a:lnTo>
                <a:lnTo>
                  <a:pt x="528173" y="37052"/>
                </a:lnTo>
                <a:lnTo>
                  <a:pt x="467359" y="52628"/>
                </a:lnTo>
                <a:lnTo>
                  <a:pt x="409240" y="70643"/>
                </a:lnTo>
                <a:lnTo>
                  <a:pt x="354037" y="90976"/>
                </a:lnTo>
                <a:lnTo>
                  <a:pt x="301973" y="113506"/>
                </a:lnTo>
                <a:lnTo>
                  <a:pt x="253269" y="138112"/>
                </a:lnTo>
                <a:lnTo>
                  <a:pt x="208149" y="164672"/>
                </a:lnTo>
                <a:lnTo>
                  <a:pt x="166835" y="193066"/>
                </a:lnTo>
                <a:lnTo>
                  <a:pt x="129548" y="223172"/>
                </a:lnTo>
                <a:lnTo>
                  <a:pt x="96512" y="254869"/>
                </a:lnTo>
                <a:lnTo>
                  <a:pt x="67948" y="288036"/>
                </a:lnTo>
                <a:lnTo>
                  <a:pt x="44080" y="322551"/>
                </a:lnTo>
                <a:lnTo>
                  <a:pt x="25128" y="358294"/>
                </a:lnTo>
                <a:lnTo>
                  <a:pt x="11316" y="395144"/>
                </a:lnTo>
                <a:lnTo>
                  <a:pt x="2866" y="432979"/>
                </a:lnTo>
                <a:lnTo>
                  <a:pt x="0" y="471678"/>
                </a:lnTo>
                <a:lnTo>
                  <a:pt x="2866" y="510376"/>
                </a:lnTo>
                <a:lnTo>
                  <a:pt x="11316" y="548211"/>
                </a:lnTo>
                <a:lnTo>
                  <a:pt x="25128" y="585061"/>
                </a:lnTo>
                <a:lnTo>
                  <a:pt x="44080" y="620804"/>
                </a:lnTo>
                <a:lnTo>
                  <a:pt x="67948" y="655320"/>
                </a:lnTo>
                <a:lnTo>
                  <a:pt x="96512" y="688486"/>
                </a:lnTo>
                <a:lnTo>
                  <a:pt x="129548" y="720183"/>
                </a:lnTo>
                <a:lnTo>
                  <a:pt x="166835" y="750289"/>
                </a:lnTo>
                <a:lnTo>
                  <a:pt x="208149" y="778683"/>
                </a:lnTo>
                <a:lnTo>
                  <a:pt x="253269" y="805243"/>
                </a:lnTo>
                <a:lnTo>
                  <a:pt x="301973" y="829849"/>
                </a:lnTo>
                <a:lnTo>
                  <a:pt x="354037" y="852379"/>
                </a:lnTo>
                <a:lnTo>
                  <a:pt x="409240" y="872712"/>
                </a:lnTo>
                <a:lnTo>
                  <a:pt x="467359" y="890727"/>
                </a:lnTo>
                <a:lnTo>
                  <a:pt x="528173" y="906303"/>
                </a:lnTo>
                <a:lnTo>
                  <a:pt x="591458" y="919319"/>
                </a:lnTo>
                <a:lnTo>
                  <a:pt x="656992" y="929653"/>
                </a:lnTo>
                <a:lnTo>
                  <a:pt x="724554" y="937185"/>
                </a:lnTo>
                <a:lnTo>
                  <a:pt x="793921" y="941793"/>
                </a:lnTo>
                <a:lnTo>
                  <a:pt x="864870" y="943356"/>
                </a:lnTo>
                <a:lnTo>
                  <a:pt x="935927" y="941793"/>
                </a:lnTo>
                <a:lnTo>
                  <a:pt x="1005391" y="937185"/>
                </a:lnTo>
                <a:lnTo>
                  <a:pt x="1073041" y="929653"/>
                </a:lnTo>
                <a:lnTo>
                  <a:pt x="1138653" y="919319"/>
                </a:lnTo>
                <a:lnTo>
                  <a:pt x="1202007" y="906303"/>
                </a:lnTo>
                <a:lnTo>
                  <a:pt x="1262880" y="890727"/>
                </a:lnTo>
                <a:lnTo>
                  <a:pt x="1321052" y="872712"/>
                </a:lnTo>
                <a:lnTo>
                  <a:pt x="1376300" y="852379"/>
                </a:lnTo>
                <a:lnTo>
                  <a:pt x="1428402" y="829849"/>
                </a:lnTo>
                <a:lnTo>
                  <a:pt x="1477137" y="805243"/>
                </a:lnTo>
                <a:lnTo>
                  <a:pt x="1522282" y="778683"/>
                </a:lnTo>
                <a:lnTo>
                  <a:pt x="1563617" y="750289"/>
                </a:lnTo>
                <a:lnTo>
                  <a:pt x="1600920" y="720183"/>
                </a:lnTo>
                <a:lnTo>
                  <a:pt x="1633968" y="688486"/>
                </a:lnTo>
                <a:lnTo>
                  <a:pt x="1662541" y="655319"/>
                </a:lnTo>
                <a:lnTo>
                  <a:pt x="1686415" y="620804"/>
                </a:lnTo>
                <a:lnTo>
                  <a:pt x="1705370" y="585061"/>
                </a:lnTo>
                <a:lnTo>
                  <a:pt x="1719184" y="548211"/>
                </a:lnTo>
                <a:lnTo>
                  <a:pt x="1727635" y="510376"/>
                </a:lnTo>
                <a:lnTo>
                  <a:pt x="1730502" y="4716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1801" y="5766815"/>
            <a:ext cx="1731010" cy="943610"/>
          </a:xfrm>
          <a:custGeom>
            <a:avLst/>
            <a:gdLst/>
            <a:ahLst/>
            <a:cxnLst/>
            <a:rect l="l" t="t" r="r" b="b"/>
            <a:pathLst>
              <a:path w="1731009" h="943609">
                <a:moveTo>
                  <a:pt x="864870" y="0"/>
                </a:moveTo>
                <a:lnTo>
                  <a:pt x="793921" y="1562"/>
                </a:lnTo>
                <a:lnTo>
                  <a:pt x="724554" y="6170"/>
                </a:lnTo>
                <a:lnTo>
                  <a:pt x="656992" y="13702"/>
                </a:lnTo>
                <a:lnTo>
                  <a:pt x="591458" y="24036"/>
                </a:lnTo>
                <a:lnTo>
                  <a:pt x="528173" y="37052"/>
                </a:lnTo>
                <a:lnTo>
                  <a:pt x="467359" y="52628"/>
                </a:lnTo>
                <a:lnTo>
                  <a:pt x="409240" y="70643"/>
                </a:lnTo>
                <a:lnTo>
                  <a:pt x="354037" y="90976"/>
                </a:lnTo>
                <a:lnTo>
                  <a:pt x="301973" y="113506"/>
                </a:lnTo>
                <a:lnTo>
                  <a:pt x="253269" y="138112"/>
                </a:lnTo>
                <a:lnTo>
                  <a:pt x="208149" y="164672"/>
                </a:lnTo>
                <a:lnTo>
                  <a:pt x="166835" y="193066"/>
                </a:lnTo>
                <a:lnTo>
                  <a:pt x="129548" y="223172"/>
                </a:lnTo>
                <a:lnTo>
                  <a:pt x="96512" y="254869"/>
                </a:lnTo>
                <a:lnTo>
                  <a:pt x="67948" y="288036"/>
                </a:lnTo>
                <a:lnTo>
                  <a:pt x="44080" y="322551"/>
                </a:lnTo>
                <a:lnTo>
                  <a:pt x="25128" y="358294"/>
                </a:lnTo>
                <a:lnTo>
                  <a:pt x="11316" y="395144"/>
                </a:lnTo>
                <a:lnTo>
                  <a:pt x="2866" y="432979"/>
                </a:lnTo>
                <a:lnTo>
                  <a:pt x="0" y="471678"/>
                </a:lnTo>
                <a:lnTo>
                  <a:pt x="2866" y="510376"/>
                </a:lnTo>
                <a:lnTo>
                  <a:pt x="11316" y="548211"/>
                </a:lnTo>
                <a:lnTo>
                  <a:pt x="25128" y="585061"/>
                </a:lnTo>
                <a:lnTo>
                  <a:pt x="44080" y="620804"/>
                </a:lnTo>
                <a:lnTo>
                  <a:pt x="67948" y="655320"/>
                </a:lnTo>
                <a:lnTo>
                  <a:pt x="96512" y="688486"/>
                </a:lnTo>
                <a:lnTo>
                  <a:pt x="129548" y="720183"/>
                </a:lnTo>
                <a:lnTo>
                  <a:pt x="166835" y="750289"/>
                </a:lnTo>
                <a:lnTo>
                  <a:pt x="208149" y="778683"/>
                </a:lnTo>
                <a:lnTo>
                  <a:pt x="253269" y="805243"/>
                </a:lnTo>
                <a:lnTo>
                  <a:pt x="301973" y="829849"/>
                </a:lnTo>
                <a:lnTo>
                  <a:pt x="354037" y="852379"/>
                </a:lnTo>
                <a:lnTo>
                  <a:pt x="409240" y="872712"/>
                </a:lnTo>
                <a:lnTo>
                  <a:pt x="467359" y="890727"/>
                </a:lnTo>
                <a:lnTo>
                  <a:pt x="528173" y="906303"/>
                </a:lnTo>
                <a:lnTo>
                  <a:pt x="591458" y="919319"/>
                </a:lnTo>
                <a:lnTo>
                  <a:pt x="656992" y="929653"/>
                </a:lnTo>
                <a:lnTo>
                  <a:pt x="724554" y="937185"/>
                </a:lnTo>
                <a:lnTo>
                  <a:pt x="793921" y="941793"/>
                </a:lnTo>
                <a:lnTo>
                  <a:pt x="864870" y="943356"/>
                </a:lnTo>
                <a:lnTo>
                  <a:pt x="935927" y="941793"/>
                </a:lnTo>
                <a:lnTo>
                  <a:pt x="1005391" y="937185"/>
                </a:lnTo>
                <a:lnTo>
                  <a:pt x="1073041" y="929653"/>
                </a:lnTo>
                <a:lnTo>
                  <a:pt x="1138653" y="919319"/>
                </a:lnTo>
                <a:lnTo>
                  <a:pt x="1202007" y="906303"/>
                </a:lnTo>
                <a:lnTo>
                  <a:pt x="1262880" y="890727"/>
                </a:lnTo>
                <a:lnTo>
                  <a:pt x="1321052" y="872712"/>
                </a:lnTo>
                <a:lnTo>
                  <a:pt x="1376300" y="852379"/>
                </a:lnTo>
                <a:lnTo>
                  <a:pt x="1428402" y="829849"/>
                </a:lnTo>
                <a:lnTo>
                  <a:pt x="1477137" y="805243"/>
                </a:lnTo>
                <a:lnTo>
                  <a:pt x="1522282" y="778683"/>
                </a:lnTo>
                <a:lnTo>
                  <a:pt x="1563617" y="750289"/>
                </a:lnTo>
                <a:lnTo>
                  <a:pt x="1600920" y="720183"/>
                </a:lnTo>
                <a:lnTo>
                  <a:pt x="1633968" y="688486"/>
                </a:lnTo>
                <a:lnTo>
                  <a:pt x="1662541" y="655319"/>
                </a:lnTo>
                <a:lnTo>
                  <a:pt x="1686415" y="620804"/>
                </a:lnTo>
                <a:lnTo>
                  <a:pt x="1705370" y="585061"/>
                </a:lnTo>
                <a:lnTo>
                  <a:pt x="1719184" y="548211"/>
                </a:lnTo>
                <a:lnTo>
                  <a:pt x="1727635" y="510376"/>
                </a:lnTo>
                <a:lnTo>
                  <a:pt x="1730502" y="471677"/>
                </a:lnTo>
                <a:lnTo>
                  <a:pt x="1727635" y="432979"/>
                </a:lnTo>
                <a:lnTo>
                  <a:pt x="1719184" y="395144"/>
                </a:lnTo>
                <a:lnTo>
                  <a:pt x="1705370" y="358294"/>
                </a:lnTo>
                <a:lnTo>
                  <a:pt x="1686415" y="322551"/>
                </a:lnTo>
                <a:lnTo>
                  <a:pt x="1662541" y="288035"/>
                </a:lnTo>
                <a:lnTo>
                  <a:pt x="1633968" y="254869"/>
                </a:lnTo>
                <a:lnTo>
                  <a:pt x="1600920" y="223172"/>
                </a:lnTo>
                <a:lnTo>
                  <a:pt x="1563617" y="193066"/>
                </a:lnTo>
                <a:lnTo>
                  <a:pt x="1522282" y="164672"/>
                </a:lnTo>
                <a:lnTo>
                  <a:pt x="1477137" y="138112"/>
                </a:lnTo>
                <a:lnTo>
                  <a:pt x="1428402" y="113506"/>
                </a:lnTo>
                <a:lnTo>
                  <a:pt x="1376300" y="90976"/>
                </a:lnTo>
                <a:lnTo>
                  <a:pt x="1321052" y="70643"/>
                </a:lnTo>
                <a:lnTo>
                  <a:pt x="1262880" y="52628"/>
                </a:lnTo>
                <a:lnTo>
                  <a:pt x="1202007" y="37052"/>
                </a:lnTo>
                <a:lnTo>
                  <a:pt x="1138653" y="24036"/>
                </a:lnTo>
                <a:lnTo>
                  <a:pt x="1073041" y="13702"/>
                </a:lnTo>
                <a:lnTo>
                  <a:pt x="1005391" y="6170"/>
                </a:lnTo>
                <a:lnTo>
                  <a:pt x="935927" y="1562"/>
                </a:lnTo>
                <a:lnTo>
                  <a:pt x="86487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71977" y="5925591"/>
            <a:ext cx="15487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基于有效性确 认的并发控制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4561" y="4732020"/>
            <a:ext cx="2306955" cy="1643380"/>
          </a:xfrm>
          <a:custGeom>
            <a:avLst/>
            <a:gdLst/>
            <a:ahLst/>
            <a:cxnLst/>
            <a:rect l="l" t="t" r="r" b="b"/>
            <a:pathLst>
              <a:path w="2306954" h="1643379">
                <a:moveTo>
                  <a:pt x="2306574" y="821435"/>
                </a:moveTo>
                <a:lnTo>
                  <a:pt x="2302754" y="754102"/>
                </a:lnTo>
                <a:lnTo>
                  <a:pt x="2291492" y="688262"/>
                </a:lnTo>
                <a:lnTo>
                  <a:pt x="2273084" y="624125"/>
                </a:lnTo>
                <a:lnTo>
                  <a:pt x="2247826" y="561904"/>
                </a:lnTo>
                <a:lnTo>
                  <a:pt x="2216015" y="501812"/>
                </a:lnTo>
                <a:lnTo>
                  <a:pt x="2177945" y="444060"/>
                </a:lnTo>
                <a:lnTo>
                  <a:pt x="2133913" y="388861"/>
                </a:lnTo>
                <a:lnTo>
                  <a:pt x="2084216" y="336426"/>
                </a:lnTo>
                <a:lnTo>
                  <a:pt x="2029149" y="286967"/>
                </a:lnTo>
                <a:lnTo>
                  <a:pt x="1969008" y="240696"/>
                </a:lnTo>
                <a:lnTo>
                  <a:pt x="1904089" y="197826"/>
                </a:lnTo>
                <a:lnTo>
                  <a:pt x="1834688" y="158569"/>
                </a:lnTo>
                <a:lnTo>
                  <a:pt x="1761102" y="123136"/>
                </a:lnTo>
                <a:lnTo>
                  <a:pt x="1683626" y="91739"/>
                </a:lnTo>
                <a:lnTo>
                  <a:pt x="1602557" y="64591"/>
                </a:lnTo>
                <a:lnTo>
                  <a:pt x="1518190" y="41903"/>
                </a:lnTo>
                <a:lnTo>
                  <a:pt x="1430822" y="23888"/>
                </a:lnTo>
                <a:lnTo>
                  <a:pt x="1340748" y="10758"/>
                </a:lnTo>
                <a:lnTo>
                  <a:pt x="1248264" y="2725"/>
                </a:lnTo>
                <a:lnTo>
                  <a:pt x="1153668" y="0"/>
                </a:lnTo>
                <a:lnTo>
                  <a:pt x="1059065" y="2725"/>
                </a:lnTo>
                <a:lnTo>
                  <a:pt x="966566" y="10758"/>
                </a:lnTo>
                <a:lnTo>
                  <a:pt x="876467" y="23888"/>
                </a:lnTo>
                <a:lnTo>
                  <a:pt x="789066" y="41903"/>
                </a:lnTo>
                <a:lnTo>
                  <a:pt x="704659" y="64591"/>
                </a:lnTo>
                <a:lnTo>
                  <a:pt x="623544" y="91739"/>
                </a:lnTo>
                <a:lnTo>
                  <a:pt x="546018" y="123136"/>
                </a:lnTo>
                <a:lnTo>
                  <a:pt x="472379" y="158569"/>
                </a:lnTo>
                <a:lnTo>
                  <a:pt x="402922" y="197826"/>
                </a:lnTo>
                <a:lnTo>
                  <a:pt x="337946" y="240696"/>
                </a:lnTo>
                <a:lnTo>
                  <a:pt x="277749" y="286967"/>
                </a:lnTo>
                <a:lnTo>
                  <a:pt x="222625" y="336426"/>
                </a:lnTo>
                <a:lnTo>
                  <a:pt x="172874" y="388861"/>
                </a:lnTo>
                <a:lnTo>
                  <a:pt x="128793" y="444060"/>
                </a:lnTo>
                <a:lnTo>
                  <a:pt x="90677" y="501812"/>
                </a:lnTo>
                <a:lnTo>
                  <a:pt x="58826" y="561904"/>
                </a:lnTo>
                <a:lnTo>
                  <a:pt x="33535" y="624125"/>
                </a:lnTo>
                <a:lnTo>
                  <a:pt x="15102" y="688262"/>
                </a:lnTo>
                <a:lnTo>
                  <a:pt x="3825" y="754102"/>
                </a:lnTo>
                <a:lnTo>
                  <a:pt x="0" y="821436"/>
                </a:lnTo>
                <a:lnTo>
                  <a:pt x="3825" y="888872"/>
                </a:lnTo>
                <a:lnTo>
                  <a:pt x="15102" y="954795"/>
                </a:lnTo>
                <a:lnTo>
                  <a:pt x="33535" y="1018994"/>
                </a:lnTo>
                <a:lnTo>
                  <a:pt x="58826" y="1081259"/>
                </a:lnTo>
                <a:lnTo>
                  <a:pt x="90678" y="1141380"/>
                </a:lnTo>
                <a:lnTo>
                  <a:pt x="128793" y="1199147"/>
                </a:lnTo>
                <a:lnTo>
                  <a:pt x="172874" y="1254348"/>
                </a:lnTo>
                <a:lnTo>
                  <a:pt x="204216" y="1287375"/>
                </a:lnTo>
                <a:lnTo>
                  <a:pt x="204215" y="821436"/>
                </a:lnTo>
                <a:lnTo>
                  <a:pt x="207364" y="765989"/>
                </a:lnTo>
                <a:lnTo>
                  <a:pt x="216645" y="711779"/>
                </a:lnTo>
                <a:lnTo>
                  <a:pt x="231816" y="658980"/>
                </a:lnTo>
                <a:lnTo>
                  <a:pt x="252630" y="607765"/>
                </a:lnTo>
                <a:lnTo>
                  <a:pt x="278844" y="558307"/>
                </a:lnTo>
                <a:lnTo>
                  <a:pt x="310213" y="510782"/>
                </a:lnTo>
                <a:lnTo>
                  <a:pt x="346492" y="465362"/>
                </a:lnTo>
                <a:lnTo>
                  <a:pt x="387437" y="422221"/>
                </a:lnTo>
                <a:lnTo>
                  <a:pt x="432803" y="381533"/>
                </a:lnTo>
                <a:lnTo>
                  <a:pt x="482345" y="343471"/>
                </a:lnTo>
                <a:lnTo>
                  <a:pt x="535820" y="308210"/>
                </a:lnTo>
                <a:lnTo>
                  <a:pt x="592982" y="275923"/>
                </a:lnTo>
                <a:lnTo>
                  <a:pt x="653586" y="246783"/>
                </a:lnTo>
                <a:lnTo>
                  <a:pt x="717389" y="220966"/>
                </a:lnTo>
                <a:lnTo>
                  <a:pt x="784145" y="198643"/>
                </a:lnTo>
                <a:lnTo>
                  <a:pt x="853610" y="179990"/>
                </a:lnTo>
                <a:lnTo>
                  <a:pt x="925540" y="165179"/>
                </a:lnTo>
                <a:lnTo>
                  <a:pt x="999689" y="154385"/>
                </a:lnTo>
                <a:lnTo>
                  <a:pt x="1075813" y="147781"/>
                </a:lnTo>
                <a:lnTo>
                  <a:pt x="1153668" y="145542"/>
                </a:lnTo>
                <a:lnTo>
                  <a:pt x="1231517" y="147781"/>
                </a:lnTo>
                <a:lnTo>
                  <a:pt x="1307625" y="154385"/>
                </a:lnTo>
                <a:lnTo>
                  <a:pt x="1381749" y="165179"/>
                </a:lnTo>
                <a:lnTo>
                  <a:pt x="1453646" y="179990"/>
                </a:lnTo>
                <a:lnTo>
                  <a:pt x="1523071" y="198643"/>
                </a:lnTo>
                <a:lnTo>
                  <a:pt x="1589781" y="220966"/>
                </a:lnTo>
                <a:lnTo>
                  <a:pt x="1653534" y="246783"/>
                </a:lnTo>
                <a:lnTo>
                  <a:pt x="1714085" y="275923"/>
                </a:lnTo>
                <a:lnTo>
                  <a:pt x="1771191" y="308210"/>
                </a:lnTo>
                <a:lnTo>
                  <a:pt x="1824608" y="343471"/>
                </a:lnTo>
                <a:lnTo>
                  <a:pt x="1874094" y="381533"/>
                </a:lnTo>
                <a:lnTo>
                  <a:pt x="1919404" y="422221"/>
                </a:lnTo>
                <a:lnTo>
                  <a:pt x="1960296" y="465362"/>
                </a:lnTo>
                <a:lnTo>
                  <a:pt x="1996525" y="510782"/>
                </a:lnTo>
                <a:lnTo>
                  <a:pt x="2027848" y="558307"/>
                </a:lnTo>
                <a:lnTo>
                  <a:pt x="2054022" y="607765"/>
                </a:lnTo>
                <a:lnTo>
                  <a:pt x="2074804" y="658980"/>
                </a:lnTo>
                <a:lnTo>
                  <a:pt x="2089949" y="711779"/>
                </a:lnTo>
                <a:lnTo>
                  <a:pt x="2099215" y="765989"/>
                </a:lnTo>
                <a:lnTo>
                  <a:pt x="2102358" y="821435"/>
                </a:lnTo>
                <a:lnTo>
                  <a:pt x="2102358" y="1287637"/>
                </a:lnTo>
                <a:lnTo>
                  <a:pt x="2133913" y="1254348"/>
                </a:lnTo>
                <a:lnTo>
                  <a:pt x="2177945" y="1199147"/>
                </a:lnTo>
                <a:lnTo>
                  <a:pt x="2216015" y="1141380"/>
                </a:lnTo>
                <a:lnTo>
                  <a:pt x="2247826" y="1081259"/>
                </a:lnTo>
                <a:lnTo>
                  <a:pt x="2273084" y="1018994"/>
                </a:lnTo>
                <a:lnTo>
                  <a:pt x="2291492" y="954795"/>
                </a:lnTo>
                <a:lnTo>
                  <a:pt x="2302754" y="888872"/>
                </a:lnTo>
                <a:lnTo>
                  <a:pt x="2306574" y="821435"/>
                </a:lnTo>
                <a:close/>
              </a:path>
              <a:path w="2306954" h="1643379">
                <a:moveTo>
                  <a:pt x="2102358" y="1287637"/>
                </a:moveTo>
                <a:lnTo>
                  <a:pt x="2102358" y="821435"/>
                </a:lnTo>
                <a:lnTo>
                  <a:pt x="2099215" y="876882"/>
                </a:lnTo>
                <a:lnTo>
                  <a:pt x="2089949" y="931092"/>
                </a:lnTo>
                <a:lnTo>
                  <a:pt x="2074804" y="983891"/>
                </a:lnTo>
                <a:lnTo>
                  <a:pt x="2054022" y="1035106"/>
                </a:lnTo>
                <a:lnTo>
                  <a:pt x="2027848" y="1084564"/>
                </a:lnTo>
                <a:lnTo>
                  <a:pt x="1996525" y="1132089"/>
                </a:lnTo>
                <a:lnTo>
                  <a:pt x="1960296" y="1177509"/>
                </a:lnTo>
                <a:lnTo>
                  <a:pt x="1919404" y="1220650"/>
                </a:lnTo>
                <a:lnTo>
                  <a:pt x="1874094" y="1261338"/>
                </a:lnTo>
                <a:lnTo>
                  <a:pt x="1824609" y="1299400"/>
                </a:lnTo>
                <a:lnTo>
                  <a:pt x="1771191" y="1334661"/>
                </a:lnTo>
                <a:lnTo>
                  <a:pt x="1714085" y="1366948"/>
                </a:lnTo>
                <a:lnTo>
                  <a:pt x="1653534" y="1396088"/>
                </a:lnTo>
                <a:lnTo>
                  <a:pt x="1589781" y="1421905"/>
                </a:lnTo>
                <a:lnTo>
                  <a:pt x="1523071" y="1444228"/>
                </a:lnTo>
                <a:lnTo>
                  <a:pt x="1453646" y="1462881"/>
                </a:lnTo>
                <a:lnTo>
                  <a:pt x="1381749" y="1477692"/>
                </a:lnTo>
                <a:lnTo>
                  <a:pt x="1307625" y="1488486"/>
                </a:lnTo>
                <a:lnTo>
                  <a:pt x="1231517" y="1495090"/>
                </a:lnTo>
                <a:lnTo>
                  <a:pt x="1153668" y="1497330"/>
                </a:lnTo>
                <a:lnTo>
                  <a:pt x="1075813" y="1495090"/>
                </a:lnTo>
                <a:lnTo>
                  <a:pt x="999689" y="1488486"/>
                </a:lnTo>
                <a:lnTo>
                  <a:pt x="925540" y="1477692"/>
                </a:lnTo>
                <a:lnTo>
                  <a:pt x="853610" y="1462881"/>
                </a:lnTo>
                <a:lnTo>
                  <a:pt x="784145" y="1444228"/>
                </a:lnTo>
                <a:lnTo>
                  <a:pt x="717389" y="1421905"/>
                </a:lnTo>
                <a:lnTo>
                  <a:pt x="653586" y="1396088"/>
                </a:lnTo>
                <a:lnTo>
                  <a:pt x="592982" y="1366948"/>
                </a:lnTo>
                <a:lnTo>
                  <a:pt x="535820" y="1334661"/>
                </a:lnTo>
                <a:lnTo>
                  <a:pt x="482346" y="1299400"/>
                </a:lnTo>
                <a:lnTo>
                  <a:pt x="432803" y="1261338"/>
                </a:lnTo>
                <a:lnTo>
                  <a:pt x="387437" y="1220650"/>
                </a:lnTo>
                <a:lnTo>
                  <a:pt x="346492" y="1177509"/>
                </a:lnTo>
                <a:lnTo>
                  <a:pt x="310213" y="1132089"/>
                </a:lnTo>
                <a:lnTo>
                  <a:pt x="278844" y="1084564"/>
                </a:lnTo>
                <a:lnTo>
                  <a:pt x="252630" y="1035106"/>
                </a:lnTo>
                <a:lnTo>
                  <a:pt x="231816" y="983891"/>
                </a:lnTo>
                <a:lnTo>
                  <a:pt x="216645" y="931092"/>
                </a:lnTo>
                <a:lnTo>
                  <a:pt x="207364" y="876882"/>
                </a:lnTo>
                <a:lnTo>
                  <a:pt x="204215" y="821436"/>
                </a:lnTo>
                <a:lnTo>
                  <a:pt x="204216" y="1287375"/>
                </a:lnTo>
                <a:lnTo>
                  <a:pt x="277749" y="1356215"/>
                </a:lnTo>
                <a:lnTo>
                  <a:pt x="337947" y="1402461"/>
                </a:lnTo>
                <a:lnTo>
                  <a:pt x="402922" y="1445299"/>
                </a:lnTo>
                <a:lnTo>
                  <a:pt x="472379" y="1484522"/>
                </a:lnTo>
                <a:lnTo>
                  <a:pt x="546018" y="1519917"/>
                </a:lnTo>
                <a:lnTo>
                  <a:pt x="623544" y="1551276"/>
                </a:lnTo>
                <a:lnTo>
                  <a:pt x="704659" y="1578387"/>
                </a:lnTo>
                <a:lnTo>
                  <a:pt x="789066" y="1601041"/>
                </a:lnTo>
                <a:lnTo>
                  <a:pt x="876467" y="1619026"/>
                </a:lnTo>
                <a:lnTo>
                  <a:pt x="966566" y="1632133"/>
                </a:lnTo>
                <a:lnTo>
                  <a:pt x="1059065" y="1640152"/>
                </a:lnTo>
                <a:lnTo>
                  <a:pt x="1153668" y="1642872"/>
                </a:lnTo>
                <a:lnTo>
                  <a:pt x="1248264" y="1640152"/>
                </a:lnTo>
                <a:lnTo>
                  <a:pt x="1340748" y="1632133"/>
                </a:lnTo>
                <a:lnTo>
                  <a:pt x="1430822" y="1619026"/>
                </a:lnTo>
                <a:lnTo>
                  <a:pt x="1518190" y="1601041"/>
                </a:lnTo>
                <a:lnTo>
                  <a:pt x="1602557" y="1578387"/>
                </a:lnTo>
                <a:lnTo>
                  <a:pt x="1683626" y="1551276"/>
                </a:lnTo>
                <a:lnTo>
                  <a:pt x="1761102" y="1519917"/>
                </a:lnTo>
                <a:lnTo>
                  <a:pt x="1834688" y="1484522"/>
                </a:lnTo>
                <a:lnTo>
                  <a:pt x="1904089" y="1445299"/>
                </a:lnTo>
                <a:lnTo>
                  <a:pt x="1969008" y="1402461"/>
                </a:lnTo>
                <a:lnTo>
                  <a:pt x="2029149" y="1356215"/>
                </a:lnTo>
                <a:lnTo>
                  <a:pt x="2084216" y="1306775"/>
                </a:lnTo>
                <a:lnTo>
                  <a:pt x="2102358" y="12876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1922526" y="686561"/>
                </a:move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961644" y="0"/>
                </a:move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61237" y="5104917"/>
            <a:ext cx="154876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怎样产生一个 冲突可串性化 的调度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595122" y="522731"/>
                </a:moveTo>
                <a:lnTo>
                  <a:pt x="446531" y="522731"/>
                </a:lnTo>
                <a:lnTo>
                  <a:pt x="446531" y="0"/>
                </a:lnTo>
                <a:lnTo>
                  <a:pt x="148589" y="0"/>
                </a:lnTo>
                <a:lnTo>
                  <a:pt x="148590" y="522731"/>
                </a:lnTo>
                <a:lnTo>
                  <a:pt x="0" y="522731"/>
                </a:lnTo>
                <a:lnTo>
                  <a:pt x="297180" y="697229"/>
                </a:lnTo>
                <a:lnTo>
                  <a:pt x="595122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0" y="522731"/>
                </a:moveTo>
                <a:lnTo>
                  <a:pt x="148590" y="522731"/>
                </a:lnTo>
                <a:lnTo>
                  <a:pt x="148589" y="0"/>
                </a:lnTo>
                <a:lnTo>
                  <a:pt x="446531" y="0"/>
                </a:lnTo>
                <a:lnTo>
                  <a:pt x="446531" y="522731"/>
                </a:lnTo>
                <a:lnTo>
                  <a:pt x="595122" y="522731"/>
                </a:lnTo>
                <a:lnTo>
                  <a:pt x="297180" y="697229"/>
                </a:lnTo>
                <a:lnTo>
                  <a:pt x="0" y="5227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71217" y="3563873"/>
            <a:ext cx="1190625" cy="809625"/>
          </a:xfrm>
          <a:custGeom>
            <a:avLst/>
            <a:gdLst/>
            <a:ahLst/>
            <a:cxnLst/>
            <a:rect l="l" t="t" r="r" b="b"/>
            <a:pathLst>
              <a:path w="1190625" h="809625">
                <a:moveTo>
                  <a:pt x="1190244" y="404622"/>
                </a:moveTo>
                <a:lnTo>
                  <a:pt x="1182447" y="339038"/>
                </a:lnTo>
                <a:lnTo>
                  <a:pt x="1159879" y="276807"/>
                </a:lnTo>
                <a:lnTo>
                  <a:pt x="1123769" y="218763"/>
                </a:lnTo>
                <a:lnTo>
                  <a:pt x="1075346" y="165744"/>
                </a:lnTo>
                <a:lnTo>
                  <a:pt x="1015841" y="118586"/>
                </a:lnTo>
                <a:lnTo>
                  <a:pt x="982316" y="97466"/>
                </a:lnTo>
                <a:lnTo>
                  <a:pt x="946483" y="78126"/>
                </a:lnTo>
                <a:lnTo>
                  <a:pt x="908493" y="60669"/>
                </a:lnTo>
                <a:lnTo>
                  <a:pt x="868502" y="45201"/>
                </a:lnTo>
                <a:lnTo>
                  <a:pt x="826662" y="31825"/>
                </a:lnTo>
                <a:lnTo>
                  <a:pt x="783128" y="20647"/>
                </a:lnTo>
                <a:lnTo>
                  <a:pt x="738053" y="11770"/>
                </a:lnTo>
                <a:lnTo>
                  <a:pt x="691591" y="5301"/>
                </a:lnTo>
                <a:lnTo>
                  <a:pt x="643896" y="1342"/>
                </a:lnTo>
                <a:lnTo>
                  <a:pt x="595122" y="0"/>
                </a:lnTo>
                <a:lnTo>
                  <a:pt x="546244" y="1342"/>
                </a:lnTo>
                <a:lnTo>
                  <a:pt x="498466" y="5301"/>
                </a:lnTo>
                <a:lnTo>
                  <a:pt x="451942" y="11770"/>
                </a:lnTo>
                <a:lnTo>
                  <a:pt x="406822" y="20647"/>
                </a:lnTo>
                <a:lnTo>
                  <a:pt x="363259" y="31825"/>
                </a:lnTo>
                <a:lnTo>
                  <a:pt x="321405" y="45201"/>
                </a:lnTo>
                <a:lnTo>
                  <a:pt x="281412" y="60669"/>
                </a:lnTo>
                <a:lnTo>
                  <a:pt x="243431" y="78126"/>
                </a:lnTo>
                <a:lnTo>
                  <a:pt x="207615" y="97466"/>
                </a:lnTo>
                <a:lnTo>
                  <a:pt x="174117" y="118586"/>
                </a:lnTo>
                <a:lnTo>
                  <a:pt x="143087" y="141380"/>
                </a:lnTo>
                <a:lnTo>
                  <a:pt x="89041" y="191573"/>
                </a:lnTo>
                <a:lnTo>
                  <a:pt x="46696" y="247209"/>
                </a:lnTo>
                <a:lnTo>
                  <a:pt x="17266" y="307451"/>
                </a:lnTo>
                <a:lnTo>
                  <a:pt x="1969" y="371463"/>
                </a:lnTo>
                <a:lnTo>
                  <a:pt x="0" y="404622"/>
                </a:lnTo>
                <a:lnTo>
                  <a:pt x="1969" y="437780"/>
                </a:lnTo>
                <a:lnTo>
                  <a:pt x="17266" y="501792"/>
                </a:lnTo>
                <a:lnTo>
                  <a:pt x="46696" y="562034"/>
                </a:lnTo>
                <a:lnTo>
                  <a:pt x="89041" y="617670"/>
                </a:lnTo>
                <a:lnTo>
                  <a:pt x="105156" y="633906"/>
                </a:lnTo>
                <a:lnTo>
                  <a:pt x="105155" y="404622"/>
                </a:lnTo>
                <a:lnTo>
                  <a:pt x="106780" y="377347"/>
                </a:lnTo>
                <a:lnTo>
                  <a:pt x="119400" y="324686"/>
                </a:lnTo>
                <a:lnTo>
                  <a:pt x="143672" y="275117"/>
                </a:lnTo>
                <a:lnTo>
                  <a:pt x="178585" y="229332"/>
                </a:lnTo>
                <a:lnTo>
                  <a:pt x="223129" y="188021"/>
                </a:lnTo>
                <a:lnTo>
                  <a:pt x="276294" y="151874"/>
                </a:lnTo>
                <a:lnTo>
                  <a:pt x="337069" y="121581"/>
                </a:lnTo>
                <a:lnTo>
                  <a:pt x="404443" y="97833"/>
                </a:lnTo>
                <a:lnTo>
                  <a:pt x="477407" y="81320"/>
                </a:lnTo>
                <a:lnTo>
                  <a:pt x="515669" y="75993"/>
                </a:lnTo>
                <a:lnTo>
                  <a:pt x="554949" y="72733"/>
                </a:lnTo>
                <a:lnTo>
                  <a:pt x="595122" y="71628"/>
                </a:lnTo>
                <a:lnTo>
                  <a:pt x="635294" y="72733"/>
                </a:lnTo>
                <a:lnTo>
                  <a:pt x="674574" y="75993"/>
                </a:lnTo>
                <a:lnTo>
                  <a:pt x="712836" y="81320"/>
                </a:lnTo>
                <a:lnTo>
                  <a:pt x="785800" y="97833"/>
                </a:lnTo>
                <a:lnTo>
                  <a:pt x="853174" y="121581"/>
                </a:lnTo>
                <a:lnTo>
                  <a:pt x="913949" y="151874"/>
                </a:lnTo>
                <a:lnTo>
                  <a:pt x="967114" y="188021"/>
                </a:lnTo>
                <a:lnTo>
                  <a:pt x="1011658" y="229332"/>
                </a:lnTo>
                <a:lnTo>
                  <a:pt x="1046571" y="275117"/>
                </a:lnTo>
                <a:lnTo>
                  <a:pt x="1070843" y="324686"/>
                </a:lnTo>
                <a:lnTo>
                  <a:pt x="1083463" y="377347"/>
                </a:lnTo>
                <a:lnTo>
                  <a:pt x="1085088" y="404622"/>
                </a:lnTo>
                <a:lnTo>
                  <a:pt x="1085088" y="633699"/>
                </a:lnTo>
                <a:lnTo>
                  <a:pt x="1101020" y="617670"/>
                </a:lnTo>
                <a:lnTo>
                  <a:pt x="1143440" y="562034"/>
                </a:lnTo>
                <a:lnTo>
                  <a:pt x="1172933" y="501792"/>
                </a:lnTo>
                <a:lnTo>
                  <a:pt x="1188269" y="437780"/>
                </a:lnTo>
                <a:lnTo>
                  <a:pt x="1190244" y="404622"/>
                </a:lnTo>
                <a:close/>
              </a:path>
              <a:path w="1190625" h="809625">
                <a:moveTo>
                  <a:pt x="1085088" y="633699"/>
                </a:moveTo>
                <a:lnTo>
                  <a:pt x="1085088" y="404622"/>
                </a:lnTo>
                <a:lnTo>
                  <a:pt x="1083463" y="431896"/>
                </a:lnTo>
                <a:lnTo>
                  <a:pt x="1078672" y="458570"/>
                </a:lnTo>
                <a:lnTo>
                  <a:pt x="1060100" y="509771"/>
                </a:lnTo>
                <a:lnTo>
                  <a:pt x="1030381" y="557534"/>
                </a:lnTo>
                <a:lnTo>
                  <a:pt x="990526" y="601169"/>
                </a:lnTo>
                <a:lnTo>
                  <a:pt x="941546" y="639984"/>
                </a:lnTo>
                <a:lnTo>
                  <a:pt x="884450" y="673291"/>
                </a:lnTo>
                <a:lnTo>
                  <a:pt x="820249" y="700397"/>
                </a:lnTo>
                <a:lnTo>
                  <a:pt x="749954" y="720614"/>
                </a:lnTo>
                <a:lnTo>
                  <a:pt x="674574" y="733250"/>
                </a:lnTo>
                <a:lnTo>
                  <a:pt x="635294" y="736510"/>
                </a:lnTo>
                <a:lnTo>
                  <a:pt x="595122" y="737616"/>
                </a:lnTo>
                <a:lnTo>
                  <a:pt x="554949" y="736510"/>
                </a:lnTo>
                <a:lnTo>
                  <a:pt x="515669" y="733250"/>
                </a:lnTo>
                <a:lnTo>
                  <a:pt x="477407" y="727923"/>
                </a:lnTo>
                <a:lnTo>
                  <a:pt x="404443" y="711410"/>
                </a:lnTo>
                <a:lnTo>
                  <a:pt x="337069" y="687662"/>
                </a:lnTo>
                <a:lnTo>
                  <a:pt x="276294" y="657369"/>
                </a:lnTo>
                <a:lnTo>
                  <a:pt x="223129" y="621222"/>
                </a:lnTo>
                <a:lnTo>
                  <a:pt x="178585" y="579911"/>
                </a:lnTo>
                <a:lnTo>
                  <a:pt x="143672" y="534126"/>
                </a:lnTo>
                <a:lnTo>
                  <a:pt x="119400" y="484557"/>
                </a:lnTo>
                <a:lnTo>
                  <a:pt x="106780" y="431896"/>
                </a:lnTo>
                <a:lnTo>
                  <a:pt x="105155" y="404622"/>
                </a:lnTo>
                <a:lnTo>
                  <a:pt x="105156" y="633906"/>
                </a:lnTo>
                <a:lnTo>
                  <a:pt x="143087" y="667863"/>
                </a:lnTo>
                <a:lnTo>
                  <a:pt x="174117" y="690657"/>
                </a:lnTo>
                <a:lnTo>
                  <a:pt x="207615" y="711777"/>
                </a:lnTo>
                <a:lnTo>
                  <a:pt x="243431" y="731117"/>
                </a:lnTo>
                <a:lnTo>
                  <a:pt x="281412" y="748574"/>
                </a:lnTo>
                <a:lnTo>
                  <a:pt x="321405" y="764042"/>
                </a:lnTo>
                <a:lnTo>
                  <a:pt x="363259" y="777418"/>
                </a:lnTo>
                <a:lnTo>
                  <a:pt x="406822" y="788596"/>
                </a:lnTo>
                <a:lnTo>
                  <a:pt x="451942" y="797473"/>
                </a:lnTo>
                <a:lnTo>
                  <a:pt x="498466" y="803942"/>
                </a:lnTo>
                <a:lnTo>
                  <a:pt x="546244" y="807901"/>
                </a:lnTo>
                <a:lnTo>
                  <a:pt x="595122" y="809244"/>
                </a:lnTo>
                <a:lnTo>
                  <a:pt x="643896" y="807901"/>
                </a:lnTo>
                <a:lnTo>
                  <a:pt x="691591" y="803942"/>
                </a:lnTo>
                <a:lnTo>
                  <a:pt x="738053" y="797473"/>
                </a:lnTo>
                <a:lnTo>
                  <a:pt x="783128" y="788596"/>
                </a:lnTo>
                <a:lnTo>
                  <a:pt x="826662" y="777418"/>
                </a:lnTo>
                <a:lnTo>
                  <a:pt x="868502" y="764042"/>
                </a:lnTo>
                <a:lnTo>
                  <a:pt x="908493" y="748574"/>
                </a:lnTo>
                <a:lnTo>
                  <a:pt x="946483" y="731117"/>
                </a:lnTo>
                <a:lnTo>
                  <a:pt x="982316" y="711777"/>
                </a:lnTo>
                <a:lnTo>
                  <a:pt x="1015841" y="690657"/>
                </a:lnTo>
                <a:lnTo>
                  <a:pt x="1046902" y="667863"/>
                </a:lnTo>
                <a:lnTo>
                  <a:pt x="1075346" y="643499"/>
                </a:lnTo>
                <a:lnTo>
                  <a:pt x="1085088" y="6336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993648" y="338327"/>
                </a:moveTo>
                <a:lnTo>
                  <a:pt x="987143" y="283489"/>
                </a:lnTo>
                <a:lnTo>
                  <a:pt x="968313" y="231452"/>
                </a:lnTo>
                <a:lnTo>
                  <a:pt x="938180" y="182918"/>
                </a:lnTo>
                <a:lnTo>
                  <a:pt x="897770" y="138586"/>
                </a:lnTo>
                <a:lnTo>
                  <a:pt x="848106" y="99155"/>
                </a:lnTo>
                <a:lnTo>
                  <a:pt x="790212" y="65324"/>
                </a:lnTo>
                <a:lnTo>
                  <a:pt x="725113" y="37794"/>
                </a:lnTo>
                <a:lnTo>
                  <a:pt x="653832" y="17263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496824" y="0"/>
                </a:move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lnTo>
                  <a:pt x="992000" y="310601"/>
                </a:lnTo>
                <a:lnTo>
                  <a:pt x="979205" y="257076"/>
                </a:lnTo>
                <a:lnTo>
                  <a:pt x="954595" y="206704"/>
                </a:lnTo>
                <a:lnTo>
                  <a:pt x="919196" y="160183"/>
                </a:lnTo>
                <a:lnTo>
                  <a:pt x="874030" y="118214"/>
                </a:lnTo>
                <a:lnTo>
                  <a:pt x="820123" y="81496"/>
                </a:lnTo>
                <a:lnTo>
                  <a:pt x="758499" y="50728"/>
                </a:lnTo>
                <a:lnTo>
                  <a:pt x="690181" y="26610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648080" y="3757634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基于锁 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96351" y="5157215"/>
            <a:ext cx="1206500" cy="895350"/>
          </a:xfrm>
          <a:custGeom>
            <a:avLst/>
            <a:gdLst/>
            <a:ahLst/>
            <a:cxnLst/>
            <a:rect l="l" t="t" r="r" b="b"/>
            <a:pathLst>
              <a:path w="1206500" h="895350">
                <a:moveTo>
                  <a:pt x="1206246" y="448056"/>
                </a:moveTo>
                <a:lnTo>
                  <a:pt x="1198360" y="375331"/>
                </a:lnTo>
                <a:lnTo>
                  <a:pt x="1175528" y="306360"/>
                </a:lnTo>
                <a:lnTo>
                  <a:pt x="1138989" y="242062"/>
                </a:lnTo>
                <a:lnTo>
                  <a:pt x="1089983" y="183355"/>
                </a:lnTo>
                <a:lnTo>
                  <a:pt x="1061191" y="156386"/>
                </a:lnTo>
                <a:lnTo>
                  <a:pt x="1029747" y="131159"/>
                </a:lnTo>
                <a:lnTo>
                  <a:pt x="995806" y="107789"/>
                </a:lnTo>
                <a:lnTo>
                  <a:pt x="959522" y="86392"/>
                </a:lnTo>
                <a:lnTo>
                  <a:pt x="921051" y="67082"/>
                </a:lnTo>
                <a:lnTo>
                  <a:pt x="880546" y="49974"/>
                </a:lnTo>
                <a:lnTo>
                  <a:pt x="838164" y="35182"/>
                </a:lnTo>
                <a:lnTo>
                  <a:pt x="794058" y="22823"/>
                </a:lnTo>
                <a:lnTo>
                  <a:pt x="748385" y="13010"/>
                </a:lnTo>
                <a:lnTo>
                  <a:pt x="701298" y="5859"/>
                </a:lnTo>
                <a:lnTo>
                  <a:pt x="652952" y="1483"/>
                </a:lnTo>
                <a:lnTo>
                  <a:pt x="603504" y="0"/>
                </a:lnTo>
                <a:lnTo>
                  <a:pt x="553946" y="1483"/>
                </a:lnTo>
                <a:lnTo>
                  <a:pt x="505503" y="5859"/>
                </a:lnTo>
                <a:lnTo>
                  <a:pt x="458328" y="13010"/>
                </a:lnTo>
                <a:lnTo>
                  <a:pt x="412577" y="22823"/>
                </a:lnTo>
                <a:lnTo>
                  <a:pt x="368403" y="35182"/>
                </a:lnTo>
                <a:lnTo>
                  <a:pt x="325960" y="49974"/>
                </a:lnTo>
                <a:lnTo>
                  <a:pt x="285404" y="67082"/>
                </a:lnTo>
                <a:lnTo>
                  <a:pt x="246888" y="86392"/>
                </a:lnTo>
                <a:lnTo>
                  <a:pt x="210566" y="107789"/>
                </a:lnTo>
                <a:lnTo>
                  <a:pt x="176593" y="131159"/>
                </a:lnTo>
                <a:lnTo>
                  <a:pt x="145123" y="156386"/>
                </a:lnTo>
                <a:lnTo>
                  <a:pt x="116311" y="183355"/>
                </a:lnTo>
                <a:lnTo>
                  <a:pt x="90311" y="211952"/>
                </a:lnTo>
                <a:lnTo>
                  <a:pt x="47363" y="273569"/>
                </a:lnTo>
                <a:lnTo>
                  <a:pt x="17513" y="340319"/>
                </a:lnTo>
                <a:lnTo>
                  <a:pt x="1997" y="411281"/>
                </a:lnTo>
                <a:lnTo>
                  <a:pt x="0" y="448056"/>
                </a:lnTo>
                <a:lnTo>
                  <a:pt x="1997" y="484721"/>
                </a:lnTo>
                <a:lnTo>
                  <a:pt x="17513" y="555498"/>
                </a:lnTo>
                <a:lnTo>
                  <a:pt x="47363" y="622101"/>
                </a:lnTo>
                <a:lnTo>
                  <a:pt x="90311" y="683606"/>
                </a:lnTo>
                <a:lnTo>
                  <a:pt x="106680" y="701582"/>
                </a:lnTo>
                <a:lnTo>
                  <a:pt x="106680" y="448056"/>
                </a:lnTo>
                <a:lnTo>
                  <a:pt x="108327" y="417845"/>
                </a:lnTo>
                <a:lnTo>
                  <a:pt x="121122" y="359549"/>
                </a:lnTo>
                <a:lnTo>
                  <a:pt x="145732" y="304716"/>
                </a:lnTo>
                <a:lnTo>
                  <a:pt x="181131" y="254101"/>
                </a:lnTo>
                <a:lnTo>
                  <a:pt x="226297" y="208458"/>
                </a:lnTo>
                <a:lnTo>
                  <a:pt x="280204" y="168542"/>
                </a:lnTo>
                <a:lnTo>
                  <a:pt x="341828" y="135106"/>
                </a:lnTo>
                <a:lnTo>
                  <a:pt x="410146" y="108906"/>
                </a:lnTo>
                <a:lnTo>
                  <a:pt x="484133" y="90695"/>
                </a:lnTo>
                <a:lnTo>
                  <a:pt x="522933" y="84822"/>
                </a:lnTo>
                <a:lnTo>
                  <a:pt x="562765" y="81228"/>
                </a:lnTo>
                <a:lnTo>
                  <a:pt x="603504" y="80010"/>
                </a:lnTo>
                <a:lnTo>
                  <a:pt x="644133" y="81228"/>
                </a:lnTo>
                <a:lnTo>
                  <a:pt x="683868" y="84822"/>
                </a:lnTo>
                <a:lnTo>
                  <a:pt x="722580" y="90695"/>
                </a:lnTo>
                <a:lnTo>
                  <a:pt x="760140" y="98755"/>
                </a:lnTo>
                <a:lnTo>
                  <a:pt x="831292" y="121055"/>
                </a:lnTo>
                <a:lnTo>
                  <a:pt x="896294" y="150967"/>
                </a:lnTo>
                <a:lnTo>
                  <a:pt x="954119" y="187737"/>
                </a:lnTo>
                <a:lnTo>
                  <a:pt x="1003736" y="230611"/>
                </a:lnTo>
                <a:lnTo>
                  <a:pt x="1044119" y="278834"/>
                </a:lnTo>
                <a:lnTo>
                  <a:pt x="1074237" y="331652"/>
                </a:lnTo>
                <a:lnTo>
                  <a:pt x="1093062" y="388311"/>
                </a:lnTo>
                <a:lnTo>
                  <a:pt x="1099566" y="448056"/>
                </a:lnTo>
                <a:lnTo>
                  <a:pt x="1099566" y="701629"/>
                </a:lnTo>
                <a:lnTo>
                  <a:pt x="1115967" y="683606"/>
                </a:lnTo>
                <a:lnTo>
                  <a:pt x="1158894" y="622101"/>
                </a:lnTo>
                <a:lnTo>
                  <a:pt x="1188734" y="555498"/>
                </a:lnTo>
                <a:lnTo>
                  <a:pt x="1204248" y="484721"/>
                </a:lnTo>
                <a:lnTo>
                  <a:pt x="1206246" y="448056"/>
                </a:lnTo>
                <a:close/>
              </a:path>
              <a:path w="1206500" h="895350">
                <a:moveTo>
                  <a:pt x="1099566" y="701629"/>
                </a:moveTo>
                <a:lnTo>
                  <a:pt x="1099566" y="448056"/>
                </a:lnTo>
                <a:lnTo>
                  <a:pt x="1097918" y="478266"/>
                </a:lnTo>
                <a:lnTo>
                  <a:pt x="1093062" y="507800"/>
                </a:lnTo>
                <a:lnTo>
                  <a:pt x="1074237" y="564459"/>
                </a:lnTo>
                <a:lnTo>
                  <a:pt x="1044119" y="617277"/>
                </a:lnTo>
                <a:lnTo>
                  <a:pt x="1003736" y="665500"/>
                </a:lnTo>
                <a:lnTo>
                  <a:pt x="954119" y="708374"/>
                </a:lnTo>
                <a:lnTo>
                  <a:pt x="896294" y="745144"/>
                </a:lnTo>
                <a:lnTo>
                  <a:pt x="831292" y="775056"/>
                </a:lnTo>
                <a:lnTo>
                  <a:pt x="760140" y="797356"/>
                </a:lnTo>
                <a:lnTo>
                  <a:pt x="722580" y="805416"/>
                </a:lnTo>
                <a:lnTo>
                  <a:pt x="683868" y="811289"/>
                </a:lnTo>
                <a:lnTo>
                  <a:pt x="644133" y="814883"/>
                </a:lnTo>
                <a:lnTo>
                  <a:pt x="603504" y="816102"/>
                </a:lnTo>
                <a:lnTo>
                  <a:pt x="562765" y="814883"/>
                </a:lnTo>
                <a:lnTo>
                  <a:pt x="522933" y="811289"/>
                </a:lnTo>
                <a:lnTo>
                  <a:pt x="484133" y="805416"/>
                </a:lnTo>
                <a:lnTo>
                  <a:pt x="446495" y="797356"/>
                </a:lnTo>
                <a:lnTo>
                  <a:pt x="375214" y="775056"/>
                </a:lnTo>
                <a:lnTo>
                  <a:pt x="310115" y="745144"/>
                </a:lnTo>
                <a:lnTo>
                  <a:pt x="252222" y="708374"/>
                </a:lnTo>
                <a:lnTo>
                  <a:pt x="202557" y="665500"/>
                </a:lnTo>
                <a:lnTo>
                  <a:pt x="162147" y="617277"/>
                </a:lnTo>
                <a:lnTo>
                  <a:pt x="132014" y="564459"/>
                </a:lnTo>
                <a:lnTo>
                  <a:pt x="113184" y="507800"/>
                </a:lnTo>
                <a:lnTo>
                  <a:pt x="106680" y="448056"/>
                </a:lnTo>
                <a:lnTo>
                  <a:pt x="106680" y="701582"/>
                </a:lnTo>
                <a:lnTo>
                  <a:pt x="145123" y="739090"/>
                </a:lnTo>
                <a:lnTo>
                  <a:pt x="176593" y="764286"/>
                </a:lnTo>
                <a:lnTo>
                  <a:pt x="210566" y="787629"/>
                </a:lnTo>
                <a:lnTo>
                  <a:pt x="246888" y="809006"/>
                </a:lnTo>
                <a:lnTo>
                  <a:pt x="285404" y="828300"/>
                </a:lnTo>
                <a:lnTo>
                  <a:pt x="325960" y="845396"/>
                </a:lnTo>
                <a:lnTo>
                  <a:pt x="368403" y="860178"/>
                </a:lnTo>
                <a:lnTo>
                  <a:pt x="412577" y="872532"/>
                </a:lnTo>
                <a:lnTo>
                  <a:pt x="458328" y="882342"/>
                </a:lnTo>
                <a:lnTo>
                  <a:pt x="505503" y="889491"/>
                </a:lnTo>
                <a:lnTo>
                  <a:pt x="553946" y="893866"/>
                </a:lnTo>
                <a:lnTo>
                  <a:pt x="603504" y="895350"/>
                </a:lnTo>
                <a:lnTo>
                  <a:pt x="652952" y="893866"/>
                </a:lnTo>
                <a:lnTo>
                  <a:pt x="701298" y="889491"/>
                </a:lnTo>
                <a:lnTo>
                  <a:pt x="748385" y="882342"/>
                </a:lnTo>
                <a:lnTo>
                  <a:pt x="794058" y="872532"/>
                </a:lnTo>
                <a:lnTo>
                  <a:pt x="838164" y="860178"/>
                </a:lnTo>
                <a:lnTo>
                  <a:pt x="880546" y="845396"/>
                </a:lnTo>
                <a:lnTo>
                  <a:pt x="921051" y="828300"/>
                </a:lnTo>
                <a:lnTo>
                  <a:pt x="959522" y="809006"/>
                </a:lnTo>
                <a:lnTo>
                  <a:pt x="995806" y="787629"/>
                </a:lnTo>
                <a:lnTo>
                  <a:pt x="1029747" y="764286"/>
                </a:lnTo>
                <a:lnTo>
                  <a:pt x="1061191" y="739090"/>
                </a:lnTo>
                <a:lnTo>
                  <a:pt x="1089983" y="712159"/>
                </a:lnTo>
                <a:lnTo>
                  <a:pt x="1099566" y="7016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1006601" y="373379"/>
                </a:moveTo>
                <a:lnTo>
                  <a:pt x="1000009" y="312745"/>
                </a:lnTo>
                <a:lnTo>
                  <a:pt x="980925" y="255251"/>
                </a:lnTo>
                <a:lnTo>
                  <a:pt x="950393" y="201662"/>
                </a:lnTo>
                <a:lnTo>
                  <a:pt x="909456" y="152741"/>
                </a:lnTo>
                <a:lnTo>
                  <a:pt x="859154" y="109251"/>
                </a:lnTo>
                <a:lnTo>
                  <a:pt x="800532" y="71957"/>
                </a:lnTo>
                <a:lnTo>
                  <a:pt x="734632" y="4162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503681" y="0"/>
                </a:move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lnTo>
                  <a:pt x="1004932" y="342717"/>
                </a:lnTo>
                <a:lnTo>
                  <a:pt x="991963" y="283558"/>
                </a:lnTo>
                <a:lnTo>
                  <a:pt x="967025" y="227921"/>
                </a:lnTo>
                <a:lnTo>
                  <a:pt x="931160" y="176570"/>
                </a:lnTo>
                <a:lnTo>
                  <a:pt x="885410" y="130269"/>
                </a:lnTo>
                <a:lnTo>
                  <a:pt x="830818" y="89782"/>
                </a:lnTo>
                <a:lnTo>
                  <a:pt x="768427" y="55871"/>
                </a:lnTo>
                <a:lnTo>
                  <a:pt x="699277" y="2930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80253" y="5365454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基于撤回 </a:t>
            </a:r>
            <a:r>
              <a:rPr sz="16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10422" y="4940046"/>
            <a:ext cx="172720" cy="1350010"/>
          </a:xfrm>
          <a:custGeom>
            <a:avLst/>
            <a:gdLst/>
            <a:ahLst/>
            <a:cxnLst/>
            <a:rect l="l" t="t" r="r" b="b"/>
            <a:pathLst>
              <a:path w="172720" h="1350010">
                <a:moveTo>
                  <a:pt x="0" y="0"/>
                </a:moveTo>
                <a:lnTo>
                  <a:pt x="46976" y="17373"/>
                </a:lnTo>
                <a:lnTo>
                  <a:pt x="72570" y="49269"/>
                </a:lnTo>
                <a:lnTo>
                  <a:pt x="86238" y="92513"/>
                </a:lnTo>
                <a:lnTo>
                  <a:pt x="87630" y="562356"/>
                </a:lnTo>
                <a:lnTo>
                  <a:pt x="88544" y="578642"/>
                </a:lnTo>
                <a:lnTo>
                  <a:pt x="101235" y="622522"/>
                </a:lnTo>
                <a:lnTo>
                  <a:pt x="126155" y="655410"/>
                </a:lnTo>
                <a:lnTo>
                  <a:pt x="172420" y="674338"/>
                </a:lnTo>
                <a:lnTo>
                  <a:pt x="160215" y="675540"/>
                </a:lnTo>
                <a:lnTo>
                  <a:pt x="117610" y="701441"/>
                </a:lnTo>
                <a:lnTo>
                  <a:pt x="96075" y="738355"/>
                </a:lnTo>
                <a:lnTo>
                  <a:pt x="87641" y="785263"/>
                </a:lnTo>
                <a:lnTo>
                  <a:pt x="87630" y="1236726"/>
                </a:lnTo>
                <a:lnTo>
                  <a:pt x="86728" y="1253078"/>
                </a:lnTo>
                <a:lnTo>
                  <a:pt x="74182" y="1297059"/>
                </a:lnTo>
                <a:lnTo>
                  <a:pt x="49441" y="1330047"/>
                </a:lnTo>
                <a:lnTo>
                  <a:pt x="15801" y="1347702"/>
                </a:lnTo>
                <a:lnTo>
                  <a:pt x="3181" y="1349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25785" y="6708601"/>
            <a:ext cx="546036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两段封锁协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议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是一种基于锁的并发控制方法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两段封锁协议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0264" y="1410482"/>
            <a:ext cx="8355330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两段封锁协议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(2PL: two-Phase Locking protocal)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读写数据之前要获得锁。每个事务中所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封锁请求先于任何一个解锁请求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两阶段：加锁段，解锁段。加锁段中不</a:t>
            </a:r>
            <a:r>
              <a:rPr sz="2000" b="1" dirty="0" err="1"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有解锁操作，解锁段中不能有加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锁操作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两段封锁协议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(1)什么是两段封锁协议?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9929" y="4578503"/>
            <a:ext cx="1077595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WRITE(A,s);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7145">
              <a:lnSpc>
                <a:spcPts val="2410"/>
              </a:lnSpc>
              <a:spcBef>
                <a:spcPts val="18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WRITE(B,s);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581" y="3962791"/>
            <a:ext cx="1115695" cy="186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541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 t) 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WRITE(A, t);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56845">
              <a:lnSpc>
                <a:spcPct val="142000"/>
              </a:lnSpc>
              <a:spcBef>
                <a:spcPts val="10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 t) 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WRITE(B,t);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929" y="3962791"/>
            <a:ext cx="9372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8389" y="3657470"/>
            <a:ext cx="324485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3230" algn="l"/>
                <a:tab pos="3231515" algn="l"/>
              </a:tabLst>
            </a:pP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u="sng" spc="-5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b="1" u="sng" spc="-5" dirty="0">
                <a:latin typeface="微软雅黑" panose="020B0503020204020204" charset="-122"/>
                <a:cs typeface="微软雅黑" panose="020B0503020204020204" charset="-122"/>
              </a:rPr>
              <a:t>T2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6887" y="4427220"/>
            <a:ext cx="1534160" cy="873760"/>
          </a:xfrm>
          <a:custGeom>
            <a:avLst/>
            <a:gdLst/>
            <a:ahLst/>
            <a:cxnLst/>
            <a:rect l="l" t="t" r="r" b="b"/>
            <a:pathLst>
              <a:path w="1534160" h="873760">
                <a:moveTo>
                  <a:pt x="1107948" y="752856"/>
                </a:moveTo>
                <a:lnTo>
                  <a:pt x="1107948" y="120396"/>
                </a:lnTo>
                <a:lnTo>
                  <a:pt x="0" y="120396"/>
                </a:lnTo>
                <a:lnTo>
                  <a:pt x="0" y="752856"/>
                </a:lnTo>
                <a:lnTo>
                  <a:pt x="1107948" y="752856"/>
                </a:lnTo>
                <a:close/>
              </a:path>
              <a:path w="1534160" h="873760">
                <a:moveTo>
                  <a:pt x="1533906" y="436626"/>
                </a:moveTo>
                <a:lnTo>
                  <a:pt x="1107948" y="0"/>
                </a:lnTo>
                <a:lnTo>
                  <a:pt x="1107948" y="873252"/>
                </a:lnTo>
                <a:lnTo>
                  <a:pt x="1533906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06887" y="4427220"/>
            <a:ext cx="1534160" cy="873760"/>
          </a:xfrm>
          <a:custGeom>
            <a:avLst/>
            <a:gdLst/>
            <a:ahLst/>
            <a:cxnLst/>
            <a:rect l="l" t="t" r="r" b="b"/>
            <a:pathLst>
              <a:path w="1534160" h="873760">
                <a:moveTo>
                  <a:pt x="1107948" y="0"/>
                </a:moveTo>
                <a:lnTo>
                  <a:pt x="1107948" y="120396"/>
                </a:lnTo>
                <a:lnTo>
                  <a:pt x="0" y="120396"/>
                </a:lnTo>
                <a:lnTo>
                  <a:pt x="0" y="752856"/>
                </a:lnTo>
                <a:lnTo>
                  <a:pt x="1107948" y="752856"/>
                </a:lnTo>
                <a:lnTo>
                  <a:pt x="1107948" y="873252"/>
                </a:lnTo>
                <a:lnTo>
                  <a:pt x="1533906" y="436626"/>
                </a:lnTo>
                <a:lnTo>
                  <a:pt x="110794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02394" y="4638506"/>
            <a:ext cx="10433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按两段锁协 议加锁解锁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078" y="3439308"/>
            <a:ext cx="1077595" cy="30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WRITE(A,s);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714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WRITE(B,s);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5356" y="5056691"/>
            <a:ext cx="1051560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9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 t)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WRITE(B,t);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5368" y="4954926"/>
            <a:ext cx="50673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400" b="1" spc="14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5357" y="3843587"/>
            <a:ext cx="1115695" cy="101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z="9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 t)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WRITE(A,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5357" y="3741804"/>
            <a:ext cx="50482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400" b="1" spc="13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5357" y="3439314"/>
            <a:ext cx="51689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5865" y="3376422"/>
            <a:ext cx="2901950" cy="0"/>
          </a:xfrm>
          <a:custGeom>
            <a:avLst/>
            <a:gdLst/>
            <a:ahLst/>
            <a:cxnLst/>
            <a:rect l="l" t="t" r="r" b="b"/>
            <a:pathLst>
              <a:path w="2901950">
                <a:moveTo>
                  <a:pt x="290168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25709" y="5335523"/>
            <a:ext cx="1769110" cy="1564005"/>
          </a:xfrm>
          <a:custGeom>
            <a:avLst/>
            <a:gdLst/>
            <a:ahLst/>
            <a:cxnLst/>
            <a:rect l="l" t="t" r="r" b="b"/>
            <a:pathLst>
              <a:path w="1769110" h="1564004">
                <a:moveTo>
                  <a:pt x="1768602" y="781811"/>
                </a:moveTo>
                <a:lnTo>
                  <a:pt x="1765673" y="717654"/>
                </a:lnTo>
                <a:lnTo>
                  <a:pt x="1757040" y="654932"/>
                </a:lnTo>
                <a:lnTo>
                  <a:pt x="1742928" y="593845"/>
                </a:lnTo>
                <a:lnTo>
                  <a:pt x="1723564" y="534594"/>
                </a:lnTo>
                <a:lnTo>
                  <a:pt x="1699176" y="477381"/>
                </a:lnTo>
                <a:lnTo>
                  <a:pt x="1669990" y="422404"/>
                </a:lnTo>
                <a:lnTo>
                  <a:pt x="1636234" y="369866"/>
                </a:lnTo>
                <a:lnTo>
                  <a:pt x="1598133" y="319966"/>
                </a:lnTo>
                <a:lnTo>
                  <a:pt x="1555915" y="272906"/>
                </a:lnTo>
                <a:lnTo>
                  <a:pt x="1509807" y="228885"/>
                </a:lnTo>
                <a:lnTo>
                  <a:pt x="1460036" y="188105"/>
                </a:lnTo>
                <a:lnTo>
                  <a:pt x="1406828" y="150766"/>
                </a:lnTo>
                <a:lnTo>
                  <a:pt x="1350411" y="117068"/>
                </a:lnTo>
                <a:lnTo>
                  <a:pt x="1291011" y="87213"/>
                </a:lnTo>
                <a:lnTo>
                  <a:pt x="1228855" y="61400"/>
                </a:lnTo>
                <a:lnTo>
                  <a:pt x="1164171" y="39831"/>
                </a:lnTo>
                <a:lnTo>
                  <a:pt x="1097184" y="22705"/>
                </a:lnTo>
                <a:lnTo>
                  <a:pt x="1028123" y="10225"/>
                </a:lnTo>
                <a:lnTo>
                  <a:pt x="957213" y="2589"/>
                </a:lnTo>
                <a:lnTo>
                  <a:pt x="884682" y="0"/>
                </a:lnTo>
                <a:lnTo>
                  <a:pt x="812145" y="2589"/>
                </a:lnTo>
                <a:lnTo>
                  <a:pt x="741219" y="10225"/>
                </a:lnTo>
                <a:lnTo>
                  <a:pt x="672132" y="22705"/>
                </a:lnTo>
                <a:lnTo>
                  <a:pt x="605113" y="39831"/>
                </a:lnTo>
                <a:lnTo>
                  <a:pt x="540388" y="61400"/>
                </a:lnTo>
                <a:lnTo>
                  <a:pt x="478187" y="87213"/>
                </a:lnTo>
                <a:lnTo>
                  <a:pt x="418737" y="117068"/>
                </a:lnTo>
                <a:lnTo>
                  <a:pt x="362266" y="150766"/>
                </a:lnTo>
                <a:lnTo>
                  <a:pt x="309003" y="188105"/>
                </a:lnTo>
                <a:lnTo>
                  <a:pt x="259175" y="228885"/>
                </a:lnTo>
                <a:lnTo>
                  <a:pt x="213010" y="272906"/>
                </a:lnTo>
                <a:lnTo>
                  <a:pt x="170736" y="319966"/>
                </a:lnTo>
                <a:lnTo>
                  <a:pt x="132582" y="369866"/>
                </a:lnTo>
                <a:lnTo>
                  <a:pt x="98775" y="422404"/>
                </a:lnTo>
                <a:lnTo>
                  <a:pt x="69544" y="477381"/>
                </a:lnTo>
                <a:lnTo>
                  <a:pt x="45116" y="534594"/>
                </a:lnTo>
                <a:lnTo>
                  <a:pt x="25720" y="593845"/>
                </a:lnTo>
                <a:lnTo>
                  <a:pt x="11583" y="654932"/>
                </a:lnTo>
                <a:lnTo>
                  <a:pt x="2933" y="717654"/>
                </a:lnTo>
                <a:lnTo>
                  <a:pt x="0" y="781812"/>
                </a:lnTo>
                <a:lnTo>
                  <a:pt x="2933" y="845866"/>
                </a:lnTo>
                <a:lnTo>
                  <a:pt x="11583" y="908506"/>
                </a:lnTo>
                <a:lnTo>
                  <a:pt x="25720" y="969530"/>
                </a:lnTo>
                <a:lnTo>
                  <a:pt x="45116" y="1028736"/>
                </a:lnTo>
                <a:lnTo>
                  <a:pt x="69544" y="1085921"/>
                </a:lnTo>
                <a:lnTo>
                  <a:pt x="98775" y="1140883"/>
                </a:lnTo>
                <a:lnTo>
                  <a:pt x="132582" y="1193419"/>
                </a:lnTo>
                <a:lnTo>
                  <a:pt x="156972" y="1225322"/>
                </a:lnTo>
                <a:lnTo>
                  <a:pt x="156972" y="781812"/>
                </a:lnTo>
                <a:lnTo>
                  <a:pt x="159381" y="728975"/>
                </a:lnTo>
                <a:lnTo>
                  <a:pt x="166484" y="677331"/>
                </a:lnTo>
                <a:lnTo>
                  <a:pt x="178096" y="627044"/>
                </a:lnTo>
                <a:lnTo>
                  <a:pt x="194029" y="578278"/>
                </a:lnTo>
                <a:lnTo>
                  <a:pt x="214098" y="531197"/>
                </a:lnTo>
                <a:lnTo>
                  <a:pt x="238115" y="485964"/>
                </a:lnTo>
                <a:lnTo>
                  <a:pt x="265896" y="442744"/>
                </a:lnTo>
                <a:lnTo>
                  <a:pt x="297253" y="401702"/>
                </a:lnTo>
                <a:lnTo>
                  <a:pt x="332000" y="362999"/>
                </a:lnTo>
                <a:lnTo>
                  <a:pt x="369951" y="326802"/>
                </a:lnTo>
                <a:lnTo>
                  <a:pt x="410919" y="293274"/>
                </a:lnTo>
                <a:lnTo>
                  <a:pt x="454718" y="262579"/>
                </a:lnTo>
                <a:lnTo>
                  <a:pt x="501163" y="234880"/>
                </a:lnTo>
                <a:lnTo>
                  <a:pt x="550066" y="210343"/>
                </a:lnTo>
                <a:lnTo>
                  <a:pt x="601241" y="189130"/>
                </a:lnTo>
                <a:lnTo>
                  <a:pt x="654503" y="171407"/>
                </a:lnTo>
                <a:lnTo>
                  <a:pt x="709664" y="157336"/>
                </a:lnTo>
                <a:lnTo>
                  <a:pt x="766538" y="147083"/>
                </a:lnTo>
                <a:lnTo>
                  <a:pt x="824939" y="140811"/>
                </a:lnTo>
                <a:lnTo>
                  <a:pt x="884682" y="138683"/>
                </a:lnTo>
                <a:lnTo>
                  <a:pt x="944320" y="140811"/>
                </a:lnTo>
                <a:lnTo>
                  <a:pt x="1002640" y="147083"/>
                </a:lnTo>
                <a:lnTo>
                  <a:pt x="1059452" y="157336"/>
                </a:lnTo>
                <a:lnTo>
                  <a:pt x="1114568" y="171407"/>
                </a:lnTo>
                <a:lnTo>
                  <a:pt x="1167800" y="189130"/>
                </a:lnTo>
                <a:lnTo>
                  <a:pt x="1218961" y="210343"/>
                </a:lnTo>
                <a:lnTo>
                  <a:pt x="1267862" y="234880"/>
                </a:lnTo>
                <a:lnTo>
                  <a:pt x="1314315" y="262579"/>
                </a:lnTo>
                <a:lnTo>
                  <a:pt x="1358133" y="293274"/>
                </a:lnTo>
                <a:lnTo>
                  <a:pt x="1399127" y="326802"/>
                </a:lnTo>
                <a:lnTo>
                  <a:pt x="1437109" y="362999"/>
                </a:lnTo>
                <a:lnTo>
                  <a:pt x="1471891" y="401702"/>
                </a:lnTo>
                <a:lnTo>
                  <a:pt x="1503285" y="442744"/>
                </a:lnTo>
                <a:lnTo>
                  <a:pt x="1531104" y="485964"/>
                </a:lnTo>
                <a:lnTo>
                  <a:pt x="1555158" y="531197"/>
                </a:lnTo>
                <a:lnTo>
                  <a:pt x="1575261" y="578278"/>
                </a:lnTo>
                <a:lnTo>
                  <a:pt x="1591223" y="627044"/>
                </a:lnTo>
                <a:lnTo>
                  <a:pt x="1602858" y="677331"/>
                </a:lnTo>
                <a:lnTo>
                  <a:pt x="1609977" y="728975"/>
                </a:lnTo>
                <a:lnTo>
                  <a:pt x="1612392" y="781811"/>
                </a:lnTo>
                <a:lnTo>
                  <a:pt x="1612392" y="1224650"/>
                </a:lnTo>
                <a:lnTo>
                  <a:pt x="1636234" y="1193419"/>
                </a:lnTo>
                <a:lnTo>
                  <a:pt x="1669990" y="1140883"/>
                </a:lnTo>
                <a:lnTo>
                  <a:pt x="1699176" y="1085921"/>
                </a:lnTo>
                <a:lnTo>
                  <a:pt x="1723564" y="1028736"/>
                </a:lnTo>
                <a:lnTo>
                  <a:pt x="1742928" y="969530"/>
                </a:lnTo>
                <a:lnTo>
                  <a:pt x="1757040" y="908506"/>
                </a:lnTo>
                <a:lnTo>
                  <a:pt x="1765673" y="845866"/>
                </a:lnTo>
                <a:lnTo>
                  <a:pt x="1768602" y="781811"/>
                </a:lnTo>
                <a:close/>
              </a:path>
              <a:path w="1769110" h="1564004">
                <a:moveTo>
                  <a:pt x="1612392" y="1224650"/>
                </a:moveTo>
                <a:lnTo>
                  <a:pt x="1612392" y="781811"/>
                </a:lnTo>
                <a:lnTo>
                  <a:pt x="1609977" y="834545"/>
                </a:lnTo>
                <a:lnTo>
                  <a:pt x="1602858" y="886106"/>
                </a:lnTo>
                <a:lnTo>
                  <a:pt x="1591223" y="936331"/>
                </a:lnTo>
                <a:lnTo>
                  <a:pt x="1575261" y="985052"/>
                </a:lnTo>
                <a:lnTo>
                  <a:pt x="1555158" y="1032105"/>
                </a:lnTo>
                <a:lnTo>
                  <a:pt x="1531104" y="1077323"/>
                </a:lnTo>
                <a:lnTo>
                  <a:pt x="1503285" y="1120541"/>
                </a:lnTo>
                <a:lnTo>
                  <a:pt x="1471891" y="1161592"/>
                </a:lnTo>
                <a:lnTo>
                  <a:pt x="1437109" y="1200312"/>
                </a:lnTo>
                <a:lnTo>
                  <a:pt x="1399127" y="1236535"/>
                </a:lnTo>
                <a:lnTo>
                  <a:pt x="1358133" y="1270094"/>
                </a:lnTo>
                <a:lnTo>
                  <a:pt x="1314315" y="1300825"/>
                </a:lnTo>
                <a:lnTo>
                  <a:pt x="1267862" y="1328561"/>
                </a:lnTo>
                <a:lnTo>
                  <a:pt x="1218961" y="1353136"/>
                </a:lnTo>
                <a:lnTo>
                  <a:pt x="1167800" y="1374386"/>
                </a:lnTo>
                <a:lnTo>
                  <a:pt x="1114568" y="1392143"/>
                </a:lnTo>
                <a:lnTo>
                  <a:pt x="1059452" y="1406243"/>
                </a:lnTo>
                <a:lnTo>
                  <a:pt x="1002640" y="1416519"/>
                </a:lnTo>
                <a:lnTo>
                  <a:pt x="944320" y="1422807"/>
                </a:lnTo>
                <a:lnTo>
                  <a:pt x="884682" y="1424939"/>
                </a:lnTo>
                <a:lnTo>
                  <a:pt x="824939" y="1422807"/>
                </a:lnTo>
                <a:lnTo>
                  <a:pt x="766538" y="1416519"/>
                </a:lnTo>
                <a:lnTo>
                  <a:pt x="709664" y="1406243"/>
                </a:lnTo>
                <a:lnTo>
                  <a:pt x="654503" y="1392143"/>
                </a:lnTo>
                <a:lnTo>
                  <a:pt x="601241" y="1374386"/>
                </a:lnTo>
                <a:lnTo>
                  <a:pt x="550066" y="1353136"/>
                </a:lnTo>
                <a:lnTo>
                  <a:pt x="501163" y="1328561"/>
                </a:lnTo>
                <a:lnTo>
                  <a:pt x="454718" y="1300825"/>
                </a:lnTo>
                <a:lnTo>
                  <a:pt x="410919" y="1270094"/>
                </a:lnTo>
                <a:lnTo>
                  <a:pt x="369951" y="1236535"/>
                </a:lnTo>
                <a:lnTo>
                  <a:pt x="332000" y="1200312"/>
                </a:lnTo>
                <a:lnTo>
                  <a:pt x="297253" y="1161592"/>
                </a:lnTo>
                <a:lnTo>
                  <a:pt x="265896" y="1120541"/>
                </a:lnTo>
                <a:lnTo>
                  <a:pt x="238115" y="1077323"/>
                </a:lnTo>
                <a:lnTo>
                  <a:pt x="214098" y="1032105"/>
                </a:lnTo>
                <a:lnTo>
                  <a:pt x="194029" y="985052"/>
                </a:lnTo>
                <a:lnTo>
                  <a:pt x="178096" y="936331"/>
                </a:lnTo>
                <a:lnTo>
                  <a:pt x="166484" y="886106"/>
                </a:lnTo>
                <a:lnTo>
                  <a:pt x="159381" y="834545"/>
                </a:lnTo>
                <a:lnTo>
                  <a:pt x="156972" y="781812"/>
                </a:lnTo>
                <a:lnTo>
                  <a:pt x="156972" y="1225322"/>
                </a:lnTo>
                <a:lnTo>
                  <a:pt x="213010" y="1290406"/>
                </a:lnTo>
                <a:lnTo>
                  <a:pt x="259175" y="1334452"/>
                </a:lnTo>
                <a:lnTo>
                  <a:pt x="309003" y="1375263"/>
                </a:lnTo>
                <a:lnTo>
                  <a:pt x="362266" y="1412638"/>
                </a:lnTo>
                <a:lnTo>
                  <a:pt x="418737" y="1446373"/>
                </a:lnTo>
                <a:lnTo>
                  <a:pt x="478187" y="1476266"/>
                </a:lnTo>
                <a:lnTo>
                  <a:pt x="540388" y="1502116"/>
                </a:lnTo>
                <a:lnTo>
                  <a:pt x="605113" y="1523719"/>
                </a:lnTo>
                <a:lnTo>
                  <a:pt x="672132" y="1540874"/>
                </a:lnTo>
                <a:lnTo>
                  <a:pt x="741219" y="1553378"/>
                </a:lnTo>
                <a:lnTo>
                  <a:pt x="812145" y="1561028"/>
                </a:lnTo>
                <a:lnTo>
                  <a:pt x="884682" y="1563624"/>
                </a:lnTo>
                <a:lnTo>
                  <a:pt x="957213" y="1561028"/>
                </a:lnTo>
                <a:lnTo>
                  <a:pt x="1028123" y="1553378"/>
                </a:lnTo>
                <a:lnTo>
                  <a:pt x="1097184" y="1540874"/>
                </a:lnTo>
                <a:lnTo>
                  <a:pt x="1164171" y="1523719"/>
                </a:lnTo>
                <a:lnTo>
                  <a:pt x="1228855" y="1502116"/>
                </a:lnTo>
                <a:lnTo>
                  <a:pt x="1291011" y="1476266"/>
                </a:lnTo>
                <a:lnTo>
                  <a:pt x="1350411" y="1446373"/>
                </a:lnTo>
                <a:lnTo>
                  <a:pt x="1406828" y="1412638"/>
                </a:lnTo>
                <a:lnTo>
                  <a:pt x="1460036" y="1375263"/>
                </a:lnTo>
                <a:lnTo>
                  <a:pt x="1509807" y="1334452"/>
                </a:lnTo>
                <a:lnTo>
                  <a:pt x="1555915" y="1290406"/>
                </a:lnTo>
                <a:lnTo>
                  <a:pt x="1598133" y="1243327"/>
                </a:lnTo>
                <a:lnTo>
                  <a:pt x="1612392" y="122465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72013" y="5465826"/>
            <a:ext cx="1477010" cy="1303020"/>
          </a:xfrm>
          <a:custGeom>
            <a:avLst/>
            <a:gdLst/>
            <a:ahLst/>
            <a:cxnLst/>
            <a:rect l="l" t="t" r="r" b="b"/>
            <a:pathLst>
              <a:path w="1477010" h="1303020">
                <a:moveTo>
                  <a:pt x="1476755" y="651509"/>
                </a:moveTo>
                <a:lnTo>
                  <a:pt x="1474307" y="597993"/>
                </a:lnTo>
                <a:lnTo>
                  <a:pt x="1467088" y="545684"/>
                </a:lnTo>
                <a:lnTo>
                  <a:pt x="1455289" y="494747"/>
                </a:lnTo>
                <a:lnTo>
                  <a:pt x="1439101" y="445349"/>
                </a:lnTo>
                <a:lnTo>
                  <a:pt x="1418713" y="397656"/>
                </a:lnTo>
                <a:lnTo>
                  <a:pt x="1394315" y="351835"/>
                </a:lnTo>
                <a:lnTo>
                  <a:pt x="1366100" y="308053"/>
                </a:lnTo>
                <a:lnTo>
                  <a:pt x="1334255" y="266474"/>
                </a:lnTo>
                <a:lnTo>
                  <a:pt x="1298973" y="227266"/>
                </a:lnTo>
                <a:lnTo>
                  <a:pt x="1260443" y="190595"/>
                </a:lnTo>
                <a:lnTo>
                  <a:pt x="1218855" y="156627"/>
                </a:lnTo>
                <a:lnTo>
                  <a:pt x="1174400" y="125528"/>
                </a:lnTo>
                <a:lnTo>
                  <a:pt x="1127268" y="97466"/>
                </a:lnTo>
                <a:lnTo>
                  <a:pt x="1077650" y="72605"/>
                </a:lnTo>
                <a:lnTo>
                  <a:pt x="1025735" y="51113"/>
                </a:lnTo>
                <a:lnTo>
                  <a:pt x="971714" y="33156"/>
                </a:lnTo>
                <a:lnTo>
                  <a:pt x="915778" y="18899"/>
                </a:lnTo>
                <a:lnTo>
                  <a:pt x="858116" y="8510"/>
                </a:lnTo>
                <a:lnTo>
                  <a:pt x="798919" y="2155"/>
                </a:lnTo>
                <a:lnTo>
                  <a:pt x="738377" y="0"/>
                </a:lnTo>
                <a:lnTo>
                  <a:pt x="677836" y="2155"/>
                </a:lnTo>
                <a:lnTo>
                  <a:pt x="618639" y="8510"/>
                </a:lnTo>
                <a:lnTo>
                  <a:pt x="560977" y="18899"/>
                </a:lnTo>
                <a:lnTo>
                  <a:pt x="505041" y="33156"/>
                </a:lnTo>
                <a:lnTo>
                  <a:pt x="451020" y="51113"/>
                </a:lnTo>
                <a:lnTo>
                  <a:pt x="399105" y="72605"/>
                </a:lnTo>
                <a:lnTo>
                  <a:pt x="349487" y="97466"/>
                </a:lnTo>
                <a:lnTo>
                  <a:pt x="302355" y="125528"/>
                </a:lnTo>
                <a:lnTo>
                  <a:pt x="257900" y="156627"/>
                </a:lnTo>
                <a:lnTo>
                  <a:pt x="216312" y="190595"/>
                </a:lnTo>
                <a:lnTo>
                  <a:pt x="177782" y="227266"/>
                </a:lnTo>
                <a:lnTo>
                  <a:pt x="142500" y="266474"/>
                </a:lnTo>
                <a:lnTo>
                  <a:pt x="110655" y="308053"/>
                </a:lnTo>
                <a:lnTo>
                  <a:pt x="82440" y="351835"/>
                </a:lnTo>
                <a:lnTo>
                  <a:pt x="58042" y="397656"/>
                </a:lnTo>
                <a:lnTo>
                  <a:pt x="37654" y="445349"/>
                </a:lnTo>
                <a:lnTo>
                  <a:pt x="21466" y="494747"/>
                </a:lnTo>
                <a:lnTo>
                  <a:pt x="9667" y="545684"/>
                </a:lnTo>
                <a:lnTo>
                  <a:pt x="2448" y="597993"/>
                </a:lnTo>
                <a:lnTo>
                  <a:pt x="0" y="651510"/>
                </a:lnTo>
                <a:lnTo>
                  <a:pt x="2448" y="704922"/>
                </a:lnTo>
                <a:lnTo>
                  <a:pt x="9667" y="757150"/>
                </a:lnTo>
                <a:lnTo>
                  <a:pt x="21466" y="808024"/>
                </a:lnTo>
                <a:lnTo>
                  <a:pt x="37654" y="857378"/>
                </a:lnTo>
                <a:lnTo>
                  <a:pt x="58042" y="905041"/>
                </a:lnTo>
                <a:lnTo>
                  <a:pt x="82440" y="950847"/>
                </a:lnTo>
                <a:lnTo>
                  <a:pt x="110655" y="994628"/>
                </a:lnTo>
                <a:lnTo>
                  <a:pt x="142500" y="1036216"/>
                </a:lnTo>
                <a:lnTo>
                  <a:pt x="177782" y="1075442"/>
                </a:lnTo>
                <a:lnTo>
                  <a:pt x="216312" y="1112139"/>
                </a:lnTo>
                <a:lnTo>
                  <a:pt x="257900" y="1146138"/>
                </a:lnTo>
                <a:lnTo>
                  <a:pt x="302355" y="1177271"/>
                </a:lnTo>
                <a:lnTo>
                  <a:pt x="349487" y="1205371"/>
                </a:lnTo>
                <a:lnTo>
                  <a:pt x="399105" y="1230270"/>
                </a:lnTo>
                <a:lnTo>
                  <a:pt x="451020" y="1251799"/>
                </a:lnTo>
                <a:lnTo>
                  <a:pt x="505041" y="1269790"/>
                </a:lnTo>
                <a:lnTo>
                  <a:pt x="560977" y="1284076"/>
                </a:lnTo>
                <a:lnTo>
                  <a:pt x="618639" y="1294488"/>
                </a:lnTo>
                <a:lnTo>
                  <a:pt x="677836" y="1300859"/>
                </a:lnTo>
                <a:lnTo>
                  <a:pt x="738377" y="1303020"/>
                </a:lnTo>
                <a:lnTo>
                  <a:pt x="798919" y="1300859"/>
                </a:lnTo>
                <a:lnTo>
                  <a:pt x="858116" y="1294488"/>
                </a:lnTo>
                <a:lnTo>
                  <a:pt x="915778" y="1284076"/>
                </a:lnTo>
                <a:lnTo>
                  <a:pt x="971714" y="1269790"/>
                </a:lnTo>
                <a:lnTo>
                  <a:pt x="1025735" y="1251799"/>
                </a:lnTo>
                <a:lnTo>
                  <a:pt x="1077650" y="1230270"/>
                </a:lnTo>
                <a:lnTo>
                  <a:pt x="1127268" y="1205371"/>
                </a:lnTo>
                <a:lnTo>
                  <a:pt x="1174400" y="1177271"/>
                </a:lnTo>
                <a:lnTo>
                  <a:pt x="1218855" y="1146138"/>
                </a:lnTo>
                <a:lnTo>
                  <a:pt x="1260443" y="1112139"/>
                </a:lnTo>
                <a:lnTo>
                  <a:pt x="1298973" y="1075442"/>
                </a:lnTo>
                <a:lnTo>
                  <a:pt x="1334255" y="1036216"/>
                </a:lnTo>
                <a:lnTo>
                  <a:pt x="1366100" y="994628"/>
                </a:lnTo>
                <a:lnTo>
                  <a:pt x="1394315" y="950847"/>
                </a:lnTo>
                <a:lnTo>
                  <a:pt x="1418713" y="905041"/>
                </a:lnTo>
                <a:lnTo>
                  <a:pt x="1439101" y="857378"/>
                </a:lnTo>
                <a:lnTo>
                  <a:pt x="1455289" y="808024"/>
                </a:lnTo>
                <a:lnTo>
                  <a:pt x="1467088" y="757150"/>
                </a:lnTo>
                <a:lnTo>
                  <a:pt x="1474307" y="704922"/>
                </a:lnTo>
                <a:lnTo>
                  <a:pt x="1476755" y="65150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72013" y="5465826"/>
            <a:ext cx="1477010" cy="1303020"/>
          </a:xfrm>
          <a:custGeom>
            <a:avLst/>
            <a:gdLst/>
            <a:ahLst/>
            <a:cxnLst/>
            <a:rect l="l" t="t" r="r" b="b"/>
            <a:pathLst>
              <a:path w="1477010" h="1303020">
                <a:moveTo>
                  <a:pt x="738377" y="0"/>
                </a:moveTo>
                <a:lnTo>
                  <a:pt x="677836" y="2155"/>
                </a:lnTo>
                <a:lnTo>
                  <a:pt x="618639" y="8510"/>
                </a:lnTo>
                <a:lnTo>
                  <a:pt x="560977" y="18899"/>
                </a:lnTo>
                <a:lnTo>
                  <a:pt x="505041" y="33156"/>
                </a:lnTo>
                <a:lnTo>
                  <a:pt x="451020" y="51113"/>
                </a:lnTo>
                <a:lnTo>
                  <a:pt x="399105" y="72605"/>
                </a:lnTo>
                <a:lnTo>
                  <a:pt x="349487" y="97466"/>
                </a:lnTo>
                <a:lnTo>
                  <a:pt x="302355" y="125528"/>
                </a:lnTo>
                <a:lnTo>
                  <a:pt x="257900" y="156627"/>
                </a:lnTo>
                <a:lnTo>
                  <a:pt x="216312" y="190595"/>
                </a:lnTo>
                <a:lnTo>
                  <a:pt x="177782" y="227266"/>
                </a:lnTo>
                <a:lnTo>
                  <a:pt x="142500" y="266474"/>
                </a:lnTo>
                <a:lnTo>
                  <a:pt x="110655" y="308053"/>
                </a:lnTo>
                <a:lnTo>
                  <a:pt x="82440" y="351835"/>
                </a:lnTo>
                <a:lnTo>
                  <a:pt x="58042" y="397656"/>
                </a:lnTo>
                <a:lnTo>
                  <a:pt x="37654" y="445349"/>
                </a:lnTo>
                <a:lnTo>
                  <a:pt x="21466" y="494747"/>
                </a:lnTo>
                <a:lnTo>
                  <a:pt x="9667" y="545684"/>
                </a:lnTo>
                <a:lnTo>
                  <a:pt x="2448" y="597993"/>
                </a:lnTo>
                <a:lnTo>
                  <a:pt x="0" y="651510"/>
                </a:lnTo>
                <a:lnTo>
                  <a:pt x="2448" y="704922"/>
                </a:lnTo>
                <a:lnTo>
                  <a:pt x="9667" y="757150"/>
                </a:lnTo>
                <a:lnTo>
                  <a:pt x="21466" y="808024"/>
                </a:lnTo>
                <a:lnTo>
                  <a:pt x="37654" y="857378"/>
                </a:lnTo>
                <a:lnTo>
                  <a:pt x="58042" y="905041"/>
                </a:lnTo>
                <a:lnTo>
                  <a:pt x="82440" y="950847"/>
                </a:lnTo>
                <a:lnTo>
                  <a:pt x="110655" y="994628"/>
                </a:lnTo>
                <a:lnTo>
                  <a:pt x="142500" y="1036216"/>
                </a:lnTo>
                <a:lnTo>
                  <a:pt x="177782" y="1075442"/>
                </a:lnTo>
                <a:lnTo>
                  <a:pt x="216312" y="1112139"/>
                </a:lnTo>
                <a:lnTo>
                  <a:pt x="257900" y="1146138"/>
                </a:lnTo>
                <a:lnTo>
                  <a:pt x="302355" y="1177271"/>
                </a:lnTo>
                <a:lnTo>
                  <a:pt x="349487" y="1205371"/>
                </a:lnTo>
                <a:lnTo>
                  <a:pt x="399105" y="1230270"/>
                </a:lnTo>
                <a:lnTo>
                  <a:pt x="451020" y="1251799"/>
                </a:lnTo>
                <a:lnTo>
                  <a:pt x="505041" y="1269790"/>
                </a:lnTo>
                <a:lnTo>
                  <a:pt x="560977" y="1284076"/>
                </a:lnTo>
                <a:lnTo>
                  <a:pt x="618639" y="1294488"/>
                </a:lnTo>
                <a:lnTo>
                  <a:pt x="677836" y="1300859"/>
                </a:lnTo>
                <a:lnTo>
                  <a:pt x="738377" y="1303020"/>
                </a:lnTo>
                <a:lnTo>
                  <a:pt x="798919" y="1300859"/>
                </a:lnTo>
                <a:lnTo>
                  <a:pt x="858116" y="1294488"/>
                </a:lnTo>
                <a:lnTo>
                  <a:pt x="915778" y="1284076"/>
                </a:lnTo>
                <a:lnTo>
                  <a:pt x="971714" y="1269790"/>
                </a:lnTo>
                <a:lnTo>
                  <a:pt x="1025735" y="1251799"/>
                </a:lnTo>
                <a:lnTo>
                  <a:pt x="1077650" y="1230270"/>
                </a:lnTo>
                <a:lnTo>
                  <a:pt x="1127268" y="1205371"/>
                </a:lnTo>
                <a:lnTo>
                  <a:pt x="1174400" y="1177271"/>
                </a:lnTo>
                <a:lnTo>
                  <a:pt x="1218855" y="1146138"/>
                </a:lnTo>
                <a:lnTo>
                  <a:pt x="1260443" y="1112139"/>
                </a:lnTo>
                <a:lnTo>
                  <a:pt x="1298973" y="1075442"/>
                </a:lnTo>
                <a:lnTo>
                  <a:pt x="1334255" y="1036216"/>
                </a:lnTo>
                <a:lnTo>
                  <a:pt x="1366100" y="994628"/>
                </a:lnTo>
                <a:lnTo>
                  <a:pt x="1394315" y="950847"/>
                </a:lnTo>
                <a:lnTo>
                  <a:pt x="1418713" y="905041"/>
                </a:lnTo>
                <a:lnTo>
                  <a:pt x="1439101" y="857378"/>
                </a:lnTo>
                <a:lnTo>
                  <a:pt x="1455289" y="808024"/>
                </a:lnTo>
                <a:lnTo>
                  <a:pt x="1467088" y="757150"/>
                </a:lnTo>
                <a:lnTo>
                  <a:pt x="1474307" y="704922"/>
                </a:lnTo>
                <a:lnTo>
                  <a:pt x="1476755" y="651509"/>
                </a:lnTo>
                <a:lnTo>
                  <a:pt x="1474307" y="597993"/>
                </a:lnTo>
                <a:lnTo>
                  <a:pt x="1467088" y="545684"/>
                </a:lnTo>
                <a:lnTo>
                  <a:pt x="1455289" y="494747"/>
                </a:lnTo>
                <a:lnTo>
                  <a:pt x="1439101" y="445349"/>
                </a:lnTo>
                <a:lnTo>
                  <a:pt x="1418713" y="397656"/>
                </a:lnTo>
                <a:lnTo>
                  <a:pt x="1394315" y="351835"/>
                </a:lnTo>
                <a:lnTo>
                  <a:pt x="1366100" y="308053"/>
                </a:lnTo>
                <a:lnTo>
                  <a:pt x="1334255" y="266474"/>
                </a:lnTo>
                <a:lnTo>
                  <a:pt x="1298973" y="227266"/>
                </a:lnTo>
                <a:lnTo>
                  <a:pt x="1260443" y="190595"/>
                </a:lnTo>
                <a:lnTo>
                  <a:pt x="1218855" y="156627"/>
                </a:lnTo>
                <a:lnTo>
                  <a:pt x="1174400" y="125528"/>
                </a:lnTo>
                <a:lnTo>
                  <a:pt x="1127268" y="97466"/>
                </a:lnTo>
                <a:lnTo>
                  <a:pt x="1077650" y="72605"/>
                </a:lnTo>
                <a:lnTo>
                  <a:pt x="1025735" y="51113"/>
                </a:lnTo>
                <a:lnTo>
                  <a:pt x="971714" y="33156"/>
                </a:lnTo>
                <a:lnTo>
                  <a:pt x="915778" y="18899"/>
                </a:lnTo>
                <a:lnTo>
                  <a:pt x="858116" y="8510"/>
                </a:lnTo>
                <a:lnTo>
                  <a:pt x="798919" y="2155"/>
                </a:lnTo>
                <a:lnTo>
                  <a:pt x="73837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85443" y="5649680"/>
            <a:ext cx="84836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00" b="1" spc="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87318" y="5752050"/>
            <a:ext cx="124587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20">
              <a:lnSpc>
                <a:spcPts val="1170"/>
              </a:lnSpc>
            </a:pPr>
            <a:r>
              <a:rPr sz="11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indent="27940">
              <a:lnSpc>
                <a:spcPts val="177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7" baseline="-20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(A)后再不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13665" marR="5080" indent="-1016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能对任何对象 有加锁操作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37548" y="3076194"/>
            <a:ext cx="914400" cy="3335654"/>
          </a:xfrm>
          <a:custGeom>
            <a:avLst/>
            <a:gdLst/>
            <a:ahLst/>
            <a:cxnLst/>
            <a:rect l="l" t="t" r="r" b="b"/>
            <a:pathLst>
              <a:path w="914400" h="3335654">
                <a:moveTo>
                  <a:pt x="0" y="0"/>
                </a:moveTo>
                <a:lnTo>
                  <a:pt x="0" y="3335274"/>
                </a:lnTo>
                <a:lnTo>
                  <a:pt x="914400" y="3335274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37548" y="3076194"/>
            <a:ext cx="914400" cy="3335654"/>
          </a:xfrm>
          <a:custGeom>
            <a:avLst/>
            <a:gdLst/>
            <a:ahLst/>
            <a:cxnLst/>
            <a:rect l="l" t="t" r="r" b="b"/>
            <a:pathLst>
              <a:path w="914400" h="3335654">
                <a:moveTo>
                  <a:pt x="0" y="0"/>
                </a:moveTo>
                <a:lnTo>
                  <a:pt x="0" y="3335274"/>
                </a:lnTo>
                <a:lnTo>
                  <a:pt x="914400" y="3335274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063113" y="3511296"/>
            <a:ext cx="478155" cy="1454150"/>
          </a:xfrm>
          <a:custGeom>
            <a:avLst/>
            <a:gdLst/>
            <a:ahLst/>
            <a:cxnLst/>
            <a:rect l="l" t="t" r="r" b="b"/>
            <a:pathLst>
              <a:path w="478154" h="1454150">
                <a:moveTo>
                  <a:pt x="477773" y="79247"/>
                </a:moveTo>
                <a:lnTo>
                  <a:pt x="466464" y="38700"/>
                </a:lnTo>
                <a:lnTo>
                  <a:pt x="436967" y="10083"/>
                </a:lnTo>
                <a:lnTo>
                  <a:pt x="80009" y="0"/>
                </a:lnTo>
                <a:lnTo>
                  <a:pt x="65416" y="1326"/>
                </a:lnTo>
                <a:lnTo>
                  <a:pt x="27834" y="19275"/>
                </a:lnTo>
                <a:lnTo>
                  <a:pt x="4508" y="53086"/>
                </a:lnTo>
                <a:lnTo>
                  <a:pt x="0" y="1374648"/>
                </a:lnTo>
                <a:lnTo>
                  <a:pt x="1327" y="1389214"/>
                </a:lnTo>
                <a:lnTo>
                  <a:pt x="19345" y="1426498"/>
                </a:lnTo>
                <a:lnTo>
                  <a:pt x="53461" y="1449475"/>
                </a:lnTo>
                <a:lnTo>
                  <a:pt x="398525" y="1453896"/>
                </a:lnTo>
                <a:lnTo>
                  <a:pt x="412957" y="1452583"/>
                </a:lnTo>
                <a:lnTo>
                  <a:pt x="450266" y="1434703"/>
                </a:lnTo>
                <a:lnTo>
                  <a:pt x="473429" y="1400661"/>
                </a:lnTo>
                <a:lnTo>
                  <a:pt x="477773" y="7924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063113" y="3511296"/>
            <a:ext cx="478155" cy="1454150"/>
          </a:xfrm>
          <a:custGeom>
            <a:avLst/>
            <a:gdLst/>
            <a:ahLst/>
            <a:cxnLst/>
            <a:rect l="l" t="t" r="r" b="b"/>
            <a:pathLst>
              <a:path w="478154" h="1454150">
                <a:moveTo>
                  <a:pt x="80009" y="0"/>
                </a:moveTo>
                <a:lnTo>
                  <a:pt x="39092" y="11206"/>
                </a:lnTo>
                <a:lnTo>
                  <a:pt x="10306" y="40458"/>
                </a:lnTo>
                <a:lnTo>
                  <a:pt x="0" y="1374648"/>
                </a:lnTo>
                <a:lnTo>
                  <a:pt x="1327" y="1389214"/>
                </a:lnTo>
                <a:lnTo>
                  <a:pt x="19345" y="1426498"/>
                </a:lnTo>
                <a:lnTo>
                  <a:pt x="53461" y="1449475"/>
                </a:lnTo>
                <a:lnTo>
                  <a:pt x="398525" y="1453896"/>
                </a:lnTo>
                <a:lnTo>
                  <a:pt x="412957" y="1452583"/>
                </a:lnTo>
                <a:lnTo>
                  <a:pt x="450266" y="1434703"/>
                </a:lnTo>
                <a:lnTo>
                  <a:pt x="473429" y="1400661"/>
                </a:lnTo>
                <a:lnTo>
                  <a:pt x="477773" y="79247"/>
                </a:lnTo>
                <a:lnTo>
                  <a:pt x="476435" y="64816"/>
                </a:lnTo>
                <a:lnTo>
                  <a:pt x="458324" y="27507"/>
                </a:lnTo>
                <a:lnTo>
                  <a:pt x="424242" y="4344"/>
                </a:lnTo>
                <a:lnTo>
                  <a:pt x="8000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63113" y="5148071"/>
            <a:ext cx="478155" cy="1159510"/>
          </a:xfrm>
          <a:custGeom>
            <a:avLst/>
            <a:gdLst/>
            <a:ahLst/>
            <a:cxnLst/>
            <a:rect l="l" t="t" r="r" b="b"/>
            <a:pathLst>
              <a:path w="478154" h="1159510">
                <a:moveTo>
                  <a:pt x="477773" y="79247"/>
                </a:moveTo>
                <a:lnTo>
                  <a:pt x="466464" y="38700"/>
                </a:lnTo>
                <a:lnTo>
                  <a:pt x="436967" y="10083"/>
                </a:lnTo>
                <a:lnTo>
                  <a:pt x="80009" y="0"/>
                </a:lnTo>
                <a:lnTo>
                  <a:pt x="65416" y="1326"/>
                </a:lnTo>
                <a:lnTo>
                  <a:pt x="27834" y="19275"/>
                </a:lnTo>
                <a:lnTo>
                  <a:pt x="4508" y="53086"/>
                </a:lnTo>
                <a:lnTo>
                  <a:pt x="0" y="1078992"/>
                </a:lnTo>
                <a:lnTo>
                  <a:pt x="1314" y="1093517"/>
                </a:lnTo>
                <a:lnTo>
                  <a:pt x="19173" y="1130967"/>
                </a:lnTo>
                <a:lnTo>
                  <a:pt x="53018" y="1154336"/>
                </a:lnTo>
                <a:lnTo>
                  <a:pt x="398525" y="1159002"/>
                </a:lnTo>
                <a:lnTo>
                  <a:pt x="412889" y="1157674"/>
                </a:lnTo>
                <a:lnTo>
                  <a:pt x="450065" y="1139656"/>
                </a:lnTo>
                <a:lnTo>
                  <a:pt x="473273" y="1105540"/>
                </a:lnTo>
                <a:lnTo>
                  <a:pt x="477773" y="7924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63113" y="5148071"/>
            <a:ext cx="478155" cy="1159510"/>
          </a:xfrm>
          <a:custGeom>
            <a:avLst/>
            <a:gdLst/>
            <a:ahLst/>
            <a:cxnLst/>
            <a:rect l="l" t="t" r="r" b="b"/>
            <a:pathLst>
              <a:path w="478154" h="1159510">
                <a:moveTo>
                  <a:pt x="80009" y="0"/>
                </a:moveTo>
                <a:lnTo>
                  <a:pt x="39092" y="11206"/>
                </a:lnTo>
                <a:lnTo>
                  <a:pt x="10306" y="40458"/>
                </a:lnTo>
                <a:lnTo>
                  <a:pt x="0" y="1078992"/>
                </a:lnTo>
                <a:lnTo>
                  <a:pt x="1314" y="1093517"/>
                </a:lnTo>
                <a:lnTo>
                  <a:pt x="19173" y="1130967"/>
                </a:lnTo>
                <a:lnTo>
                  <a:pt x="53018" y="1154336"/>
                </a:lnTo>
                <a:lnTo>
                  <a:pt x="398525" y="1159002"/>
                </a:lnTo>
                <a:lnTo>
                  <a:pt x="412889" y="1157674"/>
                </a:lnTo>
                <a:lnTo>
                  <a:pt x="450065" y="1139656"/>
                </a:lnTo>
                <a:lnTo>
                  <a:pt x="473273" y="1105540"/>
                </a:lnTo>
                <a:lnTo>
                  <a:pt x="477773" y="79247"/>
                </a:lnTo>
                <a:lnTo>
                  <a:pt x="476435" y="64816"/>
                </a:lnTo>
                <a:lnTo>
                  <a:pt x="458324" y="27507"/>
                </a:lnTo>
                <a:lnTo>
                  <a:pt x="424242" y="4344"/>
                </a:lnTo>
                <a:lnTo>
                  <a:pt x="800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34695" y="3775198"/>
            <a:ext cx="245745" cy="8388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锁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35448" y="5328487"/>
            <a:ext cx="245745" cy="838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锁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72863" y="6572466"/>
            <a:ext cx="83883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每个事务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15356" y="3053291"/>
            <a:ext cx="26313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                        T2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8385" y="1151890"/>
            <a:ext cx="7740015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两段封锁协议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(2PL: two-Phase Locking protocal)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读写数据之前要获得锁。每个事务中所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封锁请求先于任何一个解锁请求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两阶段：加锁段，解锁段。加锁段中不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有解锁操作，解锁段中不能有加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锁操作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0957" y="4272160"/>
            <a:ext cx="1309370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85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WRITE(A,s);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(B); 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拒绝…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0959" y="6195339"/>
            <a:ext cx="222377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320">
              <a:lnSpc>
                <a:spcPct val="131000"/>
              </a:lnSpc>
            </a:pP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…获得锁;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READ(B,s) 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WRITE(B,s); U</a:t>
            </a:r>
            <a:r>
              <a:rPr sz="1350" b="1" spc="-7" baseline="-25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; U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1135" y="5274194"/>
            <a:ext cx="1624330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611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 t) 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WRITE(B,t); U</a:t>
            </a:r>
            <a:r>
              <a:rPr sz="1350" b="1" spc="-7" baseline="-25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8943" y="2746120"/>
            <a:ext cx="4763770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4595" algn="l"/>
                <a:tab pos="4750435" algn="l"/>
              </a:tabLst>
            </a:pP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u="sng" spc="-5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b="1" u="sng" spc="-5" dirty="0">
                <a:latin typeface="微软雅黑" panose="020B0503020204020204" charset="-122"/>
                <a:cs typeface="微软雅黑" panose="020B0503020204020204" charset="-122"/>
              </a:rPr>
              <a:t>T2</a:t>
            </a:r>
            <a:r>
              <a:rPr sz="1400" u="sng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latin typeface="Times New Roman" panose="02020603050405020304"/>
                <a:cs typeface="Times New Roman" panose="02020603050405020304"/>
              </a:rPr>
              <a:t>	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04775" marR="2626995">
              <a:lnSpc>
                <a:spcPct val="142000"/>
              </a:lnSpc>
              <a:spcBef>
                <a:spcPts val="75"/>
              </a:spcBef>
            </a:pP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(B);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t) 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04775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ITE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A,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t);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2474595">
              <a:lnSpc>
                <a:spcPct val="100000"/>
              </a:lnSpc>
              <a:spcBef>
                <a:spcPts val="705"/>
              </a:spcBef>
            </a:pP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(A);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D(A,s)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两段封锁协议阿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(1)什么是两段封锁协议?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378" y="3693052"/>
            <a:ext cx="1077595" cy="30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WRITE(A,s);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READ(B,s)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714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s :=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*2 WRITE(B,s);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656" y="3693061"/>
            <a:ext cx="1115695" cy="303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350" b="1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45415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READ(A, t) 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WRITE(A, t); 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(A)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READ(B, t)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8580">
              <a:lnSpc>
                <a:spcPct val="142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t+100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WRITE(B,t);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350" b="1" spc="-7" baseline="-2500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(B);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386" y="3379887"/>
            <a:ext cx="246379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T2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663" y="3379887"/>
            <a:ext cx="246379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7165" y="3630167"/>
            <a:ext cx="3107055" cy="0"/>
          </a:xfrm>
          <a:custGeom>
            <a:avLst/>
            <a:gdLst/>
            <a:ahLst/>
            <a:cxnLst/>
            <a:rect l="l" t="t" r="r" b="b"/>
            <a:pathLst>
              <a:path w="3107054">
                <a:moveTo>
                  <a:pt x="0" y="0"/>
                </a:moveTo>
                <a:lnTo>
                  <a:pt x="31066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24185" y="3952494"/>
            <a:ext cx="1630680" cy="1217930"/>
          </a:xfrm>
          <a:custGeom>
            <a:avLst/>
            <a:gdLst/>
            <a:ahLst/>
            <a:cxnLst/>
            <a:rect l="l" t="t" r="r" b="b"/>
            <a:pathLst>
              <a:path w="1630679" h="1217929">
                <a:moveTo>
                  <a:pt x="1079753" y="1034796"/>
                </a:moveTo>
                <a:lnTo>
                  <a:pt x="1079753" y="182880"/>
                </a:lnTo>
                <a:lnTo>
                  <a:pt x="0" y="182880"/>
                </a:lnTo>
                <a:lnTo>
                  <a:pt x="0" y="1034796"/>
                </a:lnTo>
                <a:lnTo>
                  <a:pt x="1079753" y="1034796"/>
                </a:lnTo>
                <a:close/>
              </a:path>
              <a:path w="1630679" h="1217929">
                <a:moveTo>
                  <a:pt x="1630679" y="608838"/>
                </a:moveTo>
                <a:lnTo>
                  <a:pt x="1079753" y="0"/>
                </a:lnTo>
                <a:lnTo>
                  <a:pt x="1079753" y="1217676"/>
                </a:lnTo>
                <a:lnTo>
                  <a:pt x="1630679" y="6088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24185" y="3952494"/>
            <a:ext cx="1630680" cy="1217930"/>
          </a:xfrm>
          <a:custGeom>
            <a:avLst/>
            <a:gdLst/>
            <a:ahLst/>
            <a:cxnLst/>
            <a:rect l="l" t="t" r="r" b="b"/>
            <a:pathLst>
              <a:path w="1630679" h="1217929">
                <a:moveTo>
                  <a:pt x="1079753" y="0"/>
                </a:moveTo>
                <a:lnTo>
                  <a:pt x="1079753" y="182880"/>
                </a:lnTo>
                <a:lnTo>
                  <a:pt x="0" y="182880"/>
                </a:lnTo>
                <a:lnTo>
                  <a:pt x="0" y="1034796"/>
                </a:lnTo>
                <a:lnTo>
                  <a:pt x="1079753" y="1034796"/>
                </a:lnTo>
                <a:lnTo>
                  <a:pt x="1079753" y="1217676"/>
                </a:lnTo>
                <a:lnTo>
                  <a:pt x="1630679" y="608838"/>
                </a:lnTo>
                <a:lnTo>
                  <a:pt x="10797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84631" y="4211786"/>
            <a:ext cx="124587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产生调度并执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行：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650" b="1" spc="-7" baseline="-20000" dirty="0">
                <a:latin typeface="Arial" panose="020B0604020202020204"/>
                <a:cs typeface="Arial" panose="020B0604020202020204"/>
              </a:rPr>
              <a:t>1</a:t>
            </a:r>
            <a:r>
              <a:rPr sz="1600" b="1" dirty="0">
                <a:latin typeface="Arial" panose="020B0604020202020204"/>
                <a:cs typeface="Arial" panose="020B0604020202020204"/>
              </a:rPr>
              <a:t>(A)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在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650" b="1" spc="-7" baseline="-20000" dirty="0">
                <a:latin typeface="Arial" panose="020B0604020202020204"/>
                <a:cs typeface="Arial" panose="020B0604020202020204"/>
              </a:rPr>
              <a:t>2</a:t>
            </a:r>
            <a:r>
              <a:rPr sz="1600" b="1" dirty="0">
                <a:latin typeface="Arial" panose="020B0604020202020204"/>
                <a:cs typeface="Arial" panose="020B0604020202020204"/>
              </a:rPr>
              <a:t>(A)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前执行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86263" y="6354317"/>
            <a:ext cx="2540000" cy="852805"/>
          </a:xfrm>
          <a:custGeom>
            <a:avLst/>
            <a:gdLst/>
            <a:ahLst/>
            <a:cxnLst/>
            <a:rect l="l" t="t" r="r" b="b"/>
            <a:pathLst>
              <a:path w="2540000" h="852804">
                <a:moveTo>
                  <a:pt x="2539746" y="426720"/>
                </a:moveTo>
                <a:lnTo>
                  <a:pt x="2523128" y="357555"/>
                </a:lnTo>
                <a:lnTo>
                  <a:pt x="2502846" y="324243"/>
                </a:lnTo>
                <a:lnTo>
                  <a:pt x="2475018" y="291925"/>
                </a:lnTo>
                <a:lnTo>
                  <a:pt x="2439971" y="260711"/>
                </a:lnTo>
                <a:lnTo>
                  <a:pt x="2398032" y="230711"/>
                </a:lnTo>
                <a:lnTo>
                  <a:pt x="2349527" y="202036"/>
                </a:lnTo>
                <a:lnTo>
                  <a:pt x="2294784" y="174796"/>
                </a:lnTo>
                <a:lnTo>
                  <a:pt x="2234129" y="149102"/>
                </a:lnTo>
                <a:lnTo>
                  <a:pt x="2167890" y="125063"/>
                </a:lnTo>
                <a:lnTo>
                  <a:pt x="2096392" y="102790"/>
                </a:lnTo>
                <a:lnTo>
                  <a:pt x="2019964" y="82393"/>
                </a:lnTo>
                <a:lnTo>
                  <a:pt x="1938932" y="63983"/>
                </a:lnTo>
                <a:lnTo>
                  <a:pt x="1853622" y="47669"/>
                </a:lnTo>
                <a:lnTo>
                  <a:pt x="1764363" y="33563"/>
                </a:lnTo>
                <a:lnTo>
                  <a:pt x="1671480" y="21774"/>
                </a:lnTo>
                <a:lnTo>
                  <a:pt x="1575301" y="12413"/>
                </a:lnTo>
                <a:lnTo>
                  <a:pt x="1476152" y="5590"/>
                </a:lnTo>
                <a:lnTo>
                  <a:pt x="1374361" y="1416"/>
                </a:lnTo>
                <a:lnTo>
                  <a:pt x="1270254" y="0"/>
                </a:lnTo>
                <a:lnTo>
                  <a:pt x="1166038" y="1416"/>
                </a:lnTo>
                <a:lnTo>
                  <a:pt x="1064149" y="5590"/>
                </a:lnTo>
                <a:lnTo>
                  <a:pt x="964912" y="12413"/>
                </a:lnTo>
                <a:lnTo>
                  <a:pt x="868655" y="21774"/>
                </a:lnTo>
                <a:lnTo>
                  <a:pt x="775704" y="33563"/>
                </a:lnTo>
                <a:lnTo>
                  <a:pt x="686384" y="47669"/>
                </a:lnTo>
                <a:lnTo>
                  <a:pt x="601023" y="63983"/>
                </a:lnTo>
                <a:lnTo>
                  <a:pt x="519946" y="82393"/>
                </a:lnTo>
                <a:lnTo>
                  <a:pt x="443480" y="102790"/>
                </a:lnTo>
                <a:lnTo>
                  <a:pt x="371951" y="125063"/>
                </a:lnTo>
                <a:lnTo>
                  <a:pt x="305685" y="149102"/>
                </a:lnTo>
                <a:lnTo>
                  <a:pt x="245010" y="174796"/>
                </a:lnTo>
                <a:lnTo>
                  <a:pt x="190251" y="202036"/>
                </a:lnTo>
                <a:lnTo>
                  <a:pt x="141734" y="230711"/>
                </a:lnTo>
                <a:lnTo>
                  <a:pt x="99786" y="260711"/>
                </a:lnTo>
                <a:lnTo>
                  <a:pt x="64733" y="291925"/>
                </a:lnTo>
                <a:lnTo>
                  <a:pt x="36902" y="324243"/>
                </a:lnTo>
                <a:lnTo>
                  <a:pt x="16618" y="357555"/>
                </a:lnTo>
                <a:lnTo>
                  <a:pt x="0" y="426720"/>
                </a:lnTo>
                <a:lnTo>
                  <a:pt x="4209" y="461683"/>
                </a:lnTo>
                <a:lnTo>
                  <a:pt x="36902" y="529150"/>
                </a:lnTo>
                <a:lnTo>
                  <a:pt x="64733" y="561435"/>
                </a:lnTo>
                <a:lnTo>
                  <a:pt x="99786" y="592609"/>
                </a:lnTo>
                <a:lnTo>
                  <a:pt x="141734" y="622563"/>
                </a:lnTo>
                <a:lnTo>
                  <a:pt x="190251" y="651188"/>
                </a:lnTo>
                <a:lnTo>
                  <a:pt x="224790" y="668336"/>
                </a:lnTo>
                <a:lnTo>
                  <a:pt x="224790" y="426720"/>
                </a:lnTo>
                <a:lnTo>
                  <a:pt x="228254" y="397868"/>
                </a:lnTo>
                <a:lnTo>
                  <a:pt x="255162" y="342204"/>
                </a:lnTo>
                <a:lnTo>
                  <a:pt x="306919" y="289857"/>
                </a:lnTo>
                <a:lnTo>
                  <a:pt x="341444" y="265152"/>
                </a:lnTo>
                <a:lnTo>
                  <a:pt x="381376" y="241545"/>
                </a:lnTo>
                <a:lnTo>
                  <a:pt x="426445" y="219126"/>
                </a:lnTo>
                <a:lnTo>
                  <a:pt x="476384" y="197985"/>
                </a:lnTo>
                <a:lnTo>
                  <a:pt x="530923" y="178212"/>
                </a:lnTo>
                <a:lnTo>
                  <a:pt x="589794" y="159896"/>
                </a:lnTo>
                <a:lnTo>
                  <a:pt x="652729" y="143127"/>
                </a:lnTo>
                <a:lnTo>
                  <a:pt x="719458" y="127995"/>
                </a:lnTo>
                <a:lnTo>
                  <a:pt x="789713" y="114590"/>
                </a:lnTo>
                <a:lnTo>
                  <a:pt x="863226" y="103000"/>
                </a:lnTo>
                <a:lnTo>
                  <a:pt x="939728" y="93317"/>
                </a:lnTo>
                <a:lnTo>
                  <a:pt x="1018951" y="85629"/>
                </a:lnTo>
                <a:lnTo>
                  <a:pt x="1100625" y="80027"/>
                </a:lnTo>
                <a:lnTo>
                  <a:pt x="1184482" y="76600"/>
                </a:lnTo>
                <a:lnTo>
                  <a:pt x="1270254" y="75438"/>
                </a:lnTo>
                <a:lnTo>
                  <a:pt x="1355916" y="76600"/>
                </a:lnTo>
                <a:lnTo>
                  <a:pt x="1439676" y="80027"/>
                </a:lnTo>
                <a:lnTo>
                  <a:pt x="1521262" y="85629"/>
                </a:lnTo>
                <a:lnTo>
                  <a:pt x="1600407" y="93317"/>
                </a:lnTo>
                <a:lnTo>
                  <a:pt x="1676840" y="103000"/>
                </a:lnTo>
                <a:lnTo>
                  <a:pt x="1750293" y="114590"/>
                </a:lnTo>
                <a:lnTo>
                  <a:pt x="1820496" y="127995"/>
                </a:lnTo>
                <a:lnTo>
                  <a:pt x="1887181" y="143127"/>
                </a:lnTo>
                <a:lnTo>
                  <a:pt x="1950078" y="159896"/>
                </a:lnTo>
                <a:lnTo>
                  <a:pt x="2008917" y="178212"/>
                </a:lnTo>
                <a:lnTo>
                  <a:pt x="2063431" y="197985"/>
                </a:lnTo>
                <a:lnTo>
                  <a:pt x="2113349" y="219126"/>
                </a:lnTo>
                <a:lnTo>
                  <a:pt x="2158402" y="241545"/>
                </a:lnTo>
                <a:lnTo>
                  <a:pt x="2198321" y="265152"/>
                </a:lnTo>
                <a:lnTo>
                  <a:pt x="2232838" y="289857"/>
                </a:lnTo>
                <a:lnTo>
                  <a:pt x="2261683" y="315571"/>
                </a:lnTo>
                <a:lnTo>
                  <a:pt x="2301278" y="369666"/>
                </a:lnTo>
                <a:lnTo>
                  <a:pt x="2314956" y="426720"/>
                </a:lnTo>
                <a:lnTo>
                  <a:pt x="2314956" y="668357"/>
                </a:lnTo>
                <a:lnTo>
                  <a:pt x="2349527" y="651188"/>
                </a:lnTo>
                <a:lnTo>
                  <a:pt x="2398032" y="622563"/>
                </a:lnTo>
                <a:lnTo>
                  <a:pt x="2439971" y="592609"/>
                </a:lnTo>
                <a:lnTo>
                  <a:pt x="2475018" y="561435"/>
                </a:lnTo>
                <a:lnTo>
                  <a:pt x="2502846" y="529150"/>
                </a:lnTo>
                <a:lnTo>
                  <a:pt x="2523128" y="495863"/>
                </a:lnTo>
                <a:lnTo>
                  <a:pt x="2535537" y="461683"/>
                </a:lnTo>
                <a:lnTo>
                  <a:pt x="2539746" y="426720"/>
                </a:lnTo>
                <a:close/>
              </a:path>
              <a:path w="2540000" h="852804">
                <a:moveTo>
                  <a:pt x="2314956" y="668357"/>
                </a:moveTo>
                <a:lnTo>
                  <a:pt x="2314956" y="426720"/>
                </a:lnTo>
                <a:lnTo>
                  <a:pt x="2311491" y="455462"/>
                </a:lnTo>
                <a:lnTo>
                  <a:pt x="2301278" y="483566"/>
                </a:lnTo>
                <a:lnTo>
                  <a:pt x="2261683" y="537496"/>
                </a:lnTo>
                <a:lnTo>
                  <a:pt x="2232838" y="563141"/>
                </a:lnTo>
                <a:lnTo>
                  <a:pt x="2198321" y="587786"/>
                </a:lnTo>
                <a:lnTo>
                  <a:pt x="2158402" y="611341"/>
                </a:lnTo>
                <a:lnTo>
                  <a:pt x="2113349" y="633715"/>
                </a:lnTo>
                <a:lnTo>
                  <a:pt x="2063431" y="654818"/>
                </a:lnTo>
                <a:lnTo>
                  <a:pt x="2008917" y="674560"/>
                </a:lnTo>
                <a:lnTo>
                  <a:pt x="1950078" y="692850"/>
                </a:lnTo>
                <a:lnTo>
                  <a:pt x="1887181" y="709598"/>
                </a:lnTo>
                <a:lnTo>
                  <a:pt x="1820496" y="724714"/>
                </a:lnTo>
                <a:lnTo>
                  <a:pt x="1750293" y="738108"/>
                </a:lnTo>
                <a:lnTo>
                  <a:pt x="1676840" y="749688"/>
                </a:lnTo>
                <a:lnTo>
                  <a:pt x="1600407" y="759366"/>
                </a:lnTo>
                <a:lnTo>
                  <a:pt x="1521262" y="767050"/>
                </a:lnTo>
                <a:lnTo>
                  <a:pt x="1439676" y="772651"/>
                </a:lnTo>
                <a:lnTo>
                  <a:pt x="1355916" y="776077"/>
                </a:lnTo>
                <a:lnTo>
                  <a:pt x="1270254" y="777240"/>
                </a:lnTo>
                <a:lnTo>
                  <a:pt x="1184482" y="776077"/>
                </a:lnTo>
                <a:lnTo>
                  <a:pt x="1100625" y="772651"/>
                </a:lnTo>
                <a:lnTo>
                  <a:pt x="1018951" y="767050"/>
                </a:lnTo>
                <a:lnTo>
                  <a:pt x="939728" y="759366"/>
                </a:lnTo>
                <a:lnTo>
                  <a:pt x="863226" y="749688"/>
                </a:lnTo>
                <a:lnTo>
                  <a:pt x="789713" y="738108"/>
                </a:lnTo>
                <a:lnTo>
                  <a:pt x="719458" y="724714"/>
                </a:lnTo>
                <a:lnTo>
                  <a:pt x="652729" y="709598"/>
                </a:lnTo>
                <a:lnTo>
                  <a:pt x="589794" y="692850"/>
                </a:lnTo>
                <a:lnTo>
                  <a:pt x="530923" y="674560"/>
                </a:lnTo>
                <a:lnTo>
                  <a:pt x="476384" y="654818"/>
                </a:lnTo>
                <a:lnTo>
                  <a:pt x="426445" y="633715"/>
                </a:lnTo>
                <a:lnTo>
                  <a:pt x="381376" y="611341"/>
                </a:lnTo>
                <a:lnTo>
                  <a:pt x="341444" y="587786"/>
                </a:lnTo>
                <a:lnTo>
                  <a:pt x="306919" y="563141"/>
                </a:lnTo>
                <a:lnTo>
                  <a:pt x="278069" y="537496"/>
                </a:lnTo>
                <a:lnTo>
                  <a:pt x="238467" y="483566"/>
                </a:lnTo>
                <a:lnTo>
                  <a:pt x="224790" y="426720"/>
                </a:lnTo>
                <a:lnTo>
                  <a:pt x="224790" y="668336"/>
                </a:lnTo>
                <a:lnTo>
                  <a:pt x="305685" y="704013"/>
                </a:lnTo>
                <a:lnTo>
                  <a:pt x="371951" y="727995"/>
                </a:lnTo>
                <a:lnTo>
                  <a:pt x="443480" y="750211"/>
                </a:lnTo>
                <a:lnTo>
                  <a:pt x="519946" y="770552"/>
                </a:lnTo>
                <a:lnTo>
                  <a:pt x="601023" y="788909"/>
                </a:lnTo>
                <a:lnTo>
                  <a:pt x="686384" y="805172"/>
                </a:lnTo>
                <a:lnTo>
                  <a:pt x="775704" y="819233"/>
                </a:lnTo>
                <a:lnTo>
                  <a:pt x="868655" y="830982"/>
                </a:lnTo>
                <a:lnTo>
                  <a:pt x="964912" y="840310"/>
                </a:lnTo>
                <a:lnTo>
                  <a:pt x="1064149" y="847108"/>
                </a:lnTo>
                <a:lnTo>
                  <a:pt x="1166038" y="851267"/>
                </a:lnTo>
                <a:lnTo>
                  <a:pt x="1270254" y="852678"/>
                </a:lnTo>
                <a:lnTo>
                  <a:pt x="1374361" y="851267"/>
                </a:lnTo>
                <a:lnTo>
                  <a:pt x="1476152" y="847108"/>
                </a:lnTo>
                <a:lnTo>
                  <a:pt x="1575301" y="840310"/>
                </a:lnTo>
                <a:lnTo>
                  <a:pt x="1671480" y="830982"/>
                </a:lnTo>
                <a:lnTo>
                  <a:pt x="1764363" y="819233"/>
                </a:lnTo>
                <a:lnTo>
                  <a:pt x="1853622" y="805172"/>
                </a:lnTo>
                <a:lnTo>
                  <a:pt x="1938932" y="788909"/>
                </a:lnTo>
                <a:lnTo>
                  <a:pt x="2019964" y="770552"/>
                </a:lnTo>
                <a:lnTo>
                  <a:pt x="2096392" y="750211"/>
                </a:lnTo>
                <a:lnTo>
                  <a:pt x="2167890" y="727995"/>
                </a:lnTo>
                <a:lnTo>
                  <a:pt x="2234129" y="704013"/>
                </a:lnTo>
                <a:lnTo>
                  <a:pt x="2294784" y="678375"/>
                </a:lnTo>
                <a:lnTo>
                  <a:pt x="2314956" y="66835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97337" y="6425946"/>
            <a:ext cx="2117725" cy="709930"/>
          </a:xfrm>
          <a:custGeom>
            <a:avLst/>
            <a:gdLst/>
            <a:ahLst/>
            <a:cxnLst/>
            <a:rect l="l" t="t" r="r" b="b"/>
            <a:pathLst>
              <a:path w="2117725" h="709929">
                <a:moveTo>
                  <a:pt x="2117597" y="355091"/>
                </a:moveTo>
                <a:lnTo>
                  <a:pt x="2103742" y="297376"/>
                </a:lnTo>
                <a:lnTo>
                  <a:pt x="2063630" y="242669"/>
                </a:lnTo>
                <a:lnTo>
                  <a:pt x="2034409" y="216669"/>
                </a:lnTo>
                <a:lnTo>
                  <a:pt x="1999441" y="191693"/>
                </a:lnTo>
                <a:lnTo>
                  <a:pt x="1959000" y="167829"/>
                </a:lnTo>
                <a:lnTo>
                  <a:pt x="1913357" y="145170"/>
                </a:lnTo>
                <a:lnTo>
                  <a:pt x="1862786" y="123804"/>
                </a:lnTo>
                <a:lnTo>
                  <a:pt x="1807559" y="103822"/>
                </a:lnTo>
                <a:lnTo>
                  <a:pt x="1747948" y="85315"/>
                </a:lnTo>
                <a:lnTo>
                  <a:pt x="1684227" y="68372"/>
                </a:lnTo>
                <a:lnTo>
                  <a:pt x="1616667" y="53085"/>
                </a:lnTo>
                <a:lnTo>
                  <a:pt x="1545542" y="39543"/>
                </a:lnTo>
                <a:lnTo>
                  <a:pt x="1471124" y="27836"/>
                </a:lnTo>
                <a:lnTo>
                  <a:pt x="1393685" y="18056"/>
                </a:lnTo>
                <a:lnTo>
                  <a:pt x="1313499" y="10292"/>
                </a:lnTo>
                <a:lnTo>
                  <a:pt x="1230838" y="4634"/>
                </a:lnTo>
                <a:lnTo>
                  <a:pt x="1145973" y="1173"/>
                </a:lnTo>
                <a:lnTo>
                  <a:pt x="1059179" y="0"/>
                </a:lnTo>
                <a:lnTo>
                  <a:pt x="972277" y="1173"/>
                </a:lnTo>
                <a:lnTo>
                  <a:pt x="887315" y="4634"/>
                </a:lnTo>
                <a:lnTo>
                  <a:pt x="804566" y="10292"/>
                </a:lnTo>
                <a:lnTo>
                  <a:pt x="724302" y="18056"/>
                </a:lnTo>
                <a:lnTo>
                  <a:pt x="646795" y="27836"/>
                </a:lnTo>
                <a:lnTo>
                  <a:pt x="572316" y="39543"/>
                </a:lnTo>
                <a:lnTo>
                  <a:pt x="501139" y="53085"/>
                </a:lnTo>
                <a:lnTo>
                  <a:pt x="433535" y="68372"/>
                </a:lnTo>
                <a:lnTo>
                  <a:pt x="369776" y="85315"/>
                </a:lnTo>
                <a:lnTo>
                  <a:pt x="310133" y="103822"/>
                </a:lnTo>
                <a:lnTo>
                  <a:pt x="254880" y="123804"/>
                </a:lnTo>
                <a:lnTo>
                  <a:pt x="204289" y="145170"/>
                </a:lnTo>
                <a:lnTo>
                  <a:pt x="158630" y="167829"/>
                </a:lnTo>
                <a:lnTo>
                  <a:pt x="118177" y="191693"/>
                </a:lnTo>
                <a:lnTo>
                  <a:pt x="83200" y="216669"/>
                </a:lnTo>
                <a:lnTo>
                  <a:pt x="53973" y="242669"/>
                </a:lnTo>
                <a:lnTo>
                  <a:pt x="13856" y="297376"/>
                </a:lnTo>
                <a:lnTo>
                  <a:pt x="0" y="355092"/>
                </a:lnTo>
                <a:lnTo>
                  <a:pt x="3509" y="384171"/>
                </a:lnTo>
                <a:lnTo>
                  <a:pt x="30768" y="440288"/>
                </a:lnTo>
                <a:lnTo>
                  <a:pt x="83200" y="493073"/>
                </a:lnTo>
                <a:lnTo>
                  <a:pt x="118177" y="517990"/>
                </a:lnTo>
                <a:lnTo>
                  <a:pt x="158630" y="541801"/>
                </a:lnTo>
                <a:lnTo>
                  <a:pt x="204289" y="564416"/>
                </a:lnTo>
                <a:lnTo>
                  <a:pt x="254880" y="585744"/>
                </a:lnTo>
                <a:lnTo>
                  <a:pt x="310133" y="605694"/>
                </a:lnTo>
                <a:lnTo>
                  <a:pt x="369776" y="624176"/>
                </a:lnTo>
                <a:lnTo>
                  <a:pt x="433535" y="641098"/>
                </a:lnTo>
                <a:lnTo>
                  <a:pt x="501139" y="656369"/>
                </a:lnTo>
                <a:lnTo>
                  <a:pt x="572316" y="669899"/>
                </a:lnTo>
                <a:lnTo>
                  <a:pt x="646795" y="681597"/>
                </a:lnTo>
                <a:lnTo>
                  <a:pt x="724302" y="691371"/>
                </a:lnTo>
                <a:lnTo>
                  <a:pt x="804566" y="699132"/>
                </a:lnTo>
                <a:lnTo>
                  <a:pt x="887315" y="704788"/>
                </a:lnTo>
                <a:lnTo>
                  <a:pt x="972277" y="708248"/>
                </a:lnTo>
                <a:lnTo>
                  <a:pt x="1059179" y="709422"/>
                </a:lnTo>
                <a:lnTo>
                  <a:pt x="1145973" y="708248"/>
                </a:lnTo>
                <a:lnTo>
                  <a:pt x="1230838" y="704788"/>
                </a:lnTo>
                <a:lnTo>
                  <a:pt x="1313499" y="699132"/>
                </a:lnTo>
                <a:lnTo>
                  <a:pt x="1393685" y="691371"/>
                </a:lnTo>
                <a:lnTo>
                  <a:pt x="1471124" y="681597"/>
                </a:lnTo>
                <a:lnTo>
                  <a:pt x="1545542" y="669899"/>
                </a:lnTo>
                <a:lnTo>
                  <a:pt x="1616667" y="656369"/>
                </a:lnTo>
                <a:lnTo>
                  <a:pt x="1684227" y="641098"/>
                </a:lnTo>
                <a:lnTo>
                  <a:pt x="1747948" y="624176"/>
                </a:lnTo>
                <a:lnTo>
                  <a:pt x="1807559" y="605694"/>
                </a:lnTo>
                <a:lnTo>
                  <a:pt x="1862786" y="585744"/>
                </a:lnTo>
                <a:lnTo>
                  <a:pt x="1913357" y="564416"/>
                </a:lnTo>
                <a:lnTo>
                  <a:pt x="1959000" y="541801"/>
                </a:lnTo>
                <a:lnTo>
                  <a:pt x="1999441" y="517990"/>
                </a:lnTo>
                <a:lnTo>
                  <a:pt x="2034409" y="493073"/>
                </a:lnTo>
                <a:lnTo>
                  <a:pt x="2063630" y="467142"/>
                </a:lnTo>
                <a:lnTo>
                  <a:pt x="2103742" y="412600"/>
                </a:lnTo>
                <a:lnTo>
                  <a:pt x="2117597" y="35509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97337" y="6425946"/>
            <a:ext cx="2117725" cy="709930"/>
          </a:xfrm>
          <a:custGeom>
            <a:avLst/>
            <a:gdLst/>
            <a:ahLst/>
            <a:cxnLst/>
            <a:rect l="l" t="t" r="r" b="b"/>
            <a:pathLst>
              <a:path w="2117725" h="709929">
                <a:moveTo>
                  <a:pt x="1059179" y="0"/>
                </a:moveTo>
                <a:lnTo>
                  <a:pt x="972277" y="1173"/>
                </a:lnTo>
                <a:lnTo>
                  <a:pt x="887315" y="4634"/>
                </a:lnTo>
                <a:lnTo>
                  <a:pt x="804566" y="10292"/>
                </a:lnTo>
                <a:lnTo>
                  <a:pt x="724302" y="18056"/>
                </a:lnTo>
                <a:lnTo>
                  <a:pt x="646795" y="27836"/>
                </a:lnTo>
                <a:lnTo>
                  <a:pt x="572316" y="39543"/>
                </a:lnTo>
                <a:lnTo>
                  <a:pt x="501139" y="53085"/>
                </a:lnTo>
                <a:lnTo>
                  <a:pt x="433535" y="68372"/>
                </a:lnTo>
                <a:lnTo>
                  <a:pt x="369776" y="85315"/>
                </a:lnTo>
                <a:lnTo>
                  <a:pt x="310133" y="103822"/>
                </a:lnTo>
                <a:lnTo>
                  <a:pt x="254880" y="123804"/>
                </a:lnTo>
                <a:lnTo>
                  <a:pt x="204289" y="145170"/>
                </a:lnTo>
                <a:lnTo>
                  <a:pt x="158630" y="167829"/>
                </a:lnTo>
                <a:lnTo>
                  <a:pt x="118177" y="191693"/>
                </a:lnTo>
                <a:lnTo>
                  <a:pt x="83200" y="216669"/>
                </a:lnTo>
                <a:lnTo>
                  <a:pt x="53973" y="242669"/>
                </a:lnTo>
                <a:lnTo>
                  <a:pt x="13856" y="297376"/>
                </a:lnTo>
                <a:lnTo>
                  <a:pt x="0" y="355092"/>
                </a:lnTo>
                <a:lnTo>
                  <a:pt x="3509" y="384171"/>
                </a:lnTo>
                <a:lnTo>
                  <a:pt x="30768" y="440288"/>
                </a:lnTo>
                <a:lnTo>
                  <a:pt x="83200" y="493073"/>
                </a:lnTo>
                <a:lnTo>
                  <a:pt x="118177" y="517990"/>
                </a:lnTo>
                <a:lnTo>
                  <a:pt x="158630" y="541801"/>
                </a:lnTo>
                <a:lnTo>
                  <a:pt x="204289" y="564416"/>
                </a:lnTo>
                <a:lnTo>
                  <a:pt x="254880" y="585744"/>
                </a:lnTo>
                <a:lnTo>
                  <a:pt x="310133" y="605694"/>
                </a:lnTo>
                <a:lnTo>
                  <a:pt x="369776" y="624176"/>
                </a:lnTo>
                <a:lnTo>
                  <a:pt x="433535" y="641098"/>
                </a:lnTo>
                <a:lnTo>
                  <a:pt x="501139" y="656369"/>
                </a:lnTo>
                <a:lnTo>
                  <a:pt x="572316" y="669899"/>
                </a:lnTo>
                <a:lnTo>
                  <a:pt x="646795" y="681597"/>
                </a:lnTo>
                <a:lnTo>
                  <a:pt x="724302" y="691371"/>
                </a:lnTo>
                <a:lnTo>
                  <a:pt x="804566" y="699132"/>
                </a:lnTo>
                <a:lnTo>
                  <a:pt x="887315" y="704788"/>
                </a:lnTo>
                <a:lnTo>
                  <a:pt x="972277" y="708248"/>
                </a:lnTo>
                <a:lnTo>
                  <a:pt x="1059179" y="709422"/>
                </a:lnTo>
                <a:lnTo>
                  <a:pt x="1145973" y="708248"/>
                </a:lnTo>
                <a:lnTo>
                  <a:pt x="1230838" y="704788"/>
                </a:lnTo>
                <a:lnTo>
                  <a:pt x="1313499" y="699132"/>
                </a:lnTo>
                <a:lnTo>
                  <a:pt x="1393685" y="691371"/>
                </a:lnTo>
                <a:lnTo>
                  <a:pt x="1471124" y="681597"/>
                </a:lnTo>
                <a:lnTo>
                  <a:pt x="1545542" y="669899"/>
                </a:lnTo>
                <a:lnTo>
                  <a:pt x="1616667" y="656369"/>
                </a:lnTo>
                <a:lnTo>
                  <a:pt x="1684227" y="641098"/>
                </a:lnTo>
                <a:lnTo>
                  <a:pt x="1747948" y="624176"/>
                </a:lnTo>
                <a:lnTo>
                  <a:pt x="1807559" y="605694"/>
                </a:lnTo>
                <a:lnTo>
                  <a:pt x="1862786" y="585744"/>
                </a:lnTo>
                <a:lnTo>
                  <a:pt x="1913357" y="564416"/>
                </a:lnTo>
                <a:lnTo>
                  <a:pt x="1959000" y="541801"/>
                </a:lnTo>
                <a:lnTo>
                  <a:pt x="1999441" y="517990"/>
                </a:lnTo>
                <a:lnTo>
                  <a:pt x="2034409" y="493073"/>
                </a:lnTo>
                <a:lnTo>
                  <a:pt x="2063630" y="467142"/>
                </a:lnTo>
                <a:lnTo>
                  <a:pt x="2103742" y="412600"/>
                </a:lnTo>
                <a:lnTo>
                  <a:pt x="2117597" y="355091"/>
                </a:lnTo>
                <a:lnTo>
                  <a:pt x="2114088" y="325903"/>
                </a:lnTo>
                <a:lnTo>
                  <a:pt x="2086832" y="269601"/>
                </a:lnTo>
                <a:lnTo>
                  <a:pt x="2034409" y="216669"/>
                </a:lnTo>
                <a:lnTo>
                  <a:pt x="1999441" y="191693"/>
                </a:lnTo>
                <a:lnTo>
                  <a:pt x="1959000" y="167829"/>
                </a:lnTo>
                <a:lnTo>
                  <a:pt x="1913357" y="145170"/>
                </a:lnTo>
                <a:lnTo>
                  <a:pt x="1862786" y="123804"/>
                </a:lnTo>
                <a:lnTo>
                  <a:pt x="1807559" y="103822"/>
                </a:lnTo>
                <a:lnTo>
                  <a:pt x="1747948" y="85315"/>
                </a:lnTo>
                <a:lnTo>
                  <a:pt x="1684227" y="68372"/>
                </a:lnTo>
                <a:lnTo>
                  <a:pt x="1616667" y="53085"/>
                </a:lnTo>
                <a:lnTo>
                  <a:pt x="1545542" y="39543"/>
                </a:lnTo>
                <a:lnTo>
                  <a:pt x="1471124" y="27836"/>
                </a:lnTo>
                <a:lnTo>
                  <a:pt x="1393685" y="18056"/>
                </a:lnTo>
                <a:lnTo>
                  <a:pt x="1313499" y="10292"/>
                </a:lnTo>
                <a:lnTo>
                  <a:pt x="1230838" y="4634"/>
                </a:lnTo>
                <a:lnTo>
                  <a:pt x="1145973" y="1173"/>
                </a:lnTo>
                <a:lnTo>
                  <a:pt x="10591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28649" y="6557984"/>
            <a:ext cx="1855470" cy="49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如果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(A)在</a:t>
            </a:r>
            <a:r>
              <a:rPr sz="1600" b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7" baseline="-20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(A)前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执行是怎样的呢？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8" grpId="0" animBg="1"/>
      <p:bldP spid="19" grpId="0" animBg="1"/>
      <p:bldP spid="20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7705" y="2221289"/>
            <a:ext cx="348361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基础：n=1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S是一个可串行化调度。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694" y="2539044"/>
            <a:ext cx="8477885" cy="386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10">
              <a:lnSpc>
                <a:spcPct val="130000"/>
              </a:lnSpc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归纳：假设S涉及n个事务T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…,T</a:t>
            </a:r>
            <a:r>
              <a:rPr sz="1650" b="1" baseline="-200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并设T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是在整个S中有第一个解锁动作如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(X)的事务。按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归纳再假设除T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外的由其他n-1个事务构成的调度是一个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满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足可串行性的2PL调度。能否推断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出：将T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的所有动作进行无冲突的交换操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向前移动到调度的开始是可能的。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87655">
              <a:lnSpc>
                <a:spcPct val="130000"/>
              </a:lnSpc>
              <a:spcBef>
                <a:spcPts val="5"/>
              </a:spcBef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考虑T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的某个动作，例如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(Y)。S中这一动作前</a:t>
            </a:r>
            <a:r>
              <a:rPr sz="16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可能有冲突的动作</a:t>
            </a:r>
            <a:r>
              <a:rPr sz="16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吗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，例如w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(Y)吗？如果 有，那么在调度S中,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(Y)和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(Y)必然交错出现在这样一个序列中：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…w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(Y);….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既然T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是第一个解锁的，S中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22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(X)必然在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(Y)前；也就是说，S可能形如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1828800">
              <a:lnSpc>
                <a:spcPts val="2500"/>
              </a:lnSpc>
              <a:spcBef>
                <a:spcPts val="17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…;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(X);…;U</a:t>
            </a:r>
            <a:r>
              <a:rPr sz="1650" b="1" spc="-7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(Y);…;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(Y);…;w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(Y);… 或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(X)甚至可能出现在w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(Y)前。不管哪种情况，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(X)出现在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(Y)前，与两段封锁协议矛盾。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所以：w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(Y)前不可能有冲突的动作(对其他冲突动作可一样证明).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2385">
              <a:lnSpc>
                <a:spcPts val="2500"/>
              </a:lnSpc>
              <a:spcBef>
                <a:spcPts val="175"/>
              </a:spcBef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结论是：确实能够通过先使用无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冲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突读写动作的交换，然后恢复T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的加锁和解锁动作，将T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所有动作前移到S的开始。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703" y="6350720"/>
            <a:ext cx="492188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650" b="1" spc="-15" baseline="-20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的动作)(其他n-1个事务的动作)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两段封锁协议可以保证冲突可串行化。归纳完毕。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两段封锁协议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5022" y="6008370"/>
            <a:ext cx="2540635" cy="852805"/>
          </a:xfrm>
          <a:custGeom>
            <a:avLst/>
            <a:gdLst/>
            <a:ahLst/>
            <a:cxnLst/>
            <a:rect l="l" t="t" r="r" b="b"/>
            <a:pathLst>
              <a:path w="2540634" h="852804">
                <a:moveTo>
                  <a:pt x="2540508" y="425958"/>
                </a:moveTo>
                <a:lnTo>
                  <a:pt x="2523868" y="356814"/>
                </a:lnTo>
                <a:lnTo>
                  <a:pt x="2503562" y="323527"/>
                </a:lnTo>
                <a:lnTo>
                  <a:pt x="2475701" y="291242"/>
                </a:lnTo>
                <a:lnTo>
                  <a:pt x="2440614" y="260068"/>
                </a:lnTo>
                <a:lnTo>
                  <a:pt x="2398629" y="230114"/>
                </a:lnTo>
                <a:lnTo>
                  <a:pt x="2350074" y="201489"/>
                </a:lnTo>
                <a:lnTo>
                  <a:pt x="2295278" y="174302"/>
                </a:lnTo>
                <a:lnTo>
                  <a:pt x="2234567" y="148664"/>
                </a:lnTo>
                <a:lnTo>
                  <a:pt x="2168271" y="124682"/>
                </a:lnTo>
                <a:lnTo>
                  <a:pt x="2096716" y="102466"/>
                </a:lnTo>
                <a:lnTo>
                  <a:pt x="2020232" y="82125"/>
                </a:lnTo>
                <a:lnTo>
                  <a:pt x="1939146" y="63768"/>
                </a:lnTo>
                <a:lnTo>
                  <a:pt x="1853787" y="47505"/>
                </a:lnTo>
                <a:lnTo>
                  <a:pt x="1764482" y="33444"/>
                </a:lnTo>
                <a:lnTo>
                  <a:pt x="1671559" y="21695"/>
                </a:lnTo>
                <a:lnTo>
                  <a:pt x="1575347" y="12367"/>
                </a:lnTo>
                <a:lnTo>
                  <a:pt x="1476173" y="5569"/>
                </a:lnTo>
                <a:lnTo>
                  <a:pt x="1374366" y="1410"/>
                </a:lnTo>
                <a:lnTo>
                  <a:pt x="1270254" y="0"/>
                </a:lnTo>
                <a:lnTo>
                  <a:pt x="1166038" y="1410"/>
                </a:lnTo>
                <a:lnTo>
                  <a:pt x="1064149" y="5569"/>
                </a:lnTo>
                <a:lnTo>
                  <a:pt x="964912" y="12367"/>
                </a:lnTo>
                <a:lnTo>
                  <a:pt x="868655" y="21695"/>
                </a:lnTo>
                <a:lnTo>
                  <a:pt x="775704" y="33444"/>
                </a:lnTo>
                <a:lnTo>
                  <a:pt x="686384" y="47505"/>
                </a:lnTo>
                <a:lnTo>
                  <a:pt x="601023" y="63768"/>
                </a:lnTo>
                <a:lnTo>
                  <a:pt x="519946" y="82125"/>
                </a:lnTo>
                <a:lnTo>
                  <a:pt x="443480" y="102466"/>
                </a:lnTo>
                <a:lnTo>
                  <a:pt x="371951" y="124682"/>
                </a:lnTo>
                <a:lnTo>
                  <a:pt x="305685" y="148664"/>
                </a:lnTo>
                <a:lnTo>
                  <a:pt x="245010" y="174302"/>
                </a:lnTo>
                <a:lnTo>
                  <a:pt x="190251" y="201489"/>
                </a:lnTo>
                <a:lnTo>
                  <a:pt x="141734" y="230114"/>
                </a:lnTo>
                <a:lnTo>
                  <a:pt x="99786" y="260068"/>
                </a:lnTo>
                <a:lnTo>
                  <a:pt x="64733" y="291242"/>
                </a:lnTo>
                <a:lnTo>
                  <a:pt x="36902" y="323527"/>
                </a:lnTo>
                <a:lnTo>
                  <a:pt x="16618" y="356814"/>
                </a:lnTo>
                <a:lnTo>
                  <a:pt x="0" y="425958"/>
                </a:lnTo>
                <a:lnTo>
                  <a:pt x="4209" y="460926"/>
                </a:lnTo>
                <a:lnTo>
                  <a:pt x="36902" y="528434"/>
                </a:lnTo>
                <a:lnTo>
                  <a:pt x="64733" y="560752"/>
                </a:lnTo>
                <a:lnTo>
                  <a:pt x="99786" y="591966"/>
                </a:lnTo>
                <a:lnTo>
                  <a:pt x="141734" y="621966"/>
                </a:lnTo>
                <a:lnTo>
                  <a:pt x="190251" y="650641"/>
                </a:lnTo>
                <a:lnTo>
                  <a:pt x="225552" y="668201"/>
                </a:lnTo>
                <a:lnTo>
                  <a:pt x="225552" y="425958"/>
                </a:lnTo>
                <a:lnTo>
                  <a:pt x="229016" y="397215"/>
                </a:lnTo>
                <a:lnTo>
                  <a:pt x="255921" y="341736"/>
                </a:lnTo>
                <a:lnTo>
                  <a:pt x="307669" y="289536"/>
                </a:lnTo>
                <a:lnTo>
                  <a:pt x="342186" y="264891"/>
                </a:lnTo>
                <a:lnTo>
                  <a:pt x="382105" y="241336"/>
                </a:lnTo>
                <a:lnTo>
                  <a:pt x="427158" y="218962"/>
                </a:lnTo>
                <a:lnTo>
                  <a:pt x="477076" y="197859"/>
                </a:lnTo>
                <a:lnTo>
                  <a:pt x="531590" y="178117"/>
                </a:lnTo>
                <a:lnTo>
                  <a:pt x="590429" y="159827"/>
                </a:lnTo>
                <a:lnTo>
                  <a:pt x="653326" y="143079"/>
                </a:lnTo>
                <a:lnTo>
                  <a:pt x="720011" y="127963"/>
                </a:lnTo>
                <a:lnTo>
                  <a:pt x="790214" y="114569"/>
                </a:lnTo>
                <a:lnTo>
                  <a:pt x="863667" y="102989"/>
                </a:lnTo>
                <a:lnTo>
                  <a:pt x="940100" y="93311"/>
                </a:lnTo>
                <a:lnTo>
                  <a:pt x="1019245" y="85627"/>
                </a:lnTo>
                <a:lnTo>
                  <a:pt x="1100831" y="80026"/>
                </a:lnTo>
                <a:lnTo>
                  <a:pt x="1184591" y="76600"/>
                </a:lnTo>
                <a:lnTo>
                  <a:pt x="1270254" y="75438"/>
                </a:lnTo>
                <a:lnTo>
                  <a:pt x="1355916" y="76600"/>
                </a:lnTo>
                <a:lnTo>
                  <a:pt x="1439676" y="80026"/>
                </a:lnTo>
                <a:lnTo>
                  <a:pt x="1521262" y="85627"/>
                </a:lnTo>
                <a:lnTo>
                  <a:pt x="1600407" y="93311"/>
                </a:lnTo>
                <a:lnTo>
                  <a:pt x="1676840" y="102989"/>
                </a:lnTo>
                <a:lnTo>
                  <a:pt x="1750293" y="114569"/>
                </a:lnTo>
                <a:lnTo>
                  <a:pt x="1820496" y="127963"/>
                </a:lnTo>
                <a:lnTo>
                  <a:pt x="1887181" y="143079"/>
                </a:lnTo>
                <a:lnTo>
                  <a:pt x="1950078" y="159827"/>
                </a:lnTo>
                <a:lnTo>
                  <a:pt x="2008917" y="178117"/>
                </a:lnTo>
                <a:lnTo>
                  <a:pt x="2063431" y="197859"/>
                </a:lnTo>
                <a:lnTo>
                  <a:pt x="2113349" y="218962"/>
                </a:lnTo>
                <a:lnTo>
                  <a:pt x="2158402" y="241336"/>
                </a:lnTo>
                <a:lnTo>
                  <a:pt x="2198321" y="264891"/>
                </a:lnTo>
                <a:lnTo>
                  <a:pt x="2232838" y="289536"/>
                </a:lnTo>
                <a:lnTo>
                  <a:pt x="2261683" y="315181"/>
                </a:lnTo>
                <a:lnTo>
                  <a:pt x="2301278" y="369111"/>
                </a:lnTo>
                <a:lnTo>
                  <a:pt x="2314956" y="425958"/>
                </a:lnTo>
                <a:lnTo>
                  <a:pt x="2314956" y="668099"/>
                </a:lnTo>
                <a:lnTo>
                  <a:pt x="2350074" y="650641"/>
                </a:lnTo>
                <a:lnTo>
                  <a:pt x="2398629" y="621966"/>
                </a:lnTo>
                <a:lnTo>
                  <a:pt x="2440614" y="591966"/>
                </a:lnTo>
                <a:lnTo>
                  <a:pt x="2475701" y="560752"/>
                </a:lnTo>
                <a:lnTo>
                  <a:pt x="2503562" y="528434"/>
                </a:lnTo>
                <a:lnTo>
                  <a:pt x="2523868" y="495122"/>
                </a:lnTo>
                <a:lnTo>
                  <a:pt x="2536293" y="460926"/>
                </a:lnTo>
                <a:lnTo>
                  <a:pt x="2540508" y="425958"/>
                </a:lnTo>
                <a:close/>
              </a:path>
              <a:path w="2540634" h="852804">
                <a:moveTo>
                  <a:pt x="2314956" y="668099"/>
                </a:moveTo>
                <a:lnTo>
                  <a:pt x="2314956" y="425958"/>
                </a:lnTo>
                <a:lnTo>
                  <a:pt x="2311491" y="454809"/>
                </a:lnTo>
                <a:lnTo>
                  <a:pt x="2301278" y="483011"/>
                </a:lnTo>
                <a:lnTo>
                  <a:pt x="2261683" y="537106"/>
                </a:lnTo>
                <a:lnTo>
                  <a:pt x="2232838" y="562820"/>
                </a:lnTo>
                <a:lnTo>
                  <a:pt x="2198321" y="587525"/>
                </a:lnTo>
                <a:lnTo>
                  <a:pt x="2158402" y="611132"/>
                </a:lnTo>
                <a:lnTo>
                  <a:pt x="2113349" y="633551"/>
                </a:lnTo>
                <a:lnTo>
                  <a:pt x="2063431" y="654692"/>
                </a:lnTo>
                <a:lnTo>
                  <a:pt x="2008917" y="674465"/>
                </a:lnTo>
                <a:lnTo>
                  <a:pt x="1950078" y="692781"/>
                </a:lnTo>
                <a:lnTo>
                  <a:pt x="1887181" y="709550"/>
                </a:lnTo>
                <a:lnTo>
                  <a:pt x="1820496" y="724682"/>
                </a:lnTo>
                <a:lnTo>
                  <a:pt x="1750293" y="738087"/>
                </a:lnTo>
                <a:lnTo>
                  <a:pt x="1676840" y="749677"/>
                </a:lnTo>
                <a:lnTo>
                  <a:pt x="1600407" y="759360"/>
                </a:lnTo>
                <a:lnTo>
                  <a:pt x="1521262" y="767048"/>
                </a:lnTo>
                <a:lnTo>
                  <a:pt x="1439676" y="772650"/>
                </a:lnTo>
                <a:lnTo>
                  <a:pt x="1355916" y="776077"/>
                </a:lnTo>
                <a:lnTo>
                  <a:pt x="1270254" y="777240"/>
                </a:lnTo>
                <a:lnTo>
                  <a:pt x="1184591" y="776077"/>
                </a:lnTo>
                <a:lnTo>
                  <a:pt x="1100831" y="772650"/>
                </a:lnTo>
                <a:lnTo>
                  <a:pt x="1019245" y="767048"/>
                </a:lnTo>
                <a:lnTo>
                  <a:pt x="940100" y="759360"/>
                </a:lnTo>
                <a:lnTo>
                  <a:pt x="863667" y="749677"/>
                </a:lnTo>
                <a:lnTo>
                  <a:pt x="790214" y="738087"/>
                </a:lnTo>
                <a:lnTo>
                  <a:pt x="720011" y="724682"/>
                </a:lnTo>
                <a:lnTo>
                  <a:pt x="653326" y="709550"/>
                </a:lnTo>
                <a:lnTo>
                  <a:pt x="590429" y="692781"/>
                </a:lnTo>
                <a:lnTo>
                  <a:pt x="531590" y="674465"/>
                </a:lnTo>
                <a:lnTo>
                  <a:pt x="477076" y="654692"/>
                </a:lnTo>
                <a:lnTo>
                  <a:pt x="427158" y="633551"/>
                </a:lnTo>
                <a:lnTo>
                  <a:pt x="382105" y="611132"/>
                </a:lnTo>
                <a:lnTo>
                  <a:pt x="342186" y="587525"/>
                </a:lnTo>
                <a:lnTo>
                  <a:pt x="307669" y="562820"/>
                </a:lnTo>
                <a:lnTo>
                  <a:pt x="278824" y="537106"/>
                </a:lnTo>
                <a:lnTo>
                  <a:pt x="239229" y="483011"/>
                </a:lnTo>
                <a:lnTo>
                  <a:pt x="225552" y="425958"/>
                </a:lnTo>
                <a:lnTo>
                  <a:pt x="225552" y="668201"/>
                </a:lnTo>
                <a:lnTo>
                  <a:pt x="305685" y="703575"/>
                </a:lnTo>
                <a:lnTo>
                  <a:pt x="371951" y="727614"/>
                </a:lnTo>
                <a:lnTo>
                  <a:pt x="443480" y="749887"/>
                </a:lnTo>
                <a:lnTo>
                  <a:pt x="519946" y="770284"/>
                </a:lnTo>
                <a:lnTo>
                  <a:pt x="601023" y="788694"/>
                </a:lnTo>
                <a:lnTo>
                  <a:pt x="686384" y="805008"/>
                </a:lnTo>
                <a:lnTo>
                  <a:pt x="775704" y="819114"/>
                </a:lnTo>
                <a:lnTo>
                  <a:pt x="868655" y="830903"/>
                </a:lnTo>
                <a:lnTo>
                  <a:pt x="964912" y="840264"/>
                </a:lnTo>
                <a:lnTo>
                  <a:pt x="1064149" y="847087"/>
                </a:lnTo>
                <a:lnTo>
                  <a:pt x="1166038" y="851261"/>
                </a:lnTo>
                <a:lnTo>
                  <a:pt x="1270254" y="852678"/>
                </a:lnTo>
                <a:lnTo>
                  <a:pt x="1374366" y="851261"/>
                </a:lnTo>
                <a:lnTo>
                  <a:pt x="1476173" y="847087"/>
                </a:lnTo>
                <a:lnTo>
                  <a:pt x="1575347" y="840264"/>
                </a:lnTo>
                <a:lnTo>
                  <a:pt x="1671559" y="830903"/>
                </a:lnTo>
                <a:lnTo>
                  <a:pt x="1764482" y="819114"/>
                </a:lnTo>
                <a:lnTo>
                  <a:pt x="1853787" y="805008"/>
                </a:lnTo>
                <a:lnTo>
                  <a:pt x="1939146" y="788694"/>
                </a:lnTo>
                <a:lnTo>
                  <a:pt x="2020232" y="770284"/>
                </a:lnTo>
                <a:lnTo>
                  <a:pt x="2096716" y="749887"/>
                </a:lnTo>
                <a:lnTo>
                  <a:pt x="2168271" y="727614"/>
                </a:lnTo>
                <a:lnTo>
                  <a:pt x="2234567" y="703575"/>
                </a:lnTo>
                <a:lnTo>
                  <a:pt x="2295278" y="677881"/>
                </a:lnTo>
                <a:lnTo>
                  <a:pt x="2314956" y="6680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26096" y="6079997"/>
            <a:ext cx="2118360" cy="709930"/>
          </a:xfrm>
          <a:custGeom>
            <a:avLst/>
            <a:gdLst/>
            <a:ahLst/>
            <a:cxnLst/>
            <a:rect l="l" t="t" r="r" b="b"/>
            <a:pathLst>
              <a:path w="2118359" h="709929">
                <a:moveTo>
                  <a:pt x="2118360" y="354329"/>
                </a:moveTo>
                <a:lnTo>
                  <a:pt x="2104483" y="296821"/>
                </a:lnTo>
                <a:lnTo>
                  <a:pt x="2064312" y="242279"/>
                </a:lnTo>
                <a:lnTo>
                  <a:pt x="2035051" y="216348"/>
                </a:lnTo>
                <a:lnTo>
                  <a:pt x="2000038" y="191431"/>
                </a:lnTo>
                <a:lnTo>
                  <a:pt x="1959547" y="167620"/>
                </a:lnTo>
                <a:lnTo>
                  <a:pt x="1913851" y="145005"/>
                </a:lnTo>
                <a:lnTo>
                  <a:pt x="1863224" y="123677"/>
                </a:lnTo>
                <a:lnTo>
                  <a:pt x="1807940" y="103727"/>
                </a:lnTo>
                <a:lnTo>
                  <a:pt x="1748272" y="85245"/>
                </a:lnTo>
                <a:lnTo>
                  <a:pt x="1684495" y="68323"/>
                </a:lnTo>
                <a:lnTo>
                  <a:pt x="1616882" y="53052"/>
                </a:lnTo>
                <a:lnTo>
                  <a:pt x="1545707" y="39522"/>
                </a:lnTo>
                <a:lnTo>
                  <a:pt x="1471243" y="27824"/>
                </a:lnTo>
                <a:lnTo>
                  <a:pt x="1393765" y="18050"/>
                </a:lnTo>
                <a:lnTo>
                  <a:pt x="1313545" y="10289"/>
                </a:lnTo>
                <a:lnTo>
                  <a:pt x="1230859" y="4633"/>
                </a:lnTo>
                <a:lnTo>
                  <a:pt x="1145979" y="1173"/>
                </a:lnTo>
                <a:lnTo>
                  <a:pt x="1059179" y="0"/>
                </a:lnTo>
                <a:lnTo>
                  <a:pt x="972277" y="1173"/>
                </a:lnTo>
                <a:lnTo>
                  <a:pt x="887315" y="4633"/>
                </a:lnTo>
                <a:lnTo>
                  <a:pt x="804566" y="10289"/>
                </a:lnTo>
                <a:lnTo>
                  <a:pt x="724302" y="18050"/>
                </a:lnTo>
                <a:lnTo>
                  <a:pt x="646795" y="27824"/>
                </a:lnTo>
                <a:lnTo>
                  <a:pt x="572316" y="39522"/>
                </a:lnTo>
                <a:lnTo>
                  <a:pt x="501139" y="53052"/>
                </a:lnTo>
                <a:lnTo>
                  <a:pt x="433535" y="68323"/>
                </a:lnTo>
                <a:lnTo>
                  <a:pt x="369776" y="85245"/>
                </a:lnTo>
                <a:lnTo>
                  <a:pt x="310133" y="103727"/>
                </a:lnTo>
                <a:lnTo>
                  <a:pt x="254880" y="123677"/>
                </a:lnTo>
                <a:lnTo>
                  <a:pt x="204289" y="145005"/>
                </a:lnTo>
                <a:lnTo>
                  <a:pt x="158630" y="167620"/>
                </a:lnTo>
                <a:lnTo>
                  <a:pt x="118177" y="191431"/>
                </a:lnTo>
                <a:lnTo>
                  <a:pt x="83200" y="216348"/>
                </a:lnTo>
                <a:lnTo>
                  <a:pt x="53973" y="242279"/>
                </a:lnTo>
                <a:lnTo>
                  <a:pt x="13856" y="296821"/>
                </a:lnTo>
                <a:lnTo>
                  <a:pt x="0" y="354330"/>
                </a:lnTo>
                <a:lnTo>
                  <a:pt x="3509" y="383518"/>
                </a:lnTo>
                <a:lnTo>
                  <a:pt x="30768" y="439820"/>
                </a:lnTo>
                <a:lnTo>
                  <a:pt x="83200" y="492752"/>
                </a:lnTo>
                <a:lnTo>
                  <a:pt x="118177" y="517728"/>
                </a:lnTo>
                <a:lnTo>
                  <a:pt x="158630" y="541592"/>
                </a:lnTo>
                <a:lnTo>
                  <a:pt x="204289" y="564251"/>
                </a:lnTo>
                <a:lnTo>
                  <a:pt x="254880" y="585617"/>
                </a:lnTo>
                <a:lnTo>
                  <a:pt x="310133" y="605599"/>
                </a:lnTo>
                <a:lnTo>
                  <a:pt x="369776" y="624106"/>
                </a:lnTo>
                <a:lnTo>
                  <a:pt x="433535" y="641049"/>
                </a:lnTo>
                <a:lnTo>
                  <a:pt x="501139" y="656336"/>
                </a:lnTo>
                <a:lnTo>
                  <a:pt x="572316" y="669878"/>
                </a:lnTo>
                <a:lnTo>
                  <a:pt x="646795" y="681585"/>
                </a:lnTo>
                <a:lnTo>
                  <a:pt x="724302" y="691365"/>
                </a:lnTo>
                <a:lnTo>
                  <a:pt x="804566" y="699129"/>
                </a:lnTo>
                <a:lnTo>
                  <a:pt x="887315" y="704787"/>
                </a:lnTo>
                <a:lnTo>
                  <a:pt x="972277" y="708248"/>
                </a:lnTo>
                <a:lnTo>
                  <a:pt x="1059179" y="709422"/>
                </a:lnTo>
                <a:lnTo>
                  <a:pt x="1145979" y="708248"/>
                </a:lnTo>
                <a:lnTo>
                  <a:pt x="1230859" y="704787"/>
                </a:lnTo>
                <a:lnTo>
                  <a:pt x="1313545" y="699129"/>
                </a:lnTo>
                <a:lnTo>
                  <a:pt x="1393765" y="691365"/>
                </a:lnTo>
                <a:lnTo>
                  <a:pt x="1471243" y="681585"/>
                </a:lnTo>
                <a:lnTo>
                  <a:pt x="1545707" y="669878"/>
                </a:lnTo>
                <a:lnTo>
                  <a:pt x="1616882" y="656336"/>
                </a:lnTo>
                <a:lnTo>
                  <a:pt x="1684495" y="641049"/>
                </a:lnTo>
                <a:lnTo>
                  <a:pt x="1748272" y="624106"/>
                </a:lnTo>
                <a:lnTo>
                  <a:pt x="1807940" y="605599"/>
                </a:lnTo>
                <a:lnTo>
                  <a:pt x="1863224" y="585617"/>
                </a:lnTo>
                <a:lnTo>
                  <a:pt x="1913851" y="564251"/>
                </a:lnTo>
                <a:lnTo>
                  <a:pt x="1959547" y="541592"/>
                </a:lnTo>
                <a:lnTo>
                  <a:pt x="2000038" y="517728"/>
                </a:lnTo>
                <a:lnTo>
                  <a:pt x="2035051" y="492752"/>
                </a:lnTo>
                <a:lnTo>
                  <a:pt x="2064312" y="466752"/>
                </a:lnTo>
                <a:lnTo>
                  <a:pt x="2104483" y="412045"/>
                </a:lnTo>
                <a:lnTo>
                  <a:pt x="2118360" y="35432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26096" y="6079997"/>
            <a:ext cx="2118360" cy="709930"/>
          </a:xfrm>
          <a:custGeom>
            <a:avLst/>
            <a:gdLst/>
            <a:ahLst/>
            <a:cxnLst/>
            <a:rect l="l" t="t" r="r" b="b"/>
            <a:pathLst>
              <a:path w="2118359" h="709929">
                <a:moveTo>
                  <a:pt x="1059179" y="0"/>
                </a:moveTo>
                <a:lnTo>
                  <a:pt x="972277" y="1173"/>
                </a:lnTo>
                <a:lnTo>
                  <a:pt x="887315" y="4633"/>
                </a:lnTo>
                <a:lnTo>
                  <a:pt x="804566" y="10289"/>
                </a:lnTo>
                <a:lnTo>
                  <a:pt x="724302" y="18050"/>
                </a:lnTo>
                <a:lnTo>
                  <a:pt x="646795" y="27824"/>
                </a:lnTo>
                <a:lnTo>
                  <a:pt x="572316" y="39522"/>
                </a:lnTo>
                <a:lnTo>
                  <a:pt x="501139" y="53052"/>
                </a:lnTo>
                <a:lnTo>
                  <a:pt x="433535" y="68323"/>
                </a:lnTo>
                <a:lnTo>
                  <a:pt x="369776" y="85245"/>
                </a:lnTo>
                <a:lnTo>
                  <a:pt x="310133" y="103727"/>
                </a:lnTo>
                <a:lnTo>
                  <a:pt x="254880" y="123677"/>
                </a:lnTo>
                <a:lnTo>
                  <a:pt x="204289" y="145005"/>
                </a:lnTo>
                <a:lnTo>
                  <a:pt x="158630" y="167620"/>
                </a:lnTo>
                <a:lnTo>
                  <a:pt x="118177" y="191431"/>
                </a:lnTo>
                <a:lnTo>
                  <a:pt x="83200" y="216348"/>
                </a:lnTo>
                <a:lnTo>
                  <a:pt x="53973" y="242279"/>
                </a:lnTo>
                <a:lnTo>
                  <a:pt x="13856" y="296821"/>
                </a:lnTo>
                <a:lnTo>
                  <a:pt x="0" y="354330"/>
                </a:lnTo>
                <a:lnTo>
                  <a:pt x="3509" y="383518"/>
                </a:lnTo>
                <a:lnTo>
                  <a:pt x="30768" y="439820"/>
                </a:lnTo>
                <a:lnTo>
                  <a:pt x="83200" y="492752"/>
                </a:lnTo>
                <a:lnTo>
                  <a:pt x="118177" y="517728"/>
                </a:lnTo>
                <a:lnTo>
                  <a:pt x="158630" y="541592"/>
                </a:lnTo>
                <a:lnTo>
                  <a:pt x="204289" y="564251"/>
                </a:lnTo>
                <a:lnTo>
                  <a:pt x="254880" y="585617"/>
                </a:lnTo>
                <a:lnTo>
                  <a:pt x="310133" y="605599"/>
                </a:lnTo>
                <a:lnTo>
                  <a:pt x="369776" y="624106"/>
                </a:lnTo>
                <a:lnTo>
                  <a:pt x="433535" y="641049"/>
                </a:lnTo>
                <a:lnTo>
                  <a:pt x="501139" y="656336"/>
                </a:lnTo>
                <a:lnTo>
                  <a:pt x="572316" y="669878"/>
                </a:lnTo>
                <a:lnTo>
                  <a:pt x="646795" y="681585"/>
                </a:lnTo>
                <a:lnTo>
                  <a:pt x="724302" y="691365"/>
                </a:lnTo>
                <a:lnTo>
                  <a:pt x="804566" y="699129"/>
                </a:lnTo>
                <a:lnTo>
                  <a:pt x="887315" y="704787"/>
                </a:lnTo>
                <a:lnTo>
                  <a:pt x="972277" y="708248"/>
                </a:lnTo>
                <a:lnTo>
                  <a:pt x="1059179" y="709422"/>
                </a:lnTo>
                <a:lnTo>
                  <a:pt x="1145979" y="708248"/>
                </a:lnTo>
                <a:lnTo>
                  <a:pt x="1230859" y="704787"/>
                </a:lnTo>
                <a:lnTo>
                  <a:pt x="1313545" y="699129"/>
                </a:lnTo>
                <a:lnTo>
                  <a:pt x="1393765" y="691365"/>
                </a:lnTo>
                <a:lnTo>
                  <a:pt x="1471243" y="681585"/>
                </a:lnTo>
                <a:lnTo>
                  <a:pt x="1545707" y="669878"/>
                </a:lnTo>
                <a:lnTo>
                  <a:pt x="1616882" y="656336"/>
                </a:lnTo>
                <a:lnTo>
                  <a:pt x="1684495" y="641049"/>
                </a:lnTo>
                <a:lnTo>
                  <a:pt x="1748272" y="624106"/>
                </a:lnTo>
                <a:lnTo>
                  <a:pt x="1807940" y="605599"/>
                </a:lnTo>
                <a:lnTo>
                  <a:pt x="1863224" y="585617"/>
                </a:lnTo>
                <a:lnTo>
                  <a:pt x="1913851" y="564251"/>
                </a:lnTo>
                <a:lnTo>
                  <a:pt x="1959547" y="541592"/>
                </a:lnTo>
                <a:lnTo>
                  <a:pt x="2000038" y="517728"/>
                </a:lnTo>
                <a:lnTo>
                  <a:pt x="2035051" y="492752"/>
                </a:lnTo>
                <a:lnTo>
                  <a:pt x="2064312" y="466752"/>
                </a:lnTo>
                <a:lnTo>
                  <a:pt x="2104483" y="412045"/>
                </a:lnTo>
                <a:lnTo>
                  <a:pt x="2118360" y="354329"/>
                </a:lnTo>
                <a:lnTo>
                  <a:pt x="2114845" y="325250"/>
                </a:lnTo>
                <a:lnTo>
                  <a:pt x="2087547" y="269133"/>
                </a:lnTo>
                <a:lnTo>
                  <a:pt x="2035051" y="216348"/>
                </a:lnTo>
                <a:lnTo>
                  <a:pt x="2000038" y="191431"/>
                </a:lnTo>
                <a:lnTo>
                  <a:pt x="1959547" y="167620"/>
                </a:lnTo>
                <a:lnTo>
                  <a:pt x="1913851" y="145005"/>
                </a:lnTo>
                <a:lnTo>
                  <a:pt x="1863224" y="123677"/>
                </a:lnTo>
                <a:lnTo>
                  <a:pt x="1807940" y="103727"/>
                </a:lnTo>
                <a:lnTo>
                  <a:pt x="1748272" y="85245"/>
                </a:lnTo>
                <a:lnTo>
                  <a:pt x="1684495" y="68323"/>
                </a:lnTo>
                <a:lnTo>
                  <a:pt x="1616882" y="53052"/>
                </a:lnTo>
                <a:lnTo>
                  <a:pt x="1545707" y="39522"/>
                </a:lnTo>
                <a:lnTo>
                  <a:pt x="1471243" y="27824"/>
                </a:lnTo>
                <a:lnTo>
                  <a:pt x="1393765" y="18050"/>
                </a:lnTo>
                <a:lnTo>
                  <a:pt x="1313545" y="10289"/>
                </a:lnTo>
                <a:lnTo>
                  <a:pt x="1230859" y="4633"/>
                </a:lnTo>
                <a:lnTo>
                  <a:pt x="1145979" y="1173"/>
                </a:lnTo>
                <a:lnTo>
                  <a:pt x="10591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01257" y="1325117"/>
            <a:ext cx="3169920" cy="1113790"/>
          </a:xfrm>
          <a:custGeom>
            <a:avLst/>
            <a:gdLst/>
            <a:ahLst/>
            <a:cxnLst/>
            <a:rect l="l" t="t" r="r" b="b"/>
            <a:pathLst>
              <a:path w="3169920" h="1113789">
                <a:moveTo>
                  <a:pt x="3169920" y="556260"/>
                </a:moveTo>
                <a:lnTo>
                  <a:pt x="3164667" y="510655"/>
                </a:lnTo>
                <a:lnTo>
                  <a:pt x="3149180" y="466062"/>
                </a:lnTo>
                <a:lnTo>
                  <a:pt x="3123867" y="422625"/>
                </a:lnTo>
                <a:lnTo>
                  <a:pt x="3089135" y="380487"/>
                </a:lnTo>
                <a:lnTo>
                  <a:pt x="3045392" y="339792"/>
                </a:lnTo>
                <a:lnTo>
                  <a:pt x="2993045" y="300682"/>
                </a:lnTo>
                <a:lnTo>
                  <a:pt x="2932501" y="263302"/>
                </a:lnTo>
                <a:lnTo>
                  <a:pt x="2864169" y="227795"/>
                </a:lnTo>
                <a:lnTo>
                  <a:pt x="2788454" y="194304"/>
                </a:lnTo>
                <a:lnTo>
                  <a:pt x="2705766" y="162972"/>
                </a:lnTo>
                <a:lnTo>
                  <a:pt x="2616512" y="133944"/>
                </a:lnTo>
                <a:lnTo>
                  <a:pt x="2521098" y="107362"/>
                </a:lnTo>
                <a:lnTo>
                  <a:pt x="2419933" y="83371"/>
                </a:lnTo>
                <a:lnTo>
                  <a:pt x="2313423" y="62112"/>
                </a:lnTo>
                <a:lnTo>
                  <a:pt x="2201977" y="43731"/>
                </a:lnTo>
                <a:lnTo>
                  <a:pt x="2086002" y="28370"/>
                </a:lnTo>
                <a:lnTo>
                  <a:pt x="1965905" y="16173"/>
                </a:lnTo>
                <a:lnTo>
                  <a:pt x="1842094" y="7283"/>
                </a:lnTo>
                <a:lnTo>
                  <a:pt x="1714976" y="1844"/>
                </a:lnTo>
                <a:lnTo>
                  <a:pt x="1584960" y="0"/>
                </a:lnTo>
                <a:lnTo>
                  <a:pt x="1454943" y="1844"/>
                </a:lnTo>
                <a:lnTo>
                  <a:pt x="1327825" y="7283"/>
                </a:lnTo>
                <a:lnTo>
                  <a:pt x="1204014" y="16173"/>
                </a:lnTo>
                <a:lnTo>
                  <a:pt x="1083917" y="28370"/>
                </a:lnTo>
                <a:lnTo>
                  <a:pt x="967942" y="43731"/>
                </a:lnTo>
                <a:lnTo>
                  <a:pt x="856496" y="62112"/>
                </a:lnTo>
                <a:lnTo>
                  <a:pt x="749986" y="83371"/>
                </a:lnTo>
                <a:lnTo>
                  <a:pt x="648821" y="107362"/>
                </a:lnTo>
                <a:lnTo>
                  <a:pt x="553407" y="133944"/>
                </a:lnTo>
                <a:lnTo>
                  <a:pt x="464153" y="162972"/>
                </a:lnTo>
                <a:lnTo>
                  <a:pt x="381465" y="194304"/>
                </a:lnTo>
                <a:lnTo>
                  <a:pt x="305750" y="227795"/>
                </a:lnTo>
                <a:lnTo>
                  <a:pt x="237418" y="263302"/>
                </a:lnTo>
                <a:lnTo>
                  <a:pt x="176874" y="300682"/>
                </a:lnTo>
                <a:lnTo>
                  <a:pt x="124527" y="339792"/>
                </a:lnTo>
                <a:lnTo>
                  <a:pt x="80784" y="380487"/>
                </a:lnTo>
                <a:lnTo>
                  <a:pt x="46052" y="422625"/>
                </a:lnTo>
                <a:lnTo>
                  <a:pt x="20739" y="466062"/>
                </a:lnTo>
                <a:lnTo>
                  <a:pt x="5252" y="510655"/>
                </a:lnTo>
                <a:lnTo>
                  <a:pt x="0" y="556260"/>
                </a:lnTo>
                <a:lnTo>
                  <a:pt x="5252" y="601973"/>
                </a:lnTo>
                <a:lnTo>
                  <a:pt x="20739" y="646663"/>
                </a:lnTo>
                <a:lnTo>
                  <a:pt x="46052" y="690188"/>
                </a:lnTo>
                <a:lnTo>
                  <a:pt x="80784" y="732403"/>
                </a:lnTo>
                <a:lnTo>
                  <a:pt x="124527" y="773168"/>
                </a:lnTo>
                <a:lnTo>
                  <a:pt x="176874" y="812337"/>
                </a:lnTo>
                <a:lnTo>
                  <a:pt x="237418" y="849770"/>
                </a:lnTo>
                <a:lnTo>
                  <a:pt x="280416" y="872140"/>
                </a:lnTo>
                <a:lnTo>
                  <a:pt x="280416" y="556260"/>
                </a:lnTo>
                <a:lnTo>
                  <a:pt x="284737" y="518800"/>
                </a:lnTo>
                <a:lnTo>
                  <a:pt x="297480" y="482168"/>
                </a:lnTo>
                <a:lnTo>
                  <a:pt x="318308" y="446481"/>
                </a:lnTo>
                <a:lnTo>
                  <a:pt x="346886" y="411857"/>
                </a:lnTo>
                <a:lnTo>
                  <a:pt x="382881" y="378416"/>
                </a:lnTo>
                <a:lnTo>
                  <a:pt x="425956" y="346274"/>
                </a:lnTo>
                <a:lnTo>
                  <a:pt x="475777" y="315551"/>
                </a:lnTo>
                <a:lnTo>
                  <a:pt x="532010" y="286365"/>
                </a:lnTo>
                <a:lnTo>
                  <a:pt x="594318" y="258834"/>
                </a:lnTo>
                <a:lnTo>
                  <a:pt x="662368" y="233076"/>
                </a:lnTo>
                <a:lnTo>
                  <a:pt x="735824" y="209210"/>
                </a:lnTo>
                <a:lnTo>
                  <a:pt x="814352" y="187354"/>
                </a:lnTo>
                <a:lnTo>
                  <a:pt x="897616" y="167626"/>
                </a:lnTo>
                <a:lnTo>
                  <a:pt x="985282" y="150145"/>
                </a:lnTo>
                <a:lnTo>
                  <a:pt x="1077015" y="135028"/>
                </a:lnTo>
                <a:lnTo>
                  <a:pt x="1172480" y="122395"/>
                </a:lnTo>
                <a:lnTo>
                  <a:pt x="1271341" y="112363"/>
                </a:lnTo>
                <a:lnTo>
                  <a:pt x="1373265" y="105051"/>
                </a:lnTo>
                <a:lnTo>
                  <a:pt x="1477916" y="100577"/>
                </a:lnTo>
                <a:lnTo>
                  <a:pt x="1584960" y="99060"/>
                </a:lnTo>
                <a:lnTo>
                  <a:pt x="1691894" y="100577"/>
                </a:lnTo>
                <a:lnTo>
                  <a:pt x="1796447" y="105051"/>
                </a:lnTo>
                <a:lnTo>
                  <a:pt x="1898284" y="112363"/>
                </a:lnTo>
                <a:lnTo>
                  <a:pt x="1997067" y="122395"/>
                </a:lnTo>
                <a:lnTo>
                  <a:pt x="2092463" y="135028"/>
                </a:lnTo>
                <a:lnTo>
                  <a:pt x="2184136" y="150145"/>
                </a:lnTo>
                <a:lnTo>
                  <a:pt x="2271750" y="167626"/>
                </a:lnTo>
                <a:lnTo>
                  <a:pt x="2354970" y="187354"/>
                </a:lnTo>
                <a:lnTo>
                  <a:pt x="2433460" y="209210"/>
                </a:lnTo>
                <a:lnTo>
                  <a:pt x="2506884" y="233076"/>
                </a:lnTo>
                <a:lnTo>
                  <a:pt x="2574908" y="258834"/>
                </a:lnTo>
                <a:lnTo>
                  <a:pt x="2637196" y="286365"/>
                </a:lnTo>
                <a:lnTo>
                  <a:pt x="2693412" y="315551"/>
                </a:lnTo>
                <a:lnTo>
                  <a:pt x="2743222" y="346274"/>
                </a:lnTo>
                <a:lnTo>
                  <a:pt x="2786288" y="378416"/>
                </a:lnTo>
                <a:lnTo>
                  <a:pt x="2822277" y="411857"/>
                </a:lnTo>
                <a:lnTo>
                  <a:pt x="2850852" y="446481"/>
                </a:lnTo>
                <a:lnTo>
                  <a:pt x="2871678" y="482168"/>
                </a:lnTo>
                <a:lnTo>
                  <a:pt x="2884420" y="518800"/>
                </a:lnTo>
                <a:lnTo>
                  <a:pt x="2888742" y="556260"/>
                </a:lnTo>
                <a:lnTo>
                  <a:pt x="2888742" y="872537"/>
                </a:lnTo>
                <a:lnTo>
                  <a:pt x="2932501" y="849770"/>
                </a:lnTo>
                <a:lnTo>
                  <a:pt x="2993045" y="812337"/>
                </a:lnTo>
                <a:lnTo>
                  <a:pt x="3045392" y="773168"/>
                </a:lnTo>
                <a:lnTo>
                  <a:pt x="3089135" y="732403"/>
                </a:lnTo>
                <a:lnTo>
                  <a:pt x="3123867" y="690188"/>
                </a:lnTo>
                <a:lnTo>
                  <a:pt x="3149180" y="646663"/>
                </a:lnTo>
                <a:lnTo>
                  <a:pt x="3164667" y="601973"/>
                </a:lnTo>
                <a:lnTo>
                  <a:pt x="3169920" y="556260"/>
                </a:lnTo>
                <a:close/>
              </a:path>
              <a:path w="3169920" h="1113789">
                <a:moveTo>
                  <a:pt x="2888742" y="872537"/>
                </a:moveTo>
                <a:lnTo>
                  <a:pt x="2888742" y="556260"/>
                </a:lnTo>
                <a:lnTo>
                  <a:pt x="2884420" y="593827"/>
                </a:lnTo>
                <a:lnTo>
                  <a:pt x="2871678" y="630558"/>
                </a:lnTo>
                <a:lnTo>
                  <a:pt x="2850852" y="666332"/>
                </a:lnTo>
                <a:lnTo>
                  <a:pt x="2822277" y="701033"/>
                </a:lnTo>
                <a:lnTo>
                  <a:pt x="2786288" y="734544"/>
                </a:lnTo>
                <a:lnTo>
                  <a:pt x="2743222" y="766745"/>
                </a:lnTo>
                <a:lnTo>
                  <a:pt x="2693412" y="797520"/>
                </a:lnTo>
                <a:lnTo>
                  <a:pt x="2637196" y="826751"/>
                </a:lnTo>
                <a:lnTo>
                  <a:pt x="2574908" y="854320"/>
                </a:lnTo>
                <a:lnTo>
                  <a:pt x="2506884" y="880110"/>
                </a:lnTo>
                <a:lnTo>
                  <a:pt x="2433460" y="904001"/>
                </a:lnTo>
                <a:lnTo>
                  <a:pt x="2354970" y="925878"/>
                </a:lnTo>
                <a:lnTo>
                  <a:pt x="2271750" y="945622"/>
                </a:lnTo>
                <a:lnTo>
                  <a:pt x="2184136" y="963116"/>
                </a:lnTo>
                <a:lnTo>
                  <a:pt x="2092463" y="978241"/>
                </a:lnTo>
                <a:lnTo>
                  <a:pt x="1997067" y="990880"/>
                </a:lnTo>
                <a:lnTo>
                  <a:pt x="1898284" y="1000915"/>
                </a:lnTo>
                <a:lnTo>
                  <a:pt x="1796447" y="1008229"/>
                </a:lnTo>
                <a:lnTo>
                  <a:pt x="1691894" y="1012704"/>
                </a:lnTo>
                <a:lnTo>
                  <a:pt x="1584960" y="1014222"/>
                </a:lnTo>
                <a:lnTo>
                  <a:pt x="1477916" y="1012704"/>
                </a:lnTo>
                <a:lnTo>
                  <a:pt x="1373265" y="1008229"/>
                </a:lnTo>
                <a:lnTo>
                  <a:pt x="1271341" y="1000915"/>
                </a:lnTo>
                <a:lnTo>
                  <a:pt x="1172480" y="990880"/>
                </a:lnTo>
                <a:lnTo>
                  <a:pt x="1077015" y="978241"/>
                </a:lnTo>
                <a:lnTo>
                  <a:pt x="985282" y="963116"/>
                </a:lnTo>
                <a:lnTo>
                  <a:pt x="897616" y="945622"/>
                </a:lnTo>
                <a:lnTo>
                  <a:pt x="814352" y="925878"/>
                </a:lnTo>
                <a:lnTo>
                  <a:pt x="735824" y="904001"/>
                </a:lnTo>
                <a:lnTo>
                  <a:pt x="662368" y="880110"/>
                </a:lnTo>
                <a:lnTo>
                  <a:pt x="594318" y="854320"/>
                </a:lnTo>
                <a:lnTo>
                  <a:pt x="532010" y="826751"/>
                </a:lnTo>
                <a:lnTo>
                  <a:pt x="475777" y="797520"/>
                </a:lnTo>
                <a:lnTo>
                  <a:pt x="425956" y="766745"/>
                </a:lnTo>
                <a:lnTo>
                  <a:pt x="382881" y="734544"/>
                </a:lnTo>
                <a:lnTo>
                  <a:pt x="346886" y="701033"/>
                </a:lnTo>
                <a:lnTo>
                  <a:pt x="318308" y="666332"/>
                </a:lnTo>
                <a:lnTo>
                  <a:pt x="297480" y="630558"/>
                </a:lnTo>
                <a:lnTo>
                  <a:pt x="284737" y="593827"/>
                </a:lnTo>
                <a:lnTo>
                  <a:pt x="280416" y="556260"/>
                </a:lnTo>
                <a:lnTo>
                  <a:pt x="280416" y="872140"/>
                </a:lnTo>
                <a:lnTo>
                  <a:pt x="381465" y="918851"/>
                </a:lnTo>
                <a:lnTo>
                  <a:pt x="464153" y="950214"/>
                </a:lnTo>
                <a:lnTo>
                  <a:pt x="553407" y="979268"/>
                </a:lnTo>
                <a:lnTo>
                  <a:pt x="648821" y="1005870"/>
                </a:lnTo>
                <a:lnTo>
                  <a:pt x="749986" y="1029878"/>
                </a:lnTo>
                <a:lnTo>
                  <a:pt x="856496" y="1051148"/>
                </a:lnTo>
                <a:lnTo>
                  <a:pt x="967942" y="1069538"/>
                </a:lnTo>
                <a:lnTo>
                  <a:pt x="1083917" y="1084905"/>
                </a:lnTo>
                <a:lnTo>
                  <a:pt x="1204014" y="1097105"/>
                </a:lnTo>
                <a:lnTo>
                  <a:pt x="1327825" y="1105997"/>
                </a:lnTo>
                <a:lnTo>
                  <a:pt x="1454943" y="1111437"/>
                </a:lnTo>
                <a:lnTo>
                  <a:pt x="1584960" y="1113282"/>
                </a:lnTo>
                <a:lnTo>
                  <a:pt x="1714976" y="1111437"/>
                </a:lnTo>
                <a:lnTo>
                  <a:pt x="1842094" y="1105997"/>
                </a:lnTo>
                <a:lnTo>
                  <a:pt x="1965905" y="1097105"/>
                </a:lnTo>
                <a:lnTo>
                  <a:pt x="2086002" y="1084905"/>
                </a:lnTo>
                <a:lnTo>
                  <a:pt x="2201977" y="1069538"/>
                </a:lnTo>
                <a:lnTo>
                  <a:pt x="2313423" y="1051148"/>
                </a:lnTo>
                <a:lnTo>
                  <a:pt x="2419933" y="1029878"/>
                </a:lnTo>
                <a:lnTo>
                  <a:pt x="2521098" y="1005870"/>
                </a:lnTo>
                <a:lnTo>
                  <a:pt x="2616512" y="979268"/>
                </a:lnTo>
                <a:lnTo>
                  <a:pt x="2705766" y="950213"/>
                </a:lnTo>
                <a:lnTo>
                  <a:pt x="2788454" y="918851"/>
                </a:lnTo>
                <a:lnTo>
                  <a:pt x="2864169" y="885322"/>
                </a:lnTo>
                <a:lnTo>
                  <a:pt x="2888742" y="8725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4159" y="1417319"/>
            <a:ext cx="2643505" cy="929005"/>
          </a:xfrm>
          <a:custGeom>
            <a:avLst/>
            <a:gdLst/>
            <a:ahLst/>
            <a:cxnLst/>
            <a:rect l="l" t="t" r="r" b="b"/>
            <a:pathLst>
              <a:path w="2643504" h="929005">
                <a:moveTo>
                  <a:pt x="2643378" y="464057"/>
                </a:moveTo>
                <a:lnTo>
                  <a:pt x="2638999" y="426033"/>
                </a:lnTo>
                <a:lnTo>
                  <a:pt x="2626091" y="388848"/>
                </a:lnTo>
                <a:lnTo>
                  <a:pt x="2604992" y="352624"/>
                </a:lnTo>
                <a:lnTo>
                  <a:pt x="2576041" y="317479"/>
                </a:lnTo>
                <a:lnTo>
                  <a:pt x="2539579" y="283535"/>
                </a:lnTo>
                <a:lnTo>
                  <a:pt x="2495944" y="250911"/>
                </a:lnTo>
                <a:lnTo>
                  <a:pt x="2445477" y="219727"/>
                </a:lnTo>
                <a:lnTo>
                  <a:pt x="2388516" y="190103"/>
                </a:lnTo>
                <a:lnTo>
                  <a:pt x="2325401" y="162160"/>
                </a:lnTo>
                <a:lnTo>
                  <a:pt x="2256472" y="136016"/>
                </a:lnTo>
                <a:lnTo>
                  <a:pt x="2182068" y="111793"/>
                </a:lnTo>
                <a:lnTo>
                  <a:pt x="2102528" y="89611"/>
                </a:lnTo>
                <a:lnTo>
                  <a:pt x="2018193" y="69588"/>
                </a:lnTo>
                <a:lnTo>
                  <a:pt x="1929400" y="51846"/>
                </a:lnTo>
                <a:lnTo>
                  <a:pt x="1836491" y="36504"/>
                </a:lnTo>
                <a:lnTo>
                  <a:pt x="1739804" y="23682"/>
                </a:lnTo>
                <a:lnTo>
                  <a:pt x="1639679" y="13501"/>
                </a:lnTo>
                <a:lnTo>
                  <a:pt x="1536455" y="6080"/>
                </a:lnTo>
                <a:lnTo>
                  <a:pt x="1430472" y="1540"/>
                </a:lnTo>
                <a:lnTo>
                  <a:pt x="1322070" y="0"/>
                </a:lnTo>
                <a:lnTo>
                  <a:pt x="1213661" y="1540"/>
                </a:lnTo>
                <a:lnTo>
                  <a:pt x="1107663" y="6080"/>
                </a:lnTo>
                <a:lnTo>
                  <a:pt x="1004414" y="13501"/>
                </a:lnTo>
                <a:lnTo>
                  <a:pt x="904256" y="23682"/>
                </a:lnTo>
                <a:lnTo>
                  <a:pt x="807529" y="36504"/>
                </a:lnTo>
                <a:lnTo>
                  <a:pt x="714574" y="51846"/>
                </a:lnTo>
                <a:lnTo>
                  <a:pt x="625732" y="69588"/>
                </a:lnTo>
                <a:lnTo>
                  <a:pt x="541343" y="89611"/>
                </a:lnTo>
                <a:lnTo>
                  <a:pt x="461747" y="111793"/>
                </a:lnTo>
                <a:lnTo>
                  <a:pt x="387286" y="136017"/>
                </a:lnTo>
                <a:lnTo>
                  <a:pt x="318300" y="162160"/>
                </a:lnTo>
                <a:lnTo>
                  <a:pt x="255129" y="190103"/>
                </a:lnTo>
                <a:lnTo>
                  <a:pt x="198115" y="219727"/>
                </a:lnTo>
                <a:lnTo>
                  <a:pt x="147597" y="250911"/>
                </a:lnTo>
                <a:lnTo>
                  <a:pt x="103917" y="283535"/>
                </a:lnTo>
                <a:lnTo>
                  <a:pt x="67415" y="317479"/>
                </a:lnTo>
                <a:lnTo>
                  <a:pt x="38432" y="352624"/>
                </a:lnTo>
                <a:lnTo>
                  <a:pt x="17308" y="388848"/>
                </a:lnTo>
                <a:lnTo>
                  <a:pt x="4383" y="426033"/>
                </a:lnTo>
                <a:lnTo>
                  <a:pt x="0" y="464058"/>
                </a:lnTo>
                <a:lnTo>
                  <a:pt x="4383" y="502191"/>
                </a:lnTo>
                <a:lnTo>
                  <a:pt x="17308" y="539473"/>
                </a:lnTo>
                <a:lnTo>
                  <a:pt x="38432" y="575785"/>
                </a:lnTo>
                <a:lnTo>
                  <a:pt x="67415" y="611008"/>
                </a:lnTo>
                <a:lnTo>
                  <a:pt x="103917" y="645021"/>
                </a:lnTo>
                <a:lnTo>
                  <a:pt x="147597" y="677705"/>
                </a:lnTo>
                <a:lnTo>
                  <a:pt x="198115" y="708941"/>
                </a:lnTo>
                <a:lnTo>
                  <a:pt x="255129" y="738609"/>
                </a:lnTo>
                <a:lnTo>
                  <a:pt x="318300" y="766590"/>
                </a:lnTo>
                <a:lnTo>
                  <a:pt x="387286" y="792765"/>
                </a:lnTo>
                <a:lnTo>
                  <a:pt x="461747" y="817014"/>
                </a:lnTo>
                <a:lnTo>
                  <a:pt x="541343" y="839218"/>
                </a:lnTo>
                <a:lnTo>
                  <a:pt x="625732" y="859256"/>
                </a:lnTo>
                <a:lnTo>
                  <a:pt x="714574" y="877010"/>
                </a:lnTo>
                <a:lnTo>
                  <a:pt x="807529" y="892361"/>
                </a:lnTo>
                <a:lnTo>
                  <a:pt x="904256" y="905188"/>
                </a:lnTo>
                <a:lnTo>
                  <a:pt x="1004414" y="915373"/>
                </a:lnTo>
                <a:lnTo>
                  <a:pt x="1107663" y="922796"/>
                </a:lnTo>
                <a:lnTo>
                  <a:pt x="1213661" y="927337"/>
                </a:lnTo>
                <a:lnTo>
                  <a:pt x="1322070" y="928878"/>
                </a:lnTo>
                <a:lnTo>
                  <a:pt x="1430472" y="927337"/>
                </a:lnTo>
                <a:lnTo>
                  <a:pt x="1536455" y="922796"/>
                </a:lnTo>
                <a:lnTo>
                  <a:pt x="1639679" y="915373"/>
                </a:lnTo>
                <a:lnTo>
                  <a:pt x="1739804" y="905188"/>
                </a:lnTo>
                <a:lnTo>
                  <a:pt x="1836491" y="892361"/>
                </a:lnTo>
                <a:lnTo>
                  <a:pt x="1929400" y="877010"/>
                </a:lnTo>
                <a:lnTo>
                  <a:pt x="2018193" y="859256"/>
                </a:lnTo>
                <a:lnTo>
                  <a:pt x="2102528" y="839218"/>
                </a:lnTo>
                <a:lnTo>
                  <a:pt x="2182068" y="817014"/>
                </a:lnTo>
                <a:lnTo>
                  <a:pt x="2256472" y="792765"/>
                </a:lnTo>
                <a:lnTo>
                  <a:pt x="2325401" y="766590"/>
                </a:lnTo>
                <a:lnTo>
                  <a:pt x="2388516" y="738609"/>
                </a:lnTo>
                <a:lnTo>
                  <a:pt x="2445477" y="708941"/>
                </a:lnTo>
                <a:lnTo>
                  <a:pt x="2495944" y="677705"/>
                </a:lnTo>
                <a:lnTo>
                  <a:pt x="2539579" y="645021"/>
                </a:lnTo>
                <a:lnTo>
                  <a:pt x="2576041" y="611008"/>
                </a:lnTo>
                <a:lnTo>
                  <a:pt x="2604992" y="575785"/>
                </a:lnTo>
                <a:lnTo>
                  <a:pt x="2626091" y="539473"/>
                </a:lnTo>
                <a:lnTo>
                  <a:pt x="2638999" y="502191"/>
                </a:lnTo>
                <a:lnTo>
                  <a:pt x="2643378" y="46405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2559" y="1374383"/>
            <a:ext cx="8166734" cy="95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两段封锁协议是可以保证冲突可串行性的</a:t>
            </a:r>
            <a:r>
              <a:rPr sz="2400" b="1" spc="-235" dirty="0">
                <a:latin typeface="微软雅黑" panose="020B0503020204020204" charset="-122"/>
                <a:cs typeface="微软雅黑" panose="020B0503020204020204" charset="-122"/>
              </a:rPr>
              <a:t>！</a:t>
            </a:r>
            <a:r>
              <a:rPr sz="2400" b="1" spc="-7" baseline="-31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归纳法证明：n-1个事务的</a:t>
            </a:r>
            <a:endParaRPr sz="2400" baseline="-31000">
              <a:latin typeface="微软雅黑" panose="020B0503020204020204" charset="-122"/>
              <a:cs typeface="微软雅黑" panose="020B0503020204020204" charset="-122"/>
            </a:endParaRPr>
          </a:p>
          <a:p>
            <a:pPr marL="6018530" marR="29845" indent="-220980">
              <a:lnSpc>
                <a:spcPct val="100000"/>
              </a:lnSpc>
              <a:spcBef>
                <a:spcPts val="74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2PL是可串行化的，那n个 事务的2PL是否也是?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403" y="848222"/>
            <a:ext cx="455485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两段封锁协议一定是冲突可串行化的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8183" y="6212035"/>
            <a:ext cx="18554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仔细阅读一下此证明 过程，加强理解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4159" y="1417319"/>
            <a:ext cx="2643505" cy="929005"/>
          </a:xfrm>
          <a:custGeom>
            <a:avLst/>
            <a:gdLst/>
            <a:ahLst/>
            <a:cxnLst/>
            <a:rect l="l" t="t" r="r" b="b"/>
            <a:pathLst>
              <a:path w="2643504" h="929005">
                <a:moveTo>
                  <a:pt x="1322070" y="0"/>
                </a:moveTo>
                <a:lnTo>
                  <a:pt x="1213661" y="1540"/>
                </a:lnTo>
                <a:lnTo>
                  <a:pt x="1107663" y="6080"/>
                </a:lnTo>
                <a:lnTo>
                  <a:pt x="1004414" y="13501"/>
                </a:lnTo>
                <a:lnTo>
                  <a:pt x="904256" y="23682"/>
                </a:lnTo>
                <a:lnTo>
                  <a:pt x="807529" y="36504"/>
                </a:lnTo>
                <a:lnTo>
                  <a:pt x="714574" y="51846"/>
                </a:lnTo>
                <a:lnTo>
                  <a:pt x="625732" y="69588"/>
                </a:lnTo>
                <a:lnTo>
                  <a:pt x="541343" y="89611"/>
                </a:lnTo>
                <a:lnTo>
                  <a:pt x="461747" y="111793"/>
                </a:lnTo>
                <a:lnTo>
                  <a:pt x="387286" y="136017"/>
                </a:lnTo>
                <a:lnTo>
                  <a:pt x="318300" y="162160"/>
                </a:lnTo>
                <a:lnTo>
                  <a:pt x="255129" y="190103"/>
                </a:lnTo>
                <a:lnTo>
                  <a:pt x="198115" y="219727"/>
                </a:lnTo>
                <a:lnTo>
                  <a:pt x="147597" y="250911"/>
                </a:lnTo>
                <a:lnTo>
                  <a:pt x="103917" y="283535"/>
                </a:lnTo>
                <a:lnTo>
                  <a:pt x="67415" y="317479"/>
                </a:lnTo>
                <a:lnTo>
                  <a:pt x="38432" y="352624"/>
                </a:lnTo>
                <a:lnTo>
                  <a:pt x="17308" y="388848"/>
                </a:lnTo>
                <a:lnTo>
                  <a:pt x="4383" y="426033"/>
                </a:lnTo>
                <a:lnTo>
                  <a:pt x="0" y="464058"/>
                </a:lnTo>
                <a:lnTo>
                  <a:pt x="4383" y="502191"/>
                </a:lnTo>
                <a:lnTo>
                  <a:pt x="17308" y="539473"/>
                </a:lnTo>
                <a:lnTo>
                  <a:pt x="38432" y="575785"/>
                </a:lnTo>
                <a:lnTo>
                  <a:pt x="67415" y="611008"/>
                </a:lnTo>
                <a:lnTo>
                  <a:pt x="103917" y="645021"/>
                </a:lnTo>
                <a:lnTo>
                  <a:pt x="147597" y="677705"/>
                </a:lnTo>
                <a:lnTo>
                  <a:pt x="198115" y="708941"/>
                </a:lnTo>
                <a:lnTo>
                  <a:pt x="255129" y="738609"/>
                </a:lnTo>
                <a:lnTo>
                  <a:pt x="318300" y="766590"/>
                </a:lnTo>
                <a:lnTo>
                  <a:pt x="387286" y="792765"/>
                </a:lnTo>
                <a:lnTo>
                  <a:pt x="461747" y="817014"/>
                </a:lnTo>
                <a:lnTo>
                  <a:pt x="541343" y="839218"/>
                </a:lnTo>
                <a:lnTo>
                  <a:pt x="625732" y="859256"/>
                </a:lnTo>
                <a:lnTo>
                  <a:pt x="714574" y="877010"/>
                </a:lnTo>
                <a:lnTo>
                  <a:pt x="807529" y="892361"/>
                </a:lnTo>
                <a:lnTo>
                  <a:pt x="904256" y="905188"/>
                </a:lnTo>
                <a:lnTo>
                  <a:pt x="1004414" y="915373"/>
                </a:lnTo>
                <a:lnTo>
                  <a:pt x="1107663" y="922796"/>
                </a:lnTo>
                <a:lnTo>
                  <a:pt x="1213661" y="927337"/>
                </a:lnTo>
                <a:lnTo>
                  <a:pt x="1322070" y="928878"/>
                </a:lnTo>
                <a:lnTo>
                  <a:pt x="1430472" y="927337"/>
                </a:lnTo>
                <a:lnTo>
                  <a:pt x="1536455" y="922796"/>
                </a:lnTo>
                <a:lnTo>
                  <a:pt x="1639679" y="915373"/>
                </a:lnTo>
                <a:lnTo>
                  <a:pt x="1739804" y="905188"/>
                </a:lnTo>
                <a:lnTo>
                  <a:pt x="1836491" y="892361"/>
                </a:lnTo>
                <a:lnTo>
                  <a:pt x="1929400" y="877010"/>
                </a:lnTo>
                <a:lnTo>
                  <a:pt x="2018193" y="859256"/>
                </a:lnTo>
                <a:lnTo>
                  <a:pt x="2102528" y="839218"/>
                </a:lnTo>
                <a:lnTo>
                  <a:pt x="2182068" y="817014"/>
                </a:lnTo>
                <a:lnTo>
                  <a:pt x="2256472" y="792765"/>
                </a:lnTo>
                <a:lnTo>
                  <a:pt x="2325401" y="766590"/>
                </a:lnTo>
                <a:lnTo>
                  <a:pt x="2388516" y="738609"/>
                </a:lnTo>
                <a:lnTo>
                  <a:pt x="2445477" y="708941"/>
                </a:lnTo>
                <a:lnTo>
                  <a:pt x="2495944" y="677705"/>
                </a:lnTo>
                <a:lnTo>
                  <a:pt x="2539579" y="645021"/>
                </a:lnTo>
                <a:lnTo>
                  <a:pt x="2576041" y="611008"/>
                </a:lnTo>
                <a:lnTo>
                  <a:pt x="2604992" y="575785"/>
                </a:lnTo>
                <a:lnTo>
                  <a:pt x="2626091" y="539473"/>
                </a:lnTo>
                <a:lnTo>
                  <a:pt x="2638999" y="502191"/>
                </a:lnTo>
                <a:lnTo>
                  <a:pt x="2643378" y="464057"/>
                </a:lnTo>
                <a:lnTo>
                  <a:pt x="2638999" y="426033"/>
                </a:lnTo>
                <a:lnTo>
                  <a:pt x="2626091" y="388848"/>
                </a:lnTo>
                <a:lnTo>
                  <a:pt x="2604992" y="352624"/>
                </a:lnTo>
                <a:lnTo>
                  <a:pt x="2576041" y="317479"/>
                </a:lnTo>
                <a:lnTo>
                  <a:pt x="2539579" y="283535"/>
                </a:lnTo>
                <a:lnTo>
                  <a:pt x="2495944" y="250911"/>
                </a:lnTo>
                <a:lnTo>
                  <a:pt x="2445477" y="219727"/>
                </a:lnTo>
                <a:lnTo>
                  <a:pt x="2388516" y="190103"/>
                </a:lnTo>
                <a:lnTo>
                  <a:pt x="2325401" y="162160"/>
                </a:lnTo>
                <a:lnTo>
                  <a:pt x="2256472" y="136016"/>
                </a:lnTo>
                <a:lnTo>
                  <a:pt x="2182068" y="111793"/>
                </a:lnTo>
                <a:lnTo>
                  <a:pt x="2102528" y="89611"/>
                </a:lnTo>
                <a:lnTo>
                  <a:pt x="2018193" y="69588"/>
                </a:lnTo>
                <a:lnTo>
                  <a:pt x="1929400" y="51846"/>
                </a:lnTo>
                <a:lnTo>
                  <a:pt x="1836491" y="36504"/>
                </a:lnTo>
                <a:lnTo>
                  <a:pt x="1739804" y="23682"/>
                </a:lnTo>
                <a:lnTo>
                  <a:pt x="1639679" y="13501"/>
                </a:lnTo>
                <a:lnTo>
                  <a:pt x="1536455" y="6080"/>
                </a:lnTo>
                <a:lnTo>
                  <a:pt x="1430472" y="1540"/>
                </a:lnTo>
                <a:lnTo>
                  <a:pt x="132207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为什么要进行并发控制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数据库可能存在不一致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9293" y="3486150"/>
            <a:ext cx="7957566" cy="28209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1173" y="3272028"/>
            <a:ext cx="8331834" cy="3158490"/>
          </a:xfrm>
          <a:custGeom>
            <a:avLst/>
            <a:gdLst/>
            <a:ahLst/>
            <a:cxnLst/>
            <a:rect l="l" t="t" r="r" b="b"/>
            <a:pathLst>
              <a:path w="8331834" h="3158490">
                <a:moveTo>
                  <a:pt x="0" y="3158490"/>
                </a:moveTo>
                <a:lnTo>
                  <a:pt x="0" y="0"/>
                </a:lnTo>
                <a:lnTo>
                  <a:pt x="8331708" y="0"/>
                </a:lnTo>
                <a:lnTo>
                  <a:pt x="8331708" y="3158490"/>
                </a:lnTo>
                <a:lnTo>
                  <a:pt x="0" y="315849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4267" y="2128266"/>
            <a:ext cx="6248400" cy="902335"/>
          </a:xfrm>
          <a:custGeom>
            <a:avLst/>
            <a:gdLst/>
            <a:ahLst/>
            <a:cxnLst/>
            <a:rect l="l" t="t" r="r" b="b"/>
            <a:pathLst>
              <a:path w="6248400" h="902335">
                <a:moveTo>
                  <a:pt x="6248400" y="150875"/>
                </a:moveTo>
                <a:lnTo>
                  <a:pt x="6242212" y="108140"/>
                </a:lnTo>
                <a:lnTo>
                  <a:pt x="6224846" y="70115"/>
                </a:lnTo>
                <a:lnTo>
                  <a:pt x="6198099" y="38598"/>
                </a:lnTo>
                <a:lnTo>
                  <a:pt x="6163765" y="15385"/>
                </a:lnTo>
                <a:lnTo>
                  <a:pt x="6123642" y="2272"/>
                </a:lnTo>
                <a:lnTo>
                  <a:pt x="150113" y="0"/>
                </a:lnTo>
                <a:lnTo>
                  <a:pt x="135427" y="713"/>
                </a:lnTo>
                <a:lnTo>
                  <a:pt x="94069" y="10875"/>
                </a:lnTo>
                <a:lnTo>
                  <a:pt x="58130" y="31665"/>
                </a:lnTo>
                <a:lnTo>
                  <a:pt x="29369" y="61271"/>
                </a:lnTo>
                <a:lnTo>
                  <a:pt x="9542" y="97885"/>
                </a:lnTo>
                <a:lnTo>
                  <a:pt x="407" y="139696"/>
                </a:lnTo>
                <a:lnTo>
                  <a:pt x="0" y="751332"/>
                </a:lnTo>
                <a:lnTo>
                  <a:pt x="705" y="766026"/>
                </a:lnTo>
                <a:lnTo>
                  <a:pt x="10766" y="807486"/>
                </a:lnTo>
                <a:lnTo>
                  <a:pt x="31377" y="843603"/>
                </a:lnTo>
                <a:lnTo>
                  <a:pt x="60781" y="872566"/>
                </a:lnTo>
                <a:lnTo>
                  <a:pt x="97221" y="892567"/>
                </a:lnTo>
                <a:lnTo>
                  <a:pt x="138939" y="901796"/>
                </a:lnTo>
                <a:lnTo>
                  <a:pt x="6097524" y="902207"/>
                </a:lnTo>
                <a:lnTo>
                  <a:pt x="6112181" y="901498"/>
                </a:lnTo>
                <a:lnTo>
                  <a:pt x="6153546" y="891385"/>
                </a:lnTo>
                <a:lnTo>
                  <a:pt x="6189601" y="870692"/>
                </a:lnTo>
                <a:lnTo>
                  <a:pt x="6218550" y="841216"/>
                </a:lnTo>
                <a:lnTo>
                  <a:pt x="6238595" y="804753"/>
                </a:lnTo>
                <a:lnTo>
                  <a:pt x="6247943" y="763099"/>
                </a:lnTo>
                <a:lnTo>
                  <a:pt x="6248400" y="15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13387" y="2250683"/>
            <a:ext cx="581660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如果大家同时买起点终点、日期、车次相同 的车票，会否买到座位相重复的车票？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为什么要进行并发控制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392127"/>
            <a:ext cx="642556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两段锁协议是可能产生“死锁”的协议！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581" y="4470389"/>
            <a:ext cx="222377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spc="-7" baseline="-23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拒绝…等待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1907" y="4912478"/>
            <a:ext cx="24574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581" y="2540365"/>
            <a:ext cx="5165090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spc="-7" baseline="-23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READ(A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t)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37510">
              <a:lnSpc>
                <a:spcPct val="100000"/>
              </a:lnSpc>
              <a:spcBef>
                <a:spcPts val="71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spc="-7" baseline="-23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READ(B,s)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 := t+100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37510">
              <a:lnSpc>
                <a:spcPct val="100000"/>
              </a:lnSpc>
              <a:spcBef>
                <a:spcPts val="71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s*2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3751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spc="-7" baseline="-23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拒绝…等待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907" y="2175367"/>
            <a:ext cx="3098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T2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581" y="2175367"/>
            <a:ext cx="3098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7093" y="247116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30103" y="496001"/>
            <a:ext cx="351409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两段封锁协议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(3)两段封锁协议可能产生死锁?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6465" y="5406390"/>
            <a:ext cx="2540000" cy="852805"/>
          </a:xfrm>
          <a:custGeom>
            <a:avLst/>
            <a:gdLst/>
            <a:ahLst/>
            <a:cxnLst/>
            <a:rect l="l" t="t" r="r" b="b"/>
            <a:pathLst>
              <a:path w="2540000" h="852804">
                <a:moveTo>
                  <a:pt x="2539746" y="426720"/>
                </a:moveTo>
                <a:lnTo>
                  <a:pt x="2523128" y="357555"/>
                </a:lnTo>
                <a:lnTo>
                  <a:pt x="2502846" y="324243"/>
                </a:lnTo>
                <a:lnTo>
                  <a:pt x="2475018" y="291925"/>
                </a:lnTo>
                <a:lnTo>
                  <a:pt x="2439971" y="260711"/>
                </a:lnTo>
                <a:lnTo>
                  <a:pt x="2398032" y="230711"/>
                </a:lnTo>
                <a:lnTo>
                  <a:pt x="2349527" y="202036"/>
                </a:lnTo>
                <a:lnTo>
                  <a:pt x="2294784" y="174796"/>
                </a:lnTo>
                <a:lnTo>
                  <a:pt x="2234129" y="149102"/>
                </a:lnTo>
                <a:lnTo>
                  <a:pt x="2167890" y="125063"/>
                </a:lnTo>
                <a:lnTo>
                  <a:pt x="2096392" y="102790"/>
                </a:lnTo>
                <a:lnTo>
                  <a:pt x="2019964" y="82393"/>
                </a:lnTo>
                <a:lnTo>
                  <a:pt x="1938932" y="63983"/>
                </a:lnTo>
                <a:lnTo>
                  <a:pt x="1853622" y="47669"/>
                </a:lnTo>
                <a:lnTo>
                  <a:pt x="1764363" y="33563"/>
                </a:lnTo>
                <a:lnTo>
                  <a:pt x="1671480" y="21774"/>
                </a:lnTo>
                <a:lnTo>
                  <a:pt x="1575301" y="12413"/>
                </a:lnTo>
                <a:lnTo>
                  <a:pt x="1476152" y="5590"/>
                </a:lnTo>
                <a:lnTo>
                  <a:pt x="1374361" y="1416"/>
                </a:lnTo>
                <a:lnTo>
                  <a:pt x="1270254" y="0"/>
                </a:lnTo>
                <a:lnTo>
                  <a:pt x="1166038" y="1416"/>
                </a:lnTo>
                <a:lnTo>
                  <a:pt x="1064149" y="5590"/>
                </a:lnTo>
                <a:lnTo>
                  <a:pt x="964912" y="12413"/>
                </a:lnTo>
                <a:lnTo>
                  <a:pt x="868655" y="21774"/>
                </a:lnTo>
                <a:lnTo>
                  <a:pt x="775704" y="33563"/>
                </a:lnTo>
                <a:lnTo>
                  <a:pt x="686384" y="47669"/>
                </a:lnTo>
                <a:lnTo>
                  <a:pt x="601023" y="63983"/>
                </a:lnTo>
                <a:lnTo>
                  <a:pt x="519946" y="82393"/>
                </a:lnTo>
                <a:lnTo>
                  <a:pt x="443480" y="102790"/>
                </a:lnTo>
                <a:lnTo>
                  <a:pt x="371951" y="125063"/>
                </a:lnTo>
                <a:lnTo>
                  <a:pt x="305685" y="149102"/>
                </a:lnTo>
                <a:lnTo>
                  <a:pt x="245010" y="174796"/>
                </a:lnTo>
                <a:lnTo>
                  <a:pt x="190251" y="202036"/>
                </a:lnTo>
                <a:lnTo>
                  <a:pt x="141734" y="230711"/>
                </a:lnTo>
                <a:lnTo>
                  <a:pt x="99786" y="260711"/>
                </a:lnTo>
                <a:lnTo>
                  <a:pt x="64733" y="291925"/>
                </a:lnTo>
                <a:lnTo>
                  <a:pt x="36902" y="324243"/>
                </a:lnTo>
                <a:lnTo>
                  <a:pt x="16618" y="357555"/>
                </a:lnTo>
                <a:lnTo>
                  <a:pt x="0" y="426720"/>
                </a:lnTo>
                <a:lnTo>
                  <a:pt x="4209" y="461683"/>
                </a:lnTo>
                <a:lnTo>
                  <a:pt x="36902" y="529150"/>
                </a:lnTo>
                <a:lnTo>
                  <a:pt x="64733" y="561435"/>
                </a:lnTo>
                <a:lnTo>
                  <a:pt x="99786" y="592609"/>
                </a:lnTo>
                <a:lnTo>
                  <a:pt x="141734" y="622563"/>
                </a:lnTo>
                <a:lnTo>
                  <a:pt x="190251" y="651188"/>
                </a:lnTo>
                <a:lnTo>
                  <a:pt x="224790" y="668336"/>
                </a:lnTo>
                <a:lnTo>
                  <a:pt x="224790" y="426720"/>
                </a:lnTo>
                <a:lnTo>
                  <a:pt x="228254" y="397977"/>
                </a:lnTo>
                <a:lnTo>
                  <a:pt x="255162" y="342498"/>
                </a:lnTo>
                <a:lnTo>
                  <a:pt x="306919" y="290298"/>
                </a:lnTo>
                <a:lnTo>
                  <a:pt x="341444" y="265653"/>
                </a:lnTo>
                <a:lnTo>
                  <a:pt x="381376" y="242098"/>
                </a:lnTo>
                <a:lnTo>
                  <a:pt x="426445" y="219724"/>
                </a:lnTo>
                <a:lnTo>
                  <a:pt x="476384" y="198621"/>
                </a:lnTo>
                <a:lnTo>
                  <a:pt x="530923" y="178879"/>
                </a:lnTo>
                <a:lnTo>
                  <a:pt x="589794" y="160589"/>
                </a:lnTo>
                <a:lnTo>
                  <a:pt x="652729" y="143841"/>
                </a:lnTo>
                <a:lnTo>
                  <a:pt x="719458" y="128725"/>
                </a:lnTo>
                <a:lnTo>
                  <a:pt x="789713" y="115331"/>
                </a:lnTo>
                <a:lnTo>
                  <a:pt x="863226" y="103751"/>
                </a:lnTo>
                <a:lnTo>
                  <a:pt x="939728" y="94073"/>
                </a:lnTo>
                <a:lnTo>
                  <a:pt x="1018951" y="86389"/>
                </a:lnTo>
                <a:lnTo>
                  <a:pt x="1100625" y="80788"/>
                </a:lnTo>
                <a:lnTo>
                  <a:pt x="1184482" y="77362"/>
                </a:lnTo>
                <a:lnTo>
                  <a:pt x="1270254" y="76200"/>
                </a:lnTo>
                <a:lnTo>
                  <a:pt x="1355916" y="77362"/>
                </a:lnTo>
                <a:lnTo>
                  <a:pt x="1439676" y="80788"/>
                </a:lnTo>
                <a:lnTo>
                  <a:pt x="1521262" y="86389"/>
                </a:lnTo>
                <a:lnTo>
                  <a:pt x="1600407" y="94073"/>
                </a:lnTo>
                <a:lnTo>
                  <a:pt x="1676840" y="103751"/>
                </a:lnTo>
                <a:lnTo>
                  <a:pt x="1750293" y="115331"/>
                </a:lnTo>
                <a:lnTo>
                  <a:pt x="1820496" y="128725"/>
                </a:lnTo>
                <a:lnTo>
                  <a:pt x="1887181" y="143841"/>
                </a:lnTo>
                <a:lnTo>
                  <a:pt x="1950078" y="160589"/>
                </a:lnTo>
                <a:lnTo>
                  <a:pt x="2008917" y="178879"/>
                </a:lnTo>
                <a:lnTo>
                  <a:pt x="2063431" y="198621"/>
                </a:lnTo>
                <a:lnTo>
                  <a:pt x="2113349" y="219724"/>
                </a:lnTo>
                <a:lnTo>
                  <a:pt x="2158402" y="242098"/>
                </a:lnTo>
                <a:lnTo>
                  <a:pt x="2198321" y="265653"/>
                </a:lnTo>
                <a:lnTo>
                  <a:pt x="2232838" y="290298"/>
                </a:lnTo>
                <a:lnTo>
                  <a:pt x="2261683" y="315943"/>
                </a:lnTo>
                <a:lnTo>
                  <a:pt x="2301278" y="369873"/>
                </a:lnTo>
                <a:lnTo>
                  <a:pt x="2314956" y="426720"/>
                </a:lnTo>
                <a:lnTo>
                  <a:pt x="2314956" y="668357"/>
                </a:lnTo>
                <a:lnTo>
                  <a:pt x="2349527" y="651188"/>
                </a:lnTo>
                <a:lnTo>
                  <a:pt x="2398032" y="622563"/>
                </a:lnTo>
                <a:lnTo>
                  <a:pt x="2439971" y="592609"/>
                </a:lnTo>
                <a:lnTo>
                  <a:pt x="2475018" y="561435"/>
                </a:lnTo>
                <a:lnTo>
                  <a:pt x="2502846" y="529150"/>
                </a:lnTo>
                <a:lnTo>
                  <a:pt x="2523128" y="495863"/>
                </a:lnTo>
                <a:lnTo>
                  <a:pt x="2535537" y="461683"/>
                </a:lnTo>
                <a:lnTo>
                  <a:pt x="2539746" y="426720"/>
                </a:lnTo>
                <a:close/>
              </a:path>
              <a:path w="2540000" h="852804">
                <a:moveTo>
                  <a:pt x="2314956" y="668357"/>
                </a:moveTo>
                <a:lnTo>
                  <a:pt x="2314956" y="426720"/>
                </a:lnTo>
                <a:lnTo>
                  <a:pt x="2311491" y="455462"/>
                </a:lnTo>
                <a:lnTo>
                  <a:pt x="2301278" y="483566"/>
                </a:lnTo>
                <a:lnTo>
                  <a:pt x="2261683" y="537496"/>
                </a:lnTo>
                <a:lnTo>
                  <a:pt x="2232838" y="563141"/>
                </a:lnTo>
                <a:lnTo>
                  <a:pt x="2198321" y="587786"/>
                </a:lnTo>
                <a:lnTo>
                  <a:pt x="2158402" y="611341"/>
                </a:lnTo>
                <a:lnTo>
                  <a:pt x="2113349" y="633715"/>
                </a:lnTo>
                <a:lnTo>
                  <a:pt x="2063431" y="654818"/>
                </a:lnTo>
                <a:lnTo>
                  <a:pt x="2008917" y="674560"/>
                </a:lnTo>
                <a:lnTo>
                  <a:pt x="1950078" y="692850"/>
                </a:lnTo>
                <a:lnTo>
                  <a:pt x="1887181" y="709598"/>
                </a:lnTo>
                <a:lnTo>
                  <a:pt x="1820496" y="724714"/>
                </a:lnTo>
                <a:lnTo>
                  <a:pt x="1750293" y="738108"/>
                </a:lnTo>
                <a:lnTo>
                  <a:pt x="1676840" y="749688"/>
                </a:lnTo>
                <a:lnTo>
                  <a:pt x="1600407" y="759366"/>
                </a:lnTo>
                <a:lnTo>
                  <a:pt x="1521262" y="767050"/>
                </a:lnTo>
                <a:lnTo>
                  <a:pt x="1439676" y="772651"/>
                </a:lnTo>
                <a:lnTo>
                  <a:pt x="1355916" y="776077"/>
                </a:lnTo>
                <a:lnTo>
                  <a:pt x="1270254" y="777240"/>
                </a:lnTo>
                <a:lnTo>
                  <a:pt x="1184482" y="776077"/>
                </a:lnTo>
                <a:lnTo>
                  <a:pt x="1100625" y="772651"/>
                </a:lnTo>
                <a:lnTo>
                  <a:pt x="1018951" y="767050"/>
                </a:lnTo>
                <a:lnTo>
                  <a:pt x="939728" y="759366"/>
                </a:lnTo>
                <a:lnTo>
                  <a:pt x="863226" y="749688"/>
                </a:lnTo>
                <a:lnTo>
                  <a:pt x="789713" y="738108"/>
                </a:lnTo>
                <a:lnTo>
                  <a:pt x="719458" y="724714"/>
                </a:lnTo>
                <a:lnTo>
                  <a:pt x="652729" y="709598"/>
                </a:lnTo>
                <a:lnTo>
                  <a:pt x="589794" y="692850"/>
                </a:lnTo>
                <a:lnTo>
                  <a:pt x="530923" y="674560"/>
                </a:lnTo>
                <a:lnTo>
                  <a:pt x="476384" y="654818"/>
                </a:lnTo>
                <a:lnTo>
                  <a:pt x="426445" y="633715"/>
                </a:lnTo>
                <a:lnTo>
                  <a:pt x="381376" y="611341"/>
                </a:lnTo>
                <a:lnTo>
                  <a:pt x="341444" y="587786"/>
                </a:lnTo>
                <a:lnTo>
                  <a:pt x="306919" y="563141"/>
                </a:lnTo>
                <a:lnTo>
                  <a:pt x="278069" y="537496"/>
                </a:lnTo>
                <a:lnTo>
                  <a:pt x="238467" y="483566"/>
                </a:lnTo>
                <a:lnTo>
                  <a:pt x="224790" y="426720"/>
                </a:lnTo>
                <a:lnTo>
                  <a:pt x="224790" y="668336"/>
                </a:lnTo>
                <a:lnTo>
                  <a:pt x="305685" y="704013"/>
                </a:lnTo>
                <a:lnTo>
                  <a:pt x="371951" y="727995"/>
                </a:lnTo>
                <a:lnTo>
                  <a:pt x="443480" y="750211"/>
                </a:lnTo>
                <a:lnTo>
                  <a:pt x="519946" y="770552"/>
                </a:lnTo>
                <a:lnTo>
                  <a:pt x="601023" y="788909"/>
                </a:lnTo>
                <a:lnTo>
                  <a:pt x="686384" y="805172"/>
                </a:lnTo>
                <a:lnTo>
                  <a:pt x="775704" y="819233"/>
                </a:lnTo>
                <a:lnTo>
                  <a:pt x="868655" y="830982"/>
                </a:lnTo>
                <a:lnTo>
                  <a:pt x="964912" y="840310"/>
                </a:lnTo>
                <a:lnTo>
                  <a:pt x="1064149" y="847108"/>
                </a:lnTo>
                <a:lnTo>
                  <a:pt x="1166038" y="851267"/>
                </a:lnTo>
                <a:lnTo>
                  <a:pt x="1270254" y="852678"/>
                </a:lnTo>
                <a:lnTo>
                  <a:pt x="1374361" y="851267"/>
                </a:lnTo>
                <a:lnTo>
                  <a:pt x="1476152" y="847108"/>
                </a:lnTo>
                <a:lnTo>
                  <a:pt x="1575301" y="840310"/>
                </a:lnTo>
                <a:lnTo>
                  <a:pt x="1671480" y="830982"/>
                </a:lnTo>
                <a:lnTo>
                  <a:pt x="1764363" y="819233"/>
                </a:lnTo>
                <a:lnTo>
                  <a:pt x="1853622" y="805172"/>
                </a:lnTo>
                <a:lnTo>
                  <a:pt x="1938932" y="788909"/>
                </a:lnTo>
                <a:lnTo>
                  <a:pt x="2019964" y="770552"/>
                </a:lnTo>
                <a:lnTo>
                  <a:pt x="2096392" y="750211"/>
                </a:lnTo>
                <a:lnTo>
                  <a:pt x="2167890" y="727995"/>
                </a:lnTo>
                <a:lnTo>
                  <a:pt x="2234129" y="704013"/>
                </a:lnTo>
                <a:lnTo>
                  <a:pt x="2294784" y="678375"/>
                </a:lnTo>
                <a:lnTo>
                  <a:pt x="2314956" y="66835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7539" y="5478017"/>
            <a:ext cx="2117725" cy="709930"/>
          </a:xfrm>
          <a:custGeom>
            <a:avLst/>
            <a:gdLst/>
            <a:ahLst/>
            <a:cxnLst/>
            <a:rect l="l" t="t" r="r" b="b"/>
            <a:pathLst>
              <a:path w="2117725" h="709929">
                <a:moveTo>
                  <a:pt x="2117598" y="355091"/>
                </a:moveTo>
                <a:lnTo>
                  <a:pt x="2103742" y="297561"/>
                </a:lnTo>
                <a:lnTo>
                  <a:pt x="2063630" y="242962"/>
                </a:lnTo>
                <a:lnTo>
                  <a:pt x="2034409" y="216991"/>
                </a:lnTo>
                <a:lnTo>
                  <a:pt x="1999441" y="192029"/>
                </a:lnTo>
                <a:lnTo>
                  <a:pt x="1959000" y="168167"/>
                </a:lnTo>
                <a:lnTo>
                  <a:pt x="1913357" y="145499"/>
                </a:lnTo>
                <a:lnTo>
                  <a:pt x="1862786" y="124115"/>
                </a:lnTo>
                <a:lnTo>
                  <a:pt x="1807559" y="104108"/>
                </a:lnTo>
                <a:lnTo>
                  <a:pt x="1747948" y="85569"/>
                </a:lnTo>
                <a:lnTo>
                  <a:pt x="1684227" y="68592"/>
                </a:lnTo>
                <a:lnTo>
                  <a:pt x="1616667" y="53267"/>
                </a:lnTo>
                <a:lnTo>
                  <a:pt x="1545542" y="39687"/>
                </a:lnTo>
                <a:lnTo>
                  <a:pt x="1471124" y="27943"/>
                </a:lnTo>
                <a:lnTo>
                  <a:pt x="1393685" y="18129"/>
                </a:lnTo>
                <a:lnTo>
                  <a:pt x="1313499" y="10335"/>
                </a:lnTo>
                <a:lnTo>
                  <a:pt x="1230838" y="4655"/>
                </a:lnTo>
                <a:lnTo>
                  <a:pt x="1145973" y="1179"/>
                </a:lnTo>
                <a:lnTo>
                  <a:pt x="1059180" y="0"/>
                </a:lnTo>
                <a:lnTo>
                  <a:pt x="972277" y="1179"/>
                </a:lnTo>
                <a:lnTo>
                  <a:pt x="887315" y="4655"/>
                </a:lnTo>
                <a:lnTo>
                  <a:pt x="804566" y="10335"/>
                </a:lnTo>
                <a:lnTo>
                  <a:pt x="724302" y="18129"/>
                </a:lnTo>
                <a:lnTo>
                  <a:pt x="646795" y="27943"/>
                </a:lnTo>
                <a:lnTo>
                  <a:pt x="572316" y="39687"/>
                </a:lnTo>
                <a:lnTo>
                  <a:pt x="501139" y="53267"/>
                </a:lnTo>
                <a:lnTo>
                  <a:pt x="433535" y="68592"/>
                </a:lnTo>
                <a:lnTo>
                  <a:pt x="369776" y="85569"/>
                </a:lnTo>
                <a:lnTo>
                  <a:pt x="310134" y="104108"/>
                </a:lnTo>
                <a:lnTo>
                  <a:pt x="254880" y="124115"/>
                </a:lnTo>
                <a:lnTo>
                  <a:pt x="204289" y="145499"/>
                </a:lnTo>
                <a:lnTo>
                  <a:pt x="158630" y="168167"/>
                </a:lnTo>
                <a:lnTo>
                  <a:pt x="118177" y="192029"/>
                </a:lnTo>
                <a:lnTo>
                  <a:pt x="83200" y="216991"/>
                </a:lnTo>
                <a:lnTo>
                  <a:pt x="53973" y="242962"/>
                </a:lnTo>
                <a:lnTo>
                  <a:pt x="13856" y="297561"/>
                </a:lnTo>
                <a:lnTo>
                  <a:pt x="0" y="355092"/>
                </a:lnTo>
                <a:lnTo>
                  <a:pt x="3509" y="384171"/>
                </a:lnTo>
                <a:lnTo>
                  <a:pt x="30768" y="440288"/>
                </a:lnTo>
                <a:lnTo>
                  <a:pt x="83200" y="493073"/>
                </a:lnTo>
                <a:lnTo>
                  <a:pt x="118177" y="517990"/>
                </a:lnTo>
                <a:lnTo>
                  <a:pt x="158630" y="541801"/>
                </a:lnTo>
                <a:lnTo>
                  <a:pt x="204289" y="564416"/>
                </a:lnTo>
                <a:lnTo>
                  <a:pt x="254880" y="585744"/>
                </a:lnTo>
                <a:lnTo>
                  <a:pt x="310134" y="605694"/>
                </a:lnTo>
                <a:lnTo>
                  <a:pt x="369776" y="624176"/>
                </a:lnTo>
                <a:lnTo>
                  <a:pt x="433535" y="641098"/>
                </a:lnTo>
                <a:lnTo>
                  <a:pt x="501139" y="656369"/>
                </a:lnTo>
                <a:lnTo>
                  <a:pt x="572316" y="669899"/>
                </a:lnTo>
                <a:lnTo>
                  <a:pt x="646795" y="681597"/>
                </a:lnTo>
                <a:lnTo>
                  <a:pt x="724302" y="691371"/>
                </a:lnTo>
                <a:lnTo>
                  <a:pt x="804566" y="699132"/>
                </a:lnTo>
                <a:lnTo>
                  <a:pt x="887315" y="704788"/>
                </a:lnTo>
                <a:lnTo>
                  <a:pt x="972277" y="708248"/>
                </a:lnTo>
                <a:lnTo>
                  <a:pt x="1059180" y="709422"/>
                </a:lnTo>
                <a:lnTo>
                  <a:pt x="1145973" y="708248"/>
                </a:lnTo>
                <a:lnTo>
                  <a:pt x="1230838" y="704788"/>
                </a:lnTo>
                <a:lnTo>
                  <a:pt x="1313499" y="699132"/>
                </a:lnTo>
                <a:lnTo>
                  <a:pt x="1393685" y="691371"/>
                </a:lnTo>
                <a:lnTo>
                  <a:pt x="1471124" y="681597"/>
                </a:lnTo>
                <a:lnTo>
                  <a:pt x="1545542" y="669899"/>
                </a:lnTo>
                <a:lnTo>
                  <a:pt x="1616667" y="656369"/>
                </a:lnTo>
                <a:lnTo>
                  <a:pt x="1684227" y="641098"/>
                </a:lnTo>
                <a:lnTo>
                  <a:pt x="1747948" y="624176"/>
                </a:lnTo>
                <a:lnTo>
                  <a:pt x="1807559" y="605694"/>
                </a:lnTo>
                <a:lnTo>
                  <a:pt x="1862786" y="585744"/>
                </a:lnTo>
                <a:lnTo>
                  <a:pt x="1913357" y="564416"/>
                </a:lnTo>
                <a:lnTo>
                  <a:pt x="1959000" y="541801"/>
                </a:lnTo>
                <a:lnTo>
                  <a:pt x="1999441" y="517990"/>
                </a:lnTo>
                <a:lnTo>
                  <a:pt x="2034409" y="493073"/>
                </a:lnTo>
                <a:lnTo>
                  <a:pt x="2063630" y="467142"/>
                </a:lnTo>
                <a:lnTo>
                  <a:pt x="2103742" y="412600"/>
                </a:lnTo>
                <a:lnTo>
                  <a:pt x="2117598" y="35509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7539" y="5478017"/>
            <a:ext cx="2117725" cy="709930"/>
          </a:xfrm>
          <a:custGeom>
            <a:avLst/>
            <a:gdLst/>
            <a:ahLst/>
            <a:cxnLst/>
            <a:rect l="l" t="t" r="r" b="b"/>
            <a:pathLst>
              <a:path w="2117725" h="709929">
                <a:moveTo>
                  <a:pt x="1059180" y="0"/>
                </a:moveTo>
                <a:lnTo>
                  <a:pt x="972277" y="1179"/>
                </a:lnTo>
                <a:lnTo>
                  <a:pt x="887315" y="4655"/>
                </a:lnTo>
                <a:lnTo>
                  <a:pt x="804566" y="10335"/>
                </a:lnTo>
                <a:lnTo>
                  <a:pt x="724302" y="18129"/>
                </a:lnTo>
                <a:lnTo>
                  <a:pt x="646795" y="27943"/>
                </a:lnTo>
                <a:lnTo>
                  <a:pt x="572316" y="39687"/>
                </a:lnTo>
                <a:lnTo>
                  <a:pt x="501139" y="53267"/>
                </a:lnTo>
                <a:lnTo>
                  <a:pt x="433535" y="68592"/>
                </a:lnTo>
                <a:lnTo>
                  <a:pt x="369776" y="85569"/>
                </a:lnTo>
                <a:lnTo>
                  <a:pt x="310134" y="104108"/>
                </a:lnTo>
                <a:lnTo>
                  <a:pt x="254880" y="124115"/>
                </a:lnTo>
                <a:lnTo>
                  <a:pt x="204289" y="145499"/>
                </a:lnTo>
                <a:lnTo>
                  <a:pt x="158630" y="168167"/>
                </a:lnTo>
                <a:lnTo>
                  <a:pt x="118177" y="192029"/>
                </a:lnTo>
                <a:lnTo>
                  <a:pt x="83200" y="216991"/>
                </a:lnTo>
                <a:lnTo>
                  <a:pt x="53973" y="242962"/>
                </a:lnTo>
                <a:lnTo>
                  <a:pt x="13856" y="297561"/>
                </a:lnTo>
                <a:lnTo>
                  <a:pt x="0" y="355092"/>
                </a:lnTo>
                <a:lnTo>
                  <a:pt x="3509" y="384171"/>
                </a:lnTo>
                <a:lnTo>
                  <a:pt x="30768" y="440288"/>
                </a:lnTo>
                <a:lnTo>
                  <a:pt x="83200" y="493073"/>
                </a:lnTo>
                <a:lnTo>
                  <a:pt x="118177" y="517990"/>
                </a:lnTo>
                <a:lnTo>
                  <a:pt x="158630" y="541801"/>
                </a:lnTo>
                <a:lnTo>
                  <a:pt x="204289" y="564416"/>
                </a:lnTo>
                <a:lnTo>
                  <a:pt x="254880" y="585744"/>
                </a:lnTo>
                <a:lnTo>
                  <a:pt x="310134" y="605694"/>
                </a:lnTo>
                <a:lnTo>
                  <a:pt x="369776" y="624176"/>
                </a:lnTo>
                <a:lnTo>
                  <a:pt x="433535" y="641098"/>
                </a:lnTo>
                <a:lnTo>
                  <a:pt x="501139" y="656369"/>
                </a:lnTo>
                <a:lnTo>
                  <a:pt x="572316" y="669899"/>
                </a:lnTo>
                <a:lnTo>
                  <a:pt x="646795" y="681597"/>
                </a:lnTo>
                <a:lnTo>
                  <a:pt x="724302" y="691371"/>
                </a:lnTo>
                <a:lnTo>
                  <a:pt x="804566" y="699132"/>
                </a:lnTo>
                <a:lnTo>
                  <a:pt x="887315" y="704788"/>
                </a:lnTo>
                <a:lnTo>
                  <a:pt x="972277" y="708248"/>
                </a:lnTo>
                <a:lnTo>
                  <a:pt x="1059180" y="709422"/>
                </a:lnTo>
                <a:lnTo>
                  <a:pt x="1145973" y="708248"/>
                </a:lnTo>
                <a:lnTo>
                  <a:pt x="1230838" y="704788"/>
                </a:lnTo>
                <a:lnTo>
                  <a:pt x="1313499" y="699132"/>
                </a:lnTo>
                <a:lnTo>
                  <a:pt x="1393685" y="691371"/>
                </a:lnTo>
                <a:lnTo>
                  <a:pt x="1471124" y="681597"/>
                </a:lnTo>
                <a:lnTo>
                  <a:pt x="1545542" y="669899"/>
                </a:lnTo>
                <a:lnTo>
                  <a:pt x="1616667" y="656369"/>
                </a:lnTo>
                <a:lnTo>
                  <a:pt x="1684227" y="641098"/>
                </a:lnTo>
                <a:lnTo>
                  <a:pt x="1747948" y="624176"/>
                </a:lnTo>
                <a:lnTo>
                  <a:pt x="1807559" y="605694"/>
                </a:lnTo>
                <a:lnTo>
                  <a:pt x="1862786" y="585744"/>
                </a:lnTo>
                <a:lnTo>
                  <a:pt x="1913357" y="564416"/>
                </a:lnTo>
                <a:lnTo>
                  <a:pt x="1959000" y="541801"/>
                </a:lnTo>
                <a:lnTo>
                  <a:pt x="1999441" y="517990"/>
                </a:lnTo>
                <a:lnTo>
                  <a:pt x="2034409" y="493073"/>
                </a:lnTo>
                <a:lnTo>
                  <a:pt x="2063630" y="467142"/>
                </a:lnTo>
                <a:lnTo>
                  <a:pt x="2103742" y="412600"/>
                </a:lnTo>
                <a:lnTo>
                  <a:pt x="2117598" y="355091"/>
                </a:lnTo>
                <a:lnTo>
                  <a:pt x="2114088" y="326006"/>
                </a:lnTo>
                <a:lnTo>
                  <a:pt x="2086832" y="269849"/>
                </a:lnTo>
                <a:lnTo>
                  <a:pt x="2034409" y="216991"/>
                </a:lnTo>
                <a:lnTo>
                  <a:pt x="1999441" y="192029"/>
                </a:lnTo>
                <a:lnTo>
                  <a:pt x="1959000" y="168167"/>
                </a:lnTo>
                <a:lnTo>
                  <a:pt x="1913357" y="145499"/>
                </a:lnTo>
                <a:lnTo>
                  <a:pt x="1862786" y="124115"/>
                </a:lnTo>
                <a:lnTo>
                  <a:pt x="1807559" y="104108"/>
                </a:lnTo>
                <a:lnTo>
                  <a:pt x="1747948" y="85569"/>
                </a:lnTo>
                <a:lnTo>
                  <a:pt x="1684227" y="68592"/>
                </a:lnTo>
                <a:lnTo>
                  <a:pt x="1616667" y="53267"/>
                </a:lnTo>
                <a:lnTo>
                  <a:pt x="1545542" y="39687"/>
                </a:lnTo>
                <a:lnTo>
                  <a:pt x="1471124" y="27943"/>
                </a:lnTo>
                <a:lnTo>
                  <a:pt x="1393685" y="18129"/>
                </a:lnTo>
                <a:lnTo>
                  <a:pt x="1313499" y="10335"/>
                </a:lnTo>
                <a:lnTo>
                  <a:pt x="1230838" y="4655"/>
                </a:lnTo>
                <a:lnTo>
                  <a:pt x="1145973" y="1179"/>
                </a:lnTo>
                <a:lnTo>
                  <a:pt x="105918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58851" y="5610056"/>
            <a:ext cx="18554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63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如何判断“死锁”的 发生呢？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5909" y="5406390"/>
            <a:ext cx="2540635" cy="852805"/>
          </a:xfrm>
          <a:custGeom>
            <a:avLst/>
            <a:gdLst/>
            <a:ahLst/>
            <a:cxnLst/>
            <a:rect l="l" t="t" r="r" b="b"/>
            <a:pathLst>
              <a:path w="2540634" h="852804">
                <a:moveTo>
                  <a:pt x="2540508" y="426720"/>
                </a:moveTo>
                <a:lnTo>
                  <a:pt x="2523889" y="357555"/>
                </a:lnTo>
                <a:lnTo>
                  <a:pt x="2503605" y="324243"/>
                </a:lnTo>
                <a:lnTo>
                  <a:pt x="2475774" y="291925"/>
                </a:lnTo>
                <a:lnTo>
                  <a:pt x="2440721" y="260711"/>
                </a:lnTo>
                <a:lnTo>
                  <a:pt x="2398773" y="230711"/>
                </a:lnTo>
                <a:lnTo>
                  <a:pt x="2350256" y="202036"/>
                </a:lnTo>
                <a:lnTo>
                  <a:pt x="2295497" y="174796"/>
                </a:lnTo>
                <a:lnTo>
                  <a:pt x="2234822" y="149102"/>
                </a:lnTo>
                <a:lnTo>
                  <a:pt x="2168556" y="125063"/>
                </a:lnTo>
                <a:lnTo>
                  <a:pt x="2097027" y="102790"/>
                </a:lnTo>
                <a:lnTo>
                  <a:pt x="2020561" y="82393"/>
                </a:lnTo>
                <a:lnTo>
                  <a:pt x="1939484" y="63983"/>
                </a:lnTo>
                <a:lnTo>
                  <a:pt x="1854123" y="47669"/>
                </a:lnTo>
                <a:lnTo>
                  <a:pt x="1764803" y="33563"/>
                </a:lnTo>
                <a:lnTo>
                  <a:pt x="1671852" y="21774"/>
                </a:lnTo>
                <a:lnTo>
                  <a:pt x="1575595" y="12413"/>
                </a:lnTo>
                <a:lnTo>
                  <a:pt x="1476358" y="5590"/>
                </a:lnTo>
                <a:lnTo>
                  <a:pt x="1374469" y="1416"/>
                </a:lnTo>
                <a:lnTo>
                  <a:pt x="1270254" y="0"/>
                </a:lnTo>
                <a:lnTo>
                  <a:pt x="1166141" y="1416"/>
                </a:lnTo>
                <a:lnTo>
                  <a:pt x="1064334" y="5590"/>
                </a:lnTo>
                <a:lnTo>
                  <a:pt x="965160" y="12413"/>
                </a:lnTo>
                <a:lnTo>
                  <a:pt x="868948" y="21774"/>
                </a:lnTo>
                <a:lnTo>
                  <a:pt x="776025" y="33563"/>
                </a:lnTo>
                <a:lnTo>
                  <a:pt x="686720" y="47669"/>
                </a:lnTo>
                <a:lnTo>
                  <a:pt x="601361" y="63983"/>
                </a:lnTo>
                <a:lnTo>
                  <a:pt x="520275" y="82393"/>
                </a:lnTo>
                <a:lnTo>
                  <a:pt x="443791" y="102790"/>
                </a:lnTo>
                <a:lnTo>
                  <a:pt x="372237" y="125063"/>
                </a:lnTo>
                <a:lnTo>
                  <a:pt x="305940" y="149102"/>
                </a:lnTo>
                <a:lnTo>
                  <a:pt x="245229" y="174796"/>
                </a:lnTo>
                <a:lnTo>
                  <a:pt x="190433" y="202036"/>
                </a:lnTo>
                <a:lnTo>
                  <a:pt x="141878" y="230711"/>
                </a:lnTo>
                <a:lnTo>
                  <a:pt x="99893" y="260711"/>
                </a:lnTo>
                <a:lnTo>
                  <a:pt x="64806" y="291925"/>
                </a:lnTo>
                <a:lnTo>
                  <a:pt x="36945" y="324243"/>
                </a:lnTo>
                <a:lnTo>
                  <a:pt x="16639" y="357555"/>
                </a:lnTo>
                <a:lnTo>
                  <a:pt x="0" y="426720"/>
                </a:lnTo>
                <a:lnTo>
                  <a:pt x="4214" y="461683"/>
                </a:lnTo>
                <a:lnTo>
                  <a:pt x="36945" y="529150"/>
                </a:lnTo>
                <a:lnTo>
                  <a:pt x="64806" y="561435"/>
                </a:lnTo>
                <a:lnTo>
                  <a:pt x="99893" y="592609"/>
                </a:lnTo>
                <a:lnTo>
                  <a:pt x="141878" y="622563"/>
                </a:lnTo>
                <a:lnTo>
                  <a:pt x="190433" y="651188"/>
                </a:lnTo>
                <a:lnTo>
                  <a:pt x="225552" y="668612"/>
                </a:lnTo>
                <a:lnTo>
                  <a:pt x="225552" y="426720"/>
                </a:lnTo>
                <a:lnTo>
                  <a:pt x="229016" y="397977"/>
                </a:lnTo>
                <a:lnTo>
                  <a:pt x="255921" y="342498"/>
                </a:lnTo>
                <a:lnTo>
                  <a:pt x="307669" y="290298"/>
                </a:lnTo>
                <a:lnTo>
                  <a:pt x="342186" y="265653"/>
                </a:lnTo>
                <a:lnTo>
                  <a:pt x="382105" y="242098"/>
                </a:lnTo>
                <a:lnTo>
                  <a:pt x="427158" y="219724"/>
                </a:lnTo>
                <a:lnTo>
                  <a:pt x="477076" y="198621"/>
                </a:lnTo>
                <a:lnTo>
                  <a:pt x="531590" y="178879"/>
                </a:lnTo>
                <a:lnTo>
                  <a:pt x="590429" y="160589"/>
                </a:lnTo>
                <a:lnTo>
                  <a:pt x="653326" y="143841"/>
                </a:lnTo>
                <a:lnTo>
                  <a:pt x="720011" y="128725"/>
                </a:lnTo>
                <a:lnTo>
                  <a:pt x="790214" y="115331"/>
                </a:lnTo>
                <a:lnTo>
                  <a:pt x="863667" y="103751"/>
                </a:lnTo>
                <a:lnTo>
                  <a:pt x="940100" y="94073"/>
                </a:lnTo>
                <a:lnTo>
                  <a:pt x="1019245" y="86389"/>
                </a:lnTo>
                <a:lnTo>
                  <a:pt x="1100831" y="80788"/>
                </a:lnTo>
                <a:lnTo>
                  <a:pt x="1184591" y="77362"/>
                </a:lnTo>
                <a:lnTo>
                  <a:pt x="1270254" y="76200"/>
                </a:lnTo>
                <a:lnTo>
                  <a:pt x="1355916" y="77362"/>
                </a:lnTo>
                <a:lnTo>
                  <a:pt x="1439676" y="80788"/>
                </a:lnTo>
                <a:lnTo>
                  <a:pt x="1521262" y="86389"/>
                </a:lnTo>
                <a:lnTo>
                  <a:pt x="1600407" y="94073"/>
                </a:lnTo>
                <a:lnTo>
                  <a:pt x="1676840" y="103751"/>
                </a:lnTo>
                <a:lnTo>
                  <a:pt x="1750293" y="115331"/>
                </a:lnTo>
                <a:lnTo>
                  <a:pt x="1820496" y="128725"/>
                </a:lnTo>
                <a:lnTo>
                  <a:pt x="1887181" y="143841"/>
                </a:lnTo>
                <a:lnTo>
                  <a:pt x="1950078" y="160589"/>
                </a:lnTo>
                <a:lnTo>
                  <a:pt x="2008917" y="178879"/>
                </a:lnTo>
                <a:lnTo>
                  <a:pt x="2063431" y="198621"/>
                </a:lnTo>
                <a:lnTo>
                  <a:pt x="2113349" y="219724"/>
                </a:lnTo>
                <a:lnTo>
                  <a:pt x="2158402" y="242098"/>
                </a:lnTo>
                <a:lnTo>
                  <a:pt x="2198321" y="265653"/>
                </a:lnTo>
                <a:lnTo>
                  <a:pt x="2232838" y="290298"/>
                </a:lnTo>
                <a:lnTo>
                  <a:pt x="2261683" y="315943"/>
                </a:lnTo>
                <a:lnTo>
                  <a:pt x="2301278" y="369873"/>
                </a:lnTo>
                <a:lnTo>
                  <a:pt x="2314956" y="426720"/>
                </a:lnTo>
                <a:lnTo>
                  <a:pt x="2314956" y="668714"/>
                </a:lnTo>
                <a:lnTo>
                  <a:pt x="2350256" y="651188"/>
                </a:lnTo>
                <a:lnTo>
                  <a:pt x="2398773" y="622563"/>
                </a:lnTo>
                <a:lnTo>
                  <a:pt x="2440721" y="592609"/>
                </a:lnTo>
                <a:lnTo>
                  <a:pt x="2475774" y="561435"/>
                </a:lnTo>
                <a:lnTo>
                  <a:pt x="2503605" y="529150"/>
                </a:lnTo>
                <a:lnTo>
                  <a:pt x="2523889" y="495863"/>
                </a:lnTo>
                <a:lnTo>
                  <a:pt x="2536298" y="461683"/>
                </a:lnTo>
                <a:lnTo>
                  <a:pt x="2540508" y="426720"/>
                </a:lnTo>
                <a:close/>
              </a:path>
              <a:path w="2540634" h="852804">
                <a:moveTo>
                  <a:pt x="2314956" y="668714"/>
                </a:moveTo>
                <a:lnTo>
                  <a:pt x="2314956" y="426720"/>
                </a:lnTo>
                <a:lnTo>
                  <a:pt x="2311491" y="455462"/>
                </a:lnTo>
                <a:lnTo>
                  <a:pt x="2301278" y="483566"/>
                </a:lnTo>
                <a:lnTo>
                  <a:pt x="2261683" y="537496"/>
                </a:lnTo>
                <a:lnTo>
                  <a:pt x="2232838" y="563141"/>
                </a:lnTo>
                <a:lnTo>
                  <a:pt x="2198321" y="587786"/>
                </a:lnTo>
                <a:lnTo>
                  <a:pt x="2158402" y="611341"/>
                </a:lnTo>
                <a:lnTo>
                  <a:pt x="2113349" y="633715"/>
                </a:lnTo>
                <a:lnTo>
                  <a:pt x="2063431" y="654818"/>
                </a:lnTo>
                <a:lnTo>
                  <a:pt x="2008917" y="674560"/>
                </a:lnTo>
                <a:lnTo>
                  <a:pt x="1950078" y="692850"/>
                </a:lnTo>
                <a:lnTo>
                  <a:pt x="1887181" y="709598"/>
                </a:lnTo>
                <a:lnTo>
                  <a:pt x="1820496" y="724714"/>
                </a:lnTo>
                <a:lnTo>
                  <a:pt x="1750293" y="738108"/>
                </a:lnTo>
                <a:lnTo>
                  <a:pt x="1676840" y="749688"/>
                </a:lnTo>
                <a:lnTo>
                  <a:pt x="1600407" y="759366"/>
                </a:lnTo>
                <a:lnTo>
                  <a:pt x="1521262" y="767050"/>
                </a:lnTo>
                <a:lnTo>
                  <a:pt x="1439676" y="772651"/>
                </a:lnTo>
                <a:lnTo>
                  <a:pt x="1355916" y="776077"/>
                </a:lnTo>
                <a:lnTo>
                  <a:pt x="1270254" y="777240"/>
                </a:lnTo>
                <a:lnTo>
                  <a:pt x="1184591" y="776077"/>
                </a:lnTo>
                <a:lnTo>
                  <a:pt x="1100831" y="772651"/>
                </a:lnTo>
                <a:lnTo>
                  <a:pt x="1019245" y="767050"/>
                </a:lnTo>
                <a:lnTo>
                  <a:pt x="940100" y="759366"/>
                </a:lnTo>
                <a:lnTo>
                  <a:pt x="863667" y="749688"/>
                </a:lnTo>
                <a:lnTo>
                  <a:pt x="790214" y="738108"/>
                </a:lnTo>
                <a:lnTo>
                  <a:pt x="720011" y="724714"/>
                </a:lnTo>
                <a:lnTo>
                  <a:pt x="653326" y="709598"/>
                </a:lnTo>
                <a:lnTo>
                  <a:pt x="590429" y="692850"/>
                </a:lnTo>
                <a:lnTo>
                  <a:pt x="531590" y="674560"/>
                </a:lnTo>
                <a:lnTo>
                  <a:pt x="477076" y="654818"/>
                </a:lnTo>
                <a:lnTo>
                  <a:pt x="427158" y="633715"/>
                </a:lnTo>
                <a:lnTo>
                  <a:pt x="382105" y="611341"/>
                </a:lnTo>
                <a:lnTo>
                  <a:pt x="342186" y="587786"/>
                </a:lnTo>
                <a:lnTo>
                  <a:pt x="307669" y="563141"/>
                </a:lnTo>
                <a:lnTo>
                  <a:pt x="278824" y="537496"/>
                </a:lnTo>
                <a:lnTo>
                  <a:pt x="239229" y="483566"/>
                </a:lnTo>
                <a:lnTo>
                  <a:pt x="225552" y="426720"/>
                </a:lnTo>
                <a:lnTo>
                  <a:pt x="225552" y="668612"/>
                </a:lnTo>
                <a:lnTo>
                  <a:pt x="305940" y="704013"/>
                </a:lnTo>
                <a:lnTo>
                  <a:pt x="372237" y="727995"/>
                </a:lnTo>
                <a:lnTo>
                  <a:pt x="443791" y="750211"/>
                </a:lnTo>
                <a:lnTo>
                  <a:pt x="520275" y="770552"/>
                </a:lnTo>
                <a:lnTo>
                  <a:pt x="601361" y="788909"/>
                </a:lnTo>
                <a:lnTo>
                  <a:pt x="686720" y="805172"/>
                </a:lnTo>
                <a:lnTo>
                  <a:pt x="776025" y="819233"/>
                </a:lnTo>
                <a:lnTo>
                  <a:pt x="868948" y="830982"/>
                </a:lnTo>
                <a:lnTo>
                  <a:pt x="965160" y="840310"/>
                </a:lnTo>
                <a:lnTo>
                  <a:pt x="1064334" y="847108"/>
                </a:lnTo>
                <a:lnTo>
                  <a:pt x="1166141" y="851267"/>
                </a:lnTo>
                <a:lnTo>
                  <a:pt x="1270254" y="852678"/>
                </a:lnTo>
                <a:lnTo>
                  <a:pt x="1374469" y="851267"/>
                </a:lnTo>
                <a:lnTo>
                  <a:pt x="1476358" y="847108"/>
                </a:lnTo>
                <a:lnTo>
                  <a:pt x="1575595" y="840310"/>
                </a:lnTo>
                <a:lnTo>
                  <a:pt x="1671852" y="830982"/>
                </a:lnTo>
                <a:lnTo>
                  <a:pt x="1764803" y="819233"/>
                </a:lnTo>
                <a:lnTo>
                  <a:pt x="1854123" y="805172"/>
                </a:lnTo>
                <a:lnTo>
                  <a:pt x="1939484" y="788909"/>
                </a:lnTo>
                <a:lnTo>
                  <a:pt x="2020561" y="770552"/>
                </a:lnTo>
                <a:lnTo>
                  <a:pt x="2097027" y="750211"/>
                </a:lnTo>
                <a:lnTo>
                  <a:pt x="2168556" y="727995"/>
                </a:lnTo>
                <a:lnTo>
                  <a:pt x="2234822" y="704013"/>
                </a:lnTo>
                <a:lnTo>
                  <a:pt x="2295497" y="678375"/>
                </a:lnTo>
                <a:lnTo>
                  <a:pt x="2314956" y="6687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36971" y="5478017"/>
            <a:ext cx="2118360" cy="709930"/>
          </a:xfrm>
          <a:custGeom>
            <a:avLst/>
            <a:gdLst/>
            <a:ahLst/>
            <a:cxnLst/>
            <a:rect l="l" t="t" r="r" b="b"/>
            <a:pathLst>
              <a:path w="2118359" h="709929">
                <a:moveTo>
                  <a:pt x="2118360" y="355091"/>
                </a:moveTo>
                <a:lnTo>
                  <a:pt x="2104503" y="297561"/>
                </a:lnTo>
                <a:lnTo>
                  <a:pt x="2064386" y="242962"/>
                </a:lnTo>
                <a:lnTo>
                  <a:pt x="2035159" y="216991"/>
                </a:lnTo>
                <a:lnTo>
                  <a:pt x="2000182" y="192029"/>
                </a:lnTo>
                <a:lnTo>
                  <a:pt x="1959729" y="168167"/>
                </a:lnTo>
                <a:lnTo>
                  <a:pt x="1914070" y="145499"/>
                </a:lnTo>
                <a:lnTo>
                  <a:pt x="1863479" y="124115"/>
                </a:lnTo>
                <a:lnTo>
                  <a:pt x="1808226" y="104108"/>
                </a:lnTo>
                <a:lnTo>
                  <a:pt x="1748583" y="85569"/>
                </a:lnTo>
                <a:lnTo>
                  <a:pt x="1684824" y="68592"/>
                </a:lnTo>
                <a:lnTo>
                  <a:pt x="1617220" y="53267"/>
                </a:lnTo>
                <a:lnTo>
                  <a:pt x="1546043" y="39687"/>
                </a:lnTo>
                <a:lnTo>
                  <a:pt x="1471564" y="27943"/>
                </a:lnTo>
                <a:lnTo>
                  <a:pt x="1394057" y="18129"/>
                </a:lnTo>
                <a:lnTo>
                  <a:pt x="1313793" y="10335"/>
                </a:lnTo>
                <a:lnTo>
                  <a:pt x="1231044" y="4655"/>
                </a:lnTo>
                <a:lnTo>
                  <a:pt x="1146082" y="1179"/>
                </a:lnTo>
                <a:lnTo>
                  <a:pt x="1059179" y="0"/>
                </a:lnTo>
                <a:lnTo>
                  <a:pt x="972380" y="1179"/>
                </a:lnTo>
                <a:lnTo>
                  <a:pt x="887500" y="4655"/>
                </a:lnTo>
                <a:lnTo>
                  <a:pt x="804814" y="10335"/>
                </a:lnTo>
                <a:lnTo>
                  <a:pt x="724594" y="18129"/>
                </a:lnTo>
                <a:lnTo>
                  <a:pt x="647116" y="27943"/>
                </a:lnTo>
                <a:lnTo>
                  <a:pt x="572652" y="39687"/>
                </a:lnTo>
                <a:lnTo>
                  <a:pt x="501477" y="53267"/>
                </a:lnTo>
                <a:lnTo>
                  <a:pt x="433864" y="68592"/>
                </a:lnTo>
                <a:lnTo>
                  <a:pt x="370087" y="85569"/>
                </a:lnTo>
                <a:lnTo>
                  <a:pt x="310419" y="104108"/>
                </a:lnTo>
                <a:lnTo>
                  <a:pt x="255135" y="124115"/>
                </a:lnTo>
                <a:lnTo>
                  <a:pt x="204508" y="145499"/>
                </a:lnTo>
                <a:lnTo>
                  <a:pt x="158812" y="168167"/>
                </a:lnTo>
                <a:lnTo>
                  <a:pt x="118321" y="192029"/>
                </a:lnTo>
                <a:lnTo>
                  <a:pt x="83308" y="216991"/>
                </a:lnTo>
                <a:lnTo>
                  <a:pt x="54047" y="242962"/>
                </a:lnTo>
                <a:lnTo>
                  <a:pt x="13876" y="297561"/>
                </a:lnTo>
                <a:lnTo>
                  <a:pt x="0" y="355092"/>
                </a:lnTo>
                <a:lnTo>
                  <a:pt x="3514" y="384171"/>
                </a:lnTo>
                <a:lnTo>
                  <a:pt x="30812" y="440288"/>
                </a:lnTo>
                <a:lnTo>
                  <a:pt x="83308" y="493073"/>
                </a:lnTo>
                <a:lnTo>
                  <a:pt x="118321" y="517990"/>
                </a:lnTo>
                <a:lnTo>
                  <a:pt x="158812" y="541801"/>
                </a:lnTo>
                <a:lnTo>
                  <a:pt x="204508" y="564416"/>
                </a:lnTo>
                <a:lnTo>
                  <a:pt x="255135" y="585744"/>
                </a:lnTo>
                <a:lnTo>
                  <a:pt x="310419" y="605694"/>
                </a:lnTo>
                <a:lnTo>
                  <a:pt x="370087" y="624176"/>
                </a:lnTo>
                <a:lnTo>
                  <a:pt x="433864" y="641098"/>
                </a:lnTo>
                <a:lnTo>
                  <a:pt x="501477" y="656369"/>
                </a:lnTo>
                <a:lnTo>
                  <a:pt x="572652" y="669899"/>
                </a:lnTo>
                <a:lnTo>
                  <a:pt x="647116" y="681597"/>
                </a:lnTo>
                <a:lnTo>
                  <a:pt x="724594" y="691371"/>
                </a:lnTo>
                <a:lnTo>
                  <a:pt x="804814" y="699132"/>
                </a:lnTo>
                <a:lnTo>
                  <a:pt x="887500" y="704788"/>
                </a:lnTo>
                <a:lnTo>
                  <a:pt x="972380" y="708248"/>
                </a:lnTo>
                <a:lnTo>
                  <a:pt x="1059179" y="709422"/>
                </a:lnTo>
                <a:lnTo>
                  <a:pt x="1146082" y="708248"/>
                </a:lnTo>
                <a:lnTo>
                  <a:pt x="1231044" y="704788"/>
                </a:lnTo>
                <a:lnTo>
                  <a:pt x="1313793" y="699132"/>
                </a:lnTo>
                <a:lnTo>
                  <a:pt x="1394057" y="691371"/>
                </a:lnTo>
                <a:lnTo>
                  <a:pt x="1471564" y="681597"/>
                </a:lnTo>
                <a:lnTo>
                  <a:pt x="1546043" y="669899"/>
                </a:lnTo>
                <a:lnTo>
                  <a:pt x="1617220" y="656369"/>
                </a:lnTo>
                <a:lnTo>
                  <a:pt x="1684824" y="641098"/>
                </a:lnTo>
                <a:lnTo>
                  <a:pt x="1748583" y="624176"/>
                </a:lnTo>
                <a:lnTo>
                  <a:pt x="1808226" y="605694"/>
                </a:lnTo>
                <a:lnTo>
                  <a:pt x="1863479" y="585744"/>
                </a:lnTo>
                <a:lnTo>
                  <a:pt x="1914070" y="564416"/>
                </a:lnTo>
                <a:lnTo>
                  <a:pt x="1959729" y="541801"/>
                </a:lnTo>
                <a:lnTo>
                  <a:pt x="2000182" y="517990"/>
                </a:lnTo>
                <a:lnTo>
                  <a:pt x="2035159" y="493073"/>
                </a:lnTo>
                <a:lnTo>
                  <a:pt x="2064386" y="467142"/>
                </a:lnTo>
                <a:lnTo>
                  <a:pt x="2104503" y="412600"/>
                </a:lnTo>
                <a:lnTo>
                  <a:pt x="2118360" y="35509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6971" y="5478017"/>
            <a:ext cx="2118360" cy="709930"/>
          </a:xfrm>
          <a:custGeom>
            <a:avLst/>
            <a:gdLst/>
            <a:ahLst/>
            <a:cxnLst/>
            <a:rect l="l" t="t" r="r" b="b"/>
            <a:pathLst>
              <a:path w="2118359" h="709929">
                <a:moveTo>
                  <a:pt x="1059179" y="0"/>
                </a:moveTo>
                <a:lnTo>
                  <a:pt x="972380" y="1179"/>
                </a:lnTo>
                <a:lnTo>
                  <a:pt x="887500" y="4655"/>
                </a:lnTo>
                <a:lnTo>
                  <a:pt x="804814" y="10335"/>
                </a:lnTo>
                <a:lnTo>
                  <a:pt x="724594" y="18129"/>
                </a:lnTo>
                <a:lnTo>
                  <a:pt x="647116" y="27943"/>
                </a:lnTo>
                <a:lnTo>
                  <a:pt x="572652" y="39687"/>
                </a:lnTo>
                <a:lnTo>
                  <a:pt x="501477" y="53267"/>
                </a:lnTo>
                <a:lnTo>
                  <a:pt x="433864" y="68592"/>
                </a:lnTo>
                <a:lnTo>
                  <a:pt x="370087" y="85569"/>
                </a:lnTo>
                <a:lnTo>
                  <a:pt x="310419" y="104108"/>
                </a:lnTo>
                <a:lnTo>
                  <a:pt x="255135" y="124115"/>
                </a:lnTo>
                <a:lnTo>
                  <a:pt x="204508" y="145499"/>
                </a:lnTo>
                <a:lnTo>
                  <a:pt x="158812" y="168167"/>
                </a:lnTo>
                <a:lnTo>
                  <a:pt x="118321" y="192029"/>
                </a:lnTo>
                <a:lnTo>
                  <a:pt x="83308" y="216991"/>
                </a:lnTo>
                <a:lnTo>
                  <a:pt x="54047" y="242962"/>
                </a:lnTo>
                <a:lnTo>
                  <a:pt x="13876" y="297561"/>
                </a:lnTo>
                <a:lnTo>
                  <a:pt x="0" y="355092"/>
                </a:lnTo>
                <a:lnTo>
                  <a:pt x="3514" y="384171"/>
                </a:lnTo>
                <a:lnTo>
                  <a:pt x="30812" y="440288"/>
                </a:lnTo>
                <a:lnTo>
                  <a:pt x="83308" y="493073"/>
                </a:lnTo>
                <a:lnTo>
                  <a:pt x="118321" y="517990"/>
                </a:lnTo>
                <a:lnTo>
                  <a:pt x="158812" y="541801"/>
                </a:lnTo>
                <a:lnTo>
                  <a:pt x="204508" y="564416"/>
                </a:lnTo>
                <a:lnTo>
                  <a:pt x="255135" y="585744"/>
                </a:lnTo>
                <a:lnTo>
                  <a:pt x="310419" y="605694"/>
                </a:lnTo>
                <a:lnTo>
                  <a:pt x="370087" y="624176"/>
                </a:lnTo>
                <a:lnTo>
                  <a:pt x="433864" y="641098"/>
                </a:lnTo>
                <a:lnTo>
                  <a:pt x="501477" y="656369"/>
                </a:lnTo>
                <a:lnTo>
                  <a:pt x="572652" y="669899"/>
                </a:lnTo>
                <a:lnTo>
                  <a:pt x="647116" y="681597"/>
                </a:lnTo>
                <a:lnTo>
                  <a:pt x="724594" y="691371"/>
                </a:lnTo>
                <a:lnTo>
                  <a:pt x="804814" y="699132"/>
                </a:lnTo>
                <a:lnTo>
                  <a:pt x="887500" y="704788"/>
                </a:lnTo>
                <a:lnTo>
                  <a:pt x="972380" y="708248"/>
                </a:lnTo>
                <a:lnTo>
                  <a:pt x="1059179" y="709422"/>
                </a:lnTo>
                <a:lnTo>
                  <a:pt x="1146082" y="708248"/>
                </a:lnTo>
                <a:lnTo>
                  <a:pt x="1231044" y="704788"/>
                </a:lnTo>
                <a:lnTo>
                  <a:pt x="1313793" y="699132"/>
                </a:lnTo>
                <a:lnTo>
                  <a:pt x="1394057" y="691371"/>
                </a:lnTo>
                <a:lnTo>
                  <a:pt x="1471564" y="681597"/>
                </a:lnTo>
                <a:lnTo>
                  <a:pt x="1546043" y="669899"/>
                </a:lnTo>
                <a:lnTo>
                  <a:pt x="1617220" y="656369"/>
                </a:lnTo>
                <a:lnTo>
                  <a:pt x="1684824" y="641098"/>
                </a:lnTo>
                <a:lnTo>
                  <a:pt x="1748583" y="624176"/>
                </a:lnTo>
                <a:lnTo>
                  <a:pt x="1808226" y="605694"/>
                </a:lnTo>
                <a:lnTo>
                  <a:pt x="1863479" y="585744"/>
                </a:lnTo>
                <a:lnTo>
                  <a:pt x="1914070" y="564416"/>
                </a:lnTo>
                <a:lnTo>
                  <a:pt x="1959729" y="541801"/>
                </a:lnTo>
                <a:lnTo>
                  <a:pt x="2000182" y="517990"/>
                </a:lnTo>
                <a:lnTo>
                  <a:pt x="2035159" y="493073"/>
                </a:lnTo>
                <a:lnTo>
                  <a:pt x="2064386" y="467142"/>
                </a:lnTo>
                <a:lnTo>
                  <a:pt x="2104503" y="412600"/>
                </a:lnTo>
                <a:lnTo>
                  <a:pt x="2118360" y="355091"/>
                </a:lnTo>
                <a:lnTo>
                  <a:pt x="2114850" y="326006"/>
                </a:lnTo>
                <a:lnTo>
                  <a:pt x="2087591" y="269849"/>
                </a:lnTo>
                <a:lnTo>
                  <a:pt x="2035159" y="216991"/>
                </a:lnTo>
                <a:lnTo>
                  <a:pt x="2000182" y="192029"/>
                </a:lnTo>
                <a:lnTo>
                  <a:pt x="1959729" y="168167"/>
                </a:lnTo>
                <a:lnTo>
                  <a:pt x="1914070" y="145499"/>
                </a:lnTo>
                <a:lnTo>
                  <a:pt x="1863479" y="124115"/>
                </a:lnTo>
                <a:lnTo>
                  <a:pt x="1808226" y="104108"/>
                </a:lnTo>
                <a:lnTo>
                  <a:pt x="1748583" y="85569"/>
                </a:lnTo>
                <a:lnTo>
                  <a:pt x="1684824" y="68592"/>
                </a:lnTo>
                <a:lnTo>
                  <a:pt x="1617220" y="53267"/>
                </a:lnTo>
                <a:lnTo>
                  <a:pt x="1546043" y="39687"/>
                </a:lnTo>
                <a:lnTo>
                  <a:pt x="1471564" y="27943"/>
                </a:lnTo>
                <a:lnTo>
                  <a:pt x="1394057" y="18129"/>
                </a:lnTo>
                <a:lnTo>
                  <a:pt x="1313793" y="10335"/>
                </a:lnTo>
                <a:lnTo>
                  <a:pt x="1231044" y="4655"/>
                </a:lnTo>
                <a:lnTo>
                  <a:pt x="1146082" y="1179"/>
                </a:lnTo>
                <a:lnTo>
                  <a:pt x="10591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70403" y="5610056"/>
            <a:ext cx="16516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如何消除“死锁” </a:t>
            </a: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呢？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6679" y="6909681"/>
            <a:ext cx="242252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*参见《操作系统》课程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929" y="1397025"/>
            <a:ext cx="859282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b="1" spc="4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</a:t>
            </a:r>
            <a:r>
              <a:rPr sz="2000" b="1" spc="5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仅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并发调度下所得到的新数据库结果与分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别串行地运行这些事务所得的新数据库完全一致，则说调度是正确的。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85695" algn="l"/>
                <a:tab pos="3811270" algn="l"/>
              </a:tabLst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809" y="2547366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6384"/>
                </a:moveTo>
                <a:lnTo>
                  <a:pt x="2301230" y="721883"/>
                </a:lnTo>
                <a:lnTo>
                  <a:pt x="2289969" y="658820"/>
                </a:lnTo>
                <a:lnTo>
                  <a:pt x="2271563" y="597396"/>
                </a:lnTo>
                <a:lnTo>
                  <a:pt x="2246308" y="537813"/>
                </a:lnTo>
                <a:lnTo>
                  <a:pt x="2214502" y="480274"/>
                </a:lnTo>
                <a:lnTo>
                  <a:pt x="2176441" y="424981"/>
                </a:lnTo>
                <a:lnTo>
                  <a:pt x="2132422" y="372136"/>
                </a:lnTo>
                <a:lnTo>
                  <a:pt x="2082741" y="321941"/>
                </a:lnTo>
                <a:lnTo>
                  <a:pt x="2027694" y="274600"/>
                </a:lnTo>
                <a:lnTo>
                  <a:pt x="1967579" y="230314"/>
                </a:lnTo>
                <a:lnTo>
                  <a:pt x="1902691" y="189285"/>
                </a:lnTo>
                <a:lnTo>
                  <a:pt x="1833329" y="151717"/>
                </a:lnTo>
                <a:lnTo>
                  <a:pt x="1759787" y="117810"/>
                </a:lnTo>
                <a:lnTo>
                  <a:pt x="1682364" y="87768"/>
                </a:lnTo>
                <a:lnTo>
                  <a:pt x="1601354" y="61793"/>
                </a:lnTo>
                <a:lnTo>
                  <a:pt x="1517056" y="40087"/>
                </a:lnTo>
                <a:lnTo>
                  <a:pt x="1429766" y="22852"/>
                </a:lnTo>
                <a:lnTo>
                  <a:pt x="1339779" y="10291"/>
                </a:lnTo>
                <a:lnTo>
                  <a:pt x="1247394" y="2606"/>
                </a:lnTo>
                <a:lnTo>
                  <a:pt x="1152906" y="0"/>
                </a:lnTo>
                <a:lnTo>
                  <a:pt x="1058412" y="2606"/>
                </a:lnTo>
                <a:lnTo>
                  <a:pt x="966011" y="10291"/>
                </a:lnTo>
                <a:lnTo>
                  <a:pt x="875999" y="22852"/>
                </a:lnTo>
                <a:lnTo>
                  <a:pt x="788676" y="40087"/>
                </a:lnTo>
                <a:lnTo>
                  <a:pt x="704338" y="61793"/>
                </a:lnTo>
                <a:lnTo>
                  <a:pt x="623283" y="87768"/>
                </a:lnTo>
                <a:lnTo>
                  <a:pt x="545809" y="117810"/>
                </a:lnTo>
                <a:lnTo>
                  <a:pt x="472214" y="151717"/>
                </a:lnTo>
                <a:lnTo>
                  <a:pt x="402795" y="189285"/>
                </a:lnTo>
                <a:lnTo>
                  <a:pt x="337851" y="230314"/>
                </a:lnTo>
                <a:lnTo>
                  <a:pt x="277679" y="274600"/>
                </a:lnTo>
                <a:lnTo>
                  <a:pt x="222577" y="321941"/>
                </a:lnTo>
                <a:lnTo>
                  <a:pt x="172842" y="372136"/>
                </a:lnTo>
                <a:lnTo>
                  <a:pt x="128772" y="424981"/>
                </a:lnTo>
                <a:lnTo>
                  <a:pt x="90666" y="480274"/>
                </a:lnTo>
                <a:lnTo>
                  <a:pt x="58820" y="537813"/>
                </a:lnTo>
                <a:lnTo>
                  <a:pt x="33533" y="597396"/>
                </a:lnTo>
                <a:lnTo>
                  <a:pt x="15102" y="658820"/>
                </a:lnTo>
                <a:lnTo>
                  <a:pt x="3825" y="721883"/>
                </a:lnTo>
                <a:lnTo>
                  <a:pt x="0" y="786384"/>
                </a:lnTo>
                <a:lnTo>
                  <a:pt x="3825" y="850775"/>
                </a:lnTo>
                <a:lnTo>
                  <a:pt x="15102" y="913740"/>
                </a:lnTo>
                <a:lnTo>
                  <a:pt x="33533" y="975077"/>
                </a:lnTo>
                <a:lnTo>
                  <a:pt x="58820" y="1034582"/>
                </a:lnTo>
                <a:lnTo>
                  <a:pt x="90666" y="1092053"/>
                </a:lnTo>
                <a:lnTo>
                  <a:pt x="128772" y="1147286"/>
                </a:lnTo>
                <a:lnTo>
                  <a:pt x="172842" y="1200079"/>
                </a:lnTo>
                <a:lnTo>
                  <a:pt x="204216" y="1231714"/>
                </a:lnTo>
                <a:lnTo>
                  <a:pt x="204215" y="786384"/>
                </a:lnTo>
                <a:lnTo>
                  <a:pt x="207364" y="733313"/>
                </a:lnTo>
                <a:lnTo>
                  <a:pt x="216644" y="681426"/>
                </a:lnTo>
                <a:lnTo>
                  <a:pt x="231813" y="630889"/>
                </a:lnTo>
                <a:lnTo>
                  <a:pt x="252624" y="581869"/>
                </a:lnTo>
                <a:lnTo>
                  <a:pt x="278832" y="534531"/>
                </a:lnTo>
                <a:lnTo>
                  <a:pt x="310192" y="489041"/>
                </a:lnTo>
                <a:lnTo>
                  <a:pt x="346459" y="445567"/>
                </a:lnTo>
                <a:lnTo>
                  <a:pt x="387388" y="404274"/>
                </a:lnTo>
                <a:lnTo>
                  <a:pt x="432733" y="365329"/>
                </a:lnTo>
                <a:lnTo>
                  <a:pt x="482250" y="328898"/>
                </a:lnTo>
                <a:lnTo>
                  <a:pt x="535693" y="295147"/>
                </a:lnTo>
                <a:lnTo>
                  <a:pt x="592817" y="264243"/>
                </a:lnTo>
                <a:lnTo>
                  <a:pt x="653377" y="236352"/>
                </a:lnTo>
                <a:lnTo>
                  <a:pt x="717128" y="211640"/>
                </a:lnTo>
                <a:lnTo>
                  <a:pt x="783824" y="190273"/>
                </a:lnTo>
                <a:lnTo>
                  <a:pt x="853220" y="172419"/>
                </a:lnTo>
                <a:lnTo>
                  <a:pt x="925072" y="158242"/>
                </a:lnTo>
                <a:lnTo>
                  <a:pt x="999133" y="147911"/>
                </a:lnTo>
                <a:lnTo>
                  <a:pt x="1075159" y="141589"/>
                </a:lnTo>
                <a:lnTo>
                  <a:pt x="1152906" y="139446"/>
                </a:lnTo>
                <a:lnTo>
                  <a:pt x="1230646" y="141589"/>
                </a:lnTo>
                <a:lnTo>
                  <a:pt x="1306657" y="147911"/>
                </a:lnTo>
                <a:lnTo>
                  <a:pt x="1380693" y="158242"/>
                </a:lnTo>
                <a:lnTo>
                  <a:pt x="1452512" y="172419"/>
                </a:lnTo>
                <a:lnTo>
                  <a:pt x="1521868" y="190273"/>
                </a:lnTo>
                <a:lnTo>
                  <a:pt x="1588519" y="211640"/>
                </a:lnTo>
                <a:lnTo>
                  <a:pt x="1652219" y="236352"/>
                </a:lnTo>
                <a:lnTo>
                  <a:pt x="1712726" y="264243"/>
                </a:lnTo>
                <a:lnTo>
                  <a:pt x="1769794" y="295147"/>
                </a:lnTo>
                <a:lnTo>
                  <a:pt x="1823180" y="328898"/>
                </a:lnTo>
                <a:lnTo>
                  <a:pt x="1872640" y="365329"/>
                </a:lnTo>
                <a:lnTo>
                  <a:pt x="1917929" y="404274"/>
                </a:lnTo>
                <a:lnTo>
                  <a:pt x="1958804" y="445567"/>
                </a:lnTo>
                <a:lnTo>
                  <a:pt x="1995021" y="489041"/>
                </a:lnTo>
                <a:lnTo>
                  <a:pt x="2026336" y="534531"/>
                </a:lnTo>
                <a:lnTo>
                  <a:pt x="2052504" y="581869"/>
                </a:lnTo>
                <a:lnTo>
                  <a:pt x="2073282" y="630889"/>
                </a:lnTo>
                <a:lnTo>
                  <a:pt x="2088426" y="681426"/>
                </a:lnTo>
                <a:lnTo>
                  <a:pt x="2097691" y="733313"/>
                </a:lnTo>
                <a:lnTo>
                  <a:pt x="2100834" y="786384"/>
                </a:lnTo>
                <a:lnTo>
                  <a:pt x="2100834" y="1231965"/>
                </a:lnTo>
                <a:lnTo>
                  <a:pt x="2132422" y="1200079"/>
                </a:lnTo>
                <a:lnTo>
                  <a:pt x="2176441" y="1147286"/>
                </a:lnTo>
                <a:lnTo>
                  <a:pt x="2214502" y="1092053"/>
                </a:lnTo>
                <a:lnTo>
                  <a:pt x="2246308" y="1034582"/>
                </a:lnTo>
                <a:lnTo>
                  <a:pt x="2271563" y="975077"/>
                </a:lnTo>
                <a:lnTo>
                  <a:pt x="2289969" y="913740"/>
                </a:lnTo>
                <a:lnTo>
                  <a:pt x="2301230" y="850775"/>
                </a:lnTo>
                <a:lnTo>
                  <a:pt x="2305050" y="786384"/>
                </a:lnTo>
                <a:close/>
              </a:path>
              <a:path w="2305050" h="1572260">
                <a:moveTo>
                  <a:pt x="2100834" y="1231965"/>
                </a:moveTo>
                <a:lnTo>
                  <a:pt x="2100834" y="786384"/>
                </a:lnTo>
                <a:lnTo>
                  <a:pt x="2097691" y="839345"/>
                </a:lnTo>
                <a:lnTo>
                  <a:pt x="2088426" y="891134"/>
                </a:lnTo>
                <a:lnTo>
                  <a:pt x="2073282" y="941583"/>
                </a:lnTo>
                <a:lnTo>
                  <a:pt x="2052504" y="990526"/>
                </a:lnTo>
                <a:lnTo>
                  <a:pt x="2026336" y="1037796"/>
                </a:lnTo>
                <a:lnTo>
                  <a:pt x="1995021" y="1083225"/>
                </a:lnTo>
                <a:lnTo>
                  <a:pt x="1958804" y="1126647"/>
                </a:lnTo>
                <a:lnTo>
                  <a:pt x="1917929" y="1167896"/>
                </a:lnTo>
                <a:lnTo>
                  <a:pt x="1872640" y="1206803"/>
                </a:lnTo>
                <a:lnTo>
                  <a:pt x="1823180" y="1243203"/>
                </a:lnTo>
                <a:lnTo>
                  <a:pt x="1769794" y="1276927"/>
                </a:lnTo>
                <a:lnTo>
                  <a:pt x="1712726" y="1307811"/>
                </a:lnTo>
                <a:lnTo>
                  <a:pt x="1652219" y="1335686"/>
                </a:lnTo>
                <a:lnTo>
                  <a:pt x="1588519" y="1360386"/>
                </a:lnTo>
                <a:lnTo>
                  <a:pt x="1521868" y="1381744"/>
                </a:lnTo>
                <a:lnTo>
                  <a:pt x="1452512" y="1399592"/>
                </a:lnTo>
                <a:lnTo>
                  <a:pt x="1380693" y="1413765"/>
                </a:lnTo>
                <a:lnTo>
                  <a:pt x="1306657" y="1424095"/>
                </a:lnTo>
                <a:lnTo>
                  <a:pt x="1230646" y="1430416"/>
                </a:lnTo>
                <a:lnTo>
                  <a:pt x="1152906" y="1432560"/>
                </a:lnTo>
                <a:lnTo>
                  <a:pt x="1075159" y="1430416"/>
                </a:lnTo>
                <a:lnTo>
                  <a:pt x="999133" y="1424095"/>
                </a:lnTo>
                <a:lnTo>
                  <a:pt x="925072" y="1413765"/>
                </a:lnTo>
                <a:lnTo>
                  <a:pt x="853220" y="1399592"/>
                </a:lnTo>
                <a:lnTo>
                  <a:pt x="783824" y="1381744"/>
                </a:lnTo>
                <a:lnTo>
                  <a:pt x="717128" y="1360386"/>
                </a:lnTo>
                <a:lnTo>
                  <a:pt x="653377" y="1335686"/>
                </a:lnTo>
                <a:lnTo>
                  <a:pt x="592817" y="1307811"/>
                </a:lnTo>
                <a:lnTo>
                  <a:pt x="535693" y="1276927"/>
                </a:lnTo>
                <a:lnTo>
                  <a:pt x="482250" y="1243203"/>
                </a:lnTo>
                <a:lnTo>
                  <a:pt x="432733" y="1206803"/>
                </a:lnTo>
                <a:lnTo>
                  <a:pt x="387388" y="1167896"/>
                </a:lnTo>
                <a:lnTo>
                  <a:pt x="346459" y="1126647"/>
                </a:lnTo>
                <a:lnTo>
                  <a:pt x="310192" y="1083225"/>
                </a:lnTo>
                <a:lnTo>
                  <a:pt x="278832" y="1037796"/>
                </a:lnTo>
                <a:lnTo>
                  <a:pt x="252624" y="990526"/>
                </a:lnTo>
                <a:lnTo>
                  <a:pt x="231813" y="941583"/>
                </a:lnTo>
                <a:lnTo>
                  <a:pt x="216644" y="891134"/>
                </a:lnTo>
                <a:lnTo>
                  <a:pt x="207364" y="839345"/>
                </a:lnTo>
                <a:lnTo>
                  <a:pt x="204215" y="786384"/>
                </a:lnTo>
                <a:lnTo>
                  <a:pt x="204216" y="1231714"/>
                </a:lnTo>
                <a:lnTo>
                  <a:pt x="277679" y="1297532"/>
                </a:lnTo>
                <a:lnTo>
                  <a:pt x="337851" y="1341786"/>
                </a:lnTo>
                <a:lnTo>
                  <a:pt x="402795" y="1382789"/>
                </a:lnTo>
                <a:lnTo>
                  <a:pt x="472214" y="1420337"/>
                </a:lnTo>
                <a:lnTo>
                  <a:pt x="545809" y="1454227"/>
                </a:lnTo>
                <a:lnTo>
                  <a:pt x="623283" y="1484257"/>
                </a:lnTo>
                <a:lnTo>
                  <a:pt x="704338" y="1510224"/>
                </a:lnTo>
                <a:lnTo>
                  <a:pt x="788676" y="1531924"/>
                </a:lnTo>
                <a:lnTo>
                  <a:pt x="875999" y="1549156"/>
                </a:lnTo>
                <a:lnTo>
                  <a:pt x="966011" y="1561715"/>
                </a:lnTo>
                <a:lnTo>
                  <a:pt x="1058412" y="1569399"/>
                </a:lnTo>
                <a:lnTo>
                  <a:pt x="1152906" y="1572006"/>
                </a:lnTo>
                <a:lnTo>
                  <a:pt x="1247394" y="1569399"/>
                </a:lnTo>
                <a:lnTo>
                  <a:pt x="1339779" y="1561715"/>
                </a:lnTo>
                <a:lnTo>
                  <a:pt x="1429766" y="1549156"/>
                </a:lnTo>
                <a:lnTo>
                  <a:pt x="1517056" y="1531924"/>
                </a:lnTo>
                <a:lnTo>
                  <a:pt x="1601354" y="1510224"/>
                </a:lnTo>
                <a:lnTo>
                  <a:pt x="1682364" y="1484257"/>
                </a:lnTo>
                <a:lnTo>
                  <a:pt x="1759787" y="1454227"/>
                </a:lnTo>
                <a:lnTo>
                  <a:pt x="1833329" y="1420337"/>
                </a:lnTo>
                <a:lnTo>
                  <a:pt x="1902691" y="1382789"/>
                </a:lnTo>
                <a:lnTo>
                  <a:pt x="1967579" y="1341786"/>
                </a:lnTo>
                <a:lnTo>
                  <a:pt x="2027694" y="1297532"/>
                </a:lnTo>
                <a:lnTo>
                  <a:pt x="2082741" y="1250228"/>
                </a:lnTo>
                <a:lnTo>
                  <a:pt x="2100834" y="123196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843"/>
                </a:move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882" y="0"/>
                </a:move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1857" y="290588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891" y="2561844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5622"/>
                </a:moveTo>
                <a:lnTo>
                  <a:pt x="2301230" y="721230"/>
                </a:lnTo>
                <a:lnTo>
                  <a:pt x="2289968" y="658265"/>
                </a:lnTo>
                <a:lnTo>
                  <a:pt x="2271560" y="596928"/>
                </a:lnTo>
                <a:lnTo>
                  <a:pt x="2246302" y="537423"/>
                </a:lnTo>
                <a:lnTo>
                  <a:pt x="2214491" y="479952"/>
                </a:lnTo>
                <a:lnTo>
                  <a:pt x="2176421" y="424719"/>
                </a:lnTo>
                <a:lnTo>
                  <a:pt x="2132389" y="371926"/>
                </a:lnTo>
                <a:lnTo>
                  <a:pt x="2082692" y="321777"/>
                </a:lnTo>
                <a:lnTo>
                  <a:pt x="2027625" y="274473"/>
                </a:lnTo>
                <a:lnTo>
                  <a:pt x="1967484" y="230219"/>
                </a:lnTo>
                <a:lnTo>
                  <a:pt x="1902565" y="189216"/>
                </a:lnTo>
                <a:lnTo>
                  <a:pt x="1833164" y="151668"/>
                </a:lnTo>
                <a:lnTo>
                  <a:pt x="1759578" y="117778"/>
                </a:lnTo>
                <a:lnTo>
                  <a:pt x="1682102" y="87748"/>
                </a:lnTo>
                <a:lnTo>
                  <a:pt x="1601033" y="61781"/>
                </a:lnTo>
                <a:lnTo>
                  <a:pt x="1516666" y="40081"/>
                </a:lnTo>
                <a:lnTo>
                  <a:pt x="1429298" y="22849"/>
                </a:lnTo>
                <a:lnTo>
                  <a:pt x="1339224" y="10290"/>
                </a:lnTo>
                <a:lnTo>
                  <a:pt x="1246740" y="2606"/>
                </a:lnTo>
                <a:lnTo>
                  <a:pt x="1152144" y="0"/>
                </a:lnTo>
                <a:lnTo>
                  <a:pt x="1057655" y="2606"/>
                </a:lnTo>
                <a:lnTo>
                  <a:pt x="965270" y="10290"/>
                </a:lnTo>
                <a:lnTo>
                  <a:pt x="875283" y="22849"/>
                </a:lnTo>
                <a:lnTo>
                  <a:pt x="787993" y="40081"/>
                </a:lnTo>
                <a:lnTo>
                  <a:pt x="703695" y="61781"/>
                </a:lnTo>
                <a:lnTo>
                  <a:pt x="622685" y="87748"/>
                </a:lnTo>
                <a:lnTo>
                  <a:pt x="545262" y="117778"/>
                </a:lnTo>
                <a:lnTo>
                  <a:pt x="471720" y="151668"/>
                </a:lnTo>
                <a:lnTo>
                  <a:pt x="402358" y="189216"/>
                </a:lnTo>
                <a:lnTo>
                  <a:pt x="337470" y="230219"/>
                </a:lnTo>
                <a:lnTo>
                  <a:pt x="277355" y="274473"/>
                </a:lnTo>
                <a:lnTo>
                  <a:pt x="222308" y="321777"/>
                </a:lnTo>
                <a:lnTo>
                  <a:pt x="172627" y="371926"/>
                </a:lnTo>
                <a:lnTo>
                  <a:pt x="128608" y="424719"/>
                </a:lnTo>
                <a:lnTo>
                  <a:pt x="90547" y="479952"/>
                </a:lnTo>
                <a:lnTo>
                  <a:pt x="58741" y="537423"/>
                </a:lnTo>
                <a:lnTo>
                  <a:pt x="33486" y="596928"/>
                </a:lnTo>
                <a:lnTo>
                  <a:pt x="15080" y="658265"/>
                </a:lnTo>
                <a:lnTo>
                  <a:pt x="3819" y="721230"/>
                </a:lnTo>
                <a:lnTo>
                  <a:pt x="0" y="785622"/>
                </a:lnTo>
                <a:lnTo>
                  <a:pt x="3819" y="850122"/>
                </a:lnTo>
                <a:lnTo>
                  <a:pt x="15080" y="913185"/>
                </a:lnTo>
                <a:lnTo>
                  <a:pt x="33486" y="974609"/>
                </a:lnTo>
                <a:lnTo>
                  <a:pt x="58741" y="1034192"/>
                </a:lnTo>
                <a:lnTo>
                  <a:pt x="90547" y="1091731"/>
                </a:lnTo>
                <a:lnTo>
                  <a:pt x="128608" y="1147024"/>
                </a:lnTo>
                <a:lnTo>
                  <a:pt x="172627" y="1199869"/>
                </a:lnTo>
                <a:lnTo>
                  <a:pt x="204216" y="1231784"/>
                </a:lnTo>
                <a:lnTo>
                  <a:pt x="204215" y="785622"/>
                </a:lnTo>
                <a:lnTo>
                  <a:pt x="207358" y="732660"/>
                </a:lnTo>
                <a:lnTo>
                  <a:pt x="216623" y="680871"/>
                </a:lnTo>
                <a:lnTo>
                  <a:pt x="231767" y="630422"/>
                </a:lnTo>
                <a:lnTo>
                  <a:pt x="252545" y="581479"/>
                </a:lnTo>
                <a:lnTo>
                  <a:pt x="278713" y="534209"/>
                </a:lnTo>
                <a:lnTo>
                  <a:pt x="310028" y="488780"/>
                </a:lnTo>
                <a:lnTo>
                  <a:pt x="346245" y="445358"/>
                </a:lnTo>
                <a:lnTo>
                  <a:pt x="387120" y="404109"/>
                </a:lnTo>
                <a:lnTo>
                  <a:pt x="432409" y="365202"/>
                </a:lnTo>
                <a:lnTo>
                  <a:pt x="481869" y="328803"/>
                </a:lnTo>
                <a:lnTo>
                  <a:pt x="535255" y="295078"/>
                </a:lnTo>
                <a:lnTo>
                  <a:pt x="592323" y="264194"/>
                </a:lnTo>
                <a:lnTo>
                  <a:pt x="652830" y="236319"/>
                </a:lnTo>
                <a:lnTo>
                  <a:pt x="716530" y="211619"/>
                </a:lnTo>
                <a:lnTo>
                  <a:pt x="783181" y="190261"/>
                </a:lnTo>
                <a:lnTo>
                  <a:pt x="852537" y="172413"/>
                </a:lnTo>
                <a:lnTo>
                  <a:pt x="924356" y="158240"/>
                </a:lnTo>
                <a:lnTo>
                  <a:pt x="998392" y="147910"/>
                </a:lnTo>
                <a:lnTo>
                  <a:pt x="1074403" y="141589"/>
                </a:lnTo>
                <a:lnTo>
                  <a:pt x="1152144" y="139446"/>
                </a:lnTo>
                <a:lnTo>
                  <a:pt x="1229993" y="141589"/>
                </a:lnTo>
                <a:lnTo>
                  <a:pt x="1306101" y="147910"/>
                </a:lnTo>
                <a:lnTo>
                  <a:pt x="1380225" y="158240"/>
                </a:lnTo>
                <a:lnTo>
                  <a:pt x="1452122" y="172413"/>
                </a:lnTo>
                <a:lnTo>
                  <a:pt x="1521547" y="190261"/>
                </a:lnTo>
                <a:lnTo>
                  <a:pt x="1588257" y="211619"/>
                </a:lnTo>
                <a:lnTo>
                  <a:pt x="1652010" y="236319"/>
                </a:lnTo>
                <a:lnTo>
                  <a:pt x="1712561" y="264194"/>
                </a:lnTo>
                <a:lnTo>
                  <a:pt x="1769667" y="295078"/>
                </a:lnTo>
                <a:lnTo>
                  <a:pt x="1823084" y="328803"/>
                </a:lnTo>
                <a:lnTo>
                  <a:pt x="1872570" y="365202"/>
                </a:lnTo>
                <a:lnTo>
                  <a:pt x="1917880" y="404109"/>
                </a:lnTo>
                <a:lnTo>
                  <a:pt x="1958772" y="445358"/>
                </a:lnTo>
                <a:lnTo>
                  <a:pt x="1995001" y="488780"/>
                </a:lnTo>
                <a:lnTo>
                  <a:pt x="2026324" y="534209"/>
                </a:lnTo>
                <a:lnTo>
                  <a:pt x="2052498" y="581479"/>
                </a:lnTo>
                <a:lnTo>
                  <a:pt x="2073280" y="630422"/>
                </a:lnTo>
                <a:lnTo>
                  <a:pt x="2088425" y="680871"/>
                </a:lnTo>
                <a:lnTo>
                  <a:pt x="2097691" y="732660"/>
                </a:lnTo>
                <a:lnTo>
                  <a:pt x="2100834" y="785622"/>
                </a:lnTo>
                <a:lnTo>
                  <a:pt x="2100834" y="1231740"/>
                </a:lnTo>
                <a:lnTo>
                  <a:pt x="2132389" y="1199869"/>
                </a:lnTo>
                <a:lnTo>
                  <a:pt x="2176421" y="1147024"/>
                </a:lnTo>
                <a:lnTo>
                  <a:pt x="2214491" y="1091731"/>
                </a:lnTo>
                <a:lnTo>
                  <a:pt x="2246302" y="1034192"/>
                </a:lnTo>
                <a:lnTo>
                  <a:pt x="2271560" y="974609"/>
                </a:lnTo>
                <a:lnTo>
                  <a:pt x="2289968" y="913185"/>
                </a:lnTo>
                <a:lnTo>
                  <a:pt x="2301230" y="850122"/>
                </a:lnTo>
                <a:lnTo>
                  <a:pt x="2305050" y="785622"/>
                </a:lnTo>
                <a:close/>
              </a:path>
              <a:path w="2305050" h="1572260">
                <a:moveTo>
                  <a:pt x="2100834" y="1231740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5" y="890579"/>
                </a:lnTo>
                <a:lnTo>
                  <a:pt x="2073280" y="941116"/>
                </a:lnTo>
                <a:lnTo>
                  <a:pt x="2052498" y="990136"/>
                </a:lnTo>
                <a:lnTo>
                  <a:pt x="2026324" y="1037474"/>
                </a:lnTo>
                <a:lnTo>
                  <a:pt x="1995001" y="1082964"/>
                </a:lnTo>
                <a:lnTo>
                  <a:pt x="1958772" y="1126438"/>
                </a:lnTo>
                <a:lnTo>
                  <a:pt x="1917880" y="1167731"/>
                </a:lnTo>
                <a:lnTo>
                  <a:pt x="1872570" y="1206676"/>
                </a:lnTo>
                <a:lnTo>
                  <a:pt x="1823085" y="1243107"/>
                </a:lnTo>
                <a:lnTo>
                  <a:pt x="1769667" y="1276858"/>
                </a:lnTo>
                <a:lnTo>
                  <a:pt x="1712561" y="1307762"/>
                </a:lnTo>
                <a:lnTo>
                  <a:pt x="1652010" y="1335653"/>
                </a:lnTo>
                <a:lnTo>
                  <a:pt x="1588257" y="1360365"/>
                </a:lnTo>
                <a:lnTo>
                  <a:pt x="1521547" y="1381732"/>
                </a:lnTo>
                <a:lnTo>
                  <a:pt x="1452122" y="1399586"/>
                </a:lnTo>
                <a:lnTo>
                  <a:pt x="1380225" y="1413763"/>
                </a:lnTo>
                <a:lnTo>
                  <a:pt x="1306101" y="1424094"/>
                </a:lnTo>
                <a:lnTo>
                  <a:pt x="1229993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784"/>
                </a:lnTo>
                <a:lnTo>
                  <a:pt x="277355" y="1297405"/>
                </a:lnTo>
                <a:lnTo>
                  <a:pt x="337470" y="1341691"/>
                </a:lnTo>
                <a:lnTo>
                  <a:pt x="402358" y="1382720"/>
                </a:lnTo>
                <a:lnTo>
                  <a:pt x="471720" y="1420288"/>
                </a:lnTo>
                <a:lnTo>
                  <a:pt x="545262" y="1454195"/>
                </a:lnTo>
                <a:lnTo>
                  <a:pt x="622685" y="1484237"/>
                </a:lnTo>
                <a:lnTo>
                  <a:pt x="703695" y="1510212"/>
                </a:lnTo>
                <a:lnTo>
                  <a:pt x="787993" y="1531918"/>
                </a:lnTo>
                <a:lnTo>
                  <a:pt x="875283" y="1549153"/>
                </a:lnTo>
                <a:lnTo>
                  <a:pt x="965270" y="1561714"/>
                </a:lnTo>
                <a:lnTo>
                  <a:pt x="1057655" y="1569399"/>
                </a:lnTo>
                <a:lnTo>
                  <a:pt x="1152144" y="1572006"/>
                </a:lnTo>
                <a:lnTo>
                  <a:pt x="1246740" y="1569399"/>
                </a:lnTo>
                <a:lnTo>
                  <a:pt x="1339224" y="1561714"/>
                </a:lnTo>
                <a:lnTo>
                  <a:pt x="1429298" y="1549153"/>
                </a:lnTo>
                <a:lnTo>
                  <a:pt x="1516666" y="1531918"/>
                </a:lnTo>
                <a:lnTo>
                  <a:pt x="1601033" y="1510212"/>
                </a:lnTo>
                <a:lnTo>
                  <a:pt x="1682102" y="1484237"/>
                </a:lnTo>
                <a:lnTo>
                  <a:pt x="1759578" y="1454195"/>
                </a:lnTo>
                <a:lnTo>
                  <a:pt x="1833164" y="1420288"/>
                </a:lnTo>
                <a:lnTo>
                  <a:pt x="1902565" y="1382720"/>
                </a:lnTo>
                <a:lnTo>
                  <a:pt x="1967483" y="1341691"/>
                </a:lnTo>
                <a:lnTo>
                  <a:pt x="2027625" y="1297405"/>
                </a:lnTo>
                <a:lnTo>
                  <a:pt x="2082692" y="1250064"/>
                </a:lnTo>
                <a:lnTo>
                  <a:pt x="2100834" y="12317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081"/>
                </a:move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120" y="0"/>
                </a:move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62177" y="2920363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8839" y="3508247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6" y="448101"/>
                </a:lnTo>
                <a:lnTo>
                  <a:pt x="1942654" y="406302"/>
                </a:lnTo>
                <a:lnTo>
                  <a:pt x="1921056" y="365759"/>
                </a:lnTo>
                <a:lnTo>
                  <a:pt x="1893855" y="326612"/>
                </a:lnTo>
                <a:lnTo>
                  <a:pt x="1861305" y="288996"/>
                </a:lnTo>
                <a:lnTo>
                  <a:pt x="1823659" y="253048"/>
                </a:lnTo>
                <a:lnTo>
                  <a:pt x="1781171" y="218907"/>
                </a:lnTo>
                <a:lnTo>
                  <a:pt x="1734096" y="186709"/>
                </a:lnTo>
                <a:lnTo>
                  <a:pt x="1682686" y="156590"/>
                </a:lnTo>
                <a:lnTo>
                  <a:pt x="1627196" y="128690"/>
                </a:lnTo>
                <a:lnTo>
                  <a:pt x="1567879" y="103144"/>
                </a:lnTo>
                <a:lnTo>
                  <a:pt x="1504988" y="80090"/>
                </a:lnTo>
                <a:lnTo>
                  <a:pt x="1438779" y="59664"/>
                </a:lnTo>
                <a:lnTo>
                  <a:pt x="1369504" y="42005"/>
                </a:lnTo>
                <a:lnTo>
                  <a:pt x="1297417" y="27249"/>
                </a:lnTo>
                <a:lnTo>
                  <a:pt x="1222773" y="15533"/>
                </a:lnTo>
                <a:lnTo>
                  <a:pt x="1145823" y="6995"/>
                </a:lnTo>
                <a:lnTo>
                  <a:pt x="1066824" y="1771"/>
                </a:lnTo>
                <a:lnTo>
                  <a:pt x="986028" y="0"/>
                </a:lnTo>
                <a:lnTo>
                  <a:pt x="905122" y="1771"/>
                </a:lnTo>
                <a:lnTo>
                  <a:pt x="826025" y="6995"/>
                </a:lnTo>
                <a:lnTo>
                  <a:pt x="748988" y="15533"/>
                </a:lnTo>
                <a:lnTo>
                  <a:pt x="674266" y="27249"/>
                </a:lnTo>
                <a:lnTo>
                  <a:pt x="602110" y="42005"/>
                </a:lnTo>
                <a:lnTo>
                  <a:pt x="532775" y="59664"/>
                </a:lnTo>
                <a:lnTo>
                  <a:pt x="466514" y="80090"/>
                </a:lnTo>
                <a:lnTo>
                  <a:pt x="403579" y="103144"/>
                </a:lnTo>
                <a:lnTo>
                  <a:pt x="344224" y="128690"/>
                </a:lnTo>
                <a:lnTo>
                  <a:pt x="288702" y="156591"/>
                </a:lnTo>
                <a:lnTo>
                  <a:pt x="237267" y="186709"/>
                </a:lnTo>
                <a:lnTo>
                  <a:pt x="190170" y="218907"/>
                </a:lnTo>
                <a:lnTo>
                  <a:pt x="147667" y="253048"/>
                </a:lnTo>
                <a:lnTo>
                  <a:pt x="110009" y="288996"/>
                </a:lnTo>
                <a:lnTo>
                  <a:pt x="77450" y="326612"/>
                </a:lnTo>
                <a:lnTo>
                  <a:pt x="50243" y="365760"/>
                </a:lnTo>
                <a:lnTo>
                  <a:pt x="28641" y="406302"/>
                </a:lnTo>
                <a:lnTo>
                  <a:pt x="12898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4498" y="838351"/>
                </a:lnTo>
                <a:lnTo>
                  <a:pt x="174498" y="534924"/>
                </a:lnTo>
                <a:lnTo>
                  <a:pt x="177189" y="498824"/>
                </a:lnTo>
                <a:lnTo>
                  <a:pt x="198091" y="429136"/>
                </a:lnTo>
                <a:lnTo>
                  <a:pt x="238291" y="363557"/>
                </a:lnTo>
                <a:lnTo>
                  <a:pt x="265105" y="332592"/>
                </a:lnTo>
                <a:lnTo>
                  <a:pt x="296117" y="302995"/>
                </a:lnTo>
                <a:lnTo>
                  <a:pt x="331116" y="274880"/>
                </a:lnTo>
                <a:lnTo>
                  <a:pt x="369894" y="248361"/>
                </a:lnTo>
                <a:lnTo>
                  <a:pt x="412242" y="223551"/>
                </a:lnTo>
                <a:lnTo>
                  <a:pt x="457949" y="200564"/>
                </a:lnTo>
                <a:lnTo>
                  <a:pt x="506809" y="179515"/>
                </a:lnTo>
                <a:lnTo>
                  <a:pt x="558610" y="160515"/>
                </a:lnTo>
                <a:lnTo>
                  <a:pt x="613144" y="143680"/>
                </a:lnTo>
                <a:lnTo>
                  <a:pt x="670202" y="129123"/>
                </a:lnTo>
                <a:lnTo>
                  <a:pt x="729575" y="116957"/>
                </a:lnTo>
                <a:lnTo>
                  <a:pt x="791053" y="107297"/>
                </a:lnTo>
                <a:lnTo>
                  <a:pt x="854427" y="100257"/>
                </a:lnTo>
                <a:lnTo>
                  <a:pt x="919488" y="95949"/>
                </a:lnTo>
                <a:lnTo>
                  <a:pt x="986028" y="94487"/>
                </a:lnTo>
                <a:lnTo>
                  <a:pt x="1052561" y="95949"/>
                </a:lnTo>
                <a:lnTo>
                  <a:pt x="1117607" y="100257"/>
                </a:lnTo>
                <a:lnTo>
                  <a:pt x="1180956" y="107297"/>
                </a:lnTo>
                <a:lnTo>
                  <a:pt x="1242401" y="116957"/>
                </a:lnTo>
                <a:lnTo>
                  <a:pt x="1301734" y="129123"/>
                </a:lnTo>
                <a:lnTo>
                  <a:pt x="1358746" y="143680"/>
                </a:lnTo>
                <a:lnTo>
                  <a:pt x="1413230" y="160515"/>
                </a:lnTo>
                <a:lnTo>
                  <a:pt x="1464978" y="179515"/>
                </a:lnTo>
                <a:lnTo>
                  <a:pt x="1513781" y="200564"/>
                </a:lnTo>
                <a:lnTo>
                  <a:pt x="1559433" y="223551"/>
                </a:lnTo>
                <a:lnTo>
                  <a:pt x="1601723" y="248361"/>
                </a:lnTo>
                <a:lnTo>
                  <a:pt x="1640445" y="274880"/>
                </a:lnTo>
                <a:lnTo>
                  <a:pt x="1675391" y="302995"/>
                </a:lnTo>
                <a:lnTo>
                  <a:pt x="1706352" y="332592"/>
                </a:lnTo>
                <a:lnTo>
                  <a:pt x="1733121" y="363557"/>
                </a:lnTo>
                <a:lnTo>
                  <a:pt x="1755489" y="395776"/>
                </a:lnTo>
                <a:lnTo>
                  <a:pt x="1786192" y="463523"/>
                </a:lnTo>
                <a:lnTo>
                  <a:pt x="1796795" y="534924"/>
                </a:lnTo>
                <a:lnTo>
                  <a:pt x="1796795" y="838385"/>
                </a:lnTo>
                <a:lnTo>
                  <a:pt x="1823659" y="816799"/>
                </a:lnTo>
                <a:lnTo>
                  <a:pt x="1861305" y="780851"/>
                </a:lnTo>
                <a:lnTo>
                  <a:pt x="1893855" y="743235"/>
                </a:lnTo>
                <a:lnTo>
                  <a:pt x="1921056" y="704088"/>
                </a:lnTo>
                <a:lnTo>
                  <a:pt x="1942654" y="663545"/>
                </a:lnTo>
                <a:lnTo>
                  <a:pt x="1958396" y="621746"/>
                </a:lnTo>
                <a:lnTo>
                  <a:pt x="1968027" y="578826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385"/>
                </a:moveTo>
                <a:lnTo>
                  <a:pt x="1796795" y="534924"/>
                </a:lnTo>
                <a:lnTo>
                  <a:pt x="1794110" y="571023"/>
                </a:lnTo>
                <a:lnTo>
                  <a:pt x="1786192" y="606324"/>
                </a:lnTo>
                <a:lnTo>
                  <a:pt x="1755489" y="674071"/>
                </a:lnTo>
                <a:lnTo>
                  <a:pt x="1733121" y="706290"/>
                </a:lnTo>
                <a:lnTo>
                  <a:pt x="1706352" y="737255"/>
                </a:lnTo>
                <a:lnTo>
                  <a:pt x="1675391" y="766852"/>
                </a:lnTo>
                <a:lnTo>
                  <a:pt x="1640445" y="794967"/>
                </a:lnTo>
                <a:lnTo>
                  <a:pt x="1601723" y="821486"/>
                </a:lnTo>
                <a:lnTo>
                  <a:pt x="1559433" y="846296"/>
                </a:lnTo>
                <a:lnTo>
                  <a:pt x="1513781" y="869283"/>
                </a:lnTo>
                <a:lnTo>
                  <a:pt x="1464978" y="890332"/>
                </a:lnTo>
                <a:lnTo>
                  <a:pt x="1413230" y="909332"/>
                </a:lnTo>
                <a:lnTo>
                  <a:pt x="1358746" y="926167"/>
                </a:lnTo>
                <a:lnTo>
                  <a:pt x="1301734" y="940724"/>
                </a:lnTo>
                <a:lnTo>
                  <a:pt x="1242401" y="952890"/>
                </a:lnTo>
                <a:lnTo>
                  <a:pt x="1180956" y="962550"/>
                </a:lnTo>
                <a:lnTo>
                  <a:pt x="1117607" y="969590"/>
                </a:lnTo>
                <a:lnTo>
                  <a:pt x="1052561" y="973898"/>
                </a:lnTo>
                <a:lnTo>
                  <a:pt x="986028" y="975360"/>
                </a:lnTo>
                <a:lnTo>
                  <a:pt x="919488" y="973898"/>
                </a:lnTo>
                <a:lnTo>
                  <a:pt x="854427" y="969590"/>
                </a:lnTo>
                <a:lnTo>
                  <a:pt x="791053" y="962550"/>
                </a:lnTo>
                <a:lnTo>
                  <a:pt x="729575" y="952890"/>
                </a:lnTo>
                <a:lnTo>
                  <a:pt x="670202" y="940724"/>
                </a:lnTo>
                <a:lnTo>
                  <a:pt x="613144" y="926167"/>
                </a:lnTo>
                <a:lnTo>
                  <a:pt x="558610" y="909332"/>
                </a:lnTo>
                <a:lnTo>
                  <a:pt x="506809" y="890332"/>
                </a:lnTo>
                <a:lnTo>
                  <a:pt x="457949" y="869283"/>
                </a:lnTo>
                <a:lnTo>
                  <a:pt x="412242" y="846296"/>
                </a:lnTo>
                <a:lnTo>
                  <a:pt x="369894" y="821486"/>
                </a:lnTo>
                <a:lnTo>
                  <a:pt x="331116" y="794967"/>
                </a:lnTo>
                <a:lnTo>
                  <a:pt x="296117" y="766852"/>
                </a:lnTo>
                <a:lnTo>
                  <a:pt x="265105" y="737255"/>
                </a:lnTo>
                <a:lnTo>
                  <a:pt x="238291" y="706290"/>
                </a:lnTo>
                <a:lnTo>
                  <a:pt x="215883" y="674071"/>
                </a:lnTo>
                <a:lnTo>
                  <a:pt x="185123" y="606324"/>
                </a:lnTo>
                <a:lnTo>
                  <a:pt x="174498" y="534924"/>
                </a:lnTo>
                <a:lnTo>
                  <a:pt x="174498" y="838351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824" y="1068076"/>
                </a:lnTo>
                <a:lnTo>
                  <a:pt x="1145823" y="1062852"/>
                </a:lnTo>
                <a:lnTo>
                  <a:pt x="1222773" y="1054314"/>
                </a:lnTo>
                <a:lnTo>
                  <a:pt x="1297417" y="1042598"/>
                </a:lnTo>
                <a:lnTo>
                  <a:pt x="1369504" y="1027842"/>
                </a:lnTo>
                <a:lnTo>
                  <a:pt x="1438779" y="1010183"/>
                </a:lnTo>
                <a:lnTo>
                  <a:pt x="1504988" y="989757"/>
                </a:lnTo>
                <a:lnTo>
                  <a:pt x="1567879" y="966703"/>
                </a:lnTo>
                <a:lnTo>
                  <a:pt x="1627196" y="941157"/>
                </a:lnTo>
                <a:lnTo>
                  <a:pt x="1682686" y="913257"/>
                </a:lnTo>
                <a:lnTo>
                  <a:pt x="1734096" y="883138"/>
                </a:lnTo>
                <a:lnTo>
                  <a:pt x="1781171" y="850940"/>
                </a:lnTo>
                <a:lnTo>
                  <a:pt x="1796795" y="83838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6531"/>
                </a:moveTo>
                <a:lnTo>
                  <a:pt x="1633636" y="374220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lnTo>
                  <a:pt x="1641670" y="409975"/>
                </a:lnTo>
                <a:lnTo>
                  <a:pt x="1620504" y="339383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46653" y="3750843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基于封锁的 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35509" y="4695444"/>
            <a:ext cx="1972310" cy="1069975"/>
          </a:xfrm>
          <a:custGeom>
            <a:avLst/>
            <a:gdLst/>
            <a:ahLst/>
            <a:cxnLst/>
            <a:rect l="l" t="t" r="r" b="b"/>
            <a:pathLst>
              <a:path w="1972309" h="1069975">
                <a:moveTo>
                  <a:pt x="1972056" y="534924"/>
                </a:moveTo>
                <a:lnTo>
                  <a:pt x="1968789" y="491021"/>
                </a:lnTo>
                <a:lnTo>
                  <a:pt x="1959157" y="448101"/>
                </a:lnTo>
                <a:lnTo>
                  <a:pt x="1943414" y="406302"/>
                </a:lnTo>
                <a:lnTo>
                  <a:pt x="1921812" y="365759"/>
                </a:lnTo>
                <a:lnTo>
                  <a:pt x="1894605" y="326612"/>
                </a:lnTo>
                <a:lnTo>
                  <a:pt x="1862046" y="288996"/>
                </a:lnTo>
                <a:lnTo>
                  <a:pt x="1824388" y="253048"/>
                </a:lnTo>
                <a:lnTo>
                  <a:pt x="1781885" y="218907"/>
                </a:lnTo>
                <a:lnTo>
                  <a:pt x="1734788" y="186709"/>
                </a:lnTo>
                <a:lnTo>
                  <a:pt x="1683353" y="156590"/>
                </a:lnTo>
                <a:lnTo>
                  <a:pt x="1627831" y="128690"/>
                </a:lnTo>
                <a:lnTo>
                  <a:pt x="1568476" y="103144"/>
                </a:lnTo>
                <a:lnTo>
                  <a:pt x="1505541" y="80090"/>
                </a:lnTo>
                <a:lnTo>
                  <a:pt x="1439280" y="59664"/>
                </a:lnTo>
                <a:lnTo>
                  <a:pt x="1369945" y="42005"/>
                </a:lnTo>
                <a:lnTo>
                  <a:pt x="1297789" y="27249"/>
                </a:lnTo>
                <a:lnTo>
                  <a:pt x="1223067" y="15533"/>
                </a:lnTo>
                <a:lnTo>
                  <a:pt x="1146030" y="6995"/>
                </a:lnTo>
                <a:lnTo>
                  <a:pt x="1066933" y="1771"/>
                </a:lnTo>
                <a:lnTo>
                  <a:pt x="986028" y="0"/>
                </a:lnTo>
                <a:lnTo>
                  <a:pt x="905226" y="1771"/>
                </a:lnTo>
                <a:lnTo>
                  <a:pt x="826210" y="6995"/>
                </a:lnTo>
                <a:lnTo>
                  <a:pt x="749236" y="15533"/>
                </a:lnTo>
                <a:lnTo>
                  <a:pt x="674558" y="27249"/>
                </a:lnTo>
                <a:lnTo>
                  <a:pt x="602432" y="42005"/>
                </a:lnTo>
                <a:lnTo>
                  <a:pt x="533111" y="59664"/>
                </a:lnTo>
                <a:lnTo>
                  <a:pt x="466852" y="80090"/>
                </a:lnTo>
                <a:lnTo>
                  <a:pt x="403908" y="103144"/>
                </a:lnTo>
                <a:lnTo>
                  <a:pt x="344535" y="128690"/>
                </a:lnTo>
                <a:lnTo>
                  <a:pt x="288988" y="156591"/>
                </a:lnTo>
                <a:lnTo>
                  <a:pt x="237521" y="186709"/>
                </a:lnTo>
                <a:lnTo>
                  <a:pt x="190390" y="218907"/>
                </a:lnTo>
                <a:lnTo>
                  <a:pt x="147849" y="253048"/>
                </a:lnTo>
                <a:lnTo>
                  <a:pt x="110153" y="288996"/>
                </a:lnTo>
                <a:lnTo>
                  <a:pt x="77557" y="326612"/>
                </a:lnTo>
                <a:lnTo>
                  <a:pt x="50316" y="365760"/>
                </a:lnTo>
                <a:lnTo>
                  <a:pt x="28685" y="406302"/>
                </a:lnTo>
                <a:lnTo>
                  <a:pt x="12918" y="448101"/>
                </a:lnTo>
                <a:lnTo>
                  <a:pt x="3272" y="491021"/>
                </a:lnTo>
                <a:lnTo>
                  <a:pt x="0" y="534924"/>
                </a:lnTo>
                <a:lnTo>
                  <a:pt x="3272" y="578826"/>
                </a:lnTo>
                <a:lnTo>
                  <a:pt x="12918" y="621746"/>
                </a:lnTo>
                <a:lnTo>
                  <a:pt x="28685" y="663545"/>
                </a:lnTo>
                <a:lnTo>
                  <a:pt x="50316" y="704088"/>
                </a:lnTo>
                <a:lnTo>
                  <a:pt x="77557" y="743235"/>
                </a:lnTo>
                <a:lnTo>
                  <a:pt x="110153" y="780851"/>
                </a:lnTo>
                <a:lnTo>
                  <a:pt x="147849" y="816799"/>
                </a:lnTo>
                <a:lnTo>
                  <a:pt x="175260" y="838797"/>
                </a:lnTo>
                <a:lnTo>
                  <a:pt x="175260" y="534924"/>
                </a:lnTo>
                <a:lnTo>
                  <a:pt x="177945" y="498829"/>
                </a:lnTo>
                <a:lnTo>
                  <a:pt x="198806" y="429183"/>
                </a:lnTo>
                <a:lnTo>
                  <a:pt x="238934" y="363676"/>
                </a:lnTo>
                <a:lnTo>
                  <a:pt x="265703" y="332757"/>
                </a:lnTo>
                <a:lnTo>
                  <a:pt x="296664" y="303210"/>
                </a:lnTo>
                <a:lnTo>
                  <a:pt x="331610" y="275149"/>
                </a:lnTo>
                <a:lnTo>
                  <a:pt x="370332" y="248685"/>
                </a:lnTo>
                <a:lnTo>
                  <a:pt x="412623" y="223932"/>
                </a:lnTo>
                <a:lnTo>
                  <a:pt x="458274" y="201002"/>
                </a:lnTo>
                <a:lnTo>
                  <a:pt x="507077" y="180008"/>
                </a:lnTo>
                <a:lnTo>
                  <a:pt x="558825" y="161062"/>
                </a:lnTo>
                <a:lnTo>
                  <a:pt x="613309" y="144277"/>
                </a:lnTo>
                <a:lnTo>
                  <a:pt x="670321" y="129766"/>
                </a:lnTo>
                <a:lnTo>
                  <a:pt x="729654" y="117640"/>
                </a:lnTo>
                <a:lnTo>
                  <a:pt x="791099" y="108013"/>
                </a:lnTo>
                <a:lnTo>
                  <a:pt x="854448" y="100997"/>
                </a:lnTo>
                <a:lnTo>
                  <a:pt x="919494" y="96705"/>
                </a:lnTo>
                <a:lnTo>
                  <a:pt x="986028" y="95250"/>
                </a:lnTo>
                <a:lnTo>
                  <a:pt x="1052567" y="96705"/>
                </a:lnTo>
                <a:lnTo>
                  <a:pt x="1117628" y="100997"/>
                </a:lnTo>
                <a:lnTo>
                  <a:pt x="1181002" y="108013"/>
                </a:lnTo>
                <a:lnTo>
                  <a:pt x="1242480" y="117640"/>
                </a:lnTo>
                <a:lnTo>
                  <a:pt x="1301853" y="129766"/>
                </a:lnTo>
                <a:lnTo>
                  <a:pt x="1358911" y="144277"/>
                </a:lnTo>
                <a:lnTo>
                  <a:pt x="1413445" y="161062"/>
                </a:lnTo>
                <a:lnTo>
                  <a:pt x="1465246" y="180008"/>
                </a:lnTo>
                <a:lnTo>
                  <a:pt x="1514106" y="201002"/>
                </a:lnTo>
                <a:lnTo>
                  <a:pt x="1559814" y="223932"/>
                </a:lnTo>
                <a:lnTo>
                  <a:pt x="1602161" y="248685"/>
                </a:lnTo>
                <a:lnTo>
                  <a:pt x="1640939" y="275149"/>
                </a:lnTo>
                <a:lnTo>
                  <a:pt x="1675938" y="303210"/>
                </a:lnTo>
                <a:lnTo>
                  <a:pt x="1706950" y="332757"/>
                </a:lnTo>
                <a:lnTo>
                  <a:pt x="1733764" y="363676"/>
                </a:lnTo>
                <a:lnTo>
                  <a:pt x="1756172" y="395855"/>
                </a:lnTo>
                <a:lnTo>
                  <a:pt x="1786932" y="463545"/>
                </a:lnTo>
                <a:lnTo>
                  <a:pt x="1797558" y="534924"/>
                </a:lnTo>
                <a:lnTo>
                  <a:pt x="1797558" y="838351"/>
                </a:lnTo>
                <a:lnTo>
                  <a:pt x="1824388" y="816799"/>
                </a:lnTo>
                <a:lnTo>
                  <a:pt x="1862046" y="780851"/>
                </a:lnTo>
                <a:lnTo>
                  <a:pt x="1894605" y="743235"/>
                </a:lnTo>
                <a:lnTo>
                  <a:pt x="1921812" y="704088"/>
                </a:lnTo>
                <a:lnTo>
                  <a:pt x="1943414" y="663545"/>
                </a:lnTo>
                <a:lnTo>
                  <a:pt x="1959157" y="621746"/>
                </a:lnTo>
                <a:lnTo>
                  <a:pt x="1968789" y="578826"/>
                </a:lnTo>
                <a:lnTo>
                  <a:pt x="1972056" y="534924"/>
                </a:lnTo>
                <a:close/>
              </a:path>
              <a:path w="1972309" h="1069975">
                <a:moveTo>
                  <a:pt x="1797558" y="838351"/>
                </a:moveTo>
                <a:lnTo>
                  <a:pt x="1797558" y="534924"/>
                </a:lnTo>
                <a:lnTo>
                  <a:pt x="1794866" y="571023"/>
                </a:lnTo>
                <a:lnTo>
                  <a:pt x="1786932" y="606324"/>
                </a:lnTo>
                <a:lnTo>
                  <a:pt x="1756172" y="674071"/>
                </a:lnTo>
                <a:lnTo>
                  <a:pt x="1733764" y="706290"/>
                </a:lnTo>
                <a:lnTo>
                  <a:pt x="1706950" y="737255"/>
                </a:lnTo>
                <a:lnTo>
                  <a:pt x="1675938" y="766852"/>
                </a:lnTo>
                <a:lnTo>
                  <a:pt x="1640939" y="794967"/>
                </a:lnTo>
                <a:lnTo>
                  <a:pt x="1602161" y="821486"/>
                </a:lnTo>
                <a:lnTo>
                  <a:pt x="1559814" y="846296"/>
                </a:lnTo>
                <a:lnTo>
                  <a:pt x="1514106" y="869283"/>
                </a:lnTo>
                <a:lnTo>
                  <a:pt x="1465246" y="890332"/>
                </a:lnTo>
                <a:lnTo>
                  <a:pt x="1413445" y="909332"/>
                </a:lnTo>
                <a:lnTo>
                  <a:pt x="1358911" y="926167"/>
                </a:lnTo>
                <a:lnTo>
                  <a:pt x="1301853" y="940724"/>
                </a:lnTo>
                <a:lnTo>
                  <a:pt x="1242480" y="952890"/>
                </a:lnTo>
                <a:lnTo>
                  <a:pt x="1181002" y="962550"/>
                </a:lnTo>
                <a:lnTo>
                  <a:pt x="1117628" y="969590"/>
                </a:lnTo>
                <a:lnTo>
                  <a:pt x="1052567" y="973898"/>
                </a:lnTo>
                <a:lnTo>
                  <a:pt x="986028" y="975360"/>
                </a:lnTo>
                <a:lnTo>
                  <a:pt x="919494" y="973898"/>
                </a:lnTo>
                <a:lnTo>
                  <a:pt x="854448" y="969590"/>
                </a:lnTo>
                <a:lnTo>
                  <a:pt x="791099" y="962550"/>
                </a:lnTo>
                <a:lnTo>
                  <a:pt x="729654" y="952890"/>
                </a:lnTo>
                <a:lnTo>
                  <a:pt x="670321" y="940724"/>
                </a:lnTo>
                <a:lnTo>
                  <a:pt x="613309" y="926167"/>
                </a:lnTo>
                <a:lnTo>
                  <a:pt x="558825" y="909332"/>
                </a:lnTo>
                <a:lnTo>
                  <a:pt x="507077" y="890332"/>
                </a:lnTo>
                <a:lnTo>
                  <a:pt x="458274" y="869283"/>
                </a:lnTo>
                <a:lnTo>
                  <a:pt x="412623" y="846296"/>
                </a:lnTo>
                <a:lnTo>
                  <a:pt x="370332" y="821486"/>
                </a:lnTo>
                <a:lnTo>
                  <a:pt x="331610" y="794967"/>
                </a:lnTo>
                <a:lnTo>
                  <a:pt x="296664" y="766852"/>
                </a:lnTo>
                <a:lnTo>
                  <a:pt x="265703" y="737255"/>
                </a:lnTo>
                <a:lnTo>
                  <a:pt x="238934" y="706290"/>
                </a:lnTo>
                <a:lnTo>
                  <a:pt x="216566" y="674071"/>
                </a:lnTo>
                <a:lnTo>
                  <a:pt x="185863" y="606324"/>
                </a:lnTo>
                <a:lnTo>
                  <a:pt x="175260" y="534924"/>
                </a:lnTo>
                <a:lnTo>
                  <a:pt x="175260" y="838797"/>
                </a:lnTo>
                <a:lnTo>
                  <a:pt x="237521" y="883138"/>
                </a:lnTo>
                <a:lnTo>
                  <a:pt x="288988" y="913257"/>
                </a:lnTo>
                <a:lnTo>
                  <a:pt x="344535" y="941157"/>
                </a:lnTo>
                <a:lnTo>
                  <a:pt x="403908" y="966703"/>
                </a:lnTo>
                <a:lnTo>
                  <a:pt x="466852" y="989757"/>
                </a:lnTo>
                <a:lnTo>
                  <a:pt x="533111" y="1010183"/>
                </a:lnTo>
                <a:lnTo>
                  <a:pt x="602432" y="1027842"/>
                </a:lnTo>
                <a:lnTo>
                  <a:pt x="674558" y="1042598"/>
                </a:lnTo>
                <a:lnTo>
                  <a:pt x="749236" y="1054314"/>
                </a:lnTo>
                <a:lnTo>
                  <a:pt x="826210" y="1062852"/>
                </a:lnTo>
                <a:lnTo>
                  <a:pt x="905226" y="1068076"/>
                </a:lnTo>
                <a:lnTo>
                  <a:pt x="986028" y="1069848"/>
                </a:lnTo>
                <a:lnTo>
                  <a:pt x="1066933" y="1068076"/>
                </a:lnTo>
                <a:lnTo>
                  <a:pt x="1146030" y="1062852"/>
                </a:lnTo>
                <a:lnTo>
                  <a:pt x="1223067" y="1054314"/>
                </a:lnTo>
                <a:lnTo>
                  <a:pt x="1297789" y="1042598"/>
                </a:lnTo>
                <a:lnTo>
                  <a:pt x="1369945" y="1027842"/>
                </a:lnTo>
                <a:lnTo>
                  <a:pt x="1439280" y="1010183"/>
                </a:lnTo>
                <a:lnTo>
                  <a:pt x="1505541" y="989757"/>
                </a:lnTo>
                <a:lnTo>
                  <a:pt x="1568476" y="966703"/>
                </a:lnTo>
                <a:lnTo>
                  <a:pt x="1627831" y="941157"/>
                </a:lnTo>
                <a:lnTo>
                  <a:pt x="1683353" y="913257"/>
                </a:lnTo>
                <a:lnTo>
                  <a:pt x="1734788" y="883138"/>
                </a:lnTo>
                <a:lnTo>
                  <a:pt x="1781885" y="850940"/>
                </a:lnTo>
                <a:lnTo>
                  <a:pt x="1797558" y="83835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5769"/>
                </a:moveTo>
                <a:lnTo>
                  <a:pt x="1633636" y="373479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lnTo>
                  <a:pt x="1641670" y="409218"/>
                </a:lnTo>
                <a:lnTo>
                  <a:pt x="1620504" y="338667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73323" y="4938039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基于时间戳 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10363" y="5673090"/>
            <a:ext cx="2073910" cy="1130935"/>
          </a:xfrm>
          <a:custGeom>
            <a:avLst/>
            <a:gdLst/>
            <a:ahLst/>
            <a:cxnLst/>
            <a:rect l="l" t="t" r="r" b="b"/>
            <a:pathLst>
              <a:path w="2073909" h="1130934">
                <a:moveTo>
                  <a:pt x="2073402" y="565404"/>
                </a:moveTo>
                <a:lnTo>
                  <a:pt x="2069965" y="519114"/>
                </a:lnTo>
                <a:lnTo>
                  <a:pt x="2059835" y="473839"/>
                </a:lnTo>
                <a:lnTo>
                  <a:pt x="2043276" y="429727"/>
                </a:lnTo>
                <a:lnTo>
                  <a:pt x="2020555" y="386925"/>
                </a:lnTo>
                <a:lnTo>
                  <a:pt x="1991939" y="345578"/>
                </a:lnTo>
                <a:lnTo>
                  <a:pt x="1957693" y="305835"/>
                </a:lnTo>
                <a:lnTo>
                  <a:pt x="1918085" y="267842"/>
                </a:lnTo>
                <a:lnTo>
                  <a:pt x="1873380" y="231745"/>
                </a:lnTo>
                <a:lnTo>
                  <a:pt x="1823844" y="197692"/>
                </a:lnTo>
                <a:lnTo>
                  <a:pt x="1769745" y="165830"/>
                </a:lnTo>
                <a:lnTo>
                  <a:pt x="1711347" y="136305"/>
                </a:lnTo>
                <a:lnTo>
                  <a:pt x="1648919" y="109264"/>
                </a:lnTo>
                <a:lnTo>
                  <a:pt x="1582725" y="84855"/>
                </a:lnTo>
                <a:lnTo>
                  <a:pt x="1513033" y="63223"/>
                </a:lnTo>
                <a:lnTo>
                  <a:pt x="1440108" y="44517"/>
                </a:lnTo>
                <a:lnTo>
                  <a:pt x="1364217" y="28882"/>
                </a:lnTo>
                <a:lnTo>
                  <a:pt x="1285627" y="16466"/>
                </a:lnTo>
                <a:lnTo>
                  <a:pt x="1204603" y="7416"/>
                </a:lnTo>
                <a:lnTo>
                  <a:pt x="1121411" y="1878"/>
                </a:lnTo>
                <a:lnTo>
                  <a:pt x="1036319" y="0"/>
                </a:lnTo>
                <a:lnTo>
                  <a:pt x="951336" y="1878"/>
                </a:lnTo>
                <a:lnTo>
                  <a:pt x="868243" y="7416"/>
                </a:lnTo>
                <a:lnTo>
                  <a:pt x="787306" y="16466"/>
                </a:lnTo>
                <a:lnTo>
                  <a:pt x="708794" y="28882"/>
                </a:lnTo>
                <a:lnTo>
                  <a:pt x="632971" y="44517"/>
                </a:lnTo>
                <a:lnTo>
                  <a:pt x="560107" y="63223"/>
                </a:lnTo>
                <a:lnTo>
                  <a:pt x="490467" y="84855"/>
                </a:lnTo>
                <a:lnTo>
                  <a:pt x="424318" y="109264"/>
                </a:lnTo>
                <a:lnTo>
                  <a:pt x="361927" y="136305"/>
                </a:lnTo>
                <a:lnTo>
                  <a:pt x="303561" y="165830"/>
                </a:lnTo>
                <a:lnTo>
                  <a:pt x="249488" y="197692"/>
                </a:lnTo>
                <a:lnTo>
                  <a:pt x="199973" y="231745"/>
                </a:lnTo>
                <a:lnTo>
                  <a:pt x="155284" y="267842"/>
                </a:lnTo>
                <a:lnTo>
                  <a:pt x="115687" y="305835"/>
                </a:lnTo>
                <a:lnTo>
                  <a:pt x="81450" y="345578"/>
                </a:lnTo>
                <a:lnTo>
                  <a:pt x="52840" y="386925"/>
                </a:lnTo>
                <a:lnTo>
                  <a:pt x="30122" y="429727"/>
                </a:lnTo>
                <a:lnTo>
                  <a:pt x="13565" y="473839"/>
                </a:lnTo>
                <a:lnTo>
                  <a:pt x="3435" y="519114"/>
                </a:lnTo>
                <a:lnTo>
                  <a:pt x="0" y="565404"/>
                </a:lnTo>
                <a:lnTo>
                  <a:pt x="3435" y="611797"/>
                </a:lnTo>
                <a:lnTo>
                  <a:pt x="13565" y="657153"/>
                </a:lnTo>
                <a:lnTo>
                  <a:pt x="30122" y="701327"/>
                </a:lnTo>
                <a:lnTo>
                  <a:pt x="52840" y="744175"/>
                </a:lnTo>
                <a:lnTo>
                  <a:pt x="81450" y="785550"/>
                </a:lnTo>
                <a:lnTo>
                  <a:pt x="115687" y="825308"/>
                </a:lnTo>
                <a:lnTo>
                  <a:pt x="155284" y="863303"/>
                </a:lnTo>
                <a:lnTo>
                  <a:pt x="183642" y="886203"/>
                </a:lnTo>
                <a:lnTo>
                  <a:pt x="183642" y="565404"/>
                </a:lnTo>
                <a:lnTo>
                  <a:pt x="186468" y="527270"/>
                </a:lnTo>
                <a:lnTo>
                  <a:pt x="194802" y="489988"/>
                </a:lnTo>
                <a:lnTo>
                  <a:pt x="208423" y="453676"/>
                </a:lnTo>
                <a:lnTo>
                  <a:pt x="227112" y="418453"/>
                </a:lnTo>
                <a:lnTo>
                  <a:pt x="250650" y="384440"/>
                </a:lnTo>
                <a:lnTo>
                  <a:pt x="278817" y="351756"/>
                </a:lnTo>
                <a:lnTo>
                  <a:pt x="311393" y="320520"/>
                </a:lnTo>
                <a:lnTo>
                  <a:pt x="348160" y="290852"/>
                </a:lnTo>
                <a:lnTo>
                  <a:pt x="388898" y="262871"/>
                </a:lnTo>
                <a:lnTo>
                  <a:pt x="433387" y="236696"/>
                </a:lnTo>
                <a:lnTo>
                  <a:pt x="481408" y="212447"/>
                </a:lnTo>
                <a:lnTo>
                  <a:pt x="532741" y="190243"/>
                </a:lnTo>
                <a:lnTo>
                  <a:pt x="587167" y="170205"/>
                </a:lnTo>
                <a:lnTo>
                  <a:pt x="644467" y="152451"/>
                </a:lnTo>
                <a:lnTo>
                  <a:pt x="704421" y="137100"/>
                </a:lnTo>
                <a:lnTo>
                  <a:pt x="766809" y="124273"/>
                </a:lnTo>
                <a:lnTo>
                  <a:pt x="831413" y="114088"/>
                </a:lnTo>
                <a:lnTo>
                  <a:pt x="898012" y="106665"/>
                </a:lnTo>
                <a:lnTo>
                  <a:pt x="966387" y="102124"/>
                </a:lnTo>
                <a:lnTo>
                  <a:pt x="1036319" y="100584"/>
                </a:lnTo>
                <a:lnTo>
                  <a:pt x="1106360" y="102124"/>
                </a:lnTo>
                <a:lnTo>
                  <a:pt x="1174834" y="106665"/>
                </a:lnTo>
                <a:lnTo>
                  <a:pt x="1241520" y="114088"/>
                </a:lnTo>
                <a:lnTo>
                  <a:pt x="1306202" y="124273"/>
                </a:lnTo>
                <a:lnTo>
                  <a:pt x="1368659" y="137100"/>
                </a:lnTo>
                <a:lnTo>
                  <a:pt x="1428673" y="152451"/>
                </a:lnTo>
                <a:lnTo>
                  <a:pt x="1486024" y="170205"/>
                </a:lnTo>
                <a:lnTo>
                  <a:pt x="1540495" y="190243"/>
                </a:lnTo>
                <a:lnTo>
                  <a:pt x="1591866" y="212447"/>
                </a:lnTo>
                <a:lnTo>
                  <a:pt x="1639919" y="236696"/>
                </a:lnTo>
                <a:lnTo>
                  <a:pt x="1684434" y="262871"/>
                </a:lnTo>
                <a:lnTo>
                  <a:pt x="1725192" y="290852"/>
                </a:lnTo>
                <a:lnTo>
                  <a:pt x="1761975" y="320520"/>
                </a:lnTo>
                <a:lnTo>
                  <a:pt x="1794564" y="351756"/>
                </a:lnTo>
                <a:lnTo>
                  <a:pt x="1822739" y="384440"/>
                </a:lnTo>
                <a:lnTo>
                  <a:pt x="1846283" y="418453"/>
                </a:lnTo>
                <a:lnTo>
                  <a:pt x="1864976" y="453676"/>
                </a:lnTo>
                <a:lnTo>
                  <a:pt x="1878598" y="489988"/>
                </a:lnTo>
                <a:lnTo>
                  <a:pt x="1886933" y="527270"/>
                </a:lnTo>
                <a:lnTo>
                  <a:pt x="1889760" y="565404"/>
                </a:lnTo>
                <a:lnTo>
                  <a:pt x="1889760" y="886169"/>
                </a:lnTo>
                <a:lnTo>
                  <a:pt x="1918085" y="863303"/>
                </a:lnTo>
                <a:lnTo>
                  <a:pt x="1957693" y="825308"/>
                </a:lnTo>
                <a:lnTo>
                  <a:pt x="1991939" y="785550"/>
                </a:lnTo>
                <a:lnTo>
                  <a:pt x="2020555" y="744175"/>
                </a:lnTo>
                <a:lnTo>
                  <a:pt x="2043276" y="701327"/>
                </a:lnTo>
                <a:lnTo>
                  <a:pt x="2059835" y="657153"/>
                </a:lnTo>
                <a:lnTo>
                  <a:pt x="2069965" y="611797"/>
                </a:lnTo>
                <a:lnTo>
                  <a:pt x="2073402" y="565404"/>
                </a:lnTo>
                <a:close/>
              </a:path>
              <a:path w="2073909" h="1130934">
                <a:moveTo>
                  <a:pt x="1889760" y="886169"/>
                </a:moveTo>
                <a:lnTo>
                  <a:pt x="1889760" y="565404"/>
                </a:lnTo>
                <a:lnTo>
                  <a:pt x="1886933" y="603537"/>
                </a:lnTo>
                <a:lnTo>
                  <a:pt x="1878598" y="640819"/>
                </a:lnTo>
                <a:lnTo>
                  <a:pt x="1864976" y="677131"/>
                </a:lnTo>
                <a:lnTo>
                  <a:pt x="1846283" y="712354"/>
                </a:lnTo>
                <a:lnTo>
                  <a:pt x="1822739" y="746367"/>
                </a:lnTo>
                <a:lnTo>
                  <a:pt x="1794564" y="779051"/>
                </a:lnTo>
                <a:lnTo>
                  <a:pt x="1761975" y="810287"/>
                </a:lnTo>
                <a:lnTo>
                  <a:pt x="1725192" y="839955"/>
                </a:lnTo>
                <a:lnTo>
                  <a:pt x="1684434" y="867936"/>
                </a:lnTo>
                <a:lnTo>
                  <a:pt x="1639919" y="894111"/>
                </a:lnTo>
                <a:lnTo>
                  <a:pt x="1591866" y="918360"/>
                </a:lnTo>
                <a:lnTo>
                  <a:pt x="1540495" y="940564"/>
                </a:lnTo>
                <a:lnTo>
                  <a:pt x="1486024" y="960602"/>
                </a:lnTo>
                <a:lnTo>
                  <a:pt x="1428673" y="978356"/>
                </a:lnTo>
                <a:lnTo>
                  <a:pt x="1368659" y="993707"/>
                </a:lnTo>
                <a:lnTo>
                  <a:pt x="1306202" y="1006534"/>
                </a:lnTo>
                <a:lnTo>
                  <a:pt x="1241520" y="1016719"/>
                </a:lnTo>
                <a:lnTo>
                  <a:pt x="1174834" y="1024142"/>
                </a:lnTo>
                <a:lnTo>
                  <a:pt x="1106360" y="1028683"/>
                </a:lnTo>
                <a:lnTo>
                  <a:pt x="1036319" y="1030224"/>
                </a:lnTo>
                <a:lnTo>
                  <a:pt x="966387" y="1028683"/>
                </a:lnTo>
                <a:lnTo>
                  <a:pt x="898012" y="1024142"/>
                </a:lnTo>
                <a:lnTo>
                  <a:pt x="831413" y="1016719"/>
                </a:lnTo>
                <a:lnTo>
                  <a:pt x="766809" y="1006534"/>
                </a:lnTo>
                <a:lnTo>
                  <a:pt x="704421" y="993707"/>
                </a:lnTo>
                <a:lnTo>
                  <a:pt x="644467" y="978356"/>
                </a:lnTo>
                <a:lnTo>
                  <a:pt x="587167" y="960602"/>
                </a:lnTo>
                <a:lnTo>
                  <a:pt x="532741" y="940564"/>
                </a:lnTo>
                <a:lnTo>
                  <a:pt x="481408" y="918360"/>
                </a:lnTo>
                <a:lnTo>
                  <a:pt x="433387" y="894111"/>
                </a:lnTo>
                <a:lnTo>
                  <a:pt x="388898" y="867936"/>
                </a:lnTo>
                <a:lnTo>
                  <a:pt x="348160" y="839955"/>
                </a:lnTo>
                <a:lnTo>
                  <a:pt x="311393" y="810287"/>
                </a:lnTo>
                <a:lnTo>
                  <a:pt x="278817" y="779051"/>
                </a:lnTo>
                <a:lnTo>
                  <a:pt x="250650" y="746367"/>
                </a:lnTo>
                <a:lnTo>
                  <a:pt x="227112" y="712354"/>
                </a:lnTo>
                <a:lnTo>
                  <a:pt x="208423" y="677131"/>
                </a:lnTo>
                <a:lnTo>
                  <a:pt x="194802" y="640819"/>
                </a:lnTo>
                <a:lnTo>
                  <a:pt x="186468" y="603537"/>
                </a:lnTo>
                <a:lnTo>
                  <a:pt x="183642" y="565404"/>
                </a:lnTo>
                <a:lnTo>
                  <a:pt x="183642" y="886203"/>
                </a:lnTo>
                <a:lnTo>
                  <a:pt x="249488" y="933426"/>
                </a:lnTo>
                <a:lnTo>
                  <a:pt x="303561" y="965263"/>
                </a:lnTo>
                <a:lnTo>
                  <a:pt x="361927" y="994757"/>
                </a:lnTo>
                <a:lnTo>
                  <a:pt x="424318" y="1021762"/>
                </a:lnTo>
                <a:lnTo>
                  <a:pt x="490467" y="1046134"/>
                </a:lnTo>
                <a:lnTo>
                  <a:pt x="560107" y="1067728"/>
                </a:lnTo>
                <a:lnTo>
                  <a:pt x="632971" y="1086397"/>
                </a:lnTo>
                <a:lnTo>
                  <a:pt x="708794" y="1101998"/>
                </a:lnTo>
                <a:lnTo>
                  <a:pt x="787306" y="1114384"/>
                </a:lnTo>
                <a:lnTo>
                  <a:pt x="868243" y="1123412"/>
                </a:lnTo>
                <a:lnTo>
                  <a:pt x="951336" y="1128934"/>
                </a:lnTo>
                <a:lnTo>
                  <a:pt x="1036319" y="1130808"/>
                </a:lnTo>
                <a:lnTo>
                  <a:pt x="1121411" y="1128934"/>
                </a:lnTo>
                <a:lnTo>
                  <a:pt x="1204603" y="1123412"/>
                </a:lnTo>
                <a:lnTo>
                  <a:pt x="1285627" y="1114384"/>
                </a:lnTo>
                <a:lnTo>
                  <a:pt x="1364217" y="1101998"/>
                </a:lnTo>
                <a:lnTo>
                  <a:pt x="1440108" y="1086397"/>
                </a:lnTo>
                <a:lnTo>
                  <a:pt x="1513033" y="1067728"/>
                </a:lnTo>
                <a:lnTo>
                  <a:pt x="1582725" y="1046134"/>
                </a:lnTo>
                <a:lnTo>
                  <a:pt x="1648919" y="1021762"/>
                </a:lnTo>
                <a:lnTo>
                  <a:pt x="1711347" y="994757"/>
                </a:lnTo>
                <a:lnTo>
                  <a:pt x="1769744" y="965263"/>
                </a:lnTo>
                <a:lnTo>
                  <a:pt x="1823844" y="933426"/>
                </a:lnTo>
                <a:lnTo>
                  <a:pt x="1873380" y="899391"/>
                </a:lnTo>
                <a:lnTo>
                  <a:pt x="1889760" y="88616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81801" y="5766815"/>
            <a:ext cx="1731010" cy="943610"/>
          </a:xfrm>
          <a:custGeom>
            <a:avLst/>
            <a:gdLst/>
            <a:ahLst/>
            <a:cxnLst/>
            <a:rect l="l" t="t" r="r" b="b"/>
            <a:pathLst>
              <a:path w="1731009" h="943609">
                <a:moveTo>
                  <a:pt x="1730502" y="471677"/>
                </a:moveTo>
                <a:lnTo>
                  <a:pt x="1727635" y="432979"/>
                </a:lnTo>
                <a:lnTo>
                  <a:pt x="1719184" y="395144"/>
                </a:lnTo>
                <a:lnTo>
                  <a:pt x="1705370" y="358294"/>
                </a:lnTo>
                <a:lnTo>
                  <a:pt x="1686415" y="322551"/>
                </a:lnTo>
                <a:lnTo>
                  <a:pt x="1662541" y="288035"/>
                </a:lnTo>
                <a:lnTo>
                  <a:pt x="1633968" y="254869"/>
                </a:lnTo>
                <a:lnTo>
                  <a:pt x="1600920" y="223172"/>
                </a:lnTo>
                <a:lnTo>
                  <a:pt x="1563617" y="193066"/>
                </a:lnTo>
                <a:lnTo>
                  <a:pt x="1522282" y="164672"/>
                </a:lnTo>
                <a:lnTo>
                  <a:pt x="1477137" y="138112"/>
                </a:lnTo>
                <a:lnTo>
                  <a:pt x="1428402" y="113506"/>
                </a:lnTo>
                <a:lnTo>
                  <a:pt x="1376300" y="90976"/>
                </a:lnTo>
                <a:lnTo>
                  <a:pt x="1321052" y="70643"/>
                </a:lnTo>
                <a:lnTo>
                  <a:pt x="1262880" y="52628"/>
                </a:lnTo>
                <a:lnTo>
                  <a:pt x="1202007" y="37052"/>
                </a:lnTo>
                <a:lnTo>
                  <a:pt x="1138653" y="24036"/>
                </a:lnTo>
                <a:lnTo>
                  <a:pt x="1073041" y="13702"/>
                </a:lnTo>
                <a:lnTo>
                  <a:pt x="1005391" y="6170"/>
                </a:lnTo>
                <a:lnTo>
                  <a:pt x="935927" y="1562"/>
                </a:lnTo>
                <a:lnTo>
                  <a:pt x="864870" y="0"/>
                </a:lnTo>
                <a:lnTo>
                  <a:pt x="793921" y="1562"/>
                </a:lnTo>
                <a:lnTo>
                  <a:pt x="724554" y="6170"/>
                </a:lnTo>
                <a:lnTo>
                  <a:pt x="656992" y="13702"/>
                </a:lnTo>
                <a:lnTo>
                  <a:pt x="591458" y="24036"/>
                </a:lnTo>
                <a:lnTo>
                  <a:pt x="528173" y="37052"/>
                </a:lnTo>
                <a:lnTo>
                  <a:pt x="467359" y="52628"/>
                </a:lnTo>
                <a:lnTo>
                  <a:pt x="409240" y="70643"/>
                </a:lnTo>
                <a:lnTo>
                  <a:pt x="354037" y="90976"/>
                </a:lnTo>
                <a:lnTo>
                  <a:pt x="301973" y="113506"/>
                </a:lnTo>
                <a:lnTo>
                  <a:pt x="253269" y="138112"/>
                </a:lnTo>
                <a:lnTo>
                  <a:pt x="208149" y="164672"/>
                </a:lnTo>
                <a:lnTo>
                  <a:pt x="166835" y="193066"/>
                </a:lnTo>
                <a:lnTo>
                  <a:pt x="129548" y="223172"/>
                </a:lnTo>
                <a:lnTo>
                  <a:pt x="96512" y="254869"/>
                </a:lnTo>
                <a:lnTo>
                  <a:pt x="67948" y="288036"/>
                </a:lnTo>
                <a:lnTo>
                  <a:pt x="44080" y="322551"/>
                </a:lnTo>
                <a:lnTo>
                  <a:pt x="25128" y="358294"/>
                </a:lnTo>
                <a:lnTo>
                  <a:pt x="11316" y="395144"/>
                </a:lnTo>
                <a:lnTo>
                  <a:pt x="2866" y="432979"/>
                </a:lnTo>
                <a:lnTo>
                  <a:pt x="0" y="471678"/>
                </a:lnTo>
                <a:lnTo>
                  <a:pt x="2866" y="510376"/>
                </a:lnTo>
                <a:lnTo>
                  <a:pt x="11316" y="548211"/>
                </a:lnTo>
                <a:lnTo>
                  <a:pt x="25128" y="585061"/>
                </a:lnTo>
                <a:lnTo>
                  <a:pt x="44080" y="620804"/>
                </a:lnTo>
                <a:lnTo>
                  <a:pt x="67948" y="655320"/>
                </a:lnTo>
                <a:lnTo>
                  <a:pt x="96512" y="688486"/>
                </a:lnTo>
                <a:lnTo>
                  <a:pt x="129548" y="720183"/>
                </a:lnTo>
                <a:lnTo>
                  <a:pt x="166835" y="750289"/>
                </a:lnTo>
                <a:lnTo>
                  <a:pt x="208149" y="778683"/>
                </a:lnTo>
                <a:lnTo>
                  <a:pt x="253269" y="805243"/>
                </a:lnTo>
                <a:lnTo>
                  <a:pt x="301973" y="829849"/>
                </a:lnTo>
                <a:lnTo>
                  <a:pt x="354037" y="852379"/>
                </a:lnTo>
                <a:lnTo>
                  <a:pt x="409240" y="872712"/>
                </a:lnTo>
                <a:lnTo>
                  <a:pt x="467359" y="890727"/>
                </a:lnTo>
                <a:lnTo>
                  <a:pt x="528173" y="906303"/>
                </a:lnTo>
                <a:lnTo>
                  <a:pt x="591458" y="919319"/>
                </a:lnTo>
                <a:lnTo>
                  <a:pt x="656992" y="929653"/>
                </a:lnTo>
                <a:lnTo>
                  <a:pt x="724554" y="937185"/>
                </a:lnTo>
                <a:lnTo>
                  <a:pt x="793921" y="941793"/>
                </a:lnTo>
                <a:lnTo>
                  <a:pt x="864870" y="943356"/>
                </a:lnTo>
                <a:lnTo>
                  <a:pt x="935927" y="941793"/>
                </a:lnTo>
                <a:lnTo>
                  <a:pt x="1005391" y="937185"/>
                </a:lnTo>
                <a:lnTo>
                  <a:pt x="1073041" y="929653"/>
                </a:lnTo>
                <a:lnTo>
                  <a:pt x="1138653" y="919319"/>
                </a:lnTo>
                <a:lnTo>
                  <a:pt x="1202007" y="906303"/>
                </a:lnTo>
                <a:lnTo>
                  <a:pt x="1262880" y="890727"/>
                </a:lnTo>
                <a:lnTo>
                  <a:pt x="1321052" y="872712"/>
                </a:lnTo>
                <a:lnTo>
                  <a:pt x="1376300" y="852379"/>
                </a:lnTo>
                <a:lnTo>
                  <a:pt x="1428402" y="829849"/>
                </a:lnTo>
                <a:lnTo>
                  <a:pt x="1477137" y="805243"/>
                </a:lnTo>
                <a:lnTo>
                  <a:pt x="1522282" y="778683"/>
                </a:lnTo>
                <a:lnTo>
                  <a:pt x="1563617" y="750289"/>
                </a:lnTo>
                <a:lnTo>
                  <a:pt x="1600920" y="720183"/>
                </a:lnTo>
                <a:lnTo>
                  <a:pt x="1633968" y="688486"/>
                </a:lnTo>
                <a:lnTo>
                  <a:pt x="1662541" y="655319"/>
                </a:lnTo>
                <a:lnTo>
                  <a:pt x="1686415" y="620804"/>
                </a:lnTo>
                <a:lnTo>
                  <a:pt x="1705370" y="585061"/>
                </a:lnTo>
                <a:lnTo>
                  <a:pt x="1719184" y="548211"/>
                </a:lnTo>
                <a:lnTo>
                  <a:pt x="1727635" y="510376"/>
                </a:lnTo>
                <a:lnTo>
                  <a:pt x="1730502" y="4716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1801" y="5766815"/>
            <a:ext cx="1731010" cy="943610"/>
          </a:xfrm>
          <a:custGeom>
            <a:avLst/>
            <a:gdLst/>
            <a:ahLst/>
            <a:cxnLst/>
            <a:rect l="l" t="t" r="r" b="b"/>
            <a:pathLst>
              <a:path w="1731009" h="943609">
                <a:moveTo>
                  <a:pt x="864870" y="0"/>
                </a:moveTo>
                <a:lnTo>
                  <a:pt x="793921" y="1562"/>
                </a:lnTo>
                <a:lnTo>
                  <a:pt x="724554" y="6170"/>
                </a:lnTo>
                <a:lnTo>
                  <a:pt x="656992" y="13702"/>
                </a:lnTo>
                <a:lnTo>
                  <a:pt x="591458" y="24036"/>
                </a:lnTo>
                <a:lnTo>
                  <a:pt x="528173" y="37052"/>
                </a:lnTo>
                <a:lnTo>
                  <a:pt x="467359" y="52628"/>
                </a:lnTo>
                <a:lnTo>
                  <a:pt x="409240" y="70643"/>
                </a:lnTo>
                <a:lnTo>
                  <a:pt x="354037" y="90976"/>
                </a:lnTo>
                <a:lnTo>
                  <a:pt x="301973" y="113506"/>
                </a:lnTo>
                <a:lnTo>
                  <a:pt x="253269" y="138112"/>
                </a:lnTo>
                <a:lnTo>
                  <a:pt x="208149" y="164672"/>
                </a:lnTo>
                <a:lnTo>
                  <a:pt x="166835" y="193066"/>
                </a:lnTo>
                <a:lnTo>
                  <a:pt x="129548" y="223172"/>
                </a:lnTo>
                <a:lnTo>
                  <a:pt x="96512" y="254869"/>
                </a:lnTo>
                <a:lnTo>
                  <a:pt x="67948" y="288036"/>
                </a:lnTo>
                <a:lnTo>
                  <a:pt x="44080" y="322551"/>
                </a:lnTo>
                <a:lnTo>
                  <a:pt x="25128" y="358294"/>
                </a:lnTo>
                <a:lnTo>
                  <a:pt x="11316" y="395144"/>
                </a:lnTo>
                <a:lnTo>
                  <a:pt x="2866" y="432979"/>
                </a:lnTo>
                <a:lnTo>
                  <a:pt x="0" y="471678"/>
                </a:lnTo>
                <a:lnTo>
                  <a:pt x="2866" y="510376"/>
                </a:lnTo>
                <a:lnTo>
                  <a:pt x="11316" y="548211"/>
                </a:lnTo>
                <a:lnTo>
                  <a:pt x="25128" y="585061"/>
                </a:lnTo>
                <a:lnTo>
                  <a:pt x="44080" y="620804"/>
                </a:lnTo>
                <a:lnTo>
                  <a:pt x="67948" y="655320"/>
                </a:lnTo>
                <a:lnTo>
                  <a:pt x="96512" y="688486"/>
                </a:lnTo>
                <a:lnTo>
                  <a:pt x="129548" y="720183"/>
                </a:lnTo>
                <a:lnTo>
                  <a:pt x="166835" y="750289"/>
                </a:lnTo>
                <a:lnTo>
                  <a:pt x="208149" y="778683"/>
                </a:lnTo>
                <a:lnTo>
                  <a:pt x="253269" y="805243"/>
                </a:lnTo>
                <a:lnTo>
                  <a:pt x="301973" y="829849"/>
                </a:lnTo>
                <a:lnTo>
                  <a:pt x="354037" y="852379"/>
                </a:lnTo>
                <a:lnTo>
                  <a:pt x="409240" y="872712"/>
                </a:lnTo>
                <a:lnTo>
                  <a:pt x="467359" y="890727"/>
                </a:lnTo>
                <a:lnTo>
                  <a:pt x="528173" y="906303"/>
                </a:lnTo>
                <a:lnTo>
                  <a:pt x="591458" y="919319"/>
                </a:lnTo>
                <a:lnTo>
                  <a:pt x="656992" y="929653"/>
                </a:lnTo>
                <a:lnTo>
                  <a:pt x="724554" y="937185"/>
                </a:lnTo>
                <a:lnTo>
                  <a:pt x="793921" y="941793"/>
                </a:lnTo>
                <a:lnTo>
                  <a:pt x="864870" y="943356"/>
                </a:lnTo>
                <a:lnTo>
                  <a:pt x="935927" y="941793"/>
                </a:lnTo>
                <a:lnTo>
                  <a:pt x="1005391" y="937185"/>
                </a:lnTo>
                <a:lnTo>
                  <a:pt x="1073041" y="929653"/>
                </a:lnTo>
                <a:lnTo>
                  <a:pt x="1138653" y="919319"/>
                </a:lnTo>
                <a:lnTo>
                  <a:pt x="1202007" y="906303"/>
                </a:lnTo>
                <a:lnTo>
                  <a:pt x="1262880" y="890727"/>
                </a:lnTo>
                <a:lnTo>
                  <a:pt x="1321052" y="872712"/>
                </a:lnTo>
                <a:lnTo>
                  <a:pt x="1376300" y="852379"/>
                </a:lnTo>
                <a:lnTo>
                  <a:pt x="1428402" y="829849"/>
                </a:lnTo>
                <a:lnTo>
                  <a:pt x="1477137" y="805243"/>
                </a:lnTo>
                <a:lnTo>
                  <a:pt x="1522282" y="778683"/>
                </a:lnTo>
                <a:lnTo>
                  <a:pt x="1563617" y="750289"/>
                </a:lnTo>
                <a:lnTo>
                  <a:pt x="1600920" y="720183"/>
                </a:lnTo>
                <a:lnTo>
                  <a:pt x="1633968" y="688486"/>
                </a:lnTo>
                <a:lnTo>
                  <a:pt x="1662541" y="655319"/>
                </a:lnTo>
                <a:lnTo>
                  <a:pt x="1686415" y="620804"/>
                </a:lnTo>
                <a:lnTo>
                  <a:pt x="1705370" y="585061"/>
                </a:lnTo>
                <a:lnTo>
                  <a:pt x="1719184" y="548211"/>
                </a:lnTo>
                <a:lnTo>
                  <a:pt x="1727635" y="510376"/>
                </a:lnTo>
                <a:lnTo>
                  <a:pt x="1730502" y="471677"/>
                </a:lnTo>
                <a:lnTo>
                  <a:pt x="1727635" y="432979"/>
                </a:lnTo>
                <a:lnTo>
                  <a:pt x="1719184" y="395144"/>
                </a:lnTo>
                <a:lnTo>
                  <a:pt x="1705370" y="358294"/>
                </a:lnTo>
                <a:lnTo>
                  <a:pt x="1686415" y="322551"/>
                </a:lnTo>
                <a:lnTo>
                  <a:pt x="1662541" y="288035"/>
                </a:lnTo>
                <a:lnTo>
                  <a:pt x="1633968" y="254869"/>
                </a:lnTo>
                <a:lnTo>
                  <a:pt x="1600920" y="223172"/>
                </a:lnTo>
                <a:lnTo>
                  <a:pt x="1563617" y="193066"/>
                </a:lnTo>
                <a:lnTo>
                  <a:pt x="1522282" y="164672"/>
                </a:lnTo>
                <a:lnTo>
                  <a:pt x="1477137" y="138112"/>
                </a:lnTo>
                <a:lnTo>
                  <a:pt x="1428402" y="113506"/>
                </a:lnTo>
                <a:lnTo>
                  <a:pt x="1376300" y="90976"/>
                </a:lnTo>
                <a:lnTo>
                  <a:pt x="1321052" y="70643"/>
                </a:lnTo>
                <a:lnTo>
                  <a:pt x="1262880" y="52628"/>
                </a:lnTo>
                <a:lnTo>
                  <a:pt x="1202007" y="37052"/>
                </a:lnTo>
                <a:lnTo>
                  <a:pt x="1138653" y="24036"/>
                </a:lnTo>
                <a:lnTo>
                  <a:pt x="1073041" y="13702"/>
                </a:lnTo>
                <a:lnTo>
                  <a:pt x="1005391" y="6170"/>
                </a:lnTo>
                <a:lnTo>
                  <a:pt x="935927" y="1562"/>
                </a:lnTo>
                <a:lnTo>
                  <a:pt x="86487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71977" y="5925591"/>
            <a:ext cx="15487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基于有效性确 认的并发控制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4561" y="4732020"/>
            <a:ext cx="2306955" cy="1643380"/>
          </a:xfrm>
          <a:custGeom>
            <a:avLst/>
            <a:gdLst/>
            <a:ahLst/>
            <a:cxnLst/>
            <a:rect l="l" t="t" r="r" b="b"/>
            <a:pathLst>
              <a:path w="2306954" h="1643379">
                <a:moveTo>
                  <a:pt x="2306574" y="821435"/>
                </a:moveTo>
                <a:lnTo>
                  <a:pt x="2302754" y="754102"/>
                </a:lnTo>
                <a:lnTo>
                  <a:pt x="2291492" y="688262"/>
                </a:lnTo>
                <a:lnTo>
                  <a:pt x="2273084" y="624125"/>
                </a:lnTo>
                <a:lnTo>
                  <a:pt x="2247826" y="561904"/>
                </a:lnTo>
                <a:lnTo>
                  <a:pt x="2216015" y="501812"/>
                </a:lnTo>
                <a:lnTo>
                  <a:pt x="2177945" y="444060"/>
                </a:lnTo>
                <a:lnTo>
                  <a:pt x="2133913" y="388861"/>
                </a:lnTo>
                <a:lnTo>
                  <a:pt x="2084216" y="336426"/>
                </a:lnTo>
                <a:lnTo>
                  <a:pt x="2029149" y="286967"/>
                </a:lnTo>
                <a:lnTo>
                  <a:pt x="1969008" y="240696"/>
                </a:lnTo>
                <a:lnTo>
                  <a:pt x="1904089" y="197826"/>
                </a:lnTo>
                <a:lnTo>
                  <a:pt x="1834688" y="158569"/>
                </a:lnTo>
                <a:lnTo>
                  <a:pt x="1761102" y="123136"/>
                </a:lnTo>
                <a:lnTo>
                  <a:pt x="1683626" y="91739"/>
                </a:lnTo>
                <a:lnTo>
                  <a:pt x="1602557" y="64591"/>
                </a:lnTo>
                <a:lnTo>
                  <a:pt x="1518190" y="41903"/>
                </a:lnTo>
                <a:lnTo>
                  <a:pt x="1430822" y="23888"/>
                </a:lnTo>
                <a:lnTo>
                  <a:pt x="1340748" y="10758"/>
                </a:lnTo>
                <a:lnTo>
                  <a:pt x="1248264" y="2725"/>
                </a:lnTo>
                <a:lnTo>
                  <a:pt x="1153668" y="0"/>
                </a:lnTo>
                <a:lnTo>
                  <a:pt x="1059065" y="2725"/>
                </a:lnTo>
                <a:lnTo>
                  <a:pt x="966566" y="10758"/>
                </a:lnTo>
                <a:lnTo>
                  <a:pt x="876467" y="23888"/>
                </a:lnTo>
                <a:lnTo>
                  <a:pt x="789066" y="41903"/>
                </a:lnTo>
                <a:lnTo>
                  <a:pt x="704659" y="64591"/>
                </a:lnTo>
                <a:lnTo>
                  <a:pt x="623544" y="91739"/>
                </a:lnTo>
                <a:lnTo>
                  <a:pt x="546018" y="123136"/>
                </a:lnTo>
                <a:lnTo>
                  <a:pt x="472379" y="158569"/>
                </a:lnTo>
                <a:lnTo>
                  <a:pt x="402922" y="197826"/>
                </a:lnTo>
                <a:lnTo>
                  <a:pt x="337946" y="240696"/>
                </a:lnTo>
                <a:lnTo>
                  <a:pt x="277749" y="286967"/>
                </a:lnTo>
                <a:lnTo>
                  <a:pt x="222625" y="336426"/>
                </a:lnTo>
                <a:lnTo>
                  <a:pt x="172874" y="388861"/>
                </a:lnTo>
                <a:lnTo>
                  <a:pt x="128793" y="444060"/>
                </a:lnTo>
                <a:lnTo>
                  <a:pt x="90677" y="501812"/>
                </a:lnTo>
                <a:lnTo>
                  <a:pt x="58826" y="561904"/>
                </a:lnTo>
                <a:lnTo>
                  <a:pt x="33535" y="624125"/>
                </a:lnTo>
                <a:lnTo>
                  <a:pt x="15102" y="688262"/>
                </a:lnTo>
                <a:lnTo>
                  <a:pt x="3825" y="754102"/>
                </a:lnTo>
                <a:lnTo>
                  <a:pt x="0" y="821436"/>
                </a:lnTo>
                <a:lnTo>
                  <a:pt x="3825" y="888872"/>
                </a:lnTo>
                <a:lnTo>
                  <a:pt x="15102" y="954795"/>
                </a:lnTo>
                <a:lnTo>
                  <a:pt x="33535" y="1018994"/>
                </a:lnTo>
                <a:lnTo>
                  <a:pt x="58826" y="1081259"/>
                </a:lnTo>
                <a:lnTo>
                  <a:pt x="90678" y="1141380"/>
                </a:lnTo>
                <a:lnTo>
                  <a:pt x="128793" y="1199147"/>
                </a:lnTo>
                <a:lnTo>
                  <a:pt x="172874" y="1254348"/>
                </a:lnTo>
                <a:lnTo>
                  <a:pt x="204216" y="1287375"/>
                </a:lnTo>
                <a:lnTo>
                  <a:pt x="204215" y="821436"/>
                </a:lnTo>
                <a:lnTo>
                  <a:pt x="207364" y="765989"/>
                </a:lnTo>
                <a:lnTo>
                  <a:pt x="216645" y="711779"/>
                </a:lnTo>
                <a:lnTo>
                  <a:pt x="231816" y="658980"/>
                </a:lnTo>
                <a:lnTo>
                  <a:pt x="252630" y="607765"/>
                </a:lnTo>
                <a:lnTo>
                  <a:pt x="278844" y="558307"/>
                </a:lnTo>
                <a:lnTo>
                  <a:pt x="310213" y="510782"/>
                </a:lnTo>
                <a:lnTo>
                  <a:pt x="346492" y="465362"/>
                </a:lnTo>
                <a:lnTo>
                  <a:pt x="387437" y="422221"/>
                </a:lnTo>
                <a:lnTo>
                  <a:pt x="432803" y="381533"/>
                </a:lnTo>
                <a:lnTo>
                  <a:pt x="482345" y="343471"/>
                </a:lnTo>
                <a:lnTo>
                  <a:pt x="535820" y="308210"/>
                </a:lnTo>
                <a:lnTo>
                  <a:pt x="592982" y="275923"/>
                </a:lnTo>
                <a:lnTo>
                  <a:pt x="653586" y="246783"/>
                </a:lnTo>
                <a:lnTo>
                  <a:pt x="717389" y="220966"/>
                </a:lnTo>
                <a:lnTo>
                  <a:pt x="784145" y="198643"/>
                </a:lnTo>
                <a:lnTo>
                  <a:pt x="853610" y="179990"/>
                </a:lnTo>
                <a:lnTo>
                  <a:pt x="925540" y="165179"/>
                </a:lnTo>
                <a:lnTo>
                  <a:pt x="999689" y="154385"/>
                </a:lnTo>
                <a:lnTo>
                  <a:pt x="1075813" y="147781"/>
                </a:lnTo>
                <a:lnTo>
                  <a:pt x="1153668" y="145542"/>
                </a:lnTo>
                <a:lnTo>
                  <a:pt x="1231517" y="147781"/>
                </a:lnTo>
                <a:lnTo>
                  <a:pt x="1307625" y="154385"/>
                </a:lnTo>
                <a:lnTo>
                  <a:pt x="1381749" y="165179"/>
                </a:lnTo>
                <a:lnTo>
                  <a:pt x="1453646" y="179990"/>
                </a:lnTo>
                <a:lnTo>
                  <a:pt x="1523071" y="198643"/>
                </a:lnTo>
                <a:lnTo>
                  <a:pt x="1589781" y="220966"/>
                </a:lnTo>
                <a:lnTo>
                  <a:pt x="1653534" y="246783"/>
                </a:lnTo>
                <a:lnTo>
                  <a:pt x="1714085" y="275923"/>
                </a:lnTo>
                <a:lnTo>
                  <a:pt x="1771191" y="308210"/>
                </a:lnTo>
                <a:lnTo>
                  <a:pt x="1824608" y="343471"/>
                </a:lnTo>
                <a:lnTo>
                  <a:pt x="1874094" y="381533"/>
                </a:lnTo>
                <a:lnTo>
                  <a:pt x="1919404" y="422221"/>
                </a:lnTo>
                <a:lnTo>
                  <a:pt x="1960296" y="465362"/>
                </a:lnTo>
                <a:lnTo>
                  <a:pt x="1996525" y="510782"/>
                </a:lnTo>
                <a:lnTo>
                  <a:pt x="2027848" y="558307"/>
                </a:lnTo>
                <a:lnTo>
                  <a:pt x="2054022" y="607765"/>
                </a:lnTo>
                <a:lnTo>
                  <a:pt x="2074804" y="658980"/>
                </a:lnTo>
                <a:lnTo>
                  <a:pt x="2089949" y="711779"/>
                </a:lnTo>
                <a:lnTo>
                  <a:pt x="2099215" y="765989"/>
                </a:lnTo>
                <a:lnTo>
                  <a:pt x="2102358" y="821435"/>
                </a:lnTo>
                <a:lnTo>
                  <a:pt x="2102358" y="1287637"/>
                </a:lnTo>
                <a:lnTo>
                  <a:pt x="2133913" y="1254348"/>
                </a:lnTo>
                <a:lnTo>
                  <a:pt x="2177945" y="1199147"/>
                </a:lnTo>
                <a:lnTo>
                  <a:pt x="2216015" y="1141380"/>
                </a:lnTo>
                <a:lnTo>
                  <a:pt x="2247826" y="1081259"/>
                </a:lnTo>
                <a:lnTo>
                  <a:pt x="2273084" y="1018994"/>
                </a:lnTo>
                <a:lnTo>
                  <a:pt x="2291492" y="954795"/>
                </a:lnTo>
                <a:lnTo>
                  <a:pt x="2302754" y="888872"/>
                </a:lnTo>
                <a:lnTo>
                  <a:pt x="2306574" y="821435"/>
                </a:lnTo>
                <a:close/>
              </a:path>
              <a:path w="2306954" h="1643379">
                <a:moveTo>
                  <a:pt x="2102358" y="1287637"/>
                </a:moveTo>
                <a:lnTo>
                  <a:pt x="2102358" y="821435"/>
                </a:lnTo>
                <a:lnTo>
                  <a:pt x="2099215" y="876882"/>
                </a:lnTo>
                <a:lnTo>
                  <a:pt x="2089949" y="931092"/>
                </a:lnTo>
                <a:lnTo>
                  <a:pt x="2074804" y="983891"/>
                </a:lnTo>
                <a:lnTo>
                  <a:pt x="2054022" y="1035106"/>
                </a:lnTo>
                <a:lnTo>
                  <a:pt x="2027848" y="1084564"/>
                </a:lnTo>
                <a:lnTo>
                  <a:pt x="1996525" y="1132089"/>
                </a:lnTo>
                <a:lnTo>
                  <a:pt x="1960296" y="1177509"/>
                </a:lnTo>
                <a:lnTo>
                  <a:pt x="1919404" y="1220650"/>
                </a:lnTo>
                <a:lnTo>
                  <a:pt x="1874094" y="1261338"/>
                </a:lnTo>
                <a:lnTo>
                  <a:pt x="1824609" y="1299400"/>
                </a:lnTo>
                <a:lnTo>
                  <a:pt x="1771191" y="1334661"/>
                </a:lnTo>
                <a:lnTo>
                  <a:pt x="1714085" y="1366948"/>
                </a:lnTo>
                <a:lnTo>
                  <a:pt x="1653534" y="1396088"/>
                </a:lnTo>
                <a:lnTo>
                  <a:pt x="1589781" y="1421905"/>
                </a:lnTo>
                <a:lnTo>
                  <a:pt x="1523071" y="1444228"/>
                </a:lnTo>
                <a:lnTo>
                  <a:pt x="1453646" y="1462881"/>
                </a:lnTo>
                <a:lnTo>
                  <a:pt x="1381749" y="1477692"/>
                </a:lnTo>
                <a:lnTo>
                  <a:pt x="1307625" y="1488486"/>
                </a:lnTo>
                <a:lnTo>
                  <a:pt x="1231517" y="1495090"/>
                </a:lnTo>
                <a:lnTo>
                  <a:pt x="1153668" y="1497330"/>
                </a:lnTo>
                <a:lnTo>
                  <a:pt x="1075813" y="1495090"/>
                </a:lnTo>
                <a:lnTo>
                  <a:pt x="999689" y="1488486"/>
                </a:lnTo>
                <a:lnTo>
                  <a:pt x="925540" y="1477692"/>
                </a:lnTo>
                <a:lnTo>
                  <a:pt x="853610" y="1462881"/>
                </a:lnTo>
                <a:lnTo>
                  <a:pt x="784145" y="1444228"/>
                </a:lnTo>
                <a:lnTo>
                  <a:pt x="717389" y="1421905"/>
                </a:lnTo>
                <a:lnTo>
                  <a:pt x="653586" y="1396088"/>
                </a:lnTo>
                <a:lnTo>
                  <a:pt x="592982" y="1366948"/>
                </a:lnTo>
                <a:lnTo>
                  <a:pt x="535820" y="1334661"/>
                </a:lnTo>
                <a:lnTo>
                  <a:pt x="482346" y="1299400"/>
                </a:lnTo>
                <a:lnTo>
                  <a:pt x="432803" y="1261338"/>
                </a:lnTo>
                <a:lnTo>
                  <a:pt x="387437" y="1220650"/>
                </a:lnTo>
                <a:lnTo>
                  <a:pt x="346492" y="1177509"/>
                </a:lnTo>
                <a:lnTo>
                  <a:pt x="310213" y="1132089"/>
                </a:lnTo>
                <a:lnTo>
                  <a:pt x="278844" y="1084564"/>
                </a:lnTo>
                <a:lnTo>
                  <a:pt x="252630" y="1035106"/>
                </a:lnTo>
                <a:lnTo>
                  <a:pt x="231816" y="983891"/>
                </a:lnTo>
                <a:lnTo>
                  <a:pt x="216645" y="931092"/>
                </a:lnTo>
                <a:lnTo>
                  <a:pt x="207364" y="876882"/>
                </a:lnTo>
                <a:lnTo>
                  <a:pt x="204215" y="821436"/>
                </a:lnTo>
                <a:lnTo>
                  <a:pt x="204216" y="1287375"/>
                </a:lnTo>
                <a:lnTo>
                  <a:pt x="277749" y="1356215"/>
                </a:lnTo>
                <a:lnTo>
                  <a:pt x="337947" y="1402461"/>
                </a:lnTo>
                <a:lnTo>
                  <a:pt x="402922" y="1445299"/>
                </a:lnTo>
                <a:lnTo>
                  <a:pt x="472379" y="1484522"/>
                </a:lnTo>
                <a:lnTo>
                  <a:pt x="546018" y="1519917"/>
                </a:lnTo>
                <a:lnTo>
                  <a:pt x="623544" y="1551276"/>
                </a:lnTo>
                <a:lnTo>
                  <a:pt x="704659" y="1578387"/>
                </a:lnTo>
                <a:lnTo>
                  <a:pt x="789066" y="1601041"/>
                </a:lnTo>
                <a:lnTo>
                  <a:pt x="876467" y="1619026"/>
                </a:lnTo>
                <a:lnTo>
                  <a:pt x="966566" y="1632133"/>
                </a:lnTo>
                <a:lnTo>
                  <a:pt x="1059065" y="1640152"/>
                </a:lnTo>
                <a:lnTo>
                  <a:pt x="1153668" y="1642872"/>
                </a:lnTo>
                <a:lnTo>
                  <a:pt x="1248264" y="1640152"/>
                </a:lnTo>
                <a:lnTo>
                  <a:pt x="1340748" y="1632133"/>
                </a:lnTo>
                <a:lnTo>
                  <a:pt x="1430822" y="1619026"/>
                </a:lnTo>
                <a:lnTo>
                  <a:pt x="1518190" y="1601041"/>
                </a:lnTo>
                <a:lnTo>
                  <a:pt x="1602557" y="1578387"/>
                </a:lnTo>
                <a:lnTo>
                  <a:pt x="1683626" y="1551276"/>
                </a:lnTo>
                <a:lnTo>
                  <a:pt x="1761102" y="1519917"/>
                </a:lnTo>
                <a:lnTo>
                  <a:pt x="1834688" y="1484522"/>
                </a:lnTo>
                <a:lnTo>
                  <a:pt x="1904089" y="1445299"/>
                </a:lnTo>
                <a:lnTo>
                  <a:pt x="1969008" y="1402461"/>
                </a:lnTo>
                <a:lnTo>
                  <a:pt x="2029149" y="1356215"/>
                </a:lnTo>
                <a:lnTo>
                  <a:pt x="2084216" y="1306775"/>
                </a:lnTo>
                <a:lnTo>
                  <a:pt x="2102358" y="12876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1922526" y="686561"/>
                </a:move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961644" y="0"/>
                </a:move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61237" y="5104917"/>
            <a:ext cx="154876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怎样产生一个 冲突可串性化 的调度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595122" y="522731"/>
                </a:moveTo>
                <a:lnTo>
                  <a:pt x="446531" y="522731"/>
                </a:lnTo>
                <a:lnTo>
                  <a:pt x="446531" y="0"/>
                </a:lnTo>
                <a:lnTo>
                  <a:pt x="148589" y="0"/>
                </a:lnTo>
                <a:lnTo>
                  <a:pt x="148590" y="522731"/>
                </a:lnTo>
                <a:lnTo>
                  <a:pt x="0" y="522731"/>
                </a:lnTo>
                <a:lnTo>
                  <a:pt x="297180" y="697229"/>
                </a:lnTo>
                <a:lnTo>
                  <a:pt x="595122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0" y="522731"/>
                </a:moveTo>
                <a:lnTo>
                  <a:pt x="148590" y="522731"/>
                </a:lnTo>
                <a:lnTo>
                  <a:pt x="148589" y="0"/>
                </a:lnTo>
                <a:lnTo>
                  <a:pt x="446531" y="0"/>
                </a:lnTo>
                <a:lnTo>
                  <a:pt x="446531" y="522731"/>
                </a:lnTo>
                <a:lnTo>
                  <a:pt x="595122" y="522731"/>
                </a:lnTo>
                <a:lnTo>
                  <a:pt x="297180" y="697229"/>
                </a:lnTo>
                <a:lnTo>
                  <a:pt x="0" y="5227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71217" y="3563873"/>
            <a:ext cx="1190625" cy="809625"/>
          </a:xfrm>
          <a:custGeom>
            <a:avLst/>
            <a:gdLst/>
            <a:ahLst/>
            <a:cxnLst/>
            <a:rect l="l" t="t" r="r" b="b"/>
            <a:pathLst>
              <a:path w="1190625" h="809625">
                <a:moveTo>
                  <a:pt x="1190244" y="404622"/>
                </a:moveTo>
                <a:lnTo>
                  <a:pt x="1182447" y="339038"/>
                </a:lnTo>
                <a:lnTo>
                  <a:pt x="1159879" y="276807"/>
                </a:lnTo>
                <a:lnTo>
                  <a:pt x="1123769" y="218763"/>
                </a:lnTo>
                <a:lnTo>
                  <a:pt x="1075346" y="165744"/>
                </a:lnTo>
                <a:lnTo>
                  <a:pt x="1015841" y="118586"/>
                </a:lnTo>
                <a:lnTo>
                  <a:pt x="982316" y="97466"/>
                </a:lnTo>
                <a:lnTo>
                  <a:pt x="946483" y="78126"/>
                </a:lnTo>
                <a:lnTo>
                  <a:pt x="908493" y="60669"/>
                </a:lnTo>
                <a:lnTo>
                  <a:pt x="868502" y="45201"/>
                </a:lnTo>
                <a:lnTo>
                  <a:pt x="826662" y="31825"/>
                </a:lnTo>
                <a:lnTo>
                  <a:pt x="783128" y="20647"/>
                </a:lnTo>
                <a:lnTo>
                  <a:pt x="738053" y="11770"/>
                </a:lnTo>
                <a:lnTo>
                  <a:pt x="691591" y="5301"/>
                </a:lnTo>
                <a:lnTo>
                  <a:pt x="643896" y="1342"/>
                </a:lnTo>
                <a:lnTo>
                  <a:pt x="595122" y="0"/>
                </a:lnTo>
                <a:lnTo>
                  <a:pt x="546244" y="1342"/>
                </a:lnTo>
                <a:lnTo>
                  <a:pt x="498466" y="5301"/>
                </a:lnTo>
                <a:lnTo>
                  <a:pt x="451942" y="11770"/>
                </a:lnTo>
                <a:lnTo>
                  <a:pt x="406822" y="20647"/>
                </a:lnTo>
                <a:lnTo>
                  <a:pt x="363259" y="31825"/>
                </a:lnTo>
                <a:lnTo>
                  <a:pt x="321405" y="45201"/>
                </a:lnTo>
                <a:lnTo>
                  <a:pt x="281412" y="60669"/>
                </a:lnTo>
                <a:lnTo>
                  <a:pt x="243431" y="78126"/>
                </a:lnTo>
                <a:lnTo>
                  <a:pt x="207615" y="97466"/>
                </a:lnTo>
                <a:lnTo>
                  <a:pt x="174117" y="118586"/>
                </a:lnTo>
                <a:lnTo>
                  <a:pt x="143087" y="141380"/>
                </a:lnTo>
                <a:lnTo>
                  <a:pt x="89041" y="191573"/>
                </a:lnTo>
                <a:lnTo>
                  <a:pt x="46696" y="247209"/>
                </a:lnTo>
                <a:lnTo>
                  <a:pt x="17266" y="307451"/>
                </a:lnTo>
                <a:lnTo>
                  <a:pt x="1969" y="371463"/>
                </a:lnTo>
                <a:lnTo>
                  <a:pt x="0" y="404622"/>
                </a:lnTo>
                <a:lnTo>
                  <a:pt x="1969" y="437780"/>
                </a:lnTo>
                <a:lnTo>
                  <a:pt x="17266" y="501792"/>
                </a:lnTo>
                <a:lnTo>
                  <a:pt x="46696" y="562034"/>
                </a:lnTo>
                <a:lnTo>
                  <a:pt x="89041" y="617670"/>
                </a:lnTo>
                <a:lnTo>
                  <a:pt x="105156" y="633906"/>
                </a:lnTo>
                <a:lnTo>
                  <a:pt x="105155" y="404622"/>
                </a:lnTo>
                <a:lnTo>
                  <a:pt x="106780" y="377347"/>
                </a:lnTo>
                <a:lnTo>
                  <a:pt x="119400" y="324686"/>
                </a:lnTo>
                <a:lnTo>
                  <a:pt x="143672" y="275117"/>
                </a:lnTo>
                <a:lnTo>
                  <a:pt x="178585" y="229332"/>
                </a:lnTo>
                <a:lnTo>
                  <a:pt x="223129" y="188021"/>
                </a:lnTo>
                <a:lnTo>
                  <a:pt x="276294" y="151874"/>
                </a:lnTo>
                <a:lnTo>
                  <a:pt x="337069" y="121581"/>
                </a:lnTo>
                <a:lnTo>
                  <a:pt x="404443" y="97833"/>
                </a:lnTo>
                <a:lnTo>
                  <a:pt x="477407" y="81320"/>
                </a:lnTo>
                <a:lnTo>
                  <a:pt x="515669" y="75993"/>
                </a:lnTo>
                <a:lnTo>
                  <a:pt x="554949" y="72733"/>
                </a:lnTo>
                <a:lnTo>
                  <a:pt x="595122" y="71628"/>
                </a:lnTo>
                <a:lnTo>
                  <a:pt x="635294" y="72733"/>
                </a:lnTo>
                <a:lnTo>
                  <a:pt x="674574" y="75993"/>
                </a:lnTo>
                <a:lnTo>
                  <a:pt x="712836" y="81320"/>
                </a:lnTo>
                <a:lnTo>
                  <a:pt x="785800" y="97833"/>
                </a:lnTo>
                <a:lnTo>
                  <a:pt x="853174" y="121581"/>
                </a:lnTo>
                <a:lnTo>
                  <a:pt x="913949" y="151874"/>
                </a:lnTo>
                <a:lnTo>
                  <a:pt x="967114" y="188021"/>
                </a:lnTo>
                <a:lnTo>
                  <a:pt x="1011658" y="229332"/>
                </a:lnTo>
                <a:lnTo>
                  <a:pt x="1046571" y="275117"/>
                </a:lnTo>
                <a:lnTo>
                  <a:pt x="1070843" y="324686"/>
                </a:lnTo>
                <a:lnTo>
                  <a:pt x="1083463" y="377347"/>
                </a:lnTo>
                <a:lnTo>
                  <a:pt x="1085088" y="404622"/>
                </a:lnTo>
                <a:lnTo>
                  <a:pt x="1085088" y="633699"/>
                </a:lnTo>
                <a:lnTo>
                  <a:pt x="1101020" y="617670"/>
                </a:lnTo>
                <a:lnTo>
                  <a:pt x="1143440" y="562034"/>
                </a:lnTo>
                <a:lnTo>
                  <a:pt x="1172933" y="501792"/>
                </a:lnTo>
                <a:lnTo>
                  <a:pt x="1188269" y="437780"/>
                </a:lnTo>
                <a:lnTo>
                  <a:pt x="1190244" y="404622"/>
                </a:lnTo>
                <a:close/>
              </a:path>
              <a:path w="1190625" h="809625">
                <a:moveTo>
                  <a:pt x="1085088" y="633699"/>
                </a:moveTo>
                <a:lnTo>
                  <a:pt x="1085088" y="404622"/>
                </a:lnTo>
                <a:lnTo>
                  <a:pt x="1083463" y="431896"/>
                </a:lnTo>
                <a:lnTo>
                  <a:pt x="1078672" y="458570"/>
                </a:lnTo>
                <a:lnTo>
                  <a:pt x="1060100" y="509771"/>
                </a:lnTo>
                <a:lnTo>
                  <a:pt x="1030381" y="557534"/>
                </a:lnTo>
                <a:lnTo>
                  <a:pt x="990526" y="601169"/>
                </a:lnTo>
                <a:lnTo>
                  <a:pt x="941546" y="639984"/>
                </a:lnTo>
                <a:lnTo>
                  <a:pt x="884450" y="673291"/>
                </a:lnTo>
                <a:lnTo>
                  <a:pt x="820249" y="700397"/>
                </a:lnTo>
                <a:lnTo>
                  <a:pt x="749954" y="720614"/>
                </a:lnTo>
                <a:lnTo>
                  <a:pt x="674574" y="733250"/>
                </a:lnTo>
                <a:lnTo>
                  <a:pt x="635294" y="736510"/>
                </a:lnTo>
                <a:lnTo>
                  <a:pt x="595122" y="737616"/>
                </a:lnTo>
                <a:lnTo>
                  <a:pt x="554949" y="736510"/>
                </a:lnTo>
                <a:lnTo>
                  <a:pt x="515669" y="733250"/>
                </a:lnTo>
                <a:lnTo>
                  <a:pt x="477407" y="727923"/>
                </a:lnTo>
                <a:lnTo>
                  <a:pt x="404443" y="711410"/>
                </a:lnTo>
                <a:lnTo>
                  <a:pt x="337069" y="687662"/>
                </a:lnTo>
                <a:lnTo>
                  <a:pt x="276294" y="657369"/>
                </a:lnTo>
                <a:lnTo>
                  <a:pt x="223129" y="621222"/>
                </a:lnTo>
                <a:lnTo>
                  <a:pt x="178585" y="579911"/>
                </a:lnTo>
                <a:lnTo>
                  <a:pt x="143672" y="534126"/>
                </a:lnTo>
                <a:lnTo>
                  <a:pt x="119400" y="484557"/>
                </a:lnTo>
                <a:lnTo>
                  <a:pt x="106780" y="431896"/>
                </a:lnTo>
                <a:lnTo>
                  <a:pt x="105155" y="404622"/>
                </a:lnTo>
                <a:lnTo>
                  <a:pt x="105156" y="633906"/>
                </a:lnTo>
                <a:lnTo>
                  <a:pt x="143087" y="667863"/>
                </a:lnTo>
                <a:lnTo>
                  <a:pt x="174117" y="690657"/>
                </a:lnTo>
                <a:lnTo>
                  <a:pt x="207615" y="711777"/>
                </a:lnTo>
                <a:lnTo>
                  <a:pt x="243431" y="731117"/>
                </a:lnTo>
                <a:lnTo>
                  <a:pt x="281412" y="748574"/>
                </a:lnTo>
                <a:lnTo>
                  <a:pt x="321405" y="764042"/>
                </a:lnTo>
                <a:lnTo>
                  <a:pt x="363259" y="777418"/>
                </a:lnTo>
                <a:lnTo>
                  <a:pt x="406822" y="788596"/>
                </a:lnTo>
                <a:lnTo>
                  <a:pt x="451942" y="797473"/>
                </a:lnTo>
                <a:lnTo>
                  <a:pt x="498466" y="803942"/>
                </a:lnTo>
                <a:lnTo>
                  <a:pt x="546244" y="807901"/>
                </a:lnTo>
                <a:lnTo>
                  <a:pt x="595122" y="809244"/>
                </a:lnTo>
                <a:lnTo>
                  <a:pt x="643896" y="807901"/>
                </a:lnTo>
                <a:lnTo>
                  <a:pt x="691591" y="803942"/>
                </a:lnTo>
                <a:lnTo>
                  <a:pt x="738053" y="797473"/>
                </a:lnTo>
                <a:lnTo>
                  <a:pt x="783128" y="788596"/>
                </a:lnTo>
                <a:lnTo>
                  <a:pt x="826662" y="777418"/>
                </a:lnTo>
                <a:lnTo>
                  <a:pt x="868502" y="764042"/>
                </a:lnTo>
                <a:lnTo>
                  <a:pt x="908493" y="748574"/>
                </a:lnTo>
                <a:lnTo>
                  <a:pt x="946483" y="731117"/>
                </a:lnTo>
                <a:lnTo>
                  <a:pt x="982316" y="711777"/>
                </a:lnTo>
                <a:lnTo>
                  <a:pt x="1015841" y="690657"/>
                </a:lnTo>
                <a:lnTo>
                  <a:pt x="1046902" y="667863"/>
                </a:lnTo>
                <a:lnTo>
                  <a:pt x="1075346" y="643499"/>
                </a:lnTo>
                <a:lnTo>
                  <a:pt x="1085088" y="6336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993648" y="338327"/>
                </a:moveTo>
                <a:lnTo>
                  <a:pt x="987143" y="283489"/>
                </a:lnTo>
                <a:lnTo>
                  <a:pt x="968313" y="231452"/>
                </a:lnTo>
                <a:lnTo>
                  <a:pt x="938180" y="182918"/>
                </a:lnTo>
                <a:lnTo>
                  <a:pt x="897770" y="138586"/>
                </a:lnTo>
                <a:lnTo>
                  <a:pt x="848106" y="99155"/>
                </a:lnTo>
                <a:lnTo>
                  <a:pt x="790212" y="65324"/>
                </a:lnTo>
                <a:lnTo>
                  <a:pt x="725113" y="37794"/>
                </a:lnTo>
                <a:lnTo>
                  <a:pt x="653832" y="17263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496824" y="0"/>
                </a:move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lnTo>
                  <a:pt x="992000" y="310601"/>
                </a:lnTo>
                <a:lnTo>
                  <a:pt x="979205" y="257076"/>
                </a:lnTo>
                <a:lnTo>
                  <a:pt x="954595" y="206704"/>
                </a:lnTo>
                <a:lnTo>
                  <a:pt x="919196" y="160183"/>
                </a:lnTo>
                <a:lnTo>
                  <a:pt x="874030" y="118214"/>
                </a:lnTo>
                <a:lnTo>
                  <a:pt x="820123" y="81496"/>
                </a:lnTo>
                <a:lnTo>
                  <a:pt x="758499" y="50728"/>
                </a:lnTo>
                <a:lnTo>
                  <a:pt x="690181" y="26610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648080" y="3757634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基于锁 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96351" y="5157215"/>
            <a:ext cx="1206500" cy="895350"/>
          </a:xfrm>
          <a:custGeom>
            <a:avLst/>
            <a:gdLst/>
            <a:ahLst/>
            <a:cxnLst/>
            <a:rect l="l" t="t" r="r" b="b"/>
            <a:pathLst>
              <a:path w="1206500" h="895350">
                <a:moveTo>
                  <a:pt x="1206246" y="448056"/>
                </a:moveTo>
                <a:lnTo>
                  <a:pt x="1198360" y="375331"/>
                </a:lnTo>
                <a:lnTo>
                  <a:pt x="1175528" y="306360"/>
                </a:lnTo>
                <a:lnTo>
                  <a:pt x="1138989" y="242062"/>
                </a:lnTo>
                <a:lnTo>
                  <a:pt x="1089983" y="183355"/>
                </a:lnTo>
                <a:lnTo>
                  <a:pt x="1061191" y="156386"/>
                </a:lnTo>
                <a:lnTo>
                  <a:pt x="1029747" y="131159"/>
                </a:lnTo>
                <a:lnTo>
                  <a:pt x="995806" y="107789"/>
                </a:lnTo>
                <a:lnTo>
                  <a:pt x="959522" y="86392"/>
                </a:lnTo>
                <a:lnTo>
                  <a:pt x="921051" y="67082"/>
                </a:lnTo>
                <a:lnTo>
                  <a:pt x="880546" y="49974"/>
                </a:lnTo>
                <a:lnTo>
                  <a:pt x="838164" y="35182"/>
                </a:lnTo>
                <a:lnTo>
                  <a:pt x="794058" y="22823"/>
                </a:lnTo>
                <a:lnTo>
                  <a:pt x="748385" y="13010"/>
                </a:lnTo>
                <a:lnTo>
                  <a:pt x="701298" y="5859"/>
                </a:lnTo>
                <a:lnTo>
                  <a:pt x="652952" y="1483"/>
                </a:lnTo>
                <a:lnTo>
                  <a:pt x="603504" y="0"/>
                </a:lnTo>
                <a:lnTo>
                  <a:pt x="553946" y="1483"/>
                </a:lnTo>
                <a:lnTo>
                  <a:pt x="505503" y="5859"/>
                </a:lnTo>
                <a:lnTo>
                  <a:pt x="458328" y="13010"/>
                </a:lnTo>
                <a:lnTo>
                  <a:pt x="412577" y="22823"/>
                </a:lnTo>
                <a:lnTo>
                  <a:pt x="368403" y="35182"/>
                </a:lnTo>
                <a:lnTo>
                  <a:pt x="325960" y="49974"/>
                </a:lnTo>
                <a:lnTo>
                  <a:pt x="285404" y="67082"/>
                </a:lnTo>
                <a:lnTo>
                  <a:pt x="246888" y="86392"/>
                </a:lnTo>
                <a:lnTo>
                  <a:pt x="210566" y="107789"/>
                </a:lnTo>
                <a:lnTo>
                  <a:pt x="176593" y="131159"/>
                </a:lnTo>
                <a:lnTo>
                  <a:pt x="145123" y="156386"/>
                </a:lnTo>
                <a:lnTo>
                  <a:pt x="116311" y="183355"/>
                </a:lnTo>
                <a:lnTo>
                  <a:pt x="90311" y="211952"/>
                </a:lnTo>
                <a:lnTo>
                  <a:pt x="47363" y="273569"/>
                </a:lnTo>
                <a:lnTo>
                  <a:pt x="17513" y="340319"/>
                </a:lnTo>
                <a:lnTo>
                  <a:pt x="1997" y="411281"/>
                </a:lnTo>
                <a:lnTo>
                  <a:pt x="0" y="448056"/>
                </a:lnTo>
                <a:lnTo>
                  <a:pt x="1997" y="484721"/>
                </a:lnTo>
                <a:lnTo>
                  <a:pt x="17513" y="555498"/>
                </a:lnTo>
                <a:lnTo>
                  <a:pt x="47363" y="622101"/>
                </a:lnTo>
                <a:lnTo>
                  <a:pt x="90311" y="683606"/>
                </a:lnTo>
                <a:lnTo>
                  <a:pt x="106680" y="701582"/>
                </a:lnTo>
                <a:lnTo>
                  <a:pt x="106680" y="448056"/>
                </a:lnTo>
                <a:lnTo>
                  <a:pt x="108327" y="417845"/>
                </a:lnTo>
                <a:lnTo>
                  <a:pt x="121122" y="359549"/>
                </a:lnTo>
                <a:lnTo>
                  <a:pt x="145732" y="304716"/>
                </a:lnTo>
                <a:lnTo>
                  <a:pt x="181131" y="254101"/>
                </a:lnTo>
                <a:lnTo>
                  <a:pt x="226297" y="208458"/>
                </a:lnTo>
                <a:lnTo>
                  <a:pt x="280204" y="168542"/>
                </a:lnTo>
                <a:lnTo>
                  <a:pt x="341828" y="135106"/>
                </a:lnTo>
                <a:lnTo>
                  <a:pt x="410146" y="108906"/>
                </a:lnTo>
                <a:lnTo>
                  <a:pt x="484133" y="90695"/>
                </a:lnTo>
                <a:lnTo>
                  <a:pt x="522933" y="84822"/>
                </a:lnTo>
                <a:lnTo>
                  <a:pt x="562765" y="81228"/>
                </a:lnTo>
                <a:lnTo>
                  <a:pt x="603504" y="80010"/>
                </a:lnTo>
                <a:lnTo>
                  <a:pt x="644133" y="81228"/>
                </a:lnTo>
                <a:lnTo>
                  <a:pt x="683868" y="84822"/>
                </a:lnTo>
                <a:lnTo>
                  <a:pt x="722580" y="90695"/>
                </a:lnTo>
                <a:lnTo>
                  <a:pt x="760140" y="98755"/>
                </a:lnTo>
                <a:lnTo>
                  <a:pt x="831292" y="121055"/>
                </a:lnTo>
                <a:lnTo>
                  <a:pt x="896294" y="150967"/>
                </a:lnTo>
                <a:lnTo>
                  <a:pt x="954119" y="187737"/>
                </a:lnTo>
                <a:lnTo>
                  <a:pt x="1003736" y="230611"/>
                </a:lnTo>
                <a:lnTo>
                  <a:pt x="1044119" y="278834"/>
                </a:lnTo>
                <a:lnTo>
                  <a:pt x="1074237" y="331652"/>
                </a:lnTo>
                <a:lnTo>
                  <a:pt x="1093062" y="388311"/>
                </a:lnTo>
                <a:lnTo>
                  <a:pt x="1099566" y="448056"/>
                </a:lnTo>
                <a:lnTo>
                  <a:pt x="1099566" y="701629"/>
                </a:lnTo>
                <a:lnTo>
                  <a:pt x="1115967" y="683606"/>
                </a:lnTo>
                <a:lnTo>
                  <a:pt x="1158894" y="622101"/>
                </a:lnTo>
                <a:lnTo>
                  <a:pt x="1188734" y="555498"/>
                </a:lnTo>
                <a:lnTo>
                  <a:pt x="1204248" y="484721"/>
                </a:lnTo>
                <a:lnTo>
                  <a:pt x="1206246" y="448056"/>
                </a:lnTo>
                <a:close/>
              </a:path>
              <a:path w="1206500" h="895350">
                <a:moveTo>
                  <a:pt x="1099566" y="701629"/>
                </a:moveTo>
                <a:lnTo>
                  <a:pt x="1099566" y="448056"/>
                </a:lnTo>
                <a:lnTo>
                  <a:pt x="1097918" y="478266"/>
                </a:lnTo>
                <a:lnTo>
                  <a:pt x="1093062" y="507800"/>
                </a:lnTo>
                <a:lnTo>
                  <a:pt x="1074237" y="564459"/>
                </a:lnTo>
                <a:lnTo>
                  <a:pt x="1044119" y="617277"/>
                </a:lnTo>
                <a:lnTo>
                  <a:pt x="1003736" y="665500"/>
                </a:lnTo>
                <a:lnTo>
                  <a:pt x="954119" y="708374"/>
                </a:lnTo>
                <a:lnTo>
                  <a:pt x="896294" y="745144"/>
                </a:lnTo>
                <a:lnTo>
                  <a:pt x="831292" y="775056"/>
                </a:lnTo>
                <a:lnTo>
                  <a:pt x="760140" y="797356"/>
                </a:lnTo>
                <a:lnTo>
                  <a:pt x="722580" y="805416"/>
                </a:lnTo>
                <a:lnTo>
                  <a:pt x="683868" y="811289"/>
                </a:lnTo>
                <a:lnTo>
                  <a:pt x="644133" y="814883"/>
                </a:lnTo>
                <a:lnTo>
                  <a:pt x="603504" y="816102"/>
                </a:lnTo>
                <a:lnTo>
                  <a:pt x="562765" y="814883"/>
                </a:lnTo>
                <a:lnTo>
                  <a:pt x="522933" y="811289"/>
                </a:lnTo>
                <a:lnTo>
                  <a:pt x="484133" y="805416"/>
                </a:lnTo>
                <a:lnTo>
                  <a:pt x="446495" y="797356"/>
                </a:lnTo>
                <a:lnTo>
                  <a:pt x="375214" y="775056"/>
                </a:lnTo>
                <a:lnTo>
                  <a:pt x="310115" y="745144"/>
                </a:lnTo>
                <a:lnTo>
                  <a:pt x="252222" y="708374"/>
                </a:lnTo>
                <a:lnTo>
                  <a:pt x="202557" y="665500"/>
                </a:lnTo>
                <a:lnTo>
                  <a:pt x="162147" y="617277"/>
                </a:lnTo>
                <a:lnTo>
                  <a:pt x="132014" y="564459"/>
                </a:lnTo>
                <a:lnTo>
                  <a:pt x="113184" y="507800"/>
                </a:lnTo>
                <a:lnTo>
                  <a:pt x="106680" y="448056"/>
                </a:lnTo>
                <a:lnTo>
                  <a:pt x="106680" y="701582"/>
                </a:lnTo>
                <a:lnTo>
                  <a:pt x="145123" y="739090"/>
                </a:lnTo>
                <a:lnTo>
                  <a:pt x="176593" y="764286"/>
                </a:lnTo>
                <a:lnTo>
                  <a:pt x="210566" y="787629"/>
                </a:lnTo>
                <a:lnTo>
                  <a:pt x="246888" y="809006"/>
                </a:lnTo>
                <a:lnTo>
                  <a:pt x="285404" y="828300"/>
                </a:lnTo>
                <a:lnTo>
                  <a:pt x="325960" y="845396"/>
                </a:lnTo>
                <a:lnTo>
                  <a:pt x="368403" y="860178"/>
                </a:lnTo>
                <a:lnTo>
                  <a:pt x="412577" y="872532"/>
                </a:lnTo>
                <a:lnTo>
                  <a:pt x="458328" y="882342"/>
                </a:lnTo>
                <a:lnTo>
                  <a:pt x="505503" y="889491"/>
                </a:lnTo>
                <a:lnTo>
                  <a:pt x="553946" y="893866"/>
                </a:lnTo>
                <a:lnTo>
                  <a:pt x="603504" y="895350"/>
                </a:lnTo>
                <a:lnTo>
                  <a:pt x="652952" y="893866"/>
                </a:lnTo>
                <a:lnTo>
                  <a:pt x="701298" y="889491"/>
                </a:lnTo>
                <a:lnTo>
                  <a:pt x="748385" y="882342"/>
                </a:lnTo>
                <a:lnTo>
                  <a:pt x="794058" y="872532"/>
                </a:lnTo>
                <a:lnTo>
                  <a:pt x="838164" y="860178"/>
                </a:lnTo>
                <a:lnTo>
                  <a:pt x="880546" y="845396"/>
                </a:lnTo>
                <a:lnTo>
                  <a:pt x="921051" y="828300"/>
                </a:lnTo>
                <a:lnTo>
                  <a:pt x="959522" y="809006"/>
                </a:lnTo>
                <a:lnTo>
                  <a:pt x="995806" y="787629"/>
                </a:lnTo>
                <a:lnTo>
                  <a:pt x="1029747" y="764286"/>
                </a:lnTo>
                <a:lnTo>
                  <a:pt x="1061191" y="739090"/>
                </a:lnTo>
                <a:lnTo>
                  <a:pt x="1089983" y="712159"/>
                </a:lnTo>
                <a:lnTo>
                  <a:pt x="1099566" y="7016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1006601" y="373379"/>
                </a:moveTo>
                <a:lnTo>
                  <a:pt x="1000009" y="312745"/>
                </a:lnTo>
                <a:lnTo>
                  <a:pt x="980925" y="255251"/>
                </a:lnTo>
                <a:lnTo>
                  <a:pt x="950393" y="201662"/>
                </a:lnTo>
                <a:lnTo>
                  <a:pt x="909456" y="152741"/>
                </a:lnTo>
                <a:lnTo>
                  <a:pt x="859154" y="109251"/>
                </a:lnTo>
                <a:lnTo>
                  <a:pt x="800532" y="71957"/>
                </a:lnTo>
                <a:lnTo>
                  <a:pt x="734632" y="4162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503681" y="0"/>
                </a:move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lnTo>
                  <a:pt x="1004932" y="342717"/>
                </a:lnTo>
                <a:lnTo>
                  <a:pt x="991963" y="283558"/>
                </a:lnTo>
                <a:lnTo>
                  <a:pt x="967025" y="227921"/>
                </a:lnTo>
                <a:lnTo>
                  <a:pt x="931160" y="176570"/>
                </a:lnTo>
                <a:lnTo>
                  <a:pt x="885410" y="130269"/>
                </a:lnTo>
                <a:lnTo>
                  <a:pt x="830818" y="89782"/>
                </a:lnTo>
                <a:lnTo>
                  <a:pt x="768427" y="55871"/>
                </a:lnTo>
                <a:lnTo>
                  <a:pt x="699277" y="2930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80253" y="5365454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基于撤回 </a:t>
            </a: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10422" y="4940046"/>
            <a:ext cx="172720" cy="1350010"/>
          </a:xfrm>
          <a:custGeom>
            <a:avLst/>
            <a:gdLst/>
            <a:ahLst/>
            <a:cxnLst/>
            <a:rect l="l" t="t" r="r" b="b"/>
            <a:pathLst>
              <a:path w="172720" h="1350010">
                <a:moveTo>
                  <a:pt x="0" y="0"/>
                </a:moveTo>
                <a:lnTo>
                  <a:pt x="46976" y="17373"/>
                </a:lnTo>
                <a:lnTo>
                  <a:pt x="72570" y="49269"/>
                </a:lnTo>
                <a:lnTo>
                  <a:pt x="86238" y="92513"/>
                </a:lnTo>
                <a:lnTo>
                  <a:pt x="87630" y="562356"/>
                </a:lnTo>
                <a:lnTo>
                  <a:pt x="88544" y="578642"/>
                </a:lnTo>
                <a:lnTo>
                  <a:pt x="101235" y="622522"/>
                </a:lnTo>
                <a:lnTo>
                  <a:pt x="126155" y="655410"/>
                </a:lnTo>
                <a:lnTo>
                  <a:pt x="172420" y="674338"/>
                </a:lnTo>
                <a:lnTo>
                  <a:pt x="160215" y="675540"/>
                </a:lnTo>
                <a:lnTo>
                  <a:pt x="117610" y="701441"/>
                </a:lnTo>
                <a:lnTo>
                  <a:pt x="96075" y="738355"/>
                </a:lnTo>
                <a:lnTo>
                  <a:pt x="87641" y="785263"/>
                </a:lnTo>
                <a:lnTo>
                  <a:pt x="87630" y="1236726"/>
                </a:lnTo>
                <a:lnTo>
                  <a:pt x="86728" y="1253078"/>
                </a:lnTo>
                <a:lnTo>
                  <a:pt x="74182" y="1297059"/>
                </a:lnTo>
                <a:lnTo>
                  <a:pt x="49441" y="1330047"/>
                </a:lnTo>
                <a:lnTo>
                  <a:pt x="15801" y="1347702"/>
                </a:lnTo>
                <a:lnTo>
                  <a:pt x="3181" y="1349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25785" y="6708601"/>
            <a:ext cx="46469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不用锁，能否进行并发控制？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基于时间戳的并发控制方法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079" y="1591838"/>
            <a:ext cx="8355330" cy="450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时间戳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(TIMESTAMP)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一种基于时间的标志，将某一时刻转换成的一个数值。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时间戳具有唯一性和递增性。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事务的时间戳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事务T启动时，系统将该时刻赋予T，为T的时间戳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4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时间戳可以表征一系列事务执行的先后</a:t>
            </a:r>
            <a:r>
              <a:rPr sz="2000" b="1" dirty="0" err="1">
                <a:latin typeface="微软雅黑" panose="020B0503020204020204" charset="-122"/>
                <a:cs typeface="微软雅黑" panose="020B0503020204020204" charset="-122"/>
              </a:rPr>
              <a:t>次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lang="en-US" sz="2000" b="1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470"/>
              </a:spcBef>
            </a:pPr>
            <a:r>
              <a:rPr lang="en-US" sz="2000" b="1" spc="-5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时间戳小的事务先执行，时间戳大的事务后执行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利用时间戳，可以不用锁，来进行并发控制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(2)什么是时间戳?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553" y="1485157"/>
            <a:ext cx="4779010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基于时间戳的并发控制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5000"/>
              </a:lnSpc>
              <a:spcBef>
                <a:spcPts val="150"/>
              </a:spcBef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借助于时间戳，强制使一组并发事务的交叉执 行，等价于一个特定顺序的串行执行。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553" y="2809206"/>
            <a:ext cx="3529329" cy="258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特定顺序：时间戳由小到大。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如何强制：执行时判断冲突，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R="92075" algn="ctr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</a:t>
            </a:r>
            <a:r>
              <a:rPr sz="1800" b="1" dirty="0" err="1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如无冲突，予以执行</a:t>
            </a: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lang="en-US" sz="1800" b="1" dirty="0">
              <a:solidFill>
                <a:srgbClr val="CC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  </a:t>
            </a:r>
            <a:r>
              <a:rPr lang="zh-CN" altLang="en-US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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如有冲突，则撤销事务，并  重启该事务，此时该事务获得了一个更大的时间戳， 表明是后执行的事务。</a:t>
            </a:r>
            <a:endParaRPr lang="zh-CN" altLang="en-US" b="1" dirty="0">
              <a:solidFill>
                <a:srgbClr val="CC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R="92075" algn="ctr">
              <a:lnSpc>
                <a:spcPct val="100000"/>
              </a:lnSpc>
              <a:spcBef>
                <a:spcPts val="765"/>
              </a:spcBef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553" y="5290542"/>
            <a:ext cx="4368800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有哪些冲突：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读-读无冲突；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读-写或写-读冲突；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写-写冲突。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(3)基于时间戳进行并发控制的基本思路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3169" y="6762248"/>
            <a:ext cx="182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169" y="6334001"/>
            <a:ext cx="182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3169" y="5852416"/>
            <a:ext cx="133731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5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950" b="1" spc="-15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3169" y="5405113"/>
            <a:ext cx="13284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7380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4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950" b="1" spc="-15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3169" y="4955526"/>
            <a:ext cx="182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169" y="4508222"/>
            <a:ext cx="182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169" y="4058635"/>
            <a:ext cx="182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8211" y="3378158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</a:pPr>
            <a:r>
              <a:rPr sz="1600" b="1" dirty="0">
                <a:solidFill>
                  <a:srgbClr val="9A00CC"/>
                </a:solidFill>
                <a:latin typeface="微软雅黑" panose="020B0503020204020204" charset="-122"/>
                <a:cs typeface="微软雅黑" panose="020B0503020204020204" charset="-122"/>
              </a:rPr>
              <a:t>时间 戳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3153" y="6762267"/>
            <a:ext cx="7308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950" b="1" spc="-15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5970" y="6302019"/>
            <a:ext cx="711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950" b="1" spc="-15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(C)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6408" y="4955558"/>
            <a:ext cx="6038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950" b="1" baseline="-2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(C)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0154" y="4508262"/>
            <a:ext cx="6229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950" b="1" baseline="-21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(A)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2213" y="4058684"/>
            <a:ext cx="60515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950" b="1" baseline="-21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(B)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39742" y="3479567"/>
            <a:ext cx="4965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A00CC"/>
                </a:solidFill>
                <a:latin typeface="微软雅黑" panose="020B0503020204020204" charset="-122"/>
                <a:cs typeface="微软雅黑" panose="020B0503020204020204" charset="-122"/>
              </a:rPr>
              <a:t>175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3411" y="3479567"/>
            <a:ext cx="4965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A00CC"/>
                </a:solidFill>
                <a:latin typeface="微软雅黑" panose="020B0503020204020204" charset="-122"/>
                <a:cs typeface="微软雅黑" panose="020B0503020204020204" charset="-122"/>
              </a:rPr>
              <a:t>150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6320" y="3479567"/>
            <a:ext cx="4965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A00CC"/>
                </a:solidFill>
                <a:latin typeface="微软雅黑" panose="020B0503020204020204" charset="-122"/>
                <a:cs typeface="微软雅黑" panose="020B0503020204020204" charset="-122"/>
              </a:rPr>
              <a:t>200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17464" y="2849388"/>
            <a:ext cx="3416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T3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1134" y="2849388"/>
            <a:ext cx="3416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4042" y="2849388"/>
            <a:ext cx="3416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53569" y="2774442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53569" y="3224022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53569" y="3984497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53569" y="4433315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53569" y="4881371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53569" y="5330190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53569" y="5778246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53569" y="6227826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53569" y="6688073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53569" y="7135368"/>
            <a:ext cx="3994150" cy="0"/>
          </a:xfrm>
          <a:custGeom>
            <a:avLst/>
            <a:gdLst/>
            <a:ahLst/>
            <a:cxnLst/>
            <a:rect l="l" t="t" r="r" b="b"/>
            <a:pathLst>
              <a:path w="3994150">
                <a:moveTo>
                  <a:pt x="0" y="0"/>
                </a:moveTo>
                <a:lnTo>
                  <a:pt x="39936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3569" y="2774442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13789" y="2774442"/>
            <a:ext cx="0" cy="4361180"/>
          </a:xfrm>
          <a:custGeom>
            <a:avLst/>
            <a:gdLst/>
            <a:ahLst/>
            <a:cxnLst/>
            <a:rect l="l" t="t" r="r" b="b"/>
            <a:pathLst>
              <a:path h="4361180">
                <a:moveTo>
                  <a:pt x="0" y="0"/>
                </a:moveTo>
                <a:lnTo>
                  <a:pt x="0" y="4360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30119" y="2774442"/>
            <a:ext cx="0" cy="4361180"/>
          </a:xfrm>
          <a:custGeom>
            <a:avLst/>
            <a:gdLst/>
            <a:ahLst/>
            <a:cxnLst/>
            <a:rect l="l" t="t" r="r" b="b"/>
            <a:pathLst>
              <a:path h="4361180">
                <a:moveTo>
                  <a:pt x="0" y="0"/>
                </a:moveTo>
                <a:lnTo>
                  <a:pt x="0" y="4360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47211" y="2774442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53569" y="3224022"/>
            <a:ext cx="0" cy="3911600"/>
          </a:xfrm>
          <a:custGeom>
            <a:avLst/>
            <a:gdLst/>
            <a:ahLst/>
            <a:cxnLst/>
            <a:rect l="l" t="t" r="r" b="b"/>
            <a:pathLst>
              <a:path h="3911600">
                <a:moveTo>
                  <a:pt x="0" y="0"/>
                </a:moveTo>
                <a:lnTo>
                  <a:pt x="0" y="391134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47211" y="3224022"/>
            <a:ext cx="0" cy="3464560"/>
          </a:xfrm>
          <a:custGeom>
            <a:avLst/>
            <a:gdLst/>
            <a:ahLst/>
            <a:cxnLst/>
            <a:rect l="l" t="t" r="r" b="b"/>
            <a:pathLst>
              <a:path h="3464559">
                <a:moveTo>
                  <a:pt x="0" y="0"/>
                </a:moveTo>
                <a:lnTo>
                  <a:pt x="0" y="3464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847198" y="6688073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2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95935" y="2774442"/>
            <a:ext cx="0" cy="4361180"/>
          </a:xfrm>
          <a:custGeom>
            <a:avLst/>
            <a:gdLst/>
            <a:ahLst/>
            <a:cxnLst/>
            <a:rect l="l" t="t" r="r" b="b"/>
            <a:pathLst>
              <a:path h="4361180">
                <a:moveTo>
                  <a:pt x="0" y="0"/>
                </a:moveTo>
                <a:lnTo>
                  <a:pt x="0" y="4360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23098" y="4320540"/>
            <a:ext cx="1321435" cy="683260"/>
          </a:xfrm>
          <a:custGeom>
            <a:avLst/>
            <a:gdLst/>
            <a:ahLst/>
            <a:cxnLst/>
            <a:rect l="l" t="t" r="r" b="b"/>
            <a:pathLst>
              <a:path w="1321434" h="683260">
                <a:moveTo>
                  <a:pt x="660666" y="0"/>
                </a:moveTo>
                <a:lnTo>
                  <a:pt x="606465" y="1133"/>
                </a:lnTo>
                <a:lnTo>
                  <a:pt x="553473" y="4476"/>
                </a:lnTo>
                <a:lnTo>
                  <a:pt x="501861" y="9939"/>
                </a:lnTo>
                <a:lnTo>
                  <a:pt x="451798" y="17434"/>
                </a:lnTo>
                <a:lnTo>
                  <a:pt x="403453" y="26872"/>
                </a:lnTo>
                <a:lnTo>
                  <a:pt x="356998" y="38164"/>
                </a:lnTo>
                <a:lnTo>
                  <a:pt x="312601" y="51223"/>
                </a:lnTo>
                <a:lnTo>
                  <a:pt x="270432" y="65958"/>
                </a:lnTo>
                <a:lnTo>
                  <a:pt x="230662" y="82283"/>
                </a:lnTo>
                <a:lnTo>
                  <a:pt x="193459" y="100107"/>
                </a:lnTo>
                <a:lnTo>
                  <a:pt x="158993" y="119343"/>
                </a:lnTo>
                <a:lnTo>
                  <a:pt x="98953" y="161696"/>
                </a:lnTo>
                <a:lnTo>
                  <a:pt x="51901" y="208633"/>
                </a:lnTo>
                <a:lnTo>
                  <a:pt x="19193" y="259444"/>
                </a:lnTo>
                <a:lnTo>
                  <a:pt x="2189" y="313421"/>
                </a:lnTo>
                <a:lnTo>
                  <a:pt x="0" y="341375"/>
                </a:lnTo>
                <a:lnTo>
                  <a:pt x="2189" y="369433"/>
                </a:lnTo>
                <a:lnTo>
                  <a:pt x="19193" y="423555"/>
                </a:lnTo>
                <a:lnTo>
                  <a:pt x="51901" y="474440"/>
                </a:lnTo>
                <a:lnTo>
                  <a:pt x="98953" y="521393"/>
                </a:lnTo>
                <a:lnTo>
                  <a:pt x="158993" y="563719"/>
                </a:lnTo>
                <a:lnTo>
                  <a:pt x="193459" y="582929"/>
                </a:lnTo>
                <a:lnTo>
                  <a:pt x="230662" y="600723"/>
                </a:lnTo>
                <a:lnTo>
                  <a:pt x="270432" y="617012"/>
                </a:lnTo>
                <a:lnTo>
                  <a:pt x="312601" y="631710"/>
                </a:lnTo>
                <a:lnTo>
                  <a:pt x="356998" y="644731"/>
                </a:lnTo>
                <a:lnTo>
                  <a:pt x="403453" y="655986"/>
                </a:lnTo>
                <a:lnTo>
                  <a:pt x="451798" y="665390"/>
                </a:lnTo>
                <a:lnTo>
                  <a:pt x="501861" y="672855"/>
                </a:lnTo>
                <a:lnTo>
                  <a:pt x="553473" y="678295"/>
                </a:lnTo>
                <a:lnTo>
                  <a:pt x="606465" y="681623"/>
                </a:lnTo>
                <a:lnTo>
                  <a:pt x="660666" y="682751"/>
                </a:lnTo>
                <a:lnTo>
                  <a:pt x="714866" y="681623"/>
                </a:lnTo>
                <a:lnTo>
                  <a:pt x="767856" y="678295"/>
                </a:lnTo>
                <a:lnTo>
                  <a:pt x="819467" y="672855"/>
                </a:lnTo>
                <a:lnTo>
                  <a:pt x="869529" y="665390"/>
                </a:lnTo>
                <a:lnTo>
                  <a:pt x="917872" y="655986"/>
                </a:lnTo>
                <a:lnTo>
                  <a:pt x="964326" y="644731"/>
                </a:lnTo>
                <a:lnTo>
                  <a:pt x="1008722" y="631710"/>
                </a:lnTo>
                <a:lnTo>
                  <a:pt x="1050890" y="617012"/>
                </a:lnTo>
                <a:lnTo>
                  <a:pt x="1090660" y="600723"/>
                </a:lnTo>
                <a:lnTo>
                  <a:pt x="1127863" y="582929"/>
                </a:lnTo>
                <a:lnTo>
                  <a:pt x="1162328" y="563719"/>
                </a:lnTo>
                <a:lnTo>
                  <a:pt x="1222367" y="521393"/>
                </a:lnTo>
                <a:lnTo>
                  <a:pt x="1269419" y="474440"/>
                </a:lnTo>
                <a:lnTo>
                  <a:pt x="1302127" y="423555"/>
                </a:lnTo>
                <a:lnTo>
                  <a:pt x="1319131" y="369433"/>
                </a:lnTo>
                <a:lnTo>
                  <a:pt x="1321320" y="341375"/>
                </a:lnTo>
                <a:lnTo>
                  <a:pt x="1319131" y="313421"/>
                </a:lnTo>
                <a:lnTo>
                  <a:pt x="1302127" y="259444"/>
                </a:lnTo>
                <a:lnTo>
                  <a:pt x="1269419" y="208633"/>
                </a:lnTo>
                <a:lnTo>
                  <a:pt x="1222367" y="161696"/>
                </a:lnTo>
                <a:lnTo>
                  <a:pt x="1162328" y="119343"/>
                </a:lnTo>
                <a:lnTo>
                  <a:pt x="1127863" y="100107"/>
                </a:lnTo>
                <a:lnTo>
                  <a:pt x="1090660" y="82283"/>
                </a:lnTo>
                <a:lnTo>
                  <a:pt x="1050890" y="65958"/>
                </a:lnTo>
                <a:lnTo>
                  <a:pt x="1008722" y="51223"/>
                </a:lnTo>
                <a:lnTo>
                  <a:pt x="964326" y="38164"/>
                </a:lnTo>
                <a:lnTo>
                  <a:pt x="917872" y="26872"/>
                </a:lnTo>
                <a:lnTo>
                  <a:pt x="869529" y="17434"/>
                </a:lnTo>
                <a:lnTo>
                  <a:pt x="819467" y="9939"/>
                </a:lnTo>
                <a:lnTo>
                  <a:pt x="767856" y="4476"/>
                </a:lnTo>
                <a:lnTo>
                  <a:pt x="714866" y="1133"/>
                </a:lnTo>
                <a:lnTo>
                  <a:pt x="660666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03721" y="5668517"/>
            <a:ext cx="1321435" cy="683260"/>
          </a:xfrm>
          <a:custGeom>
            <a:avLst/>
            <a:gdLst/>
            <a:ahLst/>
            <a:cxnLst/>
            <a:rect l="l" t="t" r="r" b="b"/>
            <a:pathLst>
              <a:path w="1321434" h="683260">
                <a:moveTo>
                  <a:pt x="660653" y="0"/>
                </a:moveTo>
                <a:lnTo>
                  <a:pt x="606452" y="1133"/>
                </a:lnTo>
                <a:lnTo>
                  <a:pt x="553461" y="4476"/>
                </a:lnTo>
                <a:lnTo>
                  <a:pt x="501849" y="9939"/>
                </a:lnTo>
                <a:lnTo>
                  <a:pt x="451786" y="17434"/>
                </a:lnTo>
                <a:lnTo>
                  <a:pt x="403443" y="26872"/>
                </a:lnTo>
                <a:lnTo>
                  <a:pt x="356988" y="38164"/>
                </a:lnTo>
                <a:lnTo>
                  <a:pt x="312592" y="51223"/>
                </a:lnTo>
                <a:lnTo>
                  <a:pt x="270424" y="65958"/>
                </a:lnTo>
                <a:lnTo>
                  <a:pt x="230654" y="82283"/>
                </a:lnTo>
                <a:lnTo>
                  <a:pt x="193452" y="100107"/>
                </a:lnTo>
                <a:lnTo>
                  <a:pt x="158988" y="119343"/>
                </a:lnTo>
                <a:lnTo>
                  <a:pt x="98950" y="161696"/>
                </a:lnTo>
                <a:lnTo>
                  <a:pt x="51899" y="208633"/>
                </a:lnTo>
                <a:lnTo>
                  <a:pt x="19192" y="259444"/>
                </a:lnTo>
                <a:lnTo>
                  <a:pt x="2189" y="313421"/>
                </a:lnTo>
                <a:lnTo>
                  <a:pt x="0" y="341376"/>
                </a:lnTo>
                <a:lnTo>
                  <a:pt x="2189" y="369433"/>
                </a:lnTo>
                <a:lnTo>
                  <a:pt x="19192" y="423555"/>
                </a:lnTo>
                <a:lnTo>
                  <a:pt x="51899" y="474440"/>
                </a:lnTo>
                <a:lnTo>
                  <a:pt x="98950" y="521393"/>
                </a:lnTo>
                <a:lnTo>
                  <a:pt x="158988" y="563719"/>
                </a:lnTo>
                <a:lnTo>
                  <a:pt x="193452" y="582930"/>
                </a:lnTo>
                <a:lnTo>
                  <a:pt x="230654" y="600723"/>
                </a:lnTo>
                <a:lnTo>
                  <a:pt x="270424" y="617012"/>
                </a:lnTo>
                <a:lnTo>
                  <a:pt x="312592" y="631710"/>
                </a:lnTo>
                <a:lnTo>
                  <a:pt x="356988" y="644731"/>
                </a:lnTo>
                <a:lnTo>
                  <a:pt x="403443" y="655986"/>
                </a:lnTo>
                <a:lnTo>
                  <a:pt x="451786" y="665390"/>
                </a:lnTo>
                <a:lnTo>
                  <a:pt x="501849" y="672855"/>
                </a:lnTo>
                <a:lnTo>
                  <a:pt x="553461" y="678295"/>
                </a:lnTo>
                <a:lnTo>
                  <a:pt x="606452" y="681623"/>
                </a:lnTo>
                <a:lnTo>
                  <a:pt x="660653" y="682752"/>
                </a:lnTo>
                <a:lnTo>
                  <a:pt x="714855" y="681623"/>
                </a:lnTo>
                <a:lnTo>
                  <a:pt x="767847" y="678295"/>
                </a:lnTo>
                <a:lnTo>
                  <a:pt x="819459" y="672855"/>
                </a:lnTo>
                <a:lnTo>
                  <a:pt x="869522" y="665390"/>
                </a:lnTo>
                <a:lnTo>
                  <a:pt x="917866" y="655986"/>
                </a:lnTo>
                <a:lnTo>
                  <a:pt x="964322" y="644731"/>
                </a:lnTo>
                <a:lnTo>
                  <a:pt x="1008719" y="631710"/>
                </a:lnTo>
                <a:lnTo>
                  <a:pt x="1050887" y="617012"/>
                </a:lnTo>
                <a:lnTo>
                  <a:pt x="1090658" y="600723"/>
                </a:lnTo>
                <a:lnTo>
                  <a:pt x="1127861" y="582930"/>
                </a:lnTo>
                <a:lnTo>
                  <a:pt x="1162327" y="563719"/>
                </a:lnTo>
                <a:lnTo>
                  <a:pt x="1222366" y="521393"/>
                </a:lnTo>
                <a:lnTo>
                  <a:pt x="1269419" y="474440"/>
                </a:lnTo>
                <a:lnTo>
                  <a:pt x="1302126" y="423555"/>
                </a:lnTo>
                <a:lnTo>
                  <a:pt x="1319131" y="369433"/>
                </a:lnTo>
                <a:lnTo>
                  <a:pt x="1321320" y="341376"/>
                </a:lnTo>
                <a:lnTo>
                  <a:pt x="1319131" y="313421"/>
                </a:lnTo>
                <a:lnTo>
                  <a:pt x="1302126" y="259444"/>
                </a:lnTo>
                <a:lnTo>
                  <a:pt x="1269419" y="208633"/>
                </a:lnTo>
                <a:lnTo>
                  <a:pt x="1222366" y="161696"/>
                </a:lnTo>
                <a:lnTo>
                  <a:pt x="1162327" y="119343"/>
                </a:lnTo>
                <a:lnTo>
                  <a:pt x="1127861" y="100107"/>
                </a:lnTo>
                <a:lnTo>
                  <a:pt x="1090658" y="82283"/>
                </a:lnTo>
                <a:lnTo>
                  <a:pt x="1050887" y="65958"/>
                </a:lnTo>
                <a:lnTo>
                  <a:pt x="1008719" y="51223"/>
                </a:lnTo>
                <a:lnTo>
                  <a:pt x="964322" y="38164"/>
                </a:lnTo>
                <a:lnTo>
                  <a:pt x="917866" y="26872"/>
                </a:lnTo>
                <a:lnTo>
                  <a:pt x="869522" y="17434"/>
                </a:lnTo>
                <a:lnTo>
                  <a:pt x="819459" y="9939"/>
                </a:lnTo>
                <a:lnTo>
                  <a:pt x="767847" y="4476"/>
                </a:lnTo>
                <a:lnTo>
                  <a:pt x="714855" y="1133"/>
                </a:lnTo>
                <a:lnTo>
                  <a:pt x="660653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98293" y="6524243"/>
            <a:ext cx="1320800" cy="683260"/>
          </a:xfrm>
          <a:custGeom>
            <a:avLst/>
            <a:gdLst/>
            <a:ahLst/>
            <a:cxnLst/>
            <a:rect l="l" t="t" r="r" b="b"/>
            <a:pathLst>
              <a:path w="1320800" h="683259">
                <a:moveTo>
                  <a:pt x="659879" y="0"/>
                </a:moveTo>
                <a:lnTo>
                  <a:pt x="605788" y="1133"/>
                </a:lnTo>
                <a:lnTo>
                  <a:pt x="552896" y="4476"/>
                </a:lnTo>
                <a:lnTo>
                  <a:pt x="501373" y="9939"/>
                </a:lnTo>
                <a:lnTo>
                  <a:pt x="451390" y="17434"/>
                </a:lnTo>
                <a:lnTo>
                  <a:pt x="403116" y="26872"/>
                </a:lnTo>
                <a:lnTo>
                  <a:pt x="356722" y="38164"/>
                </a:lnTo>
                <a:lnTo>
                  <a:pt x="312379" y="51223"/>
                </a:lnTo>
                <a:lnTo>
                  <a:pt x="270257" y="65958"/>
                </a:lnTo>
                <a:lnTo>
                  <a:pt x="230525" y="82283"/>
                </a:lnTo>
                <a:lnTo>
                  <a:pt x="193355" y="100107"/>
                </a:lnTo>
                <a:lnTo>
                  <a:pt x="158917" y="119343"/>
                </a:lnTo>
                <a:lnTo>
                  <a:pt x="98917" y="161696"/>
                </a:lnTo>
                <a:lnTo>
                  <a:pt x="51887" y="208633"/>
                </a:lnTo>
                <a:lnTo>
                  <a:pt x="19190" y="259444"/>
                </a:lnTo>
                <a:lnTo>
                  <a:pt x="2189" y="313421"/>
                </a:lnTo>
                <a:lnTo>
                  <a:pt x="0" y="341375"/>
                </a:lnTo>
                <a:lnTo>
                  <a:pt x="2189" y="369330"/>
                </a:lnTo>
                <a:lnTo>
                  <a:pt x="19190" y="423307"/>
                </a:lnTo>
                <a:lnTo>
                  <a:pt x="51887" y="474118"/>
                </a:lnTo>
                <a:lnTo>
                  <a:pt x="98917" y="521055"/>
                </a:lnTo>
                <a:lnTo>
                  <a:pt x="158917" y="563408"/>
                </a:lnTo>
                <a:lnTo>
                  <a:pt x="193355" y="582644"/>
                </a:lnTo>
                <a:lnTo>
                  <a:pt x="230525" y="600468"/>
                </a:lnTo>
                <a:lnTo>
                  <a:pt x="270257" y="616793"/>
                </a:lnTo>
                <a:lnTo>
                  <a:pt x="312379" y="631528"/>
                </a:lnTo>
                <a:lnTo>
                  <a:pt x="356722" y="644587"/>
                </a:lnTo>
                <a:lnTo>
                  <a:pt x="403116" y="655879"/>
                </a:lnTo>
                <a:lnTo>
                  <a:pt x="451390" y="665317"/>
                </a:lnTo>
                <a:lnTo>
                  <a:pt x="501373" y="672812"/>
                </a:lnTo>
                <a:lnTo>
                  <a:pt x="552896" y="678275"/>
                </a:lnTo>
                <a:lnTo>
                  <a:pt x="605788" y="681618"/>
                </a:lnTo>
                <a:lnTo>
                  <a:pt x="659879" y="682751"/>
                </a:lnTo>
                <a:lnTo>
                  <a:pt x="714080" y="681618"/>
                </a:lnTo>
                <a:lnTo>
                  <a:pt x="767072" y="678275"/>
                </a:lnTo>
                <a:lnTo>
                  <a:pt x="818684" y="672812"/>
                </a:lnTo>
                <a:lnTo>
                  <a:pt x="868746" y="665317"/>
                </a:lnTo>
                <a:lnTo>
                  <a:pt x="917090" y="655879"/>
                </a:lnTo>
                <a:lnTo>
                  <a:pt x="963544" y="644587"/>
                </a:lnTo>
                <a:lnTo>
                  <a:pt x="1007940" y="631528"/>
                </a:lnTo>
                <a:lnTo>
                  <a:pt x="1050108" y="616793"/>
                </a:lnTo>
                <a:lnTo>
                  <a:pt x="1089878" y="600468"/>
                </a:lnTo>
                <a:lnTo>
                  <a:pt x="1127080" y="582644"/>
                </a:lnTo>
                <a:lnTo>
                  <a:pt x="1161545" y="563408"/>
                </a:lnTo>
                <a:lnTo>
                  <a:pt x="1221582" y="521055"/>
                </a:lnTo>
                <a:lnTo>
                  <a:pt x="1268633" y="474118"/>
                </a:lnTo>
                <a:lnTo>
                  <a:pt x="1301340" y="423307"/>
                </a:lnTo>
                <a:lnTo>
                  <a:pt x="1318344" y="369330"/>
                </a:lnTo>
                <a:lnTo>
                  <a:pt x="1320533" y="341375"/>
                </a:lnTo>
                <a:lnTo>
                  <a:pt x="1318344" y="313421"/>
                </a:lnTo>
                <a:lnTo>
                  <a:pt x="1301340" y="259444"/>
                </a:lnTo>
                <a:lnTo>
                  <a:pt x="1268633" y="208633"/>
                </a:lnTo>
                <a:lnTo>
                  <a:pt x="1221582" y="161696"/>
                </a:lnTo>
                <a:lnTo>
                  <a:pt x="1161545" y="119343"/>
                </a:lnTo>
                <a:lnTo>
                  <a:pt x="1127080" y="100107"/>
                </a:lnTo>
                <a:lnTo>
                  <a:pt x="1089878" y="82283"/>
                </a:lnTo>
                <a:lnTo>
                  <a:pt x="1050108" y="65958"/>
                </a:lnTo>
                <a:lnTo>
                  <a:pt x="1007940" y="51223"/>
                </a:lnTo>
                <a:lnTo>
                  <a:pt x="963544" y="38164"/>
                </a:lnTo>
                <a:lnTo>
                  <a:pt x="917090" y="26872"/>
                </a:lnTo>
                <a:lnTo>
                  <a:pt x="868746" y="17434"/>
                </a:lnTo>
                <a:lnTo>
                  <a:pt x="818684" y="9939"/>
                </a:lnTo>
                <a:lnTo>
                  <a:pt x="767072" y="4476"/>
                </a:lnTo>
                <a:lnTo>
                  <a:pt x="714080" y="1133"/>
                </a:lnTo>
                <a:lnTo>
                  <a:pt x="659879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98293" y="4781550"/>
            <a:ext cx="1320800" cy="681990"/>
          </a:xfrm>
          <a:custGeom>
            <a:avLst/>
            <a:gdLst/>
            <a:ahLst/>
            <a:cxnLst/>
            <a:rect l="l" t="t" r="r" b="b"/>
            <a:pathLst>
              <a:path w="1320800" h="681989">
                <a:moveTo>
                  <a:pt x="659879" y="0"/>
                </a:moveTo>
                <a:lnTo>
                  <a:pt x="605788" y="1128"/>
                </a:lnTo>
                <a:lnTo>
                  <a:pt x="552896" y="4456"/>
                </a:lnTo>
                <a:lnTo>
                  <a:pt x="501373" y="9896"/>
                </a:lnTo>
                <a:lnTo>
                  <a:pt x="451390" y="17361"/>
                </a:lnTo>
                <a:lnTo>
                  <a:pt x="403116" y="26765"/>
                </a:lnTo>
                <a:lnTo>
                  <a:pt x="356722" y="38020"/>
                </a:lnTo>
                <a:lnTo>
                  <a:pt x="312379" y="51041"/>
                </a:lnTo>
                <a:lnTo>
                  <a:pt x="270257" y="65739"/>
                </a:lnTo>
                <a:lnTo>
                  <a:pt x="230525" y="82028"/>
                </a:lnTo>
                <a:lnTo>
                  <a:pt x="193355" y="99822"/>
                </a:lnTo>
                <a:lnTo>
                  <a:pt x="158917" y="119032"/>
                </a:lnTo>
                <a:lnTo>
                  <a:pt x="98917" y="161358"/>
                </a:lnTo>
                <a:lnTo>
                  <a:pt x="51887" y="208311"/>
                </a:lnTo>
                <a:lnTo>
                  <a:pt x="19190" y="259196"/>
                </a:lnTo>
                <a:lnTo>
                  <a:pt x="2189" y="313318"/>
                </a:lnTo>
                <a:lnTo>
                  <a:pt x="0" y="341375"/>
                </a:lnTo>
                <a:lnTo>
                  <a:pt x="2189" y="369324"/>
                </a:lnTo>
                <a:lnTo>
                  <a:pt x="19190" y="423261"/>
                </a:lnTo>
                <a:lnTo>
                  <a:pt x="51887" y="473999"/>
                </a:lnTo>
                <a:lnTo>
                  <a:pt x="98917" y="520840"/>
                </a:lnTo>
                <a:lnTo>
                  <a:pt x="158917" y="563083"/>
                </a:lnTo>
                <a:lnTo>
                  <a:pt x="193355" y="582263"/>
                </a:lnTo>
                <a:lnTo>
                  <a:pt x="230525" y="600030"/>
                </a:lnTo>
                <a:lnTo>
                  <a:pt x="270257" y="616299"/>
                </a:lnTo>
                <a:lnTo>
                  <a:pt x="312379" y="630981"/>
                </a:lnTo>
                <a:lnTo>
                  <a:pt x="356722" y="643989"/>
                </a:lnTo>
                <a:lnTo>
                  <a:pt x="403116" y="655236"/>
                </a:lnTo>
                <a:lnTo>
                  <a:pt x="451390" y="664634"/>
                </a:lnTo>
                <a:lnTo>
                  <a:pt x="501373" y="672096"/>
                </a:lnTo>
                <a:lnTo>
                  <a:pt x="552896" y="677534"/>
                </a:lnTo>
                <a:lnTo>
                  <a:pt x="605788" y="680861"/>
                </a:lnTo>
                <a:lnTo>
                  <a:pt x="659879" y="681989"/>
                </a:lnTo>
                <a:lnTo>
                  <a:pt x="714080" y="680861"/>
                </a:lnTo>
                <a:lnTo>
                  <a:pt x="767072" y="677534"/>
                </a:lnTo>
                <a:lnTo>
                  <a:pt x="818684" y="672096"/>
                </a:lnTo>
                <a:lnTo>
                  <a:pt x="868746" y="664634"/>
                </a:lnTo>
                <a:lnTo>
                  <a:pt x="917090" y="655236"/>
                </a:lnTo>
                <a:lnTo>
                  <a:pt x="963544" y="643989"/>
                </a:lnTo>
                <a:lnTo>
                  <a:pt x="1007940" y="630981"/>
                </a:lnTo>
                <a:lnTo>
                  <a:pt x="1050108" y="616299"/>
                </a:lnTo>
                <a:lnTo>
                  <a:pt x="1089878" y="600030"/>
                </a:lnTo>
                <a:lnTo>
                  <a:pt x="1127080" y="582263"/>
                </a:lnTo>
                <a:lnTo>
                  <a:pt x="1161545" y="563083"/>
                </a:lnTo>
                <a:lnTo>
                  <a:pt x="1221582" y="520840"/>
                </a:lnTo>
                <a:lnTo>
                  <a:pt x="1268633" y="473999"/>
                </a:lnTo>
                <a:lnTo>
                  <a:pt x="1301340" y="423261"/>
                </a:lnTo>
                <a:lnTo>
                  <a:pt x="1318344" y="369324"/>
                </a:lnTo>
                <a:lnTo>
                  <a:pt x="1320533" y="341375"/>
                </a:lnTo>
                <a:lnTo>
                  <a:pt x="1318344" y="313318"/>
                </a:lnTo>
                <a:lnTo>
                  <a:pt x="1301340" y="259196"/>
                </a:lnTo>
                <a:lnTo>
                  <a:pt x="1268633" y="208311"/>
                </a:lnTo>
                <a:lnTo>
                  <a:pt x="1221582" y="161358"/>
                </a:lnTo>
                <a:lnTo>
                  <a:pt x="1161545" y="119032"/>
                </a:lnTo>
                <a:lnTo>
                  <a:pt x="1127080" y="99822"/>
                </a:lnTo>
                <a:lnTo>
                  <a:pt x="1089878" y="82028"/>
                </a:lnTo>
                <a:lnTo>
                  <a:pt x="1050108" y="65739"/>
                </a:lnTo>
                <a:lnTo>
                  <a:pt x="1007940" y="51041"/>
                </a:lnTo>
                <a:lnTo>
                  <a:pt x="963544" y="38020"/>
                </a:lnTo>
                <a:lnTo>
                  <a:pt x="917090" y="26765"/>
                </a:lnTo>
                <a:lnTo>
                  <a:pt x="868746" y="17361"/>
                </a:lnTo>
                <a:lnTo>
                  <a:pt x="818684" y="9896"/>
                </a:lnTo>
                <a:lnTo>
                  <a:pt x="767072" y="4456"/>
                </a:lnTo>
                <a:lnTo>
                  <a:pt x="714080" y="1128"/>
                </a:lnTo>
                <a:lnTo>
                  <a:pt x="659879" y="0"/>
                </a:lnTo>
                <a:close/>
              </a:path>
            </a:pathLst>
          </a:custGeom>
          <a:ln w="38100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07096" y="6116573"/>
            <a:ext cx="1321435" cy="654050"/>
          </a:xfrm>
          <a:custGeom>
            <a:avLst/>
            <a:gdLst/>
            <a:ahLst/>
            <a:cxnLst/>
            <a:rect l="l" t="t" r="r" b="b"/>
            <a:pathLst>
              <a:path w="1321434" h="654050">
                <a:moveTo>
                  <a:pt x="660653" y="0"/>
                </a:moveTo>
                <a:lnTo>
                  <a:pt x="606454" y="1083"/>
                </a:lnTo>
                <a:lnTo>
                  <a:pt x="553464" y="4277"/>
                </a:lnTo>
                <a:lnTo>
                  <a:pt x="501853" y="9497"/>
                </a:lnTo>
                <a:lnTo>
                  <a:pt x="451791" y="16660"/>
                </a:lnTo>
                <a:lnTo>
                  <a:pt x="403448" y="25681"/>
                </a:lnTo>
                <a:lnTo>
                  <a:pt x="356994" y="36477"/>
                </a:lnTo>
                <a:lnTo>
                  <a:pt x="312598" y="48964"/>
                </a:lnTo>
                <a:lnTo>
                  <a:pt x="270430" y="63057"/>
                </a:lnTo>
                <a:lnTo>
                  <a:pt x="230660" y="78672"/>
                </a:lnTo>
                <a:lnTo>
                  <a:pt x="193457" y="95726"/>
                </a:lnTo>
                <a:lnTo>
                  <a:pt x="158992" y="114134"/>
                </a:lnTo>
                <a:lnTo>
                  <a:pt x="98953" y="154678"/>
                </a:lnTo>
                <a:lnTo>
                  <a:pt x="51901" y="199632"/>
                </a:lnTo>
                <a:lnTo>
                  <a:pt x="19193" y="248323"/>
                </a:lnTo>
                <a:lnTo>
                  <a:pt x="2189" y="300080"/>
                </a:lnTo>
                <a:lnTo>
                  <a:pt x="0" y="326898"/>
                </a:lnTo>
                <a:lnTo>
                  <a:pt x="2189" y="353715"/>
                </a:lnTo>
                <a:lnTo>
                  <a:pt x="19193" y="405472"/>
                </a:lnTo>
                <a:lnTo>
                  <a:pt x="51901" y="454163"/>
                </a:lnTo>
                <a:lnTo>
                  <a:pt x="98953" y="499117"/>
                </a:lnTo>
                <a:lnTo>
                  <a:pt x="158992" y="539661"/>
                </a:lnTo>
                <a:lnTo>
                  <a:pt x="193457" y="558069"/>
                </a:lnTo>
                <a:lnTo>
                  <a:pt x="230660" y="575123"/>
                </a:lnTo>
                <a:lnTo>
                  <a:pt x="270430" y="590738"/>
                </a:lnTo>
                <a:lnTo>
                  <a:pt x="312598" y="604831"/>
                </a:lnTo>
                <a:lnTo>
                  <a:pt x="356994" y="617318"/>
                </a:lnTo>
                <a:lnTo>
                  <a:pt x="403448" y="628114"/>
                </a:lnTo>
                <a:lnTo>
                  <a:pt x="451791" y="637135"/>
                </a:lnTo>
                <a:lnTo>
                  <a:pt x="501853" y="644298"/>
                </a:lnTo>
                <a:lnTo>
                  <a:pt x="553464" y="649518"/>
                </a:lnTo>
                <a:lnTo>
                  <a:pt x="606454" y="652712"/>
                </a:lnTo>
                <a:lnTo>
                  <a:pt x="660653" y="653796"/>
                </a:lnTo>
                <a:lnTo>
                  <a:pt x="714855" y="652712"/>
                </a:lnTo>
                <a:lnTo>
                  <a:pt x="767847" y="649518"/>
                </a:lnTo>
                <a:lnTo>
                  <a:pt x="819459" y="644298"/>
                </a:lnTo>
                <a:lnTo>
                  <a:pt x="869522" y="637135"/>
                </a:lnTo>
                <a:lnTo>
                  <a:pt x="917866" y="628114"/>
                </a:lnTo>
                <a:lnTo>
                  <a:pt x="964322" y="617318"/>
                </a:lnTo>
                <a:lnTo>
                  <a:pt x="1008719" y="604831"/>
                </a:lnTo>
                <a:lnTo>
                  <a:pt x="1050887" y="590738"/>
                </a:lnTo>
                <a:lnTo>
                  <a:pt x="1090658" y="575123"/>
                </a:lnTo>
                <a:lnTo>
                  <a:pt x="1127861" y="558069"/>
                </a:lnTo>
                <a:lnTo>
                  <a:pt x="1162327" y="539661"/>
                </a:lnTo>
                <a:lnTo>
                  <a:pt x="1222366" y="499117"/>
                </a:lnTo>
                <a:lnTo>
                  <a:pt x="1269419" y="454163"/>
                </a:lnTo>
                <a:lnTo>
                  <a:pt x="1302126" y="405472"/>
                </a:lnTo>
                <a:lnTo>
                  <a:pt x="1319131" y="353715"/>
                </a:lnTo>
                <a:lnTo>
                  <a:pt x="1321320" y="326898"/>
                </a:lnTo>
                <a:lnTo>
                  <a:pt x="1319131" y="300080"/>
                </a:lnTo>
                <a:lnTo>
                  <a:pt x="1302126" y="248323"/>
                </a:lnTo>
                <a:lnTo>
                  <a:pt x="1269419" y="199632"/>
                </a:lnTo>
                <a:lnTo>
                  <a:pt x="1222366" y="154678"/>
                </a:lnTo>
                <a:lnTo>
                  <a:pt x="1162327" y="114134"/>
                </a:lnTo>
                <a:lnTo>
                  <a:pt x="1127861" y="95726"/>
                </a:lnTo>
                <a:lnTo>
                  <a:pt x="1090658" y="78672"/>
                </a:lnTo>
                <a:lnTo>
                  <a:pt x="1050887" y="63057"/>
                </a:lnTo>
                <a:lnTo>
                  <a:pt x="1008719" y="48964"/>
                </a:lnTo>
                <a:lnTo>
                  <a:pt x="964322" y="36477"/>
                </a:lnTo>
                <a:lnTo>
                  <a:pt x="917866" y="25681"/>
                </a:lnTo>
                <a:lnTo>
                  <a:pt x="869522" y="16660"/>
                </a:lnTo>
                <a:lnTo>
                  <a:pt x="819459" y="9497"/>
                </a:lnTo>
                <a:lnTo>
                  <a:pt x="767847" y="4277"/>
                </a:lnTo>
                <a:lnTo>
                  <a:pt x="714855" y="1083"/>
                </a:lnTo>
                <a:lnTo>
                  <a:pt x="660653" y="0"/>
                </a:lnTo>
                <a:close/>
              </a:path>
            </a:pathLst>
          </a:custGeom>
          <a:ln w="38099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5890" y="1454678"/>
            <a:ext cx="6167755" cy="377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一种简单的调度规则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1910">
              <a:lnSpc>
                <a:spcPct val="100000"/>
              </a:lnSpc>
              <a:spcBef>
                <a:spcPts val="266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对DB中的每个数据元素x，系统保留其上的最大时间戳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99110" marR="53975" indent="-457200">
              <a:lnSpc>
                <a:spcPct val="126000"/>
              </a:lnSpc>
              <a:spcBef>
                <a:spcPts val="95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RT(x):</a:t>
            </a:r>
            <a:r>
              <a:rPr sz="2000" b="1" spc="-114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即R-timestamp(x) 读过该数据事务中最大的时间戳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即最后读x的事务的时间戳。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99110" marR="53975" indent="-457200">
              <a:lnSpc>
                <a:spcPct val="126000"/>
              </a:lnSpc>
              <a:spcBef>
                <a:spcPts val="55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WT(x):</a:t>
            </a:r>
            <a:r>
              <a:rPr sz="2000" b="1" spc="-12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即W-timestamp(x)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写过该数据事务中最大的时间戳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即最后写x的事务的时间戳。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4191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事务的时间戳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191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TS(T)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b="1" spc="-12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即TimeStamp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(4)基于时间戳的简单调度规则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255905" y="1456690"/>
            <a:ext cx="8841740" cy="46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3200" spc="-5" dirty="0"/>
              <a:t>一种简单的调度规则</a:t>
            </a:r>
            <a:endParaRPr sz="3200" dirty="0"/>
          </a:p>
          <a:p>
            <a:pPr marL="211455" marR="2728595">
              <a:lnSpc>
                <a:spcPct val="130000"/>
              </a:lnSpc>
              <a:spcBef>
                <a:spcPts val="1535"/>
              </a:spcBef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读-写并发：(读-写、写-读) </a:t>
            </a:r>
            <a:endParaRPr lang="en-US" sz="2000" spc="-5" dirty="0">
              <a:solidFill>
                <a:srgbClr val="3333CC"/>
              </a:solidFill>
            </a:endParaRPr>
          </a:p>
          <a:p>
            <a:pPr marL="211455" marR="2728595">
              <a:lnSpc>
                <a:spcPct val="130000"/>
              </a:lnSpc>
              <a:spcBef>
                <a:spcPts val="1535"/>
              </a:spcBef>
            </a:pPr>
            <a:r>
              <a:rPr sz="2000" spc="-5" dirty="0" err="1"/>
              <a:t>若T事务读x，则将T的时间戳TS与WT</a:t>
            </a:r>
            <a:r>
              <a:rPr sz="2000" spc="-5" dirty="0"/>
              <a:t>(x)比较: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668655">
              <a:lnSpc>
                <a:spcPct val="100000"/>
              </a:lnSpc>
              <a:spcBef>
                <a:spcPts val="66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spc="-5" dirty="0"/>
              <a:t>若TS大(T后进行)，则允许T操作，并且更改RT(x)为max{RT(x),</a:t>
            </a:r>
            <a:r>
              <a:rPr sz="1800" spc="-5" dirty="0">
                <a:solidFill>
                  <a:srgbClr val="FF0000"/>
                </a:solidFill>
              </a:rPr>
              <a:t>TS</a:t>
            </a:r>
            <a:r>
              <a:rPr sz="1800" spc="-5" dirty="0"/>
              <a:t>}；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211455" indent="457200">
              <a:lnSpc>
                <a:spcPct val="100000"/>
              </a:lnSpc>
              <a:spcBef>
                <a:spcPts val="65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否则，有冲突，撤回T，重启T。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211455">
              <a:lnSpc>
                <a:spcPct val="100000"/>
              </a:lnSpc>
              <a:spcBef>
                <a:spcPts val="715"/>
              </a:spcBef>
            </a:pPr>
            <a:r>
              <a:rPr sz="2000" spc="-5" dirty="0"/>
              <a:t>若T事务写x，则将T的时间戳TS与RT(x)比较：</a:t>
            </a:r>
            <a:endParaRPr sz="2000" dirty="0"/>
          </a:p>
          <a:p>
            <a:pPr marL="668655">
              <a:lnSpc>
                <a:spcPct val="100000"/>
              </a:lnSpc>
              <a:spcBef>
                <a:spcPts val="66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spc="-5" dirty="0"/>
              <a:t>若TS大(T后进行)，则允许T操作，并且更改WT(x)为max{WT(x),</a:t>
            </a:r>
            <a:r>
              <a:rPr sz="1800" spc="-5" dirty="0">
                <a:solidFill>
                  <a:srgbClr val="FF0000"/>
                </a:solidFill>
              </a:rPr>
              <a:t>TS</a:t>
            </a:r>
            <a:r>
              <a:rPr sz="1800" spc="-5" dirty="0"/>
              <a:t>}；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668655">
              <a:lnSpc>
                <a:spcPct val="100000"/>
              </a:lnSpc>
              <a:spcBef>
                <a:spcPts val="645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否则，有冲突，撤回T重做。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211455" marR="2548255">
              <a:lnSpc>
                <a:spcPts val="3130"/>
              </a:lnSpc>
              <a:spcBef>
                <a:spcPts val="210"/>
              </a:spcBef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写-写并发 </a:t>
            </a:r>
            <a:r>
              <a:rPr sz="2000" spc="-5" dirty="0"/>
              <a:t>若T事务写x，则将T的时间戳TS与WT(x)比较：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668655">
              <a:lnSpc>
                <a:spcPct val="100000"/>
              </a:lnSpc>
              <a:spcBef>
                <a:spcPts val="435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若TS大，则允许T写，并且更改WT(x)为T的时间戳；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668655">
              <a:lnSpc>
                <a:spcPct val="100000"/>
              </a:lnSpc>
              <a:spcBef>
                <a:spcPts val="645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否则有冲突，T撤回重做。</a:t>
            </a:r>
            <a:endParaRPr sz="18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(4)基于时间戳的简单调度规则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(4)基于时间戳的简单调度规则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27300" y="6377940"/>
            <a:ext cx="1279525" cy="908685"/>
          </a:xfrm>
          <a:custGeom>
            <a:avLst/>
            <a:gdLst/>
            <a:ahLst/>
            <a:cxnLst/>
            <a:rect l="l" t="t" r="r" b="b"/>
            <a:pathLst>
              <a:path w="1279525" h="908684">
                <a:moveTo>
                  <a:pt x="1279398" y="454151"/>
                </a:moveTo>
                <a:lnTo>
                  <a:pt x="1271043" y="380516"/>
                </a:lnTo>
                <a:lnTo>
                  <a:pt x="1246851" y="310652"/>
                </a:lnTo>
                <a:lnTo>
                  <a:pt x="1208129" y="245497"/>
                </a:lnTo>
                <a:lnTo>
                  <a:pt x="1183728" y="214978"/>
                </a:lnTo>
                <a:lnTo>
                  <a:pt x="1156185" y="185988"/>
                </a:lnTo>
                <a:lnTo>
                  <a:pt x="1125663" y="158645"/>
                </a:lnTo>
                <a:lnTo>
                  <a:pt x="1092327" y="133064"/>
                </a:lnTo>
                <a:lnTo>
                  <a:pt x="1056338" y="109363"/>
                </a:lnTo>
                <a:lnTo>
                  <a:pt x="1017861" y="87660"/>
                </a:lnTo>
                <a:lnTo>
                  <a:pt x="977059" y="68071"/>
                </a:lnTo>
                <a:lnTo>
                  <a:pt x="934096" y="50714"/>
                </a:lnTo>
                <a:lnTo>
                  <a:pt x="889134" y="35706"/>
                </a:lnTo>
                <a:lnTo>
                  <a:pt x="842339" y="23164"/>
                </a:lnTo>
                <a:lnTo>
                  <a:pt x="793872" y="13205"/>
                </a:lnTo>
                <a:lnTo>
                  <a:pt x="743897" y="5947"/>
                </a:lnTo>
                <a:lnTo>
                  <a:pt x="692579" y="1506"/>
                </a:lnTo>
                <a:lnTo>
                  <a:pt x="640080" y="0"/>
                </a:lnTo>
                <a:lnTo>
                  <a:pt x="587575" y="1506"/>
                </a:lnTo>
                <a:lnTo>
                  <a:pt x="536240" y="5947"/>
                </a:lnTo>
                <a:lnTo>
                  <a:pt x="486241" y="13205"/>
                </a:lnTo>
                <a:lnTo>
                  <a:pt x="437741" y="23164"/>
                </a:lnTo>
                <a:lnTo>
                  <a:pt x="390905" y="35706"/>
                </a:lnTo>
                <a:lnTo>
                  <a:pt x="345899" y="50714"/>
                </a:lnTo>
                <a:lnTo>
                  <a:pt x="302885" y="68071"/>
                </a:lnTo>
                <a:lnTo>
                  <a:pt x="262030" y="87660"/>
                </a:lnTo>
                <a:lnTo>
                  <a:pt x="223497" y="109363"/>
                </a:lnTo>
                <a:lnTo>
                  <a:pt x="187451" y="133064"/>
                </a:lnTo>
                <a:lnTo>
                  <a:pt x="154058" y="158645"/>
                </a:lnTo>
                <a:lnTo>
                  <a:pt x="123480" y="185988"/>
                </a:lnTo>
                <a:lnTo>
                  <a:pt x="95883" y="214978"/>
                </a:lnTo>
                <a:lnTo>
                  <a:pt x="71432" y="245497"/>
                </a:lnTo>
                <a:lnTo>
                  <a:pt x="50291" y="277427"/>
                </a:lnTo>
                <a:lnTo>
                  <a:pt x="18598" y="345054"/>
                </a:lnTo>
                <a:lnTo>
                  <a:pt x="2121" y="416921"/>
                </a:lnTo>
                <a:lnTo>
                  <a:pt x="0" y="454151"/>
                </a:lnTo>
                <a:lnTo>
                  <a:pt x="2121" y="491382"/>
                </a:lnTo>
                <a:lnTo>
                  <a:pt x="18598" y="563249"/>
                </a:lnTo>
                <a:lnTo>
                  <a:pt x="50292" y="630876"/>
                </a:lnTo>
                <a:lnTo>
                  <a:pt x="71432" y="662806"/>
                </a:lnTo>
                <a:lnTo>
                  <a:pt x="95883" y="693325"/>
                </a:lnTo>
                <a:lnTo>
                  <a:pt x="113538" y="711870"/>
                </a:lnTo>
                <a:lnTo>
                  <a:pt x="113538" y="454151"/>
                </a:lnTo>
                <a:lnTo>
                  <a:pt x="115281" y="423489"/>
                </a:lnTo>
                <a:lnTo>
                  <a:pt x="128824" y="364330"/>
                </a:lnTo>
                <a:lnTo>
                  <a:pt x="154876" y="308693"/>
                </a:lnTo>
                <a:lnTo>
                  <a:pt x="192358" y="257342"/>
                </a:lnTo>
                <a:lnTo>
                  <a:pt x="240191" y="211041"/>
                </a:lnTo>
                <a:lnTo>
                  <a:pt x="297296" y="170554"/>
                </a:lnTo>
                <a:lnTo>
                  <a:pt x="362594" y="136643"/>
                </a:lnTo>
                <a:lnTo>
                  <a:pt x="397978" y="122393"/>
                </a:lnTo>
                <a:lnTo>
                  <a:pt x="435006" y="110073"/>
                </a:lnTo>
                <a:lnTo>
                  <a:pt x="473543" y="99779"/>
                </a:lnTo>
                <a:lnTo>
                  <a:pt x="513453" y="91606"/>
                </a:lnTo>
                <a:lnTo>
                  <a:pt x="554603" y="85651"/>
                </a:lnTo>
                <a:lnTo>
                  <a:pt x="596857" y="82007"/>
                </a:lnTo>
                <a:lnTo>
                  <a:pt x="640080" y="80771"/>
                </a:lnTo>
                <a:lnTo>
                  <a:pt x="683199" y="82007"/>
                </a:lnTo>
                <a:lnTo>
                  <a:pt x="725371" y="85651"/>
                </a:lnTo>
                <a:lnTo>
                  <a:pt x="766458" y="91606"/>
                </a:lnTo>
                <a:lnTo>
                  <a:pt x="806324" y="99779"/>
                </a:lnTo>
                <a:lnTo>
                  <a:pt x="844831" y="110073"/>
                </a:lnTo>
                <a:lnTo>
                  <a:pt x="881845" y="122393"/>
                </a:lnTo>
                <a:lnTo>
                  <a:pt x="917227" y="136643"/>
                </a:lnTo>
                <a:lnTo>
                  <a:pt x="982552" y="170554"/>
                </a:lnTo>
                <a:lnTo>
                  <a:pt x="1039713" y="211041"/>
                </a:lnTo>
                <a:lnTo>
                  <a:pt x="1087619" y="257342"/>
                </a:lnTo>
                <a:lnTo>
                  <a:pt x="1125176" y="308693"/>
                </a:lnTo>
                <a:lnTo>
                  <a:pt x="1151291" y="364330"/>
                </a:lnTo>
                <a:lnTo>
                  <a:pt x="1164873" y="423489"/>
                </a:lnTo>
                <a:lnTo>
                  <a:pt x="1166622" y="454151"/>
                </a:lnTo>
                <a:lnTo>
                  <a:pt x="1166622" y="711330"/>
                </a:lnTo>
                <a:lnTo>
                  <a:pt x="1183728" y="693325"/>
                </a:lnTo>
                <a:lnTo>
                  <a:pt x="1208129" y="662806"/>
                </a:lnTo>
                <a:lnTo>
                  <a:pt x="1229225" y="630876"/>
                </a:lnTo>
                <a:lnTo>
                  <a:pt x="1260845" y="563249"/>
                </a:lnTo>
                <a:lnTo>
                  <a:pt x="1277282" y="491382"/>
                </a:lnTo>
                <a:lnTo>
                  <a:pt x="1279398" y="454151"/>
                </a:lnTo>
                <a:close/>
              </a:path>
              <a:path w="1279525" h="908684">
                <a:moveTo>
                  <a:pt x="1166622" y="711330"/>
                </a:moveTo>
                <a:lnTo>
                  <a:pt x="1166622" y="454151"/>
                </a:lnTo>
                <a:lnTo>
                  <a:pt x="1164873" y="484814"/>
                </a:lnTo>
                <a:lnTo>
                  <a:pt x="1159717" y="514786"/>
                </a:lnTo>
                <a:lnTo>
                  <a:pt x="1139732" y="572280"/>
                </a:lnTo>
                <a:lnTo>
                  <a:pt x="1107759" y="625869"/>
                </a:lnTo>
                <a:lnTo>
                  <a:pt x="1064891" y="674790"/>
                </a:lnTo>
                <a:lnTo>
                  <a:pt x="1012221" y="718280"/>
                </a:lnTo>
                <a:lnTo>
                  <a:pt x="950841" y="755574"/>
                </a:lnTo>
                <a:lnTo>
                  <a:pt x="881845" y="785910"/>
                </a:lnTo>
                <a:lnTo>
                  <a:pt x="844831" y="798230"/>
                </a:lnTo>
                <a:lnTo>
                  <a:pt x="806324" y="808524"/>
                </a:lnTo>
                <a:lnTo>
                  <a:pt x="766458" y="816697"/>
                </a:lnTo>
                <a:lnTo>
                  <a:pt x="725371" y="822652"/>
                </a:lnTo>
                <a:lnTo>
                  <a:pt x="683199" y="826296"/>
                </a:lnTo>
                <a:lnTo>
                  <a:pt x="640080" y="827531"/>
                </a:lnTo>
                <a:lnTo>
                  <a:pt x="596857" y="826296"/>
                </a:lnTo>
                <a:lnTo>
                  <a:pt x="554603" y="822652"/>
                </a:lnTo>
                <a:lnTo>
                  <a:pt x="513453" y="816697"/>
                </a:lnTo>
                <a:lnTo>
                  <a:pt x="473543" y="808524"/>
                </a:lnTo>
                <a:lnTo>
                  <a:pt x="435006" y="798230"/>
                </a:lnTo>
                <a:lnTo>
                  <a:pt x="397978" y="785910"/>
                </a:lnTo>
                <a:lnTo>
                  <a:pt x="362594" y="771660"/>
                </a:lnTo>
                <a:lnTo>
                  <a:pt x="297296" y="737749"/>
                </a:lnTo>
                <a:lnTo>
                  <a:pt x="240191" y="697262"/>
                </a:lnTo>
                <a:lnTo>
                  <a:pt x="192358" y="650961"/>
                </a:lnTo>
                <a:lnTo>
                  <a:pt x="154876" y="599610"/>
                </a:lnTo>
                <a:lnTo>
                  <a:pt x="128824" y="543973"/>
                </a:lnTo>
                <a:lnTo>
                  <a:pt x="115281" y="484814"/>
                </a:lnTo>
                <a:lnTo>
                  <a:pt x="113538" y="454151"/>
                </a:lnTo>
                <a:lnTo>
                  <a:pt x="113538" y="711870"/>
                </a:lnTo>
                <a:lnTo>
                  <a:pt x="154058" y="749658"/>
                </a:lnTo>
                <a:lnTo>
                  <a:pt x="187452" y="775239"/>
                </a:lnTo>
                <a:lnTo>
                  <a:pt x="223497" y="798940"/>
                </a:lnTo>
                <a:lnTo>
                  <a:pt x="262030" y="820643"/>
                </a:lnTo>
                <a:lnTo>
                  <a:pt x="302885" y="840232"/>
                </a:lnTo>
                <a:lnTo>
                  <a:pt x="345899" y="857589"/>
                </a:lnTo>
                <a:lnTo>
                  <a:pt x="390906" y="872597"/>
                </a:lnTo>
                <a:lnTo>
                  <a:pt x="437741" y="885139"/>
                </a:lnTo>
                <a:lnTo>
                  <a:pt x="486241" y="895098"/>
                </a:lnTo>
                <a:lnTo>
                  <a:pt x="536240" y="902356"/>
                </a:lnTo>
                <a:lnTo>
                  <a:pt x="587575" y="906797"/>
                </a:lnTo>
                <a:lnTo>
                  <a:pt x="640080" y="908303"/>
                </a:lnTo>
                <a:lnTo>
                  <a:pt x="692579" y="906797"/>
                </a:lnTo>
                <a:lnTo>
                  <a:pt x="743897" y="902356"/>
                </a:lnTo>
                <a:lnTo>
                  <a:pt x="793872" y="895098"/>
                </a:lnTo>
                <a:lnTo>
                  <a:pt x="842339" y="885139"/>
                </a:lnTo>
                <a:lnTo>
                  <a:pt x="889134" y="872597"/>
                </a:lnTo>
                <a:lnTo>
                  <a:pt x="934096" y="857589"/>
                </a:lnTo>
                <a:lnTo>
                  <a:pt x="977059" y="840232"/>
                </a:lnTo>
                <a:lnTo>
                  <a:pt x="1017861" y="820643"/>
                </a:lnTo>
                <a:lnTo>
                  <a:pt x="1056338" y="798940"/>
                </a:lnTo>
                <a:lnTo>
                  <a:pt x="1092327" y="775239"/>
                </a:lnTo>
                <a:lnTo>
                  <a:pt x="1125663" y="749658"/>
                </a:lnTo>
                <a:lnTo>
                  <a:pt x="1156185" y="722315"/>
                </a:lnTo>
                <a:lnTo>
                  <a:pt x="1166622" y="71133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33980" y="6454140"/>
            <a:ext cx="1066800" cy="756285"/>
          </a:xfrm>
          <a:custGeom>
            <a:avLst/>
            <a:gdLst/>
            <a:ahLst/>
            <a:cxnLst/>
            <a:rect l="l" t="t" r="r" b="b"/>
            <a:pathLst>
              <a:path w="1066800" h="756284">
                <a:moveTo>
                  <a:pt x="1066800" y="377952"/>
                </a:moveTo>
                <a:lnTo>
                  <a:pt x="1059806" y="316633"/>
                </a:lnTo>
                <a:lnTo>
                  <a:pt x="1039563" y="258470"/>
                </a:lnTo>
                <a:lnTo>
                  <a:pt x="1007176" y="204238"/>
                </a:lnTo>
                <a:lnTo>
                  <a:pt x="963753" y="154716"/>
                </a:lnTo>
                <a:lnTo>
                  <a:pt x="910399" y="110680"/>
                </a:lnTo>
                <a:lnTo>
                  <a:pt x="848221" y="72908"/>
                </a:lnTo>
                <a:lnTo>
                  <a:pt x="778326" y="42176"/>
                </a:lnTo>
                <a:lnTo>
                  <a:pt x="740830" y="29694"/>
                </a:lnTo>
                <a:lnTo>
                  <a:pt x="701820" y="19263"/>
                </a:lnTo>
                <a:lnTo>
                  <a:pt x="661433" y="10981"/>
                </a:lnTo>
                <a:lnTo>
                  <a:pt x="619809" y="4945"/>
                </a:lnTo>
                <a:lnTo>
                  <a:pt x="577085" y="1252"/>
                </a:lnTo>
                <a:lnTo>
                  <a:pt x="533400" y="0"/>
                </a:lnTo>
                <a:lnTo>
                  <a:pt x="489611" y="1252"/>
                </a:lnTo>
                <a:lnTo>
                  <a:pt x="446805" y="4945"/>
                </a:lnTo>
                <a:lnTo>
                  <a:pt x="405118" y="10981"/>
                </a:lnTo>
                <a:lnTo>
                  <a:pt x="364687" y="19263"/>
                </a:lnTo>
                <a:lnTo>
                  <a:pt x="325647" y="29694"/>
                </a:lnTo>
                <a:lnTo>
                  <a:pt x="288137" y="42176"/>
                </a:lnTo>
                <a:lnTo>
                  <a:pt x="252292" y="56613"/>
                </a:lnTo>
                <a:lnTo>
                  <a:pt x="186144" y="90962"/>
                </a:lnTo>
                <a:lnTo>
                  <a:pt x="128296" y="131964"/>
                </a:lnTo>
                <a:lnTo>
                  <a:pt x="79842" y="178840"/>
                </a:lnTo>
                <a:lnTo>
                  <a:pt x="41874" y="230814"/>
                </a:lnTo>
                <a:lnTo>
                  <a:pt x="15484" y="287109"/>
                </a:lnTo>
                <a:lnTo>
                  <a:pt x="1766" y="346947"/>
                </a:lnTo>
                <a:lnTo>
                  <a:pt x="0" y="377952"/>
                </a:lnTo>
                <a:lnTo>
                  <a:pt x="1766" y="408956"/>
                </a:lnTo>
                <a:lnTo>
                  <a:pt x="15484" y="468794"/>
                </a:lnTo>
                <a:lnTo>
                  <a:pt x="41874" y="525089"/>
                </a:lnTo>
                <a:lnTo>
                  <a:pt x="79842" y="577063"/>
                </a:lnTo>
                <a:lnTo>
                  <a:pt x="128296" y="623939"/>
                </a:lnTo>
                <a:lnTo>
                  <a:pt x="186144" y="664941"/>
                </a:lnTo>
                <a:lnTo>
                  <a:pt x="252292" y="699290"/>
                </a:lnTo>
                <a:lnTo>
                  <a:pt x="288137" y="713727"/>
                </a:lnTo>
                <a:lnTo>
                  <a:pt x="325647" y="726209"/>
                </a:lnTo>
                <a:lnTo>
                  <a:pt x="364687" y="736640"/>
                </a:lnTo>
                <a:lnTo>
                  <a:pt x="405118" y="744922"/>
                </a:lnTo>
                <a:lnTo>
                  <a:pt x="446805" y="750958"/>
                </a:lnTo>
                <a:lnTo>
                  <a:pt x="489611" y="754651"/>
                </a:lnTo>
                <a:lnTo>
                  <a:pt x="533400" y="755904"/>
                </a:lnTo>
                <a:lnTo>
                  <a:pt x="577085" y="754651"/>
                </a:lnTo>
                <a:lnTo>
                  <a:pt x="619809" y="750958"/>
                </a:lnTo>
                <a:lnTo>
                  <a:pt x="661433" y="744922"/>
                </a:lnTo>
                <a:lnTo>
                  <a:pt x="701820" y="736640"/>
                </a:lnTo>
                <a:lnTo>
                  <a:pt x="740830" y="726209"/>
                </a:lnTo>
                <a:lnTo>
                  <a:pt x="778326" y="713727"/>
                </a:lnTo>
                <a:lnTo>
                  <a:pt x="814169" y="699290"/>
                </a:lnTo>
                <a:lnTo>
                  <a:pt x="880344" y="664941"/>
                </a:lnTo>
                <a:lnTo>
                  <a:pt x="938248" y="623939"/>
                </a:lnTo>
                <a:lnTo>
                  <a:pt x="986775" y="577063"/>
                </a:lnTo>
                <a:lnTo>
                  <a:pt x="1024818" y="525089"/>
                </a:lnTo>
                <a:lnTo>
                  <a:pt x="1051271" y="468794"/>
                </a:lnTo>
                <a:lnTo>
                  <a:pt x="1065028" y="408956"/>
                </a:lnTo>
                <a:lnTo>
                  <a:pt x="1066800" y="37795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33980" y="6454140"/>
            <a:ext cx="1066800" cy="756285"/>
          </a:xfrm>
          <a:custGeom>
            <a:avLst/>
            <a:gdLst/>
            <a:ahLst/>
            <a:cxnLst/>
            <a:rect l="l" t="t" r="r" b="b"/>
            <a:pathLst>
              <a:path w="1066800" h="756284">
                <a:moveTo>
                  <a:pt x="533400" y="0"/>
                </a:moveTo>
                <a:lnTo>
                  <a:pt x="489611" y="1252"/>
                </a:lnTo>
                <a:lnTo>
                  <a:pt x="446805" y="4945"/>
                </a:lnTo>
                <a:lnTo>
                  <a:pt x="405118" y="10981"/>
                </a:lnTo>
                <a:lnTo>
                  <a:pt x="364687" y="19263"/>
                </a:lnTo>
                <a:lnTo>
                  <a:pt x="325647" y="29694"/>
                </a:lnTo>
                <a:lnTo>
                  <a:pt x="288137" y="42176"/>
                </a:lnTo>
                <a:lnTo>
                  <a:pt x="252292" y="56613"/>
                </a:lnTo>
                <a:lnTo>
                  <a:pt x="186144" y="90962"/>
                </a:lnTo>
                <a:lnTo>
                  <a:pt x="128296" y="131964"/>
                </a:lnTo>
                <a:lnTo>
                  <a:pt x="79842" y="178840"/>
                </a:lnTo>
                <a:lnTo>
                  <a:pt x="41874" y="230814"/>
                </a:lnTo>
                <a:lnTo>
                  <a:pt x="15484" y="287109"/>
                </a:lnTo>
                <a:lnTo>
                  <a:pt x="1766" y="346947"/>
                </a:lnTo>
                <a:lnTo>
                  <a:pt x="0" y="377952"/>
                </a:lnTo>
                <a:lnTo>
                  <a:pt x="1766" y="408956"/>
                </a:lnTo>
                <a:lnTo>
                  <a:pt x="15484" y="468794"/>
                </a:lnTo>
                <a:lnTo>
                  <a:pt x="41874" y="525089"/>
                </a:lnTo>
                <a:lnTo>
                  <a:pt x="79842" y="577063"/>
                </a:lnTo>
                <a:lnTo>
                  <a:pt x="128296" y="623939"/>
                </a:lnTo>
                <a:lnTo>
                  <a:pt x="186144" y="664941"/>
                </a:lnTo>
                <a:lnTo>
                  <a:pt x="252292" y="699290"/>
                </a:lnTo>
                <a:lnTo>
                  <a:pt x="288137" y="713727"/>
                </a:lnTo>
                <a:lnTo>
                  <a:pt x="325647" y="726209"/>
                </a:lnTo>
                <a:lnTo>
                  <a:pt x="364687" y="736640"/>
                </a:lnTo>
                <a:lnTo>
                  <a:pt x="405118" y="744922"/>
                </a:lnTo>
                <a:lnTo>
                  <a:pt x="446805" y="750958"/>
                </a:lnTo>
                <a:lnTo>
                  <a:pt x="489611" y="754651"/>
                </a:lnTo>
                <a:lnTo>
                  <a:pt x="533400" y="755904"/>
                </a:lnTo>
                <a:lnTo>
                  <a:pt x="577085" y="754651"/>
                </a:lnTo>
                <a:lnTo>
                  <a:pt x="619809" y="750958"/>
                </a:lnTo>
                <a:lnTo>
                  <a:pt x="661433" y="744922"/>
                </a:lnTo>
                <a:lnTo>
                  <a:pt x="701820" y="736640"/>
                </a:lnTo>
                <a:lnTo>
                  <a:pt x="740830" y="726209"/>
                </a:lnTo>
                <a:lnTo>
                  <a:pt x="778326" y="713727"/>
                </a:lnTo>
                <a:lnTo>
                  <a:pt x="814169" y="699290"/>
                </a:lnTo>
                <a:lnTo>
                  <a:pt x="880344" y="664941"/>
                </a:lnTo>
                <a:lnTo>
                  <a:pt x="938248" y="623939"/>
                </a:lnTo>
                <a:lnTo>
                  <a:pt x="986775" y="577063"/>
                </a:lnTo>
                <a:lnTo>
                  <a:pt x="1024818" y="525089"/>
                </a:lnTo>
                <a:lnTo>
                  <a:pt x="1051271" y="468794"/>
                </a:lnTo>
                <a:lnTo>
                  <a:pt x="1065028" y="408956"/>
                </a:lnTo>
                <a:lnTo>
                  <a:pt x="1066800" y="377952"/>
                </a:lnTo>
                <a:lnTo>
                  <a:pt x="1065028" y="346947"/>
                </a:lnTo>
                <a:lnTo>
                  <a:pt x="1051271" y="287109"/>
                </a:lnTo>
                <a:lnTo>
                  <a:pt x="1024818" y="230814"/>
                </a:lnTo>
                <a:lnTo>
                  <a:pt x="986775" y="178840"/>
                </a:lnTo>
                <a:lnTo>
                  <a:pt x="938248" y="131964"/>
                </a:lnTo>
                <a:lnTo>
                  <a:pt x="880344" y="90962"/>
                </a:lnTo>
                <a:lnTo>
                  <a:pt x="814169" y="56613"/>
                </a:lnTo>
                <a:lnTo>
                  <a:pt x="778326" y="42176"/>
                </a:lnTo>
                <a:lnTo>
                  <a:pt x="740830" y="29694"/>
                </a:lnTo>
                <a:lnTo>
                  <a:pt x="701820" y="19263"/>
                </a:lnTo>
                <a:lnTo>
                  <a:pt x="661433" y="10981"/>
                </a:lnTo>
                <a:lnTo>
                  <a:pt x="619809" y="4945"/>
                </a:lnTo>
                <a:lnTo>
                  <a:pt x="577085" y="1252"/>
                </a:lnTo>
                <a:lnTo>
                  <a:pt x="5334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24722" y="6986905"/>
            <a:ext cx="6851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重启T2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140" y="1422607"/>
            <a:ext cx="73723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示例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41552" y="2181034"/>
          <a:ext cx="8431526" cy="4701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128"/>
                <a:gridCol w="1404365"/>
                <a:gridCol w="1406652"/>
                <a:gridCol w="1405127"/>
                <a:gridCol w="1405127"/>
                <a:gridCol w="1405127"/>
              </a:tblGrid>
              <a:tr h="448817"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R="17145" algn="r">
                        <a:lnSpc>
                          <a:spcPts val="1245"/>
                        </a:lnSpc>
                      </a:pP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5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T2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lnSpc>
                          <a:spcPts val="1245"/>
                        </a:lnSpc>
                      </a:pP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tabLst>
                          <a:tab pos="1188085" algn="l"/>
                        </a:tabLst>
                      </a:pPr>
                      <a:r>
                        <a:rPr sz="3000" b="1" baseline="-35000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lang="en-US" altLang="zh-CN" sz="3000" b="1" baseline="-35000" dirty="0">
                        <a:solidFill>
                          <a:srgbClr val="CC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600710">
                        <a:lnSpc>
                          <a:spcPct val="100000"/>
                        </a:lnSpc>
                        <a:tabLst>
                          <a:tab pos="1188085" algn="l"/>
                        </a:tabLst>
                      </a:pPr>
                      <a:r>
                        <a:rPr sz="3000" b="1" baseline="-35000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tabLst>
                          <a:tab pos="608965" algn="l"/>
                          <a:tab pos="118935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r>
                        <a:rPr sz="3000" b="1" baseline="-35000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B	</a:t>
                      </a:r>
                      <a:endParaRPr sz="2700" baseline="-6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tabLst>
                          <a:tab pos="609600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r>
                        <a:rPr sz="3000" b="1" baseline="-29000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endParaRPr sz="3000" baseline="-29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0476"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200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30"/>
                        </a:lnSpc>
                      </a:pP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460375">
                        <a:lnSpc>
                          <a:spcPts val="1970"/>
                        </a:lnSpc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150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01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175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 marR="297815" indent="47625">
                        <a:lnSpc>
                          <a:spcPct val="12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RT=0 WT=0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 marR="297815" indent="47625">
                        <a:lnSpc>
                          <a:spcPct val="12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RT=0 WT=0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 marR="289560" indent="47625">
                        <a:lnSpc>
                          <a:spcPct val="12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RT=0 WT=0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950" b="1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(B)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RT=200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294"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950" b="1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(A)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RT=150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950" b="1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(C)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RT=175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r>
                        <a:rPr sz="1950" b="1" spc="-15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(B)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WT=200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817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r>
                        <a:rPr sz="1950" b="1" spc="-15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(A)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C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WT=200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r>
                        <a:rPr sz="1950" b="1" spc="-15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(C)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294"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endParaRPr lang="en-US" altLang="zh-CN" sz="1600" b="1" spc="-5" dirty="0">
                        <a:solidFill>
                          <a:srgbClr val="FFFFFF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撤回T2，</a:t>
                      </a:r>
                      <a:endParaRPr sz="16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r>
                        <a:rPr sz="1950" b="1" spc="-15" baseline="-21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(A)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24105" y="4333773"/>
            <a:ext cx="1200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T过晚的读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3968" y="4319284"/>
            <a:ext cx="1200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T过晚的写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5983" y="1494235"/>
            <a:ext cx="392239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由前述规则可以解决的…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4611" y="4428744"/>
            <a:ext cx="2324100" cy="1241425"/>
          </a:xfrm>
          <a:custGeom>
            <a:avLst/>
            <a:gdLst/>
            <a:ahLst/>
            <a:cxnLst/>
            <a:rect l="l" t="t" r="r" b="b"/>
            <a:pathLst>
              <a:path w="2324100" h="1241425">
                <a:moveTo>
                  <a:pt x="2324100" y="621029"/>
                </a:moveTo>
                <a:lnTo>
                  <a:pt x="2320246" y="570107"/>
                </a:lnTo>
                <a:lnTo>
                  <a:pt x="2308885" y="520316"/>
                </a:lnTo>
                <a:lnTo>
                  <a:pt x="2290317" y="471817"/>
                </a:lnTo>
                <a:lnTo>
                  <a:pt x="2264840" y="424769"/>
                </a:lnTo>
                <a:lnTo>
                  <a:pt x="2232755" y="379333"/>
                </a:lnTo>
                <a:lnTo>
                  <a:pt x="2194360" y="335668"/>
                </a:lnTo>
                <a:lnTo>
                  <a:pt x="2149955" y="293935"/>
                </a:lnTo>
                <a:lnTo>
                  <a:pt x="2099840" y="254294"/>
                </a:lnTo>
                <a:lnTo>
                  <a:pt x="2044314" y="216905"/>
                </a:lnTo>
                <a:lnTo>
                  <a:pt x="1983676" y="181927"/>
                </a:lnTo>
                <a:lnTo>
                  <a:pt x="1918226" y="149521"/>
                </a:lnTo>
                <a:lnTo>
                  <a:pt x="1848264" y="119847"/>
                </a:lnTo>
                <a:lnTo>
                  <a:pt x="1774089" y="93064"/>
                </a:lnTo>
                <a:lnTo>
                  <a:pt x="1696000" y="69334"/>
                </a:lnTo>
                <a:lnTo>
                  <a:pt x="1614297" y="48815"/>
                </a:lnTo>
                <a:lnTo>
                  <a:pt x="1529279" y="31668"/>
                </a:lnTo>
                <a:lnTo>
                  <a:pt x="1441246" y="18053"/>
                </a:lnTo>
                <a:lnTo>
                  <a:pt x="1350497" y="8130"/>
                </a:lnTo>
                <a:lnTo>
                  <a:pt x="1257332" y="2059"/>
                </a:lnTo>
                <a:lnTo>
                  <a:pt x="1162050" y="0"/>
                </a:lnTo>
                <a:lnTo>
                  <a:pt x="1066767" y="2059"/>
                </a:lnTo>
                <a:lnTo>
                  <a:pt x="973602" y="8130"/>
                </a:lnTo>
                <a:lnTo>
                  <a:pt x="882853" y="18053"/>
                </a:lnTo>
                <a:lnTo>
                  <a:pt x="794820" y="31668"/>
                </a:lnTo>
                <a:lnTo>
                  <a:pt x="709803" y="48815"/>
                </a:lnTo>
                <a:lnTo>
                  <a:pt x="628099" y="69334"/>
                </a:lnTo>
                <a:lnTo>
                  <a:pt x="550010" y="93064"/>
                </a:lnTo>
                <a:lnTo>
                  <a:pt x="475835" y="119847"/>
                </a:lnTo>
                <a:lnTo>
                  <a:pt x="405873" y="149521"/>
                </a:lnTo>
                <a:lnTo>
                  <a:pt x="340423" y="181927"/>
                </a:lnTo>
                <a:lnTo>
                  <a:pt x="279785" y="216905"/>
                </a:lnTo>
                <a:lnTo>
                  <a:pt x="224259" y="254294"/>
                </a:lnTo>
                <a:lnTo>
                  <a:pt x="174144" y="293935"/>
                </a:lnTo>
                <a:lnTo>
                  <a:pt x="129739" y="335668"/>
                </a:lnTo>
                <a:lnTo>
                  <a:pt x="91344" y="379333"/>
                </a:lnTo>
                <a:lnTo>
                  <a:pt x="59259" y="424769"/>
                </a:lnTo>
                <a:lnTo>
                  <a:pt x="33782" y="471817"/>
                </a:lnTo>
                <a:lnTo>
                  <a:pt x="15214" y="520316"/>
                </a:lnTo>
                <a:lnTo>
                  <a:pt x="3853" y="570107"/>
                </a:lnTo>
                <a:lnTo>
                  <a:pt x="0" y="621029"/>
                </a:lnTo>
                <a:lnTo>
                  <a:pt x="3853" y="671947"/>
                </a:lnTo>
                <a:lnTo>
                  <a:pt x="15214" y="721722"/>
                </a:lnTo>
                <a:lnTo>
                  <a:pt x="33782" y="770196"/>
                </a:lnTo>
                <a:lnTo>
                  <a:pt x="59259" y="817211"/>
                </a:lnTo>
                <a:lnTo>
                  <a:pt x="91344" y="862607"/>
                </a:lnTo>
                <a:lnTo>
                  <a:pt x="129739" y="906226"/>
                </a:lnTo>
                <a:lnTo>
                  <a:pt x="174144" y="947909"/>
                </a:lnTo>
                <a:lnTo>
                  <a:pt x="205740" y="972867"/>
                </a:lnTo>
                <a:lnTo>
                  <a:pt x="205740" y="621029"/>
                </a:lnTo>
                <a:lnTo>
                  <a:pt x="208910" y="579155"/>
                </a:lnTo>
                <a:lnTo>
                  <a:pt x="218258" y="538202"/>
                </a:lnTo>
                <a:lnTo>
                  <a:pt x="233538" y="498302"/>
                </a:lnTo>
                <a:lnTo>
                  <a:pt x="254501" y="459589"/>
                </a:lnTo>
                <a:lnTo>
                  <a:pt x="280904" y="422195"/>
                </a:lnTo>
                <a:lnTo>
                  <a:pt x="312498" y="386253"/>
                </a:lnTo>
                <a:lnTo>
                  <a:pt x="349038" y="351895"/>
                </a:lnTo>
                <a:lnTo>
                  <a:pt x="390278" y="319253"/>
                </a:lnTo>
                <a:lnTo>
                  <a:pt x="435970" y="288461"/>
                </a:lnTo>
                <a:lnTo>
                  <a:pt x="485870" y="259651"/>
                </a:lnTo>
                <a:lnTo>
                  <a:pt x="539730" y="232955"/>
                </a:lnTo>
                <a:lnTo>
                  <a:pt x="597304" y="208507"/>
                </a:lnTo>
                <a:lnTo>
                  <a:pt x="658346" y="186438"/>
                </a:lnTo>
                <a:lnTo>
                  <a:pt x="722609" y="166882"/>
                </a:lnTo>
                <a:lnTo>
                  <a:pt x="789848" y="149971"/>
                </a:lnTo>
                <a:lnTo>
                  <a:pt x="859816" y="135837"/>
                </a:lnTo>
                <a:lnTo>
                  <a:pt x="932266" y="124613"/>
                </a:lnTo>
                <a:lnTo>
                  <a:pt x="1006953" y="116432"/>
                </a:lnTo>
                <a:lnTo>
                  <a:pt x="1083629" y="111426"/>
                </a:lnTo>
                <a:lnTo>
                  <a:pt x="1162050" y="109727"/>
                </a:lnTo>
                <a:lnTo>
                  <a:pt x="1240470" y="111426"/>
                </a:lnTo>
                <a:lnTo>
                  <a:pt x="1317146" y="116432"/>
                </a:lnTo>
                <a:lnTo>
                  <a:pt x="1391833" y="124613"/>
                </a:lnTo>
                <a:lnTo>
                  <a:pt x="1464283" y="135837"/>
                </a:lnTo>
                <a:lnTo>
                  <a:pt x="1534251" y="149971"/>
                </a:lnTo>
                <a:lnTo>
                  <a:pt x="1601490" y="166882"/>
                </a:lnTo>
                <a:lnTo>
                  <a:pt x="1665753" y="186438"/>
                </a:lnTo>
                <a:lnTo>
                  <a:pt x="1726795" y="208507"/>
                </a:lnTo>
                <a:lnTo>
                  <a:pt x="1784369" y="232955"/>
                </a:lnTo>
                <a:lnTo>
                  <a:pt x="1838229" y="259651"/>
                </a:lnTo>
                <a:lnTo>
                  <a:pt x="1888129" y="288461"/>
                </a:lnTo>
                <a:lnTo>
                  <a:pt x="1933821" y="319253"/>
                </a:lnTo>
                <a:lnTo>
                  <a:pt x="1975061" y="351895"/>
                </a:lnTo>
                <a:lnTo>
                  <a:pt x="2011601" y="386253"/>
                </a:lnTo>
                <a:lnTo>
                  <a:pt x="2043195" y="422195"/>
                </a:lnTo>
                <a:lnTo>
                  <a:pt x="2069598" y="459589"/>
                </a:lnTo>
                <a:lnTo>
                  <a:pt x="2090561" y="498302"/>
                </a:lnTo>
                <a:lnTo>
                  <a:pt x="2105841" y="538202"/>
                </a:lnTo>
                <a:lnTo>
                  <a:pt x="2115189" y="579155"/>
                </a:lnTo>
                <a:lnTo>
                  <a:pt x="2118360" y="621029"/>
                </a:lnTo>
                <a:lnTo>
                  <a:pt x="2118360" y="972867"/>
                </a:lnTo>
                <a:lnTo>
                  <a:pt x="2149955" y="947909"/>
                </a:lnTo>
                <a:lnTo>
                  <a:pt x="2194360" y="906226"/>
                </a:lnTo>
                <a:lnTo>
                  <a:pt x="2232755" y="862607"/>
                </a:lnTo>
                <a:lnTo>
                  <a:pt x="2264840" y="817211"/>
                </a:lnTo>
                <a:lnTo>
                  <a:pt x="2290317" y="770196"/>
                </a:lnTo>
                <a:lnTo>
                  <a:pt x="2308885" y="721722"/>
                </a:lnTo>
                <a:lnTo>
                  <a:pt x="2320246" y="671947"/>
                </a:lnTo>
                <a:lnTo>
                  <a:pt x="2324100" y="621029"/>
                </a:lnTo>
                <a:close/>
              </a:path>
              <a:path w="2324100" h="1241425">
                <a:moveTo>
                  <a:pt x="2118360" y="972867"/>
                </a:moveTo>
                <a:lnTo>
                  <a:pt x="2118360" y="621029"/>
                </a:lnTo>
                <a:lnTo>
                  <a:pt x="2115189" y="662899"/>
                </a:lnTo>
                <a:lnTo>
                  <a:pt x="2105841" y="703836"/>
                </a:lnTo>
                <a:lnTo>
                  <a:pt x="2090561" y="743711"/>
                </a:lnTo>
                <a:lnTo>
                  <a:pt x="2069598" y="782391"/>
                </a:lnTo>
                <a:lnTo>
                  <a:pt x="2043195" y="819745"/>
                </a:lnTo>
                <a:lnTo>
                  <a:pt x="2011601" y="855642"/>
                </a:lnTo>
                <a:lnTo>
                  <a:pt x="1975061" y="889950"/>
                </a:lnTo>
                <a:lnTo>
                  <a:pt x="1933821" y="922538"/>
                </a:lnTo>
                <a:lnTo>
                  <a:pt x="1888129" y="953274"/>
                </a:lnTo>
                <a:lnTo>
                  <a:pt x="1838229" y="982027"/>
                </a:lnTo>
                <a:lnTo>
                  <a:pt x="1784369" y="1008666"/>
                </a:lnTo>
                <a:lnTo>
                  <a:pt x="1726795" y="1033058"/>
                </a:lnTo>
                <a:lnTo>
                  <a:pt x="1665753" y="1055073"/>
                </a:lnTo>
                <a:lnTo>
                  <a:pt x="1601490" y="1074580"/>
                </a:lnTo>
                <a:lnTo>
                  <a:pt x="1534251" y="1091445"/>
                </a:lnTo>
                <a:lnTo>
                  <a:pt x="1464283" y="1105540"/>
                </a:lnTo>
                <a:lnTo>
                  <a:pt x="1391833" y="1116731"/>
                </a:lnTo>
                <a:lnTo>
                  <a:pt x="1317146" y="1124887"/>
                </a:lnTo>
                <a:lnTo>
                  <a:pt x="1240470" y="1129877"/>
                </a:lnTo>
                <a:lnTo>
                  <a:pt x="1162050" y="1131569"/>
                </a:lnTo>
                <a:lnTo>
                  <a:pt x="1083629" y="1129877"/>
                </a:lnTo>
                <a:lnTo>
                  <a:pt x="1006953" y="1124887"/>
                </a:lnTo>
                <a:lnTo>
                  <a:pt x="932266" y="1116731"/>
                </a:lnTo>
                <a:lnTo>
                  <a:pt x="859816" y="1105540"/>
                </a:lnTo>
                <a:lnTo>
                  <a:pt x="789848" y="1091445"/>
                </a:lnTo>
                <a:lnTo>
                  <a:pt x="722609" y="1074580"/>
                </a:lnTo>
                <a:lnTo>
                  <a:pt x="658346" y="1055073"/>
                </a:lnTo>
                <a:lnTo>
                  <a:pt x="597304" y="1033058"/>
                </a:lnTo>
                <a:lnTo>
                  <a:pt x="539730" y="1008666"/>
                </a:lnTo>
                <a:lnTo>
                  <a:pt x="485870" y="982027"/>
                </a:lnTo>
                <a:lnTo>
                  <a:pt x="435970" y="953274"/>
                </a:lnTo>
                <a:lnTo>
                  <a:pt x="390278" y="922538"/>
                </a:lnTo>
                <a:lnTo>
                  <a:pt x="349038" y="889950"/>
                </a:lnTo>
                <a:lnTo>
                  <a:pt x="312498" y="855642"/>
                </a:lnTo>
                <a:lnTo>
                  <a:pt x="280904" y="819745"/>
                </a:lnTo>
                <a:lnTo>
                  <a:pt x="254501" y="782391"/>
                </a:lnTo>
                <a:lnTo>
                  <a:pt x="233538" y="743711"/>
                </a:lnTo>
                <a:lnTo>
                  <a:pt x="218258" y="703836"/>
                </a:lnTo>
                <a:lnTo>
                  <a:pt x="208910" y="662899"/>
                </a:lnTo>
                <a:lnTo>
                  <a:pt x="205740" y="621029"/>
                </a:lnTo>
                <a:lnTo>
                  <a:pt x="205740" y="972867"/>
                </a:lnTo>
                <a:lnTo>
                  <a:pt x="279785" y="1024830"/>
                </a:lnTo>
                <a:lnTo>
                  <a:pt x="340423" y="1059751"/>
                </a:lnTo>
                <a:lnTo>
                  <a:pt x="405873" y="1092100"/>
                </a:lnTo>
                <a:lnTo>
                  <a:pt x="475835" y="1121718"/>
                </a:lnTo>
                <a:lnTo>
                  <a:pt x="550010" y="1148447"/>
                </a:lnTo>
                <a:lnTo>
                  <a:pt x="628099" y="1172128"/>
                </a:lnTo>
                <a:lnTo>
                  <a:pt x="709803" y="1192601"/>
                </a:lnTo>
                <a:lnTo>
                  <a:pt x="794820" y="1209708"/>
                </a:lnTo>
                <a:lnTo>
                  <a:pt x="882853" y="1223290"/>
                </a:lnTo>
                <a:lnTo>
                  <a:pt x="973602" y="1233188"/>
                </a:lnTo>
                <a:lnTo>
                  <a:pt x="1066767" y="1239244"/>
                </a:lnTo>
                <a:lnTo>
                  <a:pt x="1162050" y="1241297"/>
                </a:lnTo>
                <a:lnTo>
                  <a:pt x="1257332" y="1239244"/>
                </a:lnTo>
                <a:lnTo>
                  <a:pt x="1350497" y="1233188"/>
                </a:lnTo>
                <a:lnTo>
                  <a:pt x="1441246" y="1223290"/>
                </a:lnTo>
                <a:lnTo>
                  <a:pt x="1529279" y="1209708"/>
                </a:lnTo>
                <a:lnTo>
                  <a:pt x="1614297" y="1192601"/>
                </a:lnTo>
                <a:lnTo>
                  <a:pt x="1696000" y="1172128"/>
                </a:lnTo>
                <a:lnTo>
                  <a:pt x="1774089" y="1148447"/>
                </a:lnTo>
                <a:lnTo>
                  <a:pt x="1848264" y="1121718"/>
                </a:lnTo>
                <a:lnTo>
                  <a:pt x="1918226" y="1092100"/>
                </a:lnTo>
                <a:lnTo>
                  <a:pt x="1983676" y="1059751"/>
                </a:lnTo>
                <a:lnTo>
                  <a:pt x="2044314" y="1024830"/>
                </a:lnTo>
                <a:lnTo>
                  <a:pt x="2099840" y="987497"/>
                </a:lnTo>
                <a:lnTo>
                  <a:pt x="2118360" y="97286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76635" y="4530090"/>
            <a:ext cx="1940560" cy="1038860"/>
          </a:xfrm>
          <a:custGeom>
            <a:avLst/>
            <a:gdLst/>
            <a:ahLst/>
            <a:cxnLst/>
            <a:rect l="l" t="t" r="r" b="b"/>
            <a:pathLst>
              <a:path w="1940560" h="1038860">
                <a:moveTo>
                  <a:pt x="1940052" y="519683"/>
                </a:moveTo>
                <a:lnTo>
                  <a:pt x="1936836" y="477026"/>
                </a:lnTo>
                <a:lnTo>
                  <a:pt x="1927354" y="435325"/>
                </a:lnTo>
                <a:lnTo>
                  <a:pt x="1911857" y="394713"/>
                </a:lnTo>
                <a:lnTo>
                  <a:pt x="1890595" y="355323"/>
                </a:lnTo>
                <a:lnTo>
                  <a:pt x="1863816" y="317289"/>
                </a:lnTo>
                <a:lnTo>
                  <a:pt x="1831771" y="280744"/>
                </a:lnTo>
                <a:lnTo>
                  <a:pt x="1794709" y="245821"/>
                </a:lnTo>
                <a:lnTo>
                  <a:pt x="1752880" y="212652"/>
                </a:lnTo>
                <a:lnTo>
                  <a:pt x="1706534" y="181372"/>
                </a:lnTo>
                <a:lnTo>
                  <a:pt x="1655921" y="152114"/>
                </a:lnTo>
                <a:lnTo>
                  <a:pt x="1601290" y="125010"/>
                </a:lnTo>
                <a:lnTo>
                  <a:pt x="1542891" y="100193"/>
                </a:lnTo>
                <a:lnTo>
                  <a:pt x="1480974" y="77798"/>
                </a:lnTo>
                <a:lnTo>
                  <a:pt x="1415789" y="57956"/>
                </a:lnTo>
                <a:lnTo>
                  <a:pt x="1347585" y="40802"/>
                </a:lnTo>
                <a:lnTo>
                  <a:pt x="1276612" y="26468"/>
                </a:lnTo>
                <a:lnTo>
                  <a:pt x="1203119" y="15088"/>
                </a:lnTo>
                <a:lnTo>
                  <a:pt x="1127358" y="6794"/>
                </a:lnTo>
                <a:lnTo>
                  <a:pt x="1049577" y="1720"/>
                </a:lnTo>
                <a:lnTo>
                  <a:pt x="970026" y="0"/>
                </a:lnTo>
                <a:lnTo>
                  <a:pt x="890474" y="1720"/>
                </a:lnTo>
                <a:lnTo>
                  <a:pt x="812693" y="6794"/>
                </a:lnTo>
                <a:lnTo>
                  <a:pt x="736932" y="15088"/>
                </a:lnTo>
                <a:lnTo>
                  <a:pt x="663439" y="26468"/>
                </a:lnTo>
                <a:lnTo>
                  <a:pt x="592466" y="40802"/>
                </a:lnTo>
                <a:lnTo>
                  <a:pt x="524262" y="57956"/>
                </a:lnTo>
                <a:lnTo>
                  <a:pt x="459077" y="77798"/>
                </a:lnTo>
                <a:lnTo>
                  <a:pt x="397160" y="100193"/>
                </a:lnTo>
                <a:lnTo>
                  <a:pt x="338761" y="125010"/>
                </a:lnTo>
                <a:lnTo>
                  <a:pt x="284130" y="152114"/>
                </a:lnTo>
                <a:lnTo>
                  <a:pt x="233517" y="181372"/>
                </a:lnTo>
                <a:lnTo>
                  <a:pt x="187171" y="212652"/>
                </a:lnTo>
                <a:lnTo>
                  <a:pt x="145342" y="245821"/>
                </a:lnTo>
                <a:lnTo>
                  <a:pt x="108280" y="280744"/>
                </a:lnTo>
                <a:lnTo>
                  <a:pt x="76235" y="317289"/>
                </a:lnTo>
                <a:lnTo>
                  <a:pt x="49456" y="355323"/>
                </a:lnTo>
                <a:lnTo>
                  <a:pt x="28194" y="394713"/>
                </a:lnTo>
                <a:lnTo>
                  <a:pt x="12697" y="435325"/>
                </a:lnTo>
                <a:lnTo>
                  <a:pt x="3215" y="477026"/>
                </a:lnTo>
                <a:lnTo>
                  <a:pt x="0" y="519684"/>
                </a:lnTo>
                <a:lnTo>
                  <a:pt x="3215" y="562232"/>
                </a:lnTo>
                <a:lnTo>
                  <a:pt x="12697" y="603836"/>
                </a:lnTo>
                <a:lnTo>
                  <a:pt x="28194" y="644360"/>
                </a:lnTo>
                <a:lnTo>
                  <a:pt x="49456" y="683672"/>
                </a:lnTo>
                <a:lnTo>
                  <a:pt x="76235" y="721637"/>
                </a:lnTo>
                <a:lnTo>
                  <a:pt x="108280" y="758122"/>
                </a:lnTo>
                <a:lnTo>
                  <a:pt x="145342" y="792994"/>
                </a:lnTo>
                <a:lnTo>
                  <a:pt x="187171" y="826117"/>
                </a:lnTo>
                <a:lnTo>
                  <a:pt x="233517" y="857359"/>
                </a:lnTo>
                <a:lnTo>
                  <a:pt x="284130" y="886587"/>
                </a:lnTo>
                <a:lnTo>
                  <a:pt x="338761" y="913665"/>
                </a:lnTo>
                <a:lnTo>
                  <a:pt x="397160" y="938460"/>
                </a:lnTo>
                <a:lnTo>
                  <a:pt x="459077" y="960840"/>
                </a:lnTo>
                <a:lnTo>
                  <a:pt x="524262" y="980669"/>
                </a:lnTo>
                <a:lnTo>
                  <a:pt x="592466" y="997815"/>
                </a:lnTo>
                <a:lnTo>
                  <a:pt x="663439" y="1012143"/>
                </a:lnTo>
                <a:lnTo>
                  <a:pt x="736932" y="1023520"/>
                </a:lnTo>
                <a:lnTo>
                  <a:pt x="812693" y="1031812"/>
                </a:lnTo>
                <a:lnTo>
                  <a:pt x="890474" y="1036885"/>
                </a:lnTo>
                <a:lnTo>
                  <a:pt x="970026" y="1038606"/>
                </a:lnTo>
                <a:lnTo>
                  <a:pt x="1049577" y="1036885"/>
                </a:lnTo>
                <a:lnTo>
                  <a:pt x="1127358" y="1031812"/>
                </a:lnTo>
                <a:lnTo>
                  <a:pt x="1203119" y="1023520"/>
                </a:lnTo>
                <a:lnTo>
                  <a:pt x="1276612" y="1012143"/>
                </a:lnTo>
                <a:lnTo>
                  <a:pt x="1347585" y="997815"/>
                </a:lnTo>
                <a:lnTo>
                  <a:pt x="1415789" y="980669"/>
                </a:lnTo>
                <a:lnTo>
                  <a:pt x="1480974" y="960840"/>
                </a:lnTo>
                <a:lnTo>
                  <a:pt x="1542891" y="938460"/>
                </a:lnTo>
                <a:lnTo>
                  <a:pt x="1601290" y="913665"/>
                </a:lnTo>
                <a:lnTo>
                  <a:pt x="1655921" y="886586"/>
                </a:lnTo>
                <a:lnTo>
                  <a:pt x="1706534" y="857359"/>
                </a:lnTo>
                <a:lnTo>
                  <a:pt x="1752880" y="826117"/>
                </a:lnTo>
                <a:lnTo>
                  <a:pt x="1794709" y="792994"/>
                </a:lnTo>
                <a:lnTo>
                  <a:pt x="1831771" y="758122"/>
                </a:lnTo>
                <a:lnTo>
                  <a:pt x="1863816" y="721637"/>
                </a:lnTo>
                <a:lnTo>
                  <a:pt x="1890595" y="683672"/>
                </a:lnTo>
                <a:lnTo>
                  <a:pt x="1911857" y="644360"/>
                </a:lnTo>
                <a:lnTo>
                  <a:pt x="1927354" y="603836"/>
                </a:lnTo>
                <a:lnTo>
                  <a:pt x="1936836" y="562232"/>
                </a:lnTo>
                <a:lnTo>
                  <a:pt x="1940052" y="51968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324000" rIns="0" bIns="0" rtlCol="0" anchor="ctr" anchorCtr="0"/>
          <a:lstStyle/>
          <a:p>
            <a:pPr algn="ctr">
              <a:spcBef>
                <a:spcPts val="1200"/>
              </a:spcBef>
            </a:pP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这两种“事实上 </a:t>
            </a:r>
            <a:endParaRPr lang="en-US" altLang="zh-CN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不可实现的”</a:t>
            </a:r>
            <a:endParaRPr lang="en-US" altLang="zh-CN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冲 突可以避免了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476635" y="4530090"/>
            <a:ext cx="1940560" cy="1038860"/>
          </a:xfrm>
          <a:custGeom>
            <a:avLst/>
            <a:gdLst/>
            <a:ahLst/>
            <a:cxnLst/>
            <a:rect l="l" t="t" r="r" b="b"/>
            <a:pathLst>
              <a:path w="1940560" h="1038860">
                <a:moveTo>
                  <a:pt x="970026" y="0"/>
                </a:moveTo>
                <a:lnTo>
                  <a:pt x="890474" y="1720"/>
                </a:lnTo>
                <a:lnTo>
                  <a:pt x="812693" y="6794"/>
                </a:lnTo>
                <a:lnTo>
                  <a:pt x="736932" y="15088"/>
                </a:lnTo>
                <a:lnTo>
                  <a:pt x="663439" y="26468"/>
                </a:lnTo>
                <a:lnTo>
                  <a:pt x="592466" y="40802"/>
                </a:lnTo>
                <a:lnTo>
                  <a:pt x="524262" y="57956"/>
                </a:lnTo>
                <a:lnTo>
                  <a:pt x="459077" y="77798"/>
                </a:lnTo>
                <a:lnTo>
                  <a:pt x="397160" y="100193"/>
                </a:lnTo>
                <a:lnTo>
                  <a:pt x="338761" y="125010"/>
                </a:lnTo>
                <a:lnTo>
                  <a:pt x="284130" y="152114"/>
                </a:lnTo>
                <a:lnTo>
                  <a:pt x="233517" y="181372"/>
                </a:lnTo>
                <a:lnTo>
                  <a:pt x="187171" y="212652"/>
                </a:lnTo>
                <a:lnTo>
                  <a:pt x="145342" y="245821"/>
                </a:lnTo>
                <a:lnTo>
                  <a:pt x="108280" y="280744"/>
                </a:lnTo>
                <a:lnTo>
                  <a:pt x="76235" y="317289"/>
                </a:lnTo>
                <a:lnTo>
                  <a:pt x="49456" y="355323"/>
                </a:lnTo>
                <a:lnTo>
                  <a:pt x="28194" y="394713"/>
                </a:lnTo>
                <a:lnTo>
                  <a:pt x="12697" y="435325"/>
                </a:lnTo>
                <a:lnTo>
                  <a:pt x="3215" y="477026"/>
                </a:lnTo>
                <a:lnTo>
                  <a:pt x="0" y="519684"/>
                </a:lnTo>
                <a:lnTo>
                  <a:pt x="3215" y="562232"/>
                </a:lnTo>
                <a:lnTo>
                  <a:pt x="12697" y="603836"/>
                </a:lnTo>
                <a:lnTo>
                  <a:pt x="28194" y="644360"/>
                </a:lnTo>
                <a:lnTo>
                  <a:pt x="49456" y="683672"/>
                </a:lnTo>
                <a:lnTo>
                  <a:pt x="76235" y="721637"/>
                </a:lnTo>
                <a:lnTo>
                  <a:pt x="108280" y="758122"/>
                </a:lnTo>
                <a:lnTo>
                  <a:pt x="145342" y="792994"/>
                </a:lnTo>
                <a:lnTo>
                  <a:pt x="187171" y="826117"/>
                </a:lnTo>
                <a:lnTo>
                  <a:pt x="233517" y="857359"/>
                </a:lnTo>
                <a:lnTo>
                  <a:pt x="284130" y="886587"/>
                </a:lnTo>
                <a:lnTo>
                  <a:pt x="338761" y="913665"/>
                </a:lnTo>
                <a:lnTo>
                  <a:pt x="397160" y="938460"/>
                </a:lnTo>
                <a:lnTo>
                  <a:pt x="459077" y="960840"/>
                </a:lnTo>
                <a:lnTo>
                  <a:pt x="524262" y="980669"/>
                </a:lnTo>
                <a:lnTo>
                  <a:pt x="592466" y="997815"/>
                </a:lnTo>
                <a:lnTo>
                  <a:pt x="663439" y="1012143"/>
                </a:lnTo>
                <a:lnTo>
                  <a:pt x="736932" y="1023520"/>
                </a:lnTo>
                <a:lnTo>
                  <a:pt x="812693" y="1031812"/>
                </a:lnTo>
                <a:lnTo>
                  <a:pt x="890474" y="1036885"/>
                </a:lnTo>
                <a:lnTo>
                  <a:pt x="970026" y="1038606"/>
                </a:lnTo>
                <a:lnTo>
                  <a:pt x="1049577" y="1036885"/>
                </a:lnTo>
                <a:lnTo>
                  <a:pt x="1127358" y="1031812"/>
                </a:lnTo>
                <a:lnTo>
                  <a:pt x="1203119" y="1023520"/>
                </a:lnTo>
                <a:lnTo>
                  <a:pt x="1276612" y="1012143"/>
                </a:lnTo>
                <a:lnTo>
                  <a:pt x="1347585" y="997815"/>
                </a:lnTo>
                <a:lnTo>
                  <a:pt x="1415789" y="980669"/>
                </a:lnTo>
                <a:lnTo>
                  <a:pt x="1480974" y="960840"/>
                </a:lnTo>
                <a:lnTo>
                  <a:pt x="1542891" y="938460"/>
                </a:lnTo>
                <a:lnTo>
                  <a:pt x="1601290" y="913665"/>
                </a:lnTo>
                <a:lnTo>
                  <a:pt x="1655921" y="886586"/>
                </a:lnTo>
                <a:lnTo>
                  <a:pt x="1706534" y="857359"/>
                </a:lnTo>
                <a:lnTo>
                  <a:pt x="1752880" y="826117"/>
                </a:lnTo>
                <a:lnTo>
                  <a:pt x="1794709" y="792994"/>
                </a:lnTo>
                <a:lnTo>
                  <a:pt x="1831771" y="758122"/>
                </a:lnTo>
                <a:lnTo>
                  <a:pt x="1863816" y="721637"/>
                </a:lnTo>
                <a:lnTo>
                  <a:pt x="1890595" y="683672"/>
                </a:lnTo>
                <a:lnTo>
                  <a:pt x="1911857" y="644360"/>
                </a:lnTo>
                <a:lnTo>
                  <a:pt x="1927354" y="603836"/>
                </a:lnTo>
                <a:lnTo>
                  <a:pt x="1936836" y="562232"/>
                </a:lnTo>
                <a:lnTo>
                  <a:pt x="1940052" y="519683"/>
                </a:lnTo>
                <a:lnTo>
                  <a:pt x="1936836" y="477026"/>
                </a:lnTo>
                <a:lnTo>
                  <a:pt x="1927354" y="435325"/>
                </a:lnTo>
                <a:lnTo>
                  <a:pt x="1911857" y="394713"/>
                </a:lnTo>
                <a:lnTo>
                  <a:pt x="1890595" y="355323"/>
                </a:lnTo>
                <a:lnTo>
                  <a:pt x="1863816" y="317289"/>
                </a:lnTo>
                <a:lnTo>
                  <a:pt x="1831771" y="280744"/>
                </a:lnTo>
                <a:lnTo>
                  <a:pt x="1794709" y="245821"/>
                </a:lnTo>
                <a:lnTo>
                  <a:pt x="1752880" y="212652"/>
                </a:lnTo>
                <a:lnTo>
                  <a:pt x="1706534" y="181372"/>
                </a:lnTo>
                <a:lnTo>
                  <a:pt x="1655921" y="152114"/>
                </a:lnTo>
                <a:lnTo>
                  <a:pt x="1601290" y="125010"/>
                </a:lnTo>
                <a:lnTo>
                  <a:pt x="1542891" y="100193"/>
                </a:lnTo>
                <a:lnTo>
                  <a:pt x="1480974" y="77798"/>
                </a:lnTo>
                <a:lnTo>
                  <a:pt x="1415789" y="57956"/>
                </a:lnTo>
                <a:lnTo>
                  <a:pt x="1347585" y="40802"/>
                </a:lnTo>
                <a:lnTo>
                  <a:pt x="1276612" y="26468"/>
                </a:lnTo>
                <a:lnTo>
                  <a:pt x="1203119" y="15088"/>
                </a:lnTo>
                <a:lnTo>
                  <a:pt x="1127358" y="6794"/>
                </a:lnTo>
                <a:lnTo>
                  <a:pt x="1049577" y="1720"/>
                </a:lnTo>
                <a:lnTo>
                  <a:pt x="97002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1703" y="6087864"/>
            <a:ext cx="512699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(4)基于时间戳的简单调度规则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3267" y="323164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7315" y="3217926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4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4520">
                <a:moveTo>
                  <a:pt x="76200" y="604265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4265"/>
                </a:lnTo>
                <a:lnTo>
                  <a:pt x="76200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18167" y="3209544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8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8"/>
                </a:lnTo>
                <a:lnTo>
                  <a:pt x="76200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6985" y="2230373"/>
            <a:ext cx="114300" cy="1001394"/>
          </a:xfrm>
          <a:custGeom>
            <a:avLst/>
            <a:gdLst/>
            <a:ahLst/>
            <a:cxnLst/>
            <a:rect l="l" t="t" r="r" b="b"/>
            <a:pathLst>
              <a:path w="114300" h="1001394">
                <a:moveTo>
                  <a:pt x="114300" y="886967"/>
                </a:moveTo>
                <a:lnTo>
                  <a:pt x="0" y="886967"/>
                </a:lnTo>
                <a:lnTo>
                  <a:pt x="38100" y="963167"/>
                </a:lnTo>
                <a:lnTo>
                  <a:pt x="38100" y="906017"/>
                </a:lnTo>
                <a:lnTo>
                  <a:pt x="76200" y="906017"/>
                </a:lnTo>
                <a:lnTo>
                  <a:pt x="76200" y="963167"/>
                </a:lnTo>
                <a:lnTo>
                  <a:pt x="114300" y="886967"/>
                </a:lnTo>
                <a:close/>
              </a:path>
              <a:path w="114300" h="1001394">
                <a:moveTo>
                  <a:pt x="76200" y="886967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86967"/>
                </a:lnTo>
                <a:lnTo>
                  <a:pt x="76200" y="886967"/>
                </a:lnTo>
                <a:close/>
              </a:path>
              <a:path w="114300" h="1001394">
                <a:moveTo>
                  <a:pt x="76200" y="963167"/>
                </a:moveTo>
                <a:lnTo>
                  <a:pt x="76200" y="906017"/>
                </a:lnTo>
                <a:lnTo>
                  <a:pt x="38100" y="906017"/>
                </a:lnTo>
                <a:lnTo>
                  <a:pt x="38100" y="963167"/>
                </a:lnTo>
                <a:lnTo>
                  <a:pt x="57150" y="1001267"/>
                </a:lnTo>
                <a:lnTo>
                  <a:pt x="76200" y="96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8965" y="2336292"/>
            <a:ext cx="114300" cy="911860"/>
          </a:xfrm>
          <a:custGeom>
            <a:avLst/>
            <a:gdLst/>
            <a:ahLst/>
            <a:cxnLst/>
            <a:rect l="l" t="t" r="r" b="b"/>
            <a:pathLst>
              <a:path w="114300" h="911860">
                <a:moveTo>
                  <a:pt x="76200" y="873251"/>
                </a:moveTo>
                <a:lnTo>
                  <a:pt x="76199" y="816102"/>
                </a:lnTo>
                <a:lnTo>
                  <a:pt x="38099" y="816102"/>
                </a:lnTo>
                <a:lnTo>
                  <a:pt x="38064" y="797052"/>
                </a:lnTo>
                <a:lnTo>
                  <a:pt x="0" y="797052"/>
                </a:lnTo>
                <a:lnTo>
                  <a:pt x="57150" y="911352"/>
                </a:lnTo>
                <a:lnTo>
                  <a:pt x="76200" y="873251"/>
                </a:lnTo>
                <a:close/>
              </a:path>
              <a:path w="114300" h="911860">
                <a:moveTo>
                  <a:pt x="76164" y="797052"/>
                </a:moveTo>
                <a:lnTo>
                  <a:pt x="74675" y="0"/>
                </a:lnTo>
                <a:lnTo>
                  <a:pt x="36575" y="0"/>
                </a:lnTo>
                <a:lnTo>
                  <a:pt x="38064" y="797052"/>
                </a:lnTo>
                <a:lnTo>
                  <a:pt x="76164" y="797052"/>
                </a:lnTo>
                <a:close/>
              </a:path>
              <a:path w="114300" h="911860">
                <a:moveTo>
                  <a:pt x="76199" y="816102"/>
                </a:moveTo>
                <a:lnTo>
                  <a:pt x="76164" y="797052"/>
                </a:lnTo>
                <a:lnTo>
                  <a:pt x="38064" y="797052"/>
                </a:lnTo>
                <a:lnTo>
                  <a:pt x="38099" y="816102"/>
                </a:lnTo>
                <a:lnTo>
                  <a:pt x="76199" y="816102"/>
                </a:lnTo>
                <a:close/>
              </a:path>
              <a:path w="114300" h="911860">
                <a:moveTo>
                  <a:pt x="114300" y="797052"/>
                </a:moveTo>
                <a:lnTo>
                  <a:pt x="76164" y="797052"/>
                </a:lnTo>
                <a:lnTo>
                  <a:pt x="76200" y="873251"/>
                </a:lnTo>
                <a:lnTo>
                  <a:pt x="114300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62867" y="3874982"/>
            <a:ext cx="13347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920" algn="l"/>
              </a:tabLst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T开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始	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U开始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0873" y="2230585"/>
            <a:ext cx="529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8655" y="2305253"/>
            <a:ext cx="49910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T读X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19691" y="2917698"/>
            <a:ext cx="466725" cy="344805"/>
          </a:xfrm>
          <a:custGeom>
            <a:avLst/>
            <a:gdLst/>
            <a:ahLst/>
            <a:cxnLst/>
            <a:rect l="l" t="t" r="r" b="b"/>
            <a:pathLst>
              <a:path w="466725" h="344804">
                <a:moveTo>
                  <a:pt x="466343" y="38099"/>
                </a:moveTo>
                <a:lnTo>
                  <a:pt x="466343" y="0"/>
                </a:lnTo>
                <a:lnTo>
                  <a:pt x="428243" y="0"/>
                </a:lnTo>
                <a:lnTo>
                  <a:pt x="428243" y="38099"/>
                </a:lnTo>
                <a:lnTo>
                  <a:pt x="466343" y="38099"/>
                </a:lnTo>
                <a:close/>
              </a:path>
              <a:path w="466725" h="344804">
                <a:moveTo>
                  <a:pt x="390143" y="38099"/>
                </a:moveTo>
                <a:lnTo>
                  <a:pt x="390143" y="0"/>
                </a:lnTo>
                <a:lnTo>
                  <a:pt x="352043" y="0"/>
                </a:lnTo>
                <a:lnTo>
                  <a:pt x="352043" y="38099"/>
                </a:lnTo>
                <a:lnTo>
                  <a:pt x="390143" y="38099"/>
                </a:lnTo>
                <a:close/>
              </a:path>
              <a:path w="466725" h="344804">
                <a:moveTo>
                  <a:pt x="313943" y="38099"/>
                </a:moveTo>
                <a:lnTo>
                  <a:pt x="313943" y="0"/>
                </a:lnTo>
                <a:lnTo>
                  <a:pt x="275843" y="0"/>
                </a:lnTo>
                <a:lnTo>
                  <a:pt x="275843" y="38099"/>
                </a:lnTo>
                <a:lnTo>
                  <a:pt x="313943" y="38099"/>
                </a:lnTo>
                <a:close/>
              </a:path>
              <a:path w="466725" h="344804">
                <a:moveTo>
                  <a:pt x="237743" y="38099"/>
                </a:moveTo>
                <a:lnTo>
                  <a:pt x="237743" y="0"/>
                </a:lnTo>
                <a:lnTo>
                  <a:pt x="199643" y="0"/>
                </a:lnTo>
                <a:lnTo>
                  <a:pt x="199644" y="38099"/>
                </a:lnTo>
                <a:lnTo>
                  <a:pt x="237743" y="38099"/>
                </a:lnTo>
                <a:close/>
              </a:path>
              <a:path w="466725" h="344804">
                <a:moveTo>
                  <a:pt x="161544" y="38099"/>
                </a:moveTo>
                <a:lnTo>
                  <a:pt x="161544" y="0"/>
                </a:lnTo>
                <a:lnTo>
                  <a:pt x="123443" y="0"/>
                </a:lnTo>
                <a:lnTo>
                  <a:pt x="123444" y="38099"/>
                </a:lnTo>
                <a:lnTo>
                  <a:pt x="161544" y="38099"/>
                </a:lnTo>
                <a:close/>
              </a:path>
              <a:path w="466725" h="344804">
                <a:moveTo>
                  <a:pt x="85344" y="38099"/>
                </a:moveTo>
                <a:lnTo>
                  <a:pt x="85343" y="0"/>
                </a:lnTo>
                <a:lnTo>
                  <a:pt x="55343" y="81"/>
                </a:lnTo>
                <a:lnTo>
                  <a:pt x="43049" y="6125"/>
                </a:lnTo>
                <a:lnTo>
                  <a:pt x="38099" y="19049"/>
                </a:lnTo>
                <a:lnTo>
                  <a:pt x="38099" y="28193"/>
                </a:lnTo>
                <a:lnTo>
                  <a:pt x="67055" y="28193"/>
                </a:lnTo>
                <a:lnTo>
                  <a:pt x="76199" y="19049"/>
                </a:lnTo>
                <a:lnTo>
                  <a:pt x="76200" y="38099"/>
                </a:lnTo>
                <a:lnTo>
                  <a:pt x="85344" y="38099"/>
                </a:lnTo>
                <a:close/>
              </a:path>
              <a:path w="466725" h="344804">
                <a:moveTo>
                  <a:pt x="76200" y="38099"/>
                </a:moveTo>
                <a:lnTo>
                  <a:pt x="76199" y="28193"/>
                </a:lnTo>
                <a:lnTo>
                  <a:pt x="67055" y="28193"/>
                </a:lnTo>
                <a:lnTo>
                  <a:pt x="57150" y="38099"/>
                </a:lnTo>
                <a:lnTo>
                  <a:pt x="76200" y="38099"/>
                </a:lnTo>
                <a:close/>
              </a:path>
              <a:path w="466725" h="344804">
                <a:moveTo>
                  <a:pt x="76199" y="28193"/>
                </a:moveTo>
                <a:lnTo>
                  <a:pt x="76199" y="19049"/>
                </a:lnTo>
                <a:lnTo>
                  <a:pt x="67055" y="28193"/>
                </a:lnTo>
                <a:lnTo>
                  <a:pt x="76199" y="28193"/>
                </a:lnTo>
                <a:close/>
              </a:path>
              <a:path w="466725" h="344804">
                <a:moveTo>
                  <a:pt x="76200" y="104393"/>
                </a:moveTo>
                <a:lnTo>
                  <a:pt x="76200" y="66293"/>
                </a:lnTo>
                <a:lnTo>
                  <a:pt x="38100" y="66293"/>
                </a:lnTo>
                <a:lnTo>
                  <a:pt x="38100" y="104393"/>
                </a:lnTo>
                <a:lnTo>
                  <a:pt x="76200" y="104393"/>
                </a:lnTo>
                <a:close/>
              </a:path>
              <a:path w="466725" h="344804">
                <a:moveTo>
                  <a:pt x="76200" y="180593"/>
                </a:moveTo>
                <a:lnTo>
                  <a:pt x="76200" y="142493"/>
                </a:lnTo>
                <a:lnTo>
                  <a:pt x="38100" y="142493"/>
                </a:lnTo>
                <a:lnTo>
                  <a:pt x="38100" y="180593"/>
                </a:lnTo>
                <a:lnTo>
                  <a:pt x="76200" y="180593"/>
                </a:lnTo>
                <a:close/>
              </a:path>
              <a:path w="466725" h="344804">
                <a:moveTo>
                  <a:pt x="114300" y="230123"/>
                </a:moveTo>
                <a:lnTo>
                  <a:pt x="0" y="230123"/>
                </a:lnTo>
                <a:lnTo>
                  <a:pt x="38100" y="306323"/>
                </a:lnTo>
                <a:lnTo>
                  <a:pt x="38100" y="249173"/>
                </a:lnTo>
                <a:lnTo>
                  <a:pt x="76200" y="249173"/>
                </a:lnTo>
                <a:lnTo>
                  <a:pt x="76200" y="306323"/>
                </a:lnTo>
                <a:lnTo>
                  <a:pt x="114300" y="230123"/>
                </a:lnTo>
                <a:close/>
              </a:path>
              <a:path w="466725" h="344804">
                <a:moveTo>
                  <a:pt x="76200" y="230123"/>
                </a:moveTo>
                <a:lnTo>
                  <a:pt x="76200" y="218693"/>
                </a:lnTo>
                <a:lnTo>
                  <a:pt x="38100" y="218693"/>
                </a:lnTo>
                <a:lnTo>
                  <a:pt x="38100" y="230123"/>
                </a:lnTo>
                <a:lnTo>
                  <a:pt x="76200" y="230123"/>
                </a:lnTo>
                <a:close/>
              </a:path>
              <a:path w="466725" h="344804">
                <a:moveTo>
                  <a:pt x="76200" y="306323"/>
                </a:moveTo>
                <a:lnTo>
                  <a:pt x="76200" y="249173"/>
                </a:lnTo>
                <a:lnTo>
                  <a:pt x="38100" y="249173"/>
                </a:lnTo>
                <a:lnTo>
                  <a:pt x="38100" y="306323"/>
                </a:lnTo>
                <a:lnTo>
                  <a:pt x="57150" y="344424"/>
                </a:lnTo>
                <a:lnTo>
                  <a:pt x="76200" y="306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91219" y="2711195"/>
            <a:ext cx="1811655" cy="506730"/>
          </a:xfrm>
          <a:custGeom>
            <a:avLst/>
            <a:gdLst/>
            <a:ahLst/>
            <a:cxnLst/>
            <a:rect l="l" t="t" r="r" b="b"/>
            <a:pathLst>
              <a:path w="1811654" h="506730">
                <a:moveTo>
                  <a:pt x="1811273" y="38100"/>
                </a:moveTo>
                <a:lnTo>
                  <a:pt x="1811273" y="0"/>
                </a:lnTo>
                <a:lnTo>
                  <a:pt x="1773173" y="0"/>
                </a:lnTo>
                <a:lnTo>
                  <a:pt x="1773173" y="38100"/>
                </a:lnTo>
                <a:lnTo>
                  <a:pt x="1811273" y="38100"/>
                </a:lnTo>
                <a:close/>
              </a:path>
              <a:path w="1811654" h="506730">
                <a:moveTo>
                  <a:pt x="1735073" y="38100"/>
                </a:moveTo>
                <a:lnTo>
                  <a:pt x="1735073" y="0"/>
                </a:lnTo>
                <a:lnTo>
                  <a:pt x="1696973" y="0"/>
                </a:lnTo>
                <a:lnTo>
                  <a:pt x="1696973" y="38100"/>
                </a:lnTo>
                <a:lnTo>
                  <a:pt x="1735073" y="38100"/>
                </a:lnTo>
                <a:close/>
              </a:path>
              <a:path w="1811654" h="506730">
                <a:moveTo>
                  <a:pt x="1658873" y="38100"/>
                </a:moveTo>
                <a:lnTo>
                  <a:pt x="1658873" y="0"/>
                </a:lnTo>
                <a:lnTo>
                  <a:pt x="1620773" y="0"/>
                </a:lnTo>
                <a:lnTo>
                  <a:pt x="1620773" y="38100"/>
                </a:lnTo>
                <a:lnTo>
                  <a:pt x="1658873" y="38100"/>
                </a:lnTo>
                <a:close/>
              </a:path>
              <a:path w="1811654" h="506730">
                <a:moveTo>
                  <a:pt x="1582673" y="38100"/>
                </a:moveTo>
                <a:lnTo>
                  <a:pt x="1582673" y="0"/>
                </a:lnTo>
                <a:lnTo>
                  <a:pt x="1544573" y="0"/>
                </a:lnTo>
                <a:lnTo>
                  <a:pt x="1544573" y="38100"/>
                </a:lnTo>
                <a:lnTo>
                  <a:pt x="1582673" y="38100"/>
                </a:lnTo>
                <a:close/>
              </a:path>
              <a:path w="1811654" h="506730">
                <a:moveTo>
                  <a:pt x="1506473" y="38100"/>
                </a:moveTo>
                <a:lnTo>
                  <a:pt x="1506473" y="0"/>
                </a:lnTo>
                <a:lnTo>
                  <a:pt x="1468373" y="0"/>
                </a:lnTo>
                <a:lnTo>
                  <a:pt x="1468373" y="38100"/>
                </a:lnTo>
                <a:lnTo>
                  <a:pt x="1506473" y="38100"/>
                </a:lnTo>
                <a:close/>
              </a:path>
              <a:path w="1811654" h="506730">
                <a:moveTo>
                  <a:pt x="1430273" y="38100"/>
                </a:moveTo>
                <a:lnTo>
                  <a:pt x="1430273" y="0"/>
                </a:lnTo>
                <a:lnTo>
                  <a:pt x="1392173" y="0"/>
                </a:lnTo>
                <a:lnTo>
                  <a:pt x="1392173" y="38100"/>
                </a:lnTo>
                <a:lnTo>
                  <a:pt x="1430273" y="38100"/>
                </a:lnTo>
                <a:close/>
              </a:path>
              <a:path w="1811654" h="506730">
                <a:moveTo>
                  <a:pt x="1354073" y="38100"/>
                </a:moveTo>
                <a:lnTo>
                  <a:pt x="1354073" y="0"/>
                </a:lnTo>
                <a:lnTo>
                  <a:pt x="1315973" y="0"/>
                </a:lnTo>
                <a:lnTo>
                  <a:pt x="1315973" y="38100"/>
                </a:lnTo>
                <a:lnTo>
                  <a:pt x="1354073" y="38100"/>
                </a:lnTo>
                <a:close/>
              </a:path>
              <a:path w="1811654" h="506730">
                <a:moveTo>
                  <a:pt x="1277873" y="38100"/>
                </a:moveTo>
                <a:lnTo>
                  <a:pt x="1277873" y="0"/>
                </a:lnTo>
                <a:lnTo>
                  <a:pt x="1239773" y="0"/>
                </a:lnTo>
                <a:lnTo>
                  <a:pt x="1239773" y="38100"/>
                </a:lnTo>
                <a:lnTo>
                  <a:pt x="1277873" y="38100"/>
                </a:lnTo>
                <a:close/>
              </a:path>
              <a:path w="1811654" h="506730">
                <a:moveTo>
                  <a:pt x="1201673" y="38100"/>
                </a:moveTo>
                <a:lnTo>
                  <a:pt x="1201673" y="0"/>
                </a:lnTo>
                <a:lnTo>
                  <a:pt x="1163573" y="0"/>
                </a:lnTo>
                <a:lnTo>
                  <a:pt x="1163573" y="38100"/>
                </a:lnTo>
                <a:lnTo>
                  <a:pt x="1201673" y="38100"/>
                </a:lnTo>
                <a:close/>
              </a:path>
              <a:path w="1811654" h="506730">
                <a:moveTo>
                  <a:pt x="1125473" y="38100"/>
                </a:moveTo>
                <a:lnTo>
                  <a:pt x="1125473" y="0"/>
                </a:lnTo>
                <a:lnTo>
                  <a:pt x="1087373" y="0"/>
                </a:lnTo>
                <a:lnTo>
                  <a:pt x="1087373" y="38100"/>
                </a:lnTo>
                <a:lnTo>
                  <a:pt x="1125473" y="38100"/>
                </a:lnTo>
                <a:close/>
              </a:path>
              <a:path w="1811654" h="506730">
                <a:moveTo>
                  <a:pt x="1049273" y="38100"/>
                </a:moveTo>
                <a:lnTo>
                  <a:pt x="1049273" y="0"/>
                </a:lnTo>
                <a:lnTo>
                  <a:pt x="1011173" y="0"/>
                </a:lnTo>
                <a:lnTo>
                  <a:pt x="1011173" y="38100"/>
                </a:lnTo>
                <a:lnTo>
                  <a:pt x="1049273" y="38100"/>
                </a:lnTo>
                <a:close/>
              </a:path>
              <a:path w="1811654" h="506730">
                <a:moveTo>
                  <a:pt x="973073" y="38100"/>
                </a:moveTo>
                <a:lnTo>
                  <a:pt x="973073" y="0"/>
                </a:lnTo>
                <a:lnTo>
                  <a:pt x="934973" y="0"/>
                </a:lnTo>
                <a:lnTo>
                  <a:pt x="934973" y="38100"/>
                </a:lnTo>
                <a:lnTo>
                  <a:pt x="973073" y="38100"/>
                </a:lnTo>
                <a:close/>
              </a:path>
              <a:path w="1811654" h="506730">
                <a:moveTo>
                  <a:pt x="896873" y="38100"/>
                </a:moveTo>
                <a:lnTo>
                  <a:pt x="896873" y="0"/>
                </a:lnTo>
                <a:lnTo>
                  <a:pt x="858773" y="0"/>
                </a:lnTo>
                <a:lnTo>
                  <a:pt x="858773" y="38100"/>
                </a:lnTo>
                <a:lnTo>
                  <a:pt x="896873" y="38100"/>
                </a:lnTo>
                <a:close/>
              </a:path>
              <a:path w="1811654" h="506730">
                <a:moveTo>
                  <a:pt x="820673" y="38100"/>
                </a:moveTo>
                <a:lnTo>
                  <a:pt x="820673" y="0"/>
                </a:lnTo>
                <a:lnTo>
                  <a:pt x="782573" y="0"/>
                </a:lnTo>
                <a:lnTo>
                  <a:pt x="782573" y="38100"/>
                </a:lnTo>
                <a:lnTo>
                  <a:pt x="820673" y="38100"/>
                </a:lnTo>
                <a:close/>
              </a:path>
              <a:path w="1811654" h="506730">
                <a:moveTo>
                  <a:pt x="744473" y="38100"/>
                </a:moveTo>
                <a:lnTo>
                  <a:pt x="744473" y="0"/>
                </a:lnTo>
                <a:lnTo>
                  <a:pt x="706373" y="0"/>
                </a:lnTo>
                <a:lnTo>
                  <a:pt x="706373" y="38100"/>
                </a:lnTo>
                <a:lnTo>
                  <a:pt x="744473" y="38100"/>
                </a:lnTo>
                <a:close/>
              </a:path>
              <a:path w="1811654" h="506730">
                <a:moveTo>
                  <a:pt x="668273" y="38100"/>
                </a:moveTo>
                <a:lnTo>
                  <a:pt x="668273" y="0"/>
                </a:lnTo>
                <a:lnTo>
                  <a:pt x="630173" y="0"/>
                </a:lnTo>
                <a:lnTo>
                  <a:pt x="630173" y="38100"/>
                </a:lnTo>
                <a:lnTo>
                  <a:pt x="668273" y="38100"/>
                </a:lnTo>
                <a:close/>
              </a:path>
              <a:path w="1811654" h="506730">
                <a:moveTo>
                  <a:pt x="592073" y="38100"/>
                </a:moveTo>
                <a:lnTo>
                  <a:pt x="592073" y="0"/>
                </a:lnTo>
                <a:lnTo>
                  <a:pt x="553973" y="0"/>
                </a:lnTo>
                <a:lnTo>
                  <a:pt x="553973" y="38100"/>
                </a:lnTo>
                <a:lnTo>
                  <a:pt x="592073" y="38100"/>
                </a:lnTo>
                <a:close/>
              </a:path>
              <a:path w="1811654" h="506730">
                <a:moveTo>
                  <a:pt x="515873" y="38100"/>
                </a:moveTo>
                <a:lnTo>
                  <a:pt x="515873" y="0"/>
                </a:lnTo>
                <a:lnTo>
                  <a:pt x="477773" y="0"/>
                </a:lnTo>
                <a:lnTo>
                  <a:pt x="477773" y="38100"/>
                </a:lnTo>
                <a:lnTo>
                  <a:pt x="515873" y="38100"/>
                </a:lnTo>
                <a:close/>
              </a:path>
              <a:path w="1811654" h="506730">
                <a:moveTo>
                  <a:pt x="439673" y="38100"/>
                </a:moveTo>
                <a:lnTo>
                  <a:pt x="439673" y="0"/>
                </a:lnTo>
                <a:lnTo>
                  <a:pt x="401573" y="0"/>
                </a:lnTo>
                <a:lnTo>
                  <a:pt x="401573" y="38100"/>
                </a:lnTo>
                <a:lnTo>
                  <a:pt x="439673" y="38100"/>
                </a:lnTo>
                <a:close/>
              </a:path>
              <a:path w="1811654" h="506730">
                <a:moveTo>
                  <a:pt x="363473" y="38100"/>
                </a:moveTo>
                <a:lnTo>
                  <a:pt x="363473" y="0"/>
                </a:lnTo>
                <a:lnTo>
                  <a:pt x="325373" y="0"/>
                </a:lnTo>
                <a:lnTo>
                  <a:pt x="325373" y="38100"/>
                </a:lnTo>
                <a:lnTo>
                  <a:pt x="363473" y="38100"/>
                </a:lnTo>
                <a:close/>
              </a:path>
              <a:path w="1811654" h="506730">
                <a:moveTo>
                  <a:pt x="287273" y="38100"/>
                </a:moveTo>
                <a:lnTo>
                  <a:pt x="287273" y="0"/>
                </a:lnTo>
                <a:lnTo>
                  <a:pt x="249173" y="0"/>
                </a:lnTo>
                <a:lnTo>
                  <a:pt x="249173" y="38100"/>
                </a:lnTo>
                <a:lnTo>
                  <a:pt x="287273" y="38100"/>
                </a:lnTo>
                <a:close/>
              </a:path>
              <a:path w="1811654" h="506730">
                <a:moveTo>
                  <a:pt x="211073" y="38100"/>
                </a:moveTo>
                <a:lnTo>
                  <a:pt x="211073" y="0"/>
                </a:lnTo>
                <a:lnTo>
                  <a:pt x="172973" y="0"/>
                </a:lnTo>
                <a:lnTo>
                  <a:pt x="172973" y="38100"/>
                </a:lnTo>
                <a:lnTo>
                  <a:pt x="211073" y="38100"/>
                </a:lnTo>
                <a:close/>
              </a:path>
              <a:path w="1811654" h="506730">
                <a:moveTo>
                  <a:pt x="134873" y="38100"/>
                </a:moveTo>
                <a:lnTo>
                  <a:pt x="134873" y="0"/>
                </a:lnTo>
                <a:lnTo>
                  <a:pt x="96773" y="0"/>
                </a:lnTo>
                <a:lnTo>
                  <a:pt x="96773" y="38100"/>
                </a:lnTo>
                <a:lnTo>
                  <a:pt x="134873" y="38100"/>
                </a:lnTo>
                <a:close/>
              </a:path>
              <a:path w="1811654" h="506730">
                <a:moveTo>
                  <a:pt x="58673" y="36576"/>
                </a:moveTo>
                <a:lnTo>
                  <a:pt x="58673" y="0"/>
                </a:lnTo>
                <a:lnTo>
                  <a:pt x="55343" y="81"/>
                </a:lnTo>
                <a:lnTo>
                  <a:pt x="43049" y="6125"/>
                </a:lnTo>
                <a:lnTo>
                  <a:pt x="38099" y="19050"/>
                </a:lnTo>
                <a:lnTo>
                  <a:pt x="38099" y="55626"/>
                </a:lnTo>
                <a:lnTo>
                  <a:pt x="57149" y="55626"/>
                </a:lnTo>
                <a:lnTo>
                  <a:pt x="57149" y="38100"/>
                </a:lnTo>
                <a:lnTo>
                  <a:pt x="58673" y="36576"/>
                </a:lnTo>
                <a:close/>
              </a:path>
              <a:path w="1811654" h="506730">
                <a:moveTo>
                  <a:pt x="76199" y="55626"/>
                </a:moveTo>
                <a:lnTo>
                  <a:pt x="76199" y="19050"/>
                </a:lnTo>
                <a:lnTo>
                  <a:pt x="57149" y="38100"/>
                </a:lnTo>
                <a:lnTo>
                  <a:pt x="58673" y="38100"/>
                </a:lnTo>
                <a:lnTo>
                  <a:pt x="58673" y="55626"/>
                </a:lnTo>
                <a:lnTo>
                  <a:pt x="76199" y="55626"/>
                </a:lnTo>
                <a:close/>
              </a:path>
              <a:path w="1811654" h="506730">
                <a:moveTo>
                  <a:pt x="58673" y="55626"/>
                </a:moveTo>
                <a:lnTo>
                  <a:pt x="58673" y="38100"/>
                </a:lnTo>
                <a:lnTo>
                  <a:pt x="57149" y="38100"/>
                </a:lnTo>
                <a:lnTo>
                  <a:pt x="57149" y="55626"/>
                </a:lnTo>
                <a:lnTo>
                  <a:pt x="58673" y="55626"/>
                </a:lnTo>
                <a:close/>
              </a:path>
              <a:path w="1811654" h="506730">
                <a:moveTo>
                  <a:pt x="76199" y="131826"/>
                </a:moveTo>
                <a:lnTo>
                  <a:pt x="76199" y="93726"/>
                </a:lnTo>
                <a:lnTo>
                  <a:pt x="38099" y="93726"/>
                </a:lnTo>
                <a:lnTo>
                  <a:pt x="38099" y="131826"/>
                </a:lnTo>
                <a:lnTo>
                  <a:pt x="76199" y="131826"/>
                </a:lnTo>
                <a:close/>
              </a:path>
              <a:path w="1811654" h="506730">
                <a:moveTo>
                  <a:pt x="76199" y="208026"/>
                </a:moveTo>
                <a:lnTo>
                  <a:pt x="76199" y="169926"/>
                </a:lnTo>
                <a:lnTo>
                  <a:pt x="38099" y="169926"/>
                </a:lnTo>
                <a:lnTo>
                  <a:pt x="38099" y="208026"/>
                </a:lnTo>
                <a:lnTo>
                  <a:pt x="76199" y="208026"/>
                </a:lnTo>
                <a:close/>
              </a:path>
              <a:path w="1811654" h="506730">
                <a:moveTo>
                  <a:pt x="76200" y="284226"/>
                </a:moveTo>
                <a:lnTo>
                  <a:pt x="76200" y="246126"/>
                </a:lnTo>
                <a:lnTo>
                  <a:pt x="38100" y="246126"/>
                </a:lnTo>
                <a:lnTo>
                  <a:pt x="38100" y="284226"/>
                </a:lnTo>
                <a:lnTo>
                  <a:pt x="76200" y="284226"/>
                </a:lnTo>
                <a:close/>
              </a:path>
              <a:path w="1811654" h="506730">
                <a:moveTo>
                  <a:pt x="76200" y="360426"/>
                </a:moveTo>
                <a:lnTo>
                  <a:pt x="76200" y="322326"/>
                </a:lnTo>
                <a:lnTo>
                  <a:pt x="38100" y="322326"/>
                </a:lnTo>
                <a:lnTo>
                  <a:pt x="38100" y="360426"/>
                </a:lnTo>
                <a:lnTo>
                  <a:pt x="76200" y="360426"/>
                </a:lnTo>
                <a:close/>
              </a:path>
              <a:path w="1811654" h="506730">
                <a:moveTo>
                  <a:pt x="114300" y="392430"/>
                </a:moveTo>
                <a:lnTo>
                  <a:pt x="0" y="392430"/>
                </a:lnTo>
                <a:lnTo>
                  <a:pt x="38100" y="468630"/>
                </a:lnTo>
                <a:lnTo>
                  <a:pt x="38100" y="398526"/>
                </a:lnTo>
                <a:lnTo>
                  <a:pt x="76200" y="398526"/>
                </a:lnTo>
                <a:lnTo>
                  <a:pt x="76200" y="468630"/>
                </a:lnTo>
                <a:lnTo>
                  <a:pt x="114300" y="392430"/>
                </a:lnTo>
                <a:close/>
              </a:path>
              <a:path w="1811654" h="506730">
                <a:moveTo>
                  <a:pt x="76200" y="411480"/>
                </a:moveTo>
                <a:lnTo>
                  <a:pt x="76200" y="398526"/>
                </a:lnTo>
                <a:lnTo>
                  <a:pt x="38100" y="398526"/>
                </a:lnTo>
                <a:lnTo>
                  <a:pt x="38100" y="411480"/>
                </a:lnTo>
                <a:lnTo>
                  <a:pt x="76200" y="411480"/>
                </a:lnTo>
                <a:close/>
              </a:path>
              <a:path w="1811654" h="506730">
                <a:moveTo>
                  <a:pt x="76200" y="468630"/>
                </a:moveTo>
                <a:lnTo>
                  <a:pt x="76200" y="411480"/>
                </a:lnTo>
                <a:lnTo>
                  <a:pt x="38100" y="411480"/>
                </a:lnTo>
                <a:lnTo>
                  <a:pt x="38100" y="468630"/>
                </a:lnTo>
                <a:lnTo>
                  <a:pt x="57150" y="506730"/>
                </a:lnTo>
                <a:lnTo>
                  <a:pt x="76200" y="46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82169" y="321259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6217" y="3198876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299" y="114299"/>
                </a:moveTo>
                <a:lnTo>
                  <a:pt x="57149" y="0"/>
                </a:lnTo>
                <a:lnTo>
                  <a:pt x="0" y="114299"/>
                </a:lnTo>
                <a:lnTo>
                  <a:pt x="38099" y="114299"/>
                </a:lnTo>
                <a:lnTo>
                  <a:pt x="38099" y="95249"/>
                </a:lnTo>
                <a:lnTo>
                  <a:pt x="76199" y="95249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14300" h="604520">
                <a:moveTo>
                  <a:pt x="76199" y="114299"/>
                </a:moveTo>
                <a:lnTo>
                  <a:pt x="76199" y="95249"/>
                </a:lnTo>
                <a:lnTo>
                  <a:pt x="38099" y="95249"/>
                </a:lnTo>
                <a:lnTo>
                  <a:pt x="38099" y="114299"/>
                </a:lnTo>
                <a:lnTo>
                  <a:pt x="76199" y="114299"/>
                </a:lnTo>
                <a:close/>
              </a:path>
              <a:path w="114300" h="604520">
                <a:moveTo>
                  <a:pt x="76199" y="604265"/>
                </a:moveTo>
                <a:lnTo>
                  <a:pt x="76199" y="114299"/>
                </a:lnTo>
                <a:lnTo>
                  <a:pt x="38099" y="114299"/>
                </a:lnTo>
                <a:lnTo>
                  <a:pt x="38099" y="604265"/>
                </a:lnTo>
                <a:lnTo>
                  <a:pt x="76199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87069" y="3190494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7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7"/>
                </a:lnTo>
                <a:lnTo>
                  <a:pt x="76200" y="6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35875" y="2211323"/>
            <a:ext cx="114300" cy="1001394"/>
          </a:xfrm>
          <a:custGeom>
            <a:avLst/>
            <a:gdLst/>
            <a:ahLst/>
            <a:cxnLst/>
            <a:rect l="l" t="t" r="r" b="b"/>
            <a:pathLst>
              <a:path w="114300" h="1001394">
                <a:moveTo>
                  <a:pt x="114300" y="886967"/>
                </a:moveTo>
                <a:lnTo>
                  <a:pt x="0" y="886967"/>
                </a:lnTo>
                <a:lnTo>
                  <a:pt x="38100" y="963167"/>
                </a:lnTo>
                <a:lnTo>
                  <a:pt x="38100" y="906017"/>
                </a:lnTo>
                <a:lnTo>
                  <a:pt x="76200" y="906017"/>
                </a:lnTo>
                <a:lnTo>
                  <a:pt x="76200" y="963167"/>
                </a:lnTo>
                <a:lnTo>
                  <a:pt x="114300" y="886967"/>
                </a:lnTo>
                <a:close/>
              </a:path>
              <a:path w="114300" h="1001394">
                <a:moveTo>
                  <a:pt x="76200" y="886967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86967"/>
                </a:lnTo>
                <a:lnTo>
                  <a:pt x="76200" y="886967"/>
                </a:lnTo>
                <a:close/>
              </a:path>
              <a:path w="114300" h="1001394">
                <a:moveTo>
                  <a:pt x="76200" y="963167"/>
                </a:moveTo>
                <a:lnTo>
                  <a:pt x="76200" y="906017"/>
                </a:lnTo>
                <a:lnTo>
                  <a:pt x="38100" y="906017"/>
                </a:lnTo>
                <a:lnTo>
                  <a:pt x="38100" y="963167"/>
                </a:lnTo>
                <a:lnTo>
                  <a:pt x="57150" y="1001267"/>
                </a:lnTo>
                <a:lnTo>
                  <a:pt x="76200" y="96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37105" y="2317242"/>
            <a:ext cx="114300" cy="911860"/>
          </a:xfrm>
          <a:custGeom>
            <a:avLst/>
            <a:gdLst/>
            <a:ahLst/>
            <a:cxnLst/>
            <a:rect l="l" t="t" r="r" b="b"/>
            <a:pathLst>
              <a:path w="114300" h="911860">
                <a:moveTo>
                  <a:pt x="76199" y="874281"/>
                </a:moveTo>
                <a:lnTo>
                  <a:pt x="76199" y="816102"/>
                </a:lnTo>
                <a:lnTo>
                  <a:pt x="38861" y="816102"/>
                </a:lnTo>
                <a:lnTo>
                  <a:pt x="38826" y="797052"/>
                </a:lnTo>
                <a:lnTo>
                  <a:pt x="0" y="797052"/>
                </a:lnTo>
                <a:lnTo>
                  <a:pt x="57911" y="911352"/>
                </a:lnTo>
                <a:lnTo>
                  <a:pt x="76199" y="874281"/>
                </a:lnTo>
                <a:close/>
              </a:path>
              <a:path w="114300" h="911860">
                <a:moveTo>
                  <a:pt x="76182" y="797052"/>
                </a:moveTo>
                <a:lnTo>
                  <a:pt x="75437" y="0"/>
                </a:lnTo>
                <a:lnTo>
                  <a:pt x="37337" y="0"/>
                </a:lnTo>
                <a:lnTo>
                  <a:pt x="38826" y="797052"/>
                </a:lnTo>
                <a:lnTo>
                  <a:pt x="76182" y="797052"/>
                </a:lnTo>
                <a:close/>
              </a:path>
              <a:path w="114300" h="911860">
                <a:moveTo>
                  <a:pt x="76199" y="816102"/>
                </a:moveTo>
                <a:lnTo>
                  <a:pt x="76182" y="797052"/>
                </a:lnTo>
                <a:lnTo>
                  <a:pt x="38826" y="797052"/>
                </a:lnTo>
                <a:lnTo>
                  <a:pt x="38861" y="816102"/>
                </a:lnTo>
                <a:lnTo>
                  <a:pt x="76199" y="816102"/>
                </a:lnTo>
                <a:close/>
              </a:path>
              <a:path w="114300" h="911860">
                <a:moveTo>
                  <a:pt x="114299" y="797052"/>
                </a:moveTo>
                <a:lnTo>
                  <a:pt x="76182" y="797052"/>
                </a:lnTo>
                <a:lnTo>
                  <a:pt x="76199" y="874281"/>
                </a:lnTo>
                <a:lnTo>
                  <a:pt x="114299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31769" y="3855932"/>
            <a:ext cx="13347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920" algn="l"/>
              </a:tabLst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T开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始	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U开始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89775" y="2211535"/>
            <a:ext cx="529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U读X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77557" y="2286203"/>
            <a:ext cx="49910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88593" y="2898648"/>
            <a:ext cx="466725" cy="344805"/>
          </a:xfrm>
          <a:custGeom>
            <a:avLst/>
            <a:gdLst/>
            <a:ahLst/>
            <a:cxnLst/>
            <a:rect l="l" t="t" r="r" b="b"/>
            <a:pathLst>
              <a:path w="466725" h="344805">
                <a:moveTo>
                  <a:pt x="466331" y="38099"/>
                </a:moveTo>
                <a:lnTo>
                  <a:pt x="466331" y="0"/>
                </a:lnTo>
                <a:lnTo>
                  <a:pt x="428231" y="0"/>
                </a:lnTo>
                <a:lnTo>
                  <a:pt x="428231" y="38099"/>
                </a:lnTo>
                <a:lnTo>
                  <a:pt x="466331" y="38099"/>
                </a:lnTo>
                <a:close/>
              </a:path>
              <a:path w="466725" h="344805">
                <a:moveTo>
                  <a:pt x="390131" y="38099"/>
                </a:moveTo>
                <a:lnTo>
                  <a:pt x="390131" y="0"/>
                </a:lnTo>
                <a:lnTo>
                  <a:pt x="352031" y="0"/>
                </a:lnTo>
                <a:lnTo>
                  <a:pt x="352031" y="38099"/>
                </a:lnTo>
                <a:lnTo>
                  <a:pt x="390131" y="38099"/>
                </a:lnTo>
                <a:close/>
              </a:path>
              <a:path w="466725" h="344805">
                <a:moveTo>
                  <a:pt x="313931" y="38099"/>
                </a:moveTo>
                <a:lnTo>
                  <a:pt x="313931" y="0"/>
                </a:lnTo>
                <a:lnTo>
                  <a:pt x="275831" y="0"/>
                </a:lnTo>
                <a:lnTo>
                  <a:pt x="275831" y="38099"/>
                </a:lnTo>
                <a:lnTo>
                  <a:pt x="313931" y="38099"/>
                </a:lnTo>
                <a:close/>
              </a:path>
              <a:path w="466725" h="344805">
                <a:moveTo>
                  <a:pt x="237731" y="38099"/>
                </a:moveTo>
                <a:lnTo>
                  <a:pt x="237731" y="0"/>
                </a:lnTo>
                <a:lnTo>
                  <a:pt x="199631" y="0"/>
                </a:lnTo>
                <a:lnTo>
                  <a:pt x="199631" y="38099"/>
                </a:lnTo>
                <a:lnTo>
                  <a:pt x="237731" y="38099"/>
                </a:lnTo>
                <a:close/>
              </a:path>
              <a:path w="466725" h="344805">
                <a:moveTo>
                  <a:pt x="161531" y="38099"/>
                </a:moveTo>
                <a:lnTo>
                  <a:pt x="161531" y="0"/>
                </a:lnTo>
                <a:lnTo>
                  <a:pt x="123431" y="0"/>
                </a:lnTo>
                <a:lnTo>
                  <a:pt x="123431" y="38099"/>
                </a:lnTo>
                <a:lnTo>
                  <a:pt x="161531" y="38099"/>
                </a:lnTo>
                <a:close/>
              </a:path>
              <a:path w="466725" h="344805">
                <a:moveTo>
                  <a:pt x="85331" y="38099"/>
                </a:moveTo>
                <a:lnTo>
                  <a:pt x="85331" y="0"/>
                </a:lnTo>
                <a:lnTo>
                  <a:pt x="55341" y="81"/>
                </a:lnTo>
                <a:lnTo>
                  <a:pt x="43044" y="6125"/>
                </a:lnTo>
                <a:lnTo>
                  <a:pt x="38100" y="19049"/>
                </a:lnTo>
                <a:lnTo>
                  <a:pt x="38100" y="28193"/>
                </a:lnTo>
                <a:lnTo>
                  <a:pt x="67055" y="28193"/>
                </a:lnTo>
                <a:lnTo>
                  <a:pt x="76200" y="19049"/>
                </a:lnTo>
                <a:lnTo>
                  <a:pt x="76200" y="38099"/>
                </a:lnTo>
                <a:lnTo>
                  <a:pt x="85331" y="38099"/>
                </a:lnTo>
                <a:close/>
              </a:path>
              <a:path w="466725" h="344805">
                <a:moveTo>
                  <a:pt x="76200" y="38099"/>
                </a:moveTo>
                <a:lnTo>
                  <a:pt x="76200" y="28193"/>
                </a:lnTo>
                <a:lnTo>
                  <a:pt x="67055" y="28193"/>
                </a:lnTo>
                <a:lnTo>
                  <a:pt x="57150" y="38099"/>
                </a:lnTo>
                <a:lnTo>
                  <a:pt x="76200" y="38099"/>
                </a:lnTo>
                <a:close/>
              </a:path>
              <a:path w="466725" h="344805">
                <a:moveTo>
                  <a:pt x="76200" y="28193"/>
                </a:moveTo>
                <a:lnTo>
                  <a:pt x="76200" y="19049"/>
                </a:lnTo>
                <a:lnTo>
                  <a:pt x="67055" y="28193"/>
                </a:lnTo>
                <a:lnTo>
                  <a:pt x="76200" y="28193"/>
                </a:lnTo>
                <a:close/>
              </a:path>
              <a:path w="466725" h="344805">
                <a:moveTo>
                  <a:pt x="76200" y="104393"/>
                </a:moveTo>
                <a:lnTo>
                  <a:pt x="76200" y="66293"/>
                </a:lnTo>
                <a:lnTo>
                  <a:pt x="38100" y="66293"/>
                </a:lnTo>
                <a:lnTo>
                  <a:pt x="38100" y="104393"/>
                </a:lnTo>
                <a:lnTo>
                  <a:pt x="76200" y="104393"/>
                </a:lnTo>
                <a:close/>
              </a:path>
              <a:path w="466725" h="344805">
                <a:moveTo>
                  <a:pt x="76200" y="180593"/>
                </a:moveTo>
                <a:lnTo>
                  <a:pt x="76200" y="142493"/>
                </a:lnTo>
                <a:lnTo>
                  <a:pt x="38100" y="142493"/>
                </a:lnTo>
                <a:lnTo>
                  <a:pt x="38100" y="180593"/>
                </a:lnTo>
                <a:lnTo>
                  <a:pt x="76200" y="180593"/>
                </a:lnTo>
                <a:close/>
              </a:path>
              <a:path w="466725" h="344805">
                <a:moveTo>
                  <a:pt x="114300" y="230123"/>
                </a:moveTo>
                <a:lnTo>
                  <a:pt x="0" y="230123"/>
                </a:lnTo>
                <a:lnTo>
                  <a:pt x="38100" y="306323"/>
                </a:lnTo>
                <a:lnTo>
                  <a:pt x="38100" y="249173"/>
                </a:lnTo>
                <a:lnTo>
                  <a:pt x="76200" y="249173"/>
                </a:lnTo>
                <a:lnTo>
                  <a:pt x="76200" y="306323"/>
                </a:lnTo>
                <a:lnTo>
                  <a:pt x="114300" y="230123"/>
                </a:lnTo>
                <a:close/>
              </a:path>
              <a:path w="466725" h="344805">
                <a:moveTo>
                  <a:pt x="76200" y="230123"/>
                </a:moveTo>
                <a:lnTo>
                  <a:pt x="76200" y="218693"/>
                </a:lnTo>
                <a:lnTo>
                  <a:pt x="38100" y="218693"/>
                </a:lnTo>
                <a:lnTo>
                  <a:pt x="38100" y="230123"/>
                </a:lnTo>
                <a:lnTo>
                  <a:pt x="76200" y="230123"/>
                </a:lnTo>
                <a:close/>
              </a:path>
              <a:path w="466725" h="344805">
                <a:moveTo>
                  <a:pt x="76200" y="306323"/>
                </a:moveTo>
                <a:lnTo>
                  <a:pt x="76200" y="249173"/>
                </a:lnTo>
                <a:lnTo>
                  <a:pt x="38100" y="249173"/>
                </a:lnTo>
                <a:lnTo>
                  <a:pt x="38100" y="306323"/>
                </a:lnTo>
                <a:lnTo>
                  <a:pt x="57150" y="344423"/>
                </a:lnTo>
                <a:lnTo>
                  <a:pt x="76200" y="306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59359" y="2692145"/>
            <a:ext cx="1811655" cy="506730"/>
          </a:xfrm>
          <a:custGeom>
            <a:avLst/>
            <a:gdLst/>
            <a:ahLst/>
            <a:cxnLst/>
            <a:rect l="l" t="t" r="r" b="b"/>
            <a:pathLst>
              <a:path w="1811654" h="506730">
                <a:moveTo>
                  <a:pt x="1811274" y="38100"/>
                </a:moveTo>
                <a:lnTo>
                  <a:pt x="1811274" y="0"/>
                </a:lnTo>
                <a:lnTo>
                  <a:pt x="1773174" y="0"/>
                </a:lnTo>
                <a:lnTo>
                  <a:pt x="1773174" y="38100"/>
                </a:lnTo>
                <a:lnTo>
                  <a:pt x="1811274" y="38100"/>
                </a:lnTo>
                <a:close/>
              </a:path>
              <a:path w="1811654" h="506730">
                <a:moveTo>
                  <a:pt x="1735074" y="38100"/>
                </a:moveTo>
                <a:lnTo>
                  <a:pt x="1735074" y="0"/>
                </a:lnTo>
                <a:lnTo>
                  <a:pt x="1696972" y="0"/>
                </a:lnTo>
                <a:lnTo>
                  <a:pt x="1696972" y="38100"/>
                </a:lnTo>
                <a:lnTo>
                  <a:pt x="1735074" y="38100"/>
                </a:lnTo>
                <a:close/>
              </a:path>
              <a:path w="1811654" h="506730">
                <a:moveTo>
                  <a:pt x="1658861" y="38100"/>
                </a:moveTo>
                <a:lnTo>
                  <a:pt x="1658861" y="0"/>
                </a:lnTo>
                <a:lnTo>
                  <a:pt x="1620761" y="0"/>
                </a:lnTo>
                <a:lnTo>
                  <a:pt x="1620761" y="38100"/>
                </a:lnTo>
                <a:lnTo>
                  <a:pt x="1658861" y="38100"/>
                </a:lnTo>
                <a:close/>
              </a:path>
              <a:path w="1811654" h="506730">
                <a:moveTo>
                  <a:pt x="1582661" y="38100"/>
                </a:moveTo>
                <a:lnTo>
                  <a:pt x="1582661" y="0"/>
                </a:lnTo>
                <a:lnTo>
                  <a:pt x="1544561" y="0"/>
                </a:lnTo>
                <a:lnTo>
                  <a:pt x="1544561" y="38100"/>
                </a:lnTo>
                <a:lnTo>
                  <a:pt x="1582661" y="38100"/>
                </a:lnTo>
                <a:close/>
              </a:path>
              <a:path w="1811654" h="506730">
                <a:moveTo>
                  <a:pt x="1506461" y="38100"/>
                </a:moveTo>
                <a:lnTo>
                  <a:pt x="1506461" y="0"/>
                </a:lnTo>
                <a:lnTo>
                  <a:pt x="1468361" y="0"/>
                </a:lnTo>
                <a:lnTo>
                  <a:pt x="1468361" y="38100"/>
                </a:lnTo>
                <a:lnTo>
                  <a:pt x="1506461" y="38100"/>
                </a:lnTo>
                <a:close/>
              </a:path>
              <a:path w="1811654" h="506730">
                <a:moveTo>
                  <a:pt x="1430261" y="38100"/>
                </a:moveTo>
                <a:lnTo>
                  <a:pt x="1430261" y="0"/>
                </a:lnTo>
                <a:lnTo>
                  <a:pt x="1392161" y="0"/>
                </a:lnTo>
                <a:lnTo>
                  <a:pt x="1392161" y="38100"/>
                </a:lnTo>
                <a:lnTo>
                  <a:pt x="1430261" y="38100"/>
                </a:lnTo>
                <a:close/>
              </a:path>
              <a:path w="1811654" h="506730">
                <a:moveTo>
                  <a:pt x="1354061" y="38100"/>
                </a:moveTo>
                <a:lnTo>
                  <a:pt x="1354061" y="0"/>
                </a:lnTo>
                <a:lnTo>
                  <a:pt x="1315961" y="0"/>
                </a:lnTo>
                <a:lnTo>
                  <a:pt x="1315961" y="38100"/>
                </a:lnTo>
                <a:lnTo>
                  <a:pt x="1354061" y="38100"/>
                </a:lnTo>
                <a:close/>
              </a:path>
              <a:path w="1811654" h="506730">
                <a:moveTo>
                  <a:pt x="1277861" y="38100"/>
                </a:moveTo>
                <a:lnTo>
                  <a:pt x="1277861" y="0"/>
                </a:lnTo>
                <a:lnTo>
                  <a:pt x="1239761" y="0"/>
                </a:lnTo>
                <a:lnTo>
                  <a:pt x="1239761" y="38100"/>
                </a:lnTo>
                <a:lnTo>
                  <a:pt x="1277861" y="38100"/>
                </a:lnTo>
                <a:close/>
              </a:path>
              <a:path w="1811654" h="506730">
                <a:moveTo>
                  <a:pt x="1201661" y="38100"/>
                </a:moveTo>
                <a:lnTo>
                  <a:pt x="1201661" y="0"/>
                </a:lnTo>
                <a:lnTo>
                  <a:pt x="1163561" y="0"/>
                </a:lnTo>
                <a:lnTo>
                  <a:pt x="1163561" y="38100"/>
                </a:lnTo>
                <a:lnTo>
                  <a:pt x="1201661" y="38100"/>
                </a:lnTo>
                <a:close/>
              </a:path>
              <a:path w="1811654" h="506730">
                <a:moveTo>
                  <a:pt x="1125461" y="38100"/>
                </a:moveTo>
                <a:lnTo>
                  <a:pt x="1125461" y="0"/>
                </a:lnTo>
                <a:lnTo>
                  <a:pt x="1087361" y="0"/>
                </a:lnTo>
                <a:lnTo>
                  <a:pt x="1087361" y="38100"/>
                </a:lnTo>
                <a:lnTo>
                  <a:pt x="1125461" y="38100"/>
                </a:lnTo>
                <a:close/>
              </a:path>
              <a:path w="1811654" h="506730">
                <a:moveTo>
                  <a:pt x="1049261" y="38100"/>
                </a:moveTo>
                <a:lnTo>
                  <a:pt x="1049261" y="0"/>
                </a:lnTo>
                <a:lnTo>
                  <a:pt x="1011161" y="0"/>
                </a:lnTo>
                <a:lnTo>
                  <a:pt x="1011161" y="38100"/>
                </a:lnTo>
                <a:lnTo>
                  <a:pt x="1049261" y="38100"/>
                </a:lnTo>
                <a:close/>
              </a:path>
              <a:path w="1811654" h="506730">
                <a:moveTo>
                  <a:pt x="973061" y="38100"/>
                </a:moveTo>
                <a:lnTo>
                  <a:pt x="973061" y="0"/>
                </a:lnTo>
                <a:lnTo>
                  <a:pt x="934961" y="0"/>
                </a:lnTo>
                <a:lnTo>
                  <a:pt x="934961" y="38100"/>
                </a:lnTo>
                <a:lnTo>
                  <a:pt x="973061" y="38100"/>
                </a:lnTo>
                <a:close/>
              </a:path>
              <a:path w="1811654" h="506730">
                <a:moveTo>
                  <a:pt x="896861" y="38100"/>
                </a:moveTo>
                <a:lnTo>
                  <a:pt x="896861" y="0"/>
                </a:lnTo>
                <a:lnTo>
                  <a:pt x="858761" y="0"/>
                </a:lnTo>
                <a:lnTo>
                  <a:pt x="858761" y="38100"/>
                </a:lnTo>
                <a:lnTo>
                  <a:pt x="896861" y="38100"/>
                </a:lnTo>
                <a:close/>
              </a:path>
              <a:path w="1811654" h="506730">
                <a:moveTo>
                  <a:pt x="820661" y="38100"/>
                </a:moveTo>
                <a:lnTo>
                  <a:pt x="820661" y="0"/>
                </a:lnTo>
                <a:lnTo>
                  <a:pt x="782561" y="0"/>
                </a:lnTo>
                <a:lnTo>
                  <a:pt x="782561" y="38100"/>
                </a:lnTo>
                <a:lnTo>
                  <a:pt x="820661" y="38100"/>
                </a:lnTo>
                <a:close/>
              </a:path>
              <a:path w="1811654" h="506730">
                <a:moveTo>
                  <a:pt x="744461" y="38100"/>
                </a:moveTo>
                <a:lnTo>
                  <a:pt x="744461" y="0"/>
                </a:lnTo>
                <a:lnTo>
                  <a:pt x="706361" y="0"/>
                </a:lnTo>
                <a:lnTo>
                  <a:pt x="706361" y="38100"/>
                </a:lnTo>
                <a:lnTo>
                  <a:pt x="744461" y="38100"/>
                </a:lnTo>
                <a:close/>
              </a:path>
              <a:path w="1811654" h="506730">
                <a:moveTo>
                  <a:pt x="668261" y="38100"/>
                </a:moveTo>
                <a:lnTo>
                  <a:pt x="668261" y="0"/>
                </a:lnTo>
                <a:lnTo>
                  <a:pt x="630161" y="0"/>
                </a:lnTo>
                <a:lnTo>
                  <a:pt x="630161" y="38100"/>
                </a:lnTo>
                <a:lnTo>
                  <a:pt x="668261" y="38100"/>
                </a:lnTo>
                <a:close/>
              </a:path>
              <a:path w="1811654" h="506730">
                <a:moveTo>
                  <a:pt x="592061" y="38100"/>
                </a:moveTo>
                <a:lnTo>
                  <a:pt x="592061" y="0"/>
                </a:lnTo>
                <a:lnTo>
                  <a:pt x="553961" y="0"/>
                </a:lnTo>
                <a:lnTo>
                  <a:pt x="553961" y="38100"/>
                </a:lnTo>
                <a:lnTo>
                  <a:pt x="592061" y="38100"/>
                </a:lnTo>
                <a:close/>
              </a:path>
              <a:path w="1811654" h="506730">
                <a:moveTo>
                  <a:pt x="515861" y="38100"/>
                </a:moveTo>
                <a:lnTo>
                  <a:pt x="515861" y="0"/>
                </a:lnTo>
                <a:lnTo>
                  <a:pt x="477761" y="0"/>
                </a:lnTo>
                <a:lnTo>
                  <a:pt x="477761" y="38100"/>
                </a:lnTo>
                <a:lnTo>
                  <a:pt x="515861" y="38100"/>
                </a:lnTo>
                <a:close/>
              </a:path>
              <a:path w="1811654" h="506730">
                <a:moveTo>
                  <a:pt x="439661" y="38100"/>
                </a:moveTo>
                <a:lnTo>
                  <a:pt x="439661" y="0"/>
                </a:lnTo>
                <a:lnTo>
                  <a:pt x="401561" y="0"/>
                </a:lnTo>
                <a:lnTo>
                  <a:pt x="401561" y="38100"/>
                </a:lnTo>
                <a:lnTo>
                  <a:pt x="439661" y="38100"/>
                </a:lnTo>
                <a:close/>
              </a:path>
              <a:path w="1811654" h="506730">
                <a:moveTo>
                  <a:pt x="363461" y="38100"/>
                </a:moveTo>
                <a:lnTo>
                  <a:pt x="363461" y="0"/>
                </a:lnTo>
                <a:lnTo>
                  <a:pt x="325361" y="0"/>
                </a:lnTo>
                <a:lnTo>
                  <a:pt x="325361" y="38100"/>
                </a:lnTo>
                <a:lnTo>
                  <a:pt x="363461" y="38100"/>
                </a:lnTo>
                <a:close/>
              </a:path>
              <a:path w="1811654" h="506730">
                <a:moveTo>
                  <a:pt x="287261" y="38100"/>
                </a:moveTo>
                <a:lnTo>
                  <a:pt x="287261" y="0"/>
                </a:lnTo>
                <a:lnTo>
                  <a:pt x="249161" y="0"/>
                </a:lnTo>
                <a:lnTo>
                  <a:pt x="249161" y="38100"/>
                </a:lnTo>
                <a:lnTo>
                  <a:pt x="287261" y="38100"/>
                </a:lnTo>
                <a:close/>
              </a:path>
              <a:path w="1811654" h="506730">
                <a:moveTo>
                  <a:pt x="211061" y="38100"/>
                </a:moveTo>
                <a:lnTo>
                  <a:pt x="211061" y="0"/>
                </a:lnTo>
                <a:lnTo>
                  <a:pt x="172961" y="0"/>
                </a:lnTo>
                <a:lnTo>
                  <a:pt x="172961" y="38100"/>
                </a:lnTo>
                <a:lnTo>
                  <a:pt x="211061" y="38100"/>
                </a:lnTo>
                <a:close/>
              </a:path>
              <a:path w="1811654" h="506730">
                <a:moveTo>
                  <a:pt x="134861" y="38100"/>
                </a:moveTo>
                <a:lnTo>
                  <a:pt x="134861" y="0"/>
                </a:lnTo>
                <a:lnTo>
                  <a:pt x="96761" y="0"/>
                </a:lnTo>
                <a:lnTo>
                  <a:pt x="96761" y="38100"/>
                </a:lnTo>
                <a:lnTo>
                  <a:pt x="134861" y="38100"/>
                </a:lnTo>
                <a:close/>
              </a:path>
              <a:path w="1811654" h="506730">
                <a:moveTo>
                  <a:pt x="58661" y="36575"/>
                </a:moveTo>
                <a:lnTo>
                  <a:pt x="58661" y="0"/>
                </a:lnTo>
                <a:lnTo>
                  <a:pt x="55458" y="80"/>
                </a:lnTo>
                <a:lnTo>
                  <a:pt x="43319" y="6122"/>
                </a:lnTo>
                <a:lnTo>
                  <a:pt x="38100" y="19050"/>
                </a:lnTo>
                <a:lnTo>
                  <a:pt x="38100" y="55626"/>
                </a:lnTo>
                <a:lnTo>
                  <a:pt x="57137" y="55626"/>
                </a:lnTo>
                <a:lnTo>
                  <a:pt x="57137" y="38100"/>
                </a:lnTo>
                <a:lnTo>
                  <a:pt x="58661" y="36575"/>
                </a:lnTo>
                <a:close/>
              </a:path>
              <a:path w="1811654" h="506730">
                <a:moveTo>
                  <a:pt x="76187" y="55626"/>
                </a:moveTo>
                <a:lnTo>
                  <a:pt x="76187" y="19050"/>
                </a:lnTo>
                <a:lnTo>
                  <a:pt x="57137" y="38100"/>
                </a:lnTo>
                <a:lnTo>
                  <a:pt x="58661" y="38100"/>
                </a:lnTo>
                <a:lnTo>
                  <a:pt x="58661" y="55626"/>
                </a:lnTo>
                <a:lnTo>
                  <a:pt x="76187" y="55626"/>
                </a:lnTo>
                <a:close/>
              </a:path>
              <a:path w="1811654" h="506730">
                <a:moveTo>
                  <a:pt x="58661" y="55626"/>
                </a:moveTo>
                <a:lnTo>
                  <a:pt x="58661" y="38100"/>
                </a:lnTo>
                <a:lnTo>
                  <a:pt x="57137" y="38100"/>
                </a:lnTo>
                <a:lnTo>
                  <a:pt x="57137" y="55626"/>
                </a:lnTo>
                <a:lnTo>
                  <a:pt x="58661" y="55626"/>
                </a:lnTo>
                <a:close/>
              </a:path>
              <a:path w="1811654" h="506730">
                <a:moveTo>
                  <a:pt x="76187" y="131826"/>
                </a:moveTo>
                <a:lnTo>
                  <a:pt x="76187" y="93726"/>
                </a:lnTo>
                <a:lnTo>
                  <a:pt x="38087" y="93726"/>
                </a:lnTo>
                <a:lnTo>
                  <a:pt x="38087" y="131826"/>
                </a:lnTo>
                <a:lnTo>
                  <a:pt x="76187" y="131826"/>
                </a:lnTo>
                <a:close/>
              </a:path>
              <a:path w="1811654" h="506730">
                <a:moveTo>
                  <a:pt x="76187" y="208026"/>
                </a:moveTo>
                <a:lnTo>
                  <a:pt x="76187" y="169926"/>
                </a:lnTo>
                <a:lnTo>
                  <a:pt x="38087" y="169926"/>
                </a:lnTo>
                <a:lnTo>
                  <a:pt x="38087" y="208026"/>
                </a:lnTo>
                <a:lnTo>
                  <a:pt x="76187" y="208026"/>
                </a:lnTo>
                <a:close/>
              </a:path>
              <a:path w="1811654" h="506730">
                <a:moveTo>
                  <a:pt x="76187" y="284226"/>
                </a:moveTo>
                <a:lnTo>
                  <a:pt x="76187" y="246126"/>
                </a:lnTo>
                <a:lnTo>
                  <a:pt x="38087" y="246126"/>
                </a:lnTo>
                <a:lnTo>
                  <a:pt x="38087" y="284226"/>
                </a:lnTo>
                <a:lnTo>
                  <a:pt x="76187" y="284226"/>
                </a:lnTo>
                <a:close/>
              </a:path>
              <a:path w="1811654" h="506730">
                <a:moveTo>
                  <a:pt x="76187" y="360426"/>
                </a:moveTo>
                <a:lnTo>
                  <a:pt x="76187" y="322326"/>
                </a:lnTo>
                <a:lnTo>
                  <a:pt x="38087" y="322326"/>
                </a:lnTo>
                <a:lnTo>
                  <a:pt x="38087" y="360426"/>
                </a:lnTo>
                <a:lnTo>
                  <a:pt x="76187" y="360426"/>
                </a:lnTo>
                <a:close/>
              </a:path>
              <a:path w="1811654" h="506730">
                <a:moveTo>
                  <a:pt x="114287" y="392430"/>
                </a:moveTo>
                <a:lnTo>
                  <a:pt x="0" y="392430"/>
                </a:lnTo>
                <a:lnTo>
                  <a:pt x="38087" y="468621"/>
                </a:lnTo>
                <a:lnTo>
                  <a:pt x="38087" y="398526"/>
                </a:lnTo>
                <a:lnTo>
                  <a:pt x="76187" y="398526"/>
                </a:lnTo>
                <a:lnTo>
                  <a:pt x="76187" y="468630"/>
                </a:lnTo>
                <a:lnTo>
                  <a:pt x="114287" y="392430"/>
                </a:lnTo>
                <a:close/>
              </a:path>
              <a:path w="1811654" h="506730">
                <a:moveTo>
                  <a:pt x="76187" y="411480"/>
                </a:moveTo>
                <a:lnTo>
                  <a:pt x="76187" y="398526"/>
                </a:lnTo>
                <a:lnTo>
                  <a:pt x="38087" y="398526"/>
                </a:lnTo>
                <a:lnTo>
                  <a:pt x="38087" y="411480"/>
                </a:lnTo>
                <a:lnTo>
                  <a:pt x="76187" y="411480"/>
                </a:lnTo>
                <a:close/>
              </a:path>
              <a:path w="1811654" h="506730">
                <a:moveTo>
                  <a:pt x="76187" y="468630"/>
                </a:moveTo>
                <a:lnTo>
                  <a:pt x="76187" y="411480"/>
                </a:lnTo>
                <a:lnTo>
                  <a:pt x="38087" y="411480"/>
                </a:lnTo>
                <a:lnTo>
                  <a:pt x="38087" y="468621"/>
                </a:lnTo>
                <a:lnTo>
                  <a:pt x="57137" y="506730"/>
                </a:lnTo>
                <a:lnTo>
                  <a:pt x="76187" y="46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5983" y="1494235"/>
            <a:ext cx="534416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由前述简单调度规则可以解决的…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4611" y="4428744"/>
            <a:ext cx="2324100" cy="1241425"/>
          </a:xfrm>
          <a:custGeom>
            <a:avLst/>
            <a:gdLst/>
            <a:ahLst/>
            <a:cxnLst/>
            <a:rect l="l" t="t" r="r" b="b"/>
            <a:pathLst>
              <a:path w="2324100" h="1241425">
                <a:moveTo>
                  <a:pt x="2324100" y="621029"/>
                </a:moveTo>
                <a:lnTo>
                  <a:pt x="2320246" y="570107"/>
                </a:lnTo>
                <a:lnTo>
                  <a:pt x="2308885" y="520316"/>
                </a:lnTo>
                <a:lnTo>
                  <a:pt x="2290317" y="471817"/>
                </a:lnTo>
                <a:lnTo>
                  <a:pt x="2264840" y="424769"/>
                </a:lnTo>
                <a:lnTo>
                  <a:pt x="2232755" y="379333"/>
                </a:lnTo>
                <a:lnTo>
                  <a:pt x="2194360" y="335668"/>
                </a:lnTo>
                <a:lnTo>
                  <a:pt x="2149955" y="293935"/>
                </a:lnTo>
                <a:lnTo>
                  <a:pt x="2099840" y="254294"/>
                </a:lnTo>
                <a:lnTo>
                  <a:pt x="2044314" y="216905"/>
                </a:lnTo>
                <a:lnTo>
                  <a:pt x="1983676" y="181927"/>
                </a:lnTo>
                <a:lnTo>
                  <a:pt x="1918226" y="149521"/>
                </a:lnTo>
                <a:lnTo>
                  <a:pt x="1848264" y="119847"/>
                </a:lnTo>
                <a:lnTo>
                  <a:pt x="1774089" y="93064"/>
                </a:lnTo>
                <a:lnTo>
                  <a:pt x="1696000" y="69334"/>
                </a:lnTo>
                <a:lnTo>
                  <a:pt x="1614297" y="48815"/>
                </a:lnTo>
                <a:lnTo>
                  <a:pt x="1529279" y="31668"/>
                </a:lnTo>
                <a:lnTo>
                  <a:pt x="1441246" y="18053"/>
                </a:lnTo>
                <a:lnTo>
                  <a:pt x="1350497" y="8130"/>
                </a:lnTo>
                <a:lnTo>
                  <a:pt x="1257332" y="2059"/>
                </a:lnTo>
                <a:lnTo>
                  <a:pt x="1162050" y="0"/>
                </a:lnTo>
                <a:lnTo>
                  <a:pt x="1066767" y="2059"/>
                </a:lnTo>
                <a:lnTo>
                  <a:pt x="973602" y="8130"/>
                </a:lnTo>
                <a:lnTo>
                  <a:pt x="882853" y="18053"/>
                </a:lnTo>
                <a:lnTo>
                  <a:pt x="794820" y="31668"/>
                </a:lnTo>
                <a:lnTo>
                  <a:pt x="709803" y="48815"/>
                </a:lnTo>
                <a:lnTo>
                  <a:pt x="628099" y="69334"/>
                </a:lnTo>
                <a:lnTo>
                  <a:pt x="550010" y="93064"/>
                </a:lnTo>
                <a:lnTo>
                  <a:pt x="475835" y="119847"/>
                </a:lnTo>
                <a:lnTo>
                  <a:pt x="405873" y="149521"/>
                </a:lnTo>
                <a:lnTo>
                  <a:pt x="340423" y="181927"/>
                </a:lnTo>
                <a:lnTo>
                  <a:pt x="279785" y="216905"/>
                </a:lnTo>
                <a:lnTo>
                  <a:pt x="224259" y="254294"/>
                </a:lnTo>
                <a:lnTo>
                  <a:pt x="174144" y="293935"/>
                </a:lnTo>
                <a:lnTo>
                  <a:pt x="129739" y="335668"/>
                </a:lnTo>
                <a:lnTo>
                  <a:pt x="91344" y="379333"/>
                </a:lnTo>
                <a:lnTo>
                  <a:pt x="59259" y="424769"/>
                </a:lnTo>
                <a:lnTo>
                  <a:pt x="33782" y="471817"/>
                </a:lnTo>
                <a:lnTo>
                  <a:pt x="15214" y="520316"/>
                </a:lnTo>
                <a:lnTo>
                  <a:pt x="3853" y="570107"/>
                </a:lnTo>
                <a:lnTo>
                  <a:pt x="0" y="621029"/>
                </a:lnTo>
                <a:lnTo>
                  <a:pt x="3853" y="671947"/>
                </a:lnTo>
                <a:lnTo>
                  <a:pt x="15214" y="721722"/>
                </a:lnTo>
                <a:lnTo>
                  <a:pt x="33782" y="770196"/>
                </a:lnTo>
                <a:lnTo>
                  <a:pt x="59259" y="817211"/>
                </a:lnTo>
                <a:lnTo>
                  <a:pt x="91344" y="862607"/>
                </a:lnTo>
                <a:lnTo>
                  <a:pt x="129739" y="906226"/>
                </a:lnTo>
                <a:lnTo>
                  <a:pt x="174144" y="947909"/>
                </a:lnTo>
                <a:lnTo>
                  <a:pt x="205740" y="972867"/>
                </a:lnTo>
                <a:lnTo>
                  <a:pt x="205740" y="621029"/>
                </a:lnTo>
                <a:lnTo>
                  <a:pt x="208910" y="579155"/>
                </a:lnTo>
                <a:lnTo>
                  <a:pt x="218258" y="538202"/>
                </a:lnTo>
                <a:lnTo>
                  <a:pt x="233538" y="498302"/>
                </a:lnTo>
                <a:lnTo>
                  <a:pt x="254501" y="459589"/>
                </a:lnTo>
                <a:lnTo>
                  <a:pt x="280904" y="422195"/>
                </a:lnTo>
                <a:lnTo>
                  <a:pt x="312498" y="386253"/>
                </a:lnTo>
                <a:lnTo>
                  <a:pt x="349038" y="351895"/>
                </a:lnTo>
                <a:lnTo>
                  <a:pt x="390278" y="319253"/>
                </a:lnTo>
                <a:lnTo>
                  <a:pt x="435970" y="288461"/>
                </a:lnTo>
                <a:lnTo>
                  <a:pt x="485870" y="259651"/>
                </a:lnTo>
                <a:lnTo>
                  <a:pt x="539730" y="232955"/>
                </a:lnTo>
                <a:lnTo>
                  <a:pt x="597304" y="208507"/>
                </a:lnTo>
                <a:lnTo>
                  <a:pt x="658346" y="186438"/>
                </a:lnTo>
                <a:lnTo>
                  <a:pt x="722609" y="166882"/>
                </a:lnTo>
                <a:lnTo>
                  <a:pt x="789848" y="149971"/>
                </a:lnTo>
                <a:lnTo>
                  <a:pt x="859816" y="135837"/>
                </a:lnTo>
                <a:lnTo>
                  <a:pt x="932266" y="124613"/>
                </a:lnTo>
                <a:lnTo>
                  <a:pt x="1006953" y="116432"/>
                </a:lnTo>
                <a:lnTo>
                  <a:pt x="1083629" y="111426"/>
                </a:lnTo>
                <a:lnTo>
                  <a:pt x="1162050" y="109727"/>
                </a:lnTo>
                <a:lnTo>
                  <a:pt x="1240470" y="111426"/>
                </a:lnTo>
                <a:lnTo>
                  <a:pt x="1317146" y="116432"/>
                </a:lnTo>
                <a:lnTo>
                  <a:pt x="1391833" y="124613"/>
                </a:lnTo>
                <a:lnTo>
                  <a:pt x="1464283" y="135837"/>
                </a:lnTo>
                <a:lnTo>
                  <a:pt x="1534251" y="149971"/>
                </a:lnTo>
                <a:lnTo>
                  <a:pt x="1601490" y="166882"/>
                </a:lnTo>
                <a:lnTo>
                  <a:pt x="1665753" y="186438"/>
                </a:lnTo>
                <a:lnTo>
                  <a:pt x="1726795" y="208507"/>
                </a:lnTo>
                <a:lnTo>
                  <a:pt x="1784369" y="232955"/>
                </a:lnTo>
                <a:lnTo>
                  <a:pt x="1838229" y="259651"/>
                </a:lnTo>
                <a:lnTo>
                  <a:pt x="1888129" y="288461"/>
                </a:lnTo>
                <a:lnTo>
                  <a:pt x="1933821" y="319253"/>
                </a:lnTo>
                <a:lnTo>
                  <a:pt x="1975061" y="351895"/>
                </a:lnTo>
                <a:lnTo>
                  <a:pt x="2011601" y="386253"/>
                </a:lnTo>
                <a:lnTo>
                  <a:pt x="2043195" y="422195"/>
                </a:lnTo>
                <a:lnTo>
                  <a:pt x="2069598" y="459589"/>
                </a:lnTo>
                <a:lnTo>
                  <a:pt x="2090561" y="498302"/>
                </a:lnTo>
                <a:lnTo>
                  <a:pt x="2105841" y="538202"/>
                </a:lnTo>
                <a:lnTo>
                  <a:pt x="2115189" y="579155"/>
                </a:lnTo>
                <a:lnTo>
                  <a:pt x="2118360" y="621029"/>
                </a:lnTo>
                <a:lnTo>
                  <a:pt x="2118360" y="972867"/>
                </a:lnTo>
                <a:lnTo>
                  <a:pt x="2149955" y="947909"/>
                </a:lnTo>
                <a:lnTo>
                  <a:pt x="2194360" y="906226"/>
                </a:lnTo>
                <a:lnTo>
                  <a:pt x="2232755" y="862607"/>
                </a:lnTo>
                <a:lnTo>
                  <a:pt x="2264840" y="817211"/>
                </a:lnTo>
                <a:lnTo>
                  <a:pt x="2290317" y="770196"/>
                </a:lnTo>
                <a:lnTo>
                  <a:pt x="2308885" y="721722"/>
                </a:lnTo>
                <a:lnTo>
                  <a:pt x="2320246" y="671947"/>
                </a:lnTo>
                <a:lnTo>
                  <a:pt x="2324100" y="621029"/>
                </a:lnTo>
                <a:close/>
              </a:path>
              <a:path w="2324100" h="1241425">
                <a:moveTo>
                  <a:pt x="2118360" y="972867"/>
                </a:moveTo>
                <a:lnTo>
                  <a:pt x="2118360" y="621029"/>
                </a:lnTo>
                <a:lnTo>
                  <a:pt x="2115189" y="662899"/>
                </a:lnTo>
                <a:lnTo>
                  <a:pt x="2105841" y="703836"/>
                </a:lnTo>
                <a:lnTo>
                  <a:pt x="2090561" y="743711"/>
                </a:lnTo>
                <a:lnTo>
                  <a:pt x="2069598" y="782391"/>
                </a:lnTo>
                <a:lnTo>
                  <a:pt x="2043195" y="819745"/>
                </a:lnTo>
                <a:lnTo>
                  <a:pt x="2011601" y="855642"/>
                </a:lnTo>
                <a:lnTo>
                  <a:pt x="1975061" y="889950"/>
                </a:lnTo>
                <a:lnTo>
                  <a:pt x="1933821" y="922538"/>
                </a:lnTo>
                <a:lnTo>
                  <a:pt x="1888129" y="953274"/>
                </a:lnTo>
                <a:lnTo>
                  <a:pt x="1838229" y="982027"/>
                </a:lnTo>
                <a:lnTo>
                  <a:pt x="1784369" y="1008666"/>
                </a:lnTo>
                <a:lnTo>
                  <a:pt x="1726795" y="1033058"/>
                </a:lnTo>
                <a:lnTo>
                  <a:pt x="1665753" y="1055073"/>
                </a:lnTo>
                <a:lnTo>
                  <a:pt x="1601490" y="1074580"/>
                </a:lnTo>
                <a:lnTo>
                  <a:pt x="1534251" y="1091445"/>
                </a:lnTo>
                <a:lnTo>
                  <a:pt x="1464283" y="1105540"/>
                </a:lnTo>
                <a:lnTo>
                  <a:pt x="1391833" y="1116731"/>
                </a:lnTo>
                <a:lnTo>
                  <a:pt x="1317146" y="1124887"/>
                </a:lnTo>
                <a:lnTo>
                  <a:pt x="1240470" y="1129877"/>
                </a:lnTo>
                <a:lnTo>
                  <a:pt x="1162050" y="1131569"/>
                </a:lnTo>
                <a:lnTo>
                  <a:pt x="1083629" y="1129877"/>
                </a:lnTo>
                <a:lnTo>
                  <a:pt x="1006953" y="1124887"/>
                </a:lnTo>
                <a:lnTo>
                  <a:pt x="932266" y="1116731"/>
                </a:lnTo>
                <a:lnTo>
                  <a:pt x="859816" y="1105540"/>
                </a:lnTo>
                <a:lnTo>
                  <a:pt x="789848" y="1091445"/>
                </a:lnTo>
                <a:lnTo>
                  <a:pt x="722609" y="1074580"/>
                </a:lnTo>
                <a:lnTo>
                  <a:pt x="658346" y="1055073"/>
                </a:lnTo>
                <a:lnTo>
                  <a:pt x="597304" y="1033058"/>
                </a:lnTo>
                <a:lnTo>
                  <a:pt x="539730" y="1008666"/>
                </a:lnTo>
                <a:lnTo>
                  <a:pt x="485870" y="982027"/>
                </a:lnTo>
                <a:lnTo>
                  <a:pt x="435970" y="953274"/>
                </a:lnTo>
                <a:lnTo>
                  <a:pt x="390278" y="922538"/>
                </a:lnTo>
                <a:lnTo>
                  <a:pt x="349038" y="889950"/>
                </a:lnTo>
                <a:lnTo>
                  <a:pt x="312498" y="855642"/>
                </a:lnTo>
                <a:lnTo>
                  <a:pt x="280904" y="819745"/>
                </a:lnTo>
                <a:lnTo>
                  <a:pt x="254501" y="782391"/>
                </a:lnTo>
                <a:lnTo>
                  <a:pt x="233538" y="743711"/>
                </a:lnTo>
                <a:lnTo>
                  <a:pt x="218258" y="703836"/>
                </a:lnTo>
                <a:lnTo>
                  <a:pt x="208910" y="662899"/>
                </a:lnTo>
                <a:lnTo>
                  <a:pt x="205740" y="621029"/>
                </a:lnTo>
                <a:lnTo>
                  <a:pt x="205740" y="972867"/>
                </a:lnTo>
                <a:lnTo>
                  <a:pt x="279785" y="1024830"/>
                </a:lnTo>
                <a:lnTo>
                  <a:pt x="340423" y="1059751"/>
                </a:lnTo>
                <a:lnTo>
                  <a:pt x="405873" y="1092100"/>
                </a:lnTo>
                <a:lnTo>
                  <a:pt x="475835" y="1121718"/>
                </a:lnTo>
                <a:lnTo>
                  <a:pt x="550010" y="1148447"/>
                </a:lnTo>
                <a:lnTo>
                  <a:pt x="628099" y="1172128"/>
                </a:lnTo>
                <a:lnTo>
                  <a:pt x="709803" y="1192601"/>
                </a:lnTo>
                <a:lnTo>
                  <a:pt x="794820" y="1209708"/>
                </a:lnTo>
                <a:lnTo>
                  <a:pt x="882853" y="1223290"/>
                </a:lnTo>
                <a:lnTo>
                  <a:pt x="973602" y="1233188"/>
                </a:lnTo>
                <a:lnTo>
                  <a:pt x="1066767" y="1239244"/>
                </a:lnTo>
                <a:lnTo>
                  <a:pt x="1162050" y="1241297"/>
                </a:lnTo>
                <a:lnTo>
                  <a:pt x="1257332" y="1239244"/>
                </a:lnTo>
                <a:lnTo>
                  <a:pt x="1350497" y="1233188"/>
                </a:lnTo>
                <a:lnTo>
                  <a:pt x="1441246" y="1223290"/>
                </a:lnTo>
                <a:lnTo>
                  <a:pt x="1529279" y="1209708"/>
                </a:lnTo>
                <a:lnTo>
                  <a:pt x="1614297" y="1192601"/>
                </a:lnTo>
                <a:lnTo>
                  <a:pt x="1696000" y="1172128"/>
                </a:lnTo>
                <a:lnTo>
                  <a:pt x="1774089" y="1148447"/>
                </a:lnTo>
                <a:lnTo>
                  <a:pt x="1848264" y="1121718"/>
                </a:lnTo>
                <a:lnTo>
                  <a:pt x="1918226" y="1092100"/>
                </a:lnTo>
                <a:lnTo>
                  <a:pt x="1983676" y="1059751"/>
                </a:lnTo>
                <a:lnTo>
                  <a:pt x="2044314" y="1024830"/>
                </a:lnTo>
                <a:lnTo>
                  <a:pt x="2099840" y="987497"/>
                </a:lnTo>
                <a:lnTo>
                  <a:pt x="2118360" y="97286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635" y="4530090"/>
            <a:ext cx="1940560" cy="1038860"/>
          </a:xfrm>
          <a:custGeom>
            <a:avLst/>
            <a:gdLst/>
            <a:ahLst/>
            <a:cxnLst/>
            <a:rect l="l" t="t" r="r" b="b"/>
            <a:pathLst>
              <a:path w="1940560" h="1038860">
                <a:moveTo>
                  <a:pt x="1940052" y="519683"/>
                </a:moveTo>
                <a:lnTo>
                  <a:pt x="1936836" y="477026"/>
                </a:lnTo>
                <a:lnTo>
                  <a:pt x="1927354" y="435325"/>
                </a:lnTo>
                <a:lnTo>
                  <a:pt x="1911857" y="394713"/>
                </a:lnTo>
                <a:lnTo>
                  <a:pt x="1890595" y="355323"/>
                </a:lnTo>
                <a:lnTo>
                  <a:pt x="1863816" y="317289"/>
                </a:lnTo>
                <a:lnTo>
                  <a:pt x="1831771" y="280744"/>
                </a:lnTo>
                <a:lnTo>
                  <a:pt x="1794709" y="245821"/>
                </a:lnTo>
                <a:lnTo>
                  <a:pt x="1752880" y="212652"/>
                </a:lnTo>
                <a:lnTo>
                  <a:pt x="1706534" y="181372"/>
                </a:lnTo>
                <a:lnTo>
                  <a:pt x="1655921" y="152114"/>
                </a:lnTo>
                <a:lnTo>
                  <a:pt x="1601290" y="125010"/>
                </a:lnTo>
                <a:lnTo>
                  <a:pt x="1542891" y="100193"/>
                </a:lnTo>
                <a:lnTo>
                  <a:pt x="1480974" y="77798"/>
                </a:lnTo>
                <a:lnTo>
                  <a:pt x="1415789" y="57956"/>
                </a:lnTo>
                <a:lnTo>
                  <a:pt x="1347585" y="40802"/>
                </a:lnTo>
                <a:lnTo>
                  <a:pt x="1276612" y="26468"/>
                </a:lnTo>
                <a:lnTo>
                  <a:pt x="1203119" y="15088"/>
                </a:lnTo>
                <a:lnTo>
                  <a:pt x="1127358" y="6794"/>
                </a:lnTo>
                <a:lnTo>
                  <a:pt x="1049577" y="1720"/>
                </a:lnTo>
                <a:lnTo>
                  <a:pt x="970026" y="0"/>
                </a:lnTo>
                <a:lnTo>
                  <a:pt x="890474" y="1720"/>
                </a:lnTo>
                <a:lnTo>
                  <a:pt x="812693" y="6794"/>
                </a:lnTo>
                <a:lnTo>
                  <a:pt x="736932" y="15088"/>
                </a:lnTo>
                <a:lnTo>
                  <a:pt x="663439" y="26468"/>
                </a:lnTo>
                <a:lnTo>
                  <a:pt x="592466" y="40802"/>
                </a:lnTo>
                <a:lnTo>
                  <a:pt x="524262" y="57956"/>
                </a:lnTo>
                <a:lnTo>
                  <a:pt x="459077" y="77798"/>
                </a:lnTo>
                <a:lnTo>
                  <a:pt x="397160" y="100193"/>
                </a:lnTo>
                <a:lnTo>
                  <a:pt x="338761" y="125010"/>
                </a:lnTo>
                <a:lnTo>
                  <a:pt x="284130" y="152114"/>
                </a:lnTo>
                <a:lnTo>
                  <a:pt x="233517" y="181372"/>
                </a:lnTo>
                <a:lnTo>
                  <a:pt x="187171" y="212652"/>
                </a:lnTo>
                <a:lnTo>
                  <a:pt x="145342" y="245821"/>
                </a:lnTo>
                <a:lnTo>
                  <a:pt x="108280" y="280744"/>
                </a:lnTo>
                <a:lnTo>
                  <a:pt x="76235" y="317289"/>
                </a:lnTo>
                <a:lnTo>
                  <a:pt x="49456" y="355323"/>
                </a:lnTo>
                <a:lnTo>
                  <a:pt x="28194" y="394713"/>
                </a:lnTo>
                <a:lnTo>
                  <a:pt x="12697" y="435325"/>
                </a:lnTo>
                <a:lnTo>
                  <a:pt x="3215" y="477026"/>
                </a:lnTo>
                <a:lnTo>
                  <a:pt x="0" y="519684"/>
                </a:lnTo>
                <a:lnTo>
                  <a:pt x="3215" y="562232"/>
                </a:lnTo>
                <a:lnTo>
                  <a:pt x="12697" y="603836"/>
                </a:lnTo>
                <a:lnTo>
                  <a:pt x="28194" y="644360"/>
                </a:lnTo>
                <a:lnTo>
                  <a:pt x="49456" y="683672"/>
                </a:lnTo>
                <a:lnTo>
                  <a:pt x="76235" y="721637"/>
                </a:lnTo>
                <a:lnTo>
                  <a:pt x="108280" y="758122"/>
                </a:lnTo>
                <a:lnTo>
                  <a:pt x="145342" y="792994"/>
                </a:lnTo>
                <a:lnTo>
                  <a:pt x="187171" y="826117"/>
                </a:lnTo>
                <a:lnTo>
                  <a:pt x="233517" y="857359"/>
                </a:lnTo>
                <a:lnTo>
                  <a:pt x="284130" y="886587"/>
                </a:lnTo>
                <a:lnTo>
                  <a:pt x="338761" y="913665"/>
                </a:lnTo>
                <a:lnTo>
                  <a:pt x="397160" y="938460"/>
                </a:lnTo>
                <a:lnTo>
                  <a:pt x="459077" y="960840"/>
                </a:lnTo>
                <a:lnTo>
                  <a:pt x="524262" y="980669"/>
                </a:lnTo>
                <a:lnTo>
                  <a:pt x="592466" y="997815"/>
                </a:lnTo>
                <a:lnTo>
                  <a:pt x="663439" y="1012143"/>
                </a:lnTo>
                <a:lnTo>
                  <a:pt x="736932" y="1023520"/>
                </a:lnTo>
                <a:lnTo>
                  <a:pt x="812693" y="1031812"/>
                </a:lnTo>
                <a:lnTo>
                  <a:pt x="890474" y="1036885"/>
                </a:lnTo>
                <a:lnTo>
                  <a:pt x="970026" y="1038606"/>
                </a:lnTo>
                <a:lnTo>
                  <a:pt x="1049577" y="1036885"/>
                </a:lnTo>
                <a:lnTo>
                  <a:pt x="1127358" y="1031812"/>
                </a:lnTo>
                <a:lnTo>
                  <a:pt x="1203119" y="1023520"/>
                </a:lnTo>
                <a:lnTo>
                  <a:pt x="1276612" y="1012143"/>
                </a:lnTo>
                <a:lnTo>
                  <a:pt x="1347585" y="997815"/>
                </a:lnTo>
                <a:lnTo>
                  <a:pt x="1415789" y="980669"/>
                </a:lnTo>
                <a:lnTo>
                  <a:pt x="1480974" y="960840"/>
                </a:lnTo>
                <a:lnTo>
                  <a:pt x="1542891" y="938460"/>
                </a:lnTo>
                <a:lnTo>
                  <a:pt x="1601290" y="913665"/>
                </a:lnTo>
                <a:lnTo>
                  <a:pt x="1655921" y="886586"/>
                </a:lnTo>
                <a:lnTo>
                  <a:pt x="1706534" y="857359"/>
                </a:lnTo>
                <a:lnTo>
                  <a:pt x="1752880" y="826117"/>
                </a:lnTo>
                <a:lnTo>
                  <a:pt x="1794709" y="792994"/>
                </a:lnTo>
                <a:lnTo>
                  <a:pt x="1831771" y="758122"/>
                </a:lnTo>
                <a:lnTo>
                  <a:pt x="1863816" y="721637"/>
                </a:lnTo>
                <a:lnTo>
                  <a:pt x="1890595" y="683672"/>
                </a:lnTo>
                <a:lnTo>
                  <a:pt x="1911857" y="644360"/>
                </a:lnTo>
                <a:lnTo>
                  <a:pt x="1927354" y="603836"/>
                </a:lnTo>
                <a:lnTo>
                  <a:pt x="1936836" y="562232"/>
                </a:lnTo>
                <a:lnTo>
                  <a:pt x="1940052" y="51968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76635" y="4530090"/>
            <a:ext cx="1940560" cy="1038860"/>
          </a:xfrm>
          <a:custGeom>
            <a:avLst/>
            <a:gdLst/>
            <a:ahLst/>
            <a:cxnLst/>
            <a:rect l="l" t="t" r="r" b="b"/>
            <a:pathLst>
              <a:path w="1940560" h="1038860">
                <a:moveTo>
                  <a:pt x="970026" y="0"/>
                </a:moveTo>
                <a:lnTo>
                  <a:pt x="890474" y="1720"/>
                </a:lnTo>
                <a:lnTo>
                  <a:pt x="812693" y="6794"/>
                </a:lnTo>
                <a:lnTo>
                  <a:pt x="736932" y="15088"/>
                </a:lnTo>
                <a:lnTo>
                  <a:pt x="663439" y="26468"/>
                </a:lnTo>
                <a:lnTo>
                  <a:pt x="592466" y="40802"/>
                </a:lnTo>
                <a:lnTo>
                  <a:pt x="524262" y="57956"/>
                </a:lnTo>
                <a:lnTo>
                  <a:pt x="459077" y="77798"/>
                </a:lnTo>
                <a:lnTo>
                  <a:pt x="397160" y="100193"/>
                </a:lnTo>
                <a:lnTo>
                  <a:pt x="338761" y="125010"/>
                </a:lnTo>
                <a:lnTo>
                  <a:pt x="284130" y="152114"/>
                </a:lnTo>
                <a:lnTo>
                  <a:pt x="233517" y="181372"/>
                </a:lnTo>
                <a:lnTo>
                  <a:pt x="187171" y="212652"/>
                </a:lnTo>
                <a:lnTo>
                  <a:pt x="145342" y="245821"/>
                </a:lnTo>
                <a:lnTo>
                  <a:pt x="108280" y="280744"/>
                </a:lnTo>
                <a:lnTo>
                  <a:pt x="76235" y="317289"/>
                </a:lnTo>
                <a:lnTo>
                  <a:pt x="49456" y="355323"/>
                </a:lnTo>
                <a:lnTo>
                  <a:pt x="28194" y="394713"/>
                </a:lnTo>
                <a:lnTo>
                  <a:pt x="12697" y="435325"/>
                </a:lnTo>
                <a:lnTo>
                  <a:pt x="3215" y="477026"/>
                </a:lnTo>
                <a:lnTo>
                  <a:pt x="0" y="519684"/>
                </a:lnTo>
                <a:lnTo>
                  <a:pt x="3215" y="562232"/>
                </a:lnTo>
                <a:lnTo>
                  <a:pt x="12697" y="603836"/>
                </a:lnTo>
                <a:lnTo>
                  <a:pt x="28194" y="644360"/>
                </a:lnTo>
                <a:lnTo>
                  <a:pt x="49456" y="683672"/>
                </a:lnTo>
                <a:lnTo>
                  <a:pt x="76235" y="721637"/>
                </a:lnTo>
                <a:lnTo>
                  <a:pt x="108280" y="758122"/>
                </a:lnTo>
                <a:lnTo>
                  <a:pt x="145342" y="792994"/>
                </a:lnTo>
                <a:lnTo>
                  <a:pt x="187171" y="826117"/>
                </a:lnTo>
                <a:lnTo>
                  <a:pt x="233517" y="857359"/>
                </a:lnTo>
                <a:lnTo>
                  <a:pt x="284130" y="886587"/>
                </a:lnTo>
                <a:lnTo>
                  <a:pt x="338761" y="913665"/>
                </a:lnTo>
                <a:lnTo>
                  <a:pt x="397160" y="938460"/>
                </a:lnTo>
                <a:lnTo>
                  <a:pt x="459077" y="960840"/>
                </a:lnTo>
                <a:lnTo>
                  <a:pt x="524262" y="980669"/>
                </a:lnTo>
                <a:lnTo>
                  <a:pt x="592466" y="997815"/>
                </a:lnTo>
                <a:lnTo>
                  <a:pt x="663439" y="1012143"/>
                </a:lnTo>
                <a:lnTo>
                  <a:pt x="736932" y="1023520"/>
                </a:lnTo>
                <a:lnTo>
                  <a:pt x="812693" y="1031812"/>
                </a:lnTo>
                <a:lnTo>
                  <a:pt x="890474" y="1036885"/>
                </a:lnTo>
                <a:lnTo>
                  <a:pt x="970026" y="1038606"/>
                </a:lnTo>
                <a:lnTo>
                  <a:pt x="1049577" y="1036885"/>
                </a:lnTo>
                <a:lnTo>
                  <a:pt x="1127358" y="1031812"/>
                </a:lnTo>
                <a:lnTo>
                  <a:pt x="1203119" y="1023520"/>
                </a:lnTo>
                <a:lnTo>
                  <a:pt x="1276612" y="1012143"/>
                </a:lnTo>
                <a:lnTo>
                  <a:pt x="1347585" y="997815"/>
                </a:lnTo>
                <a:lnTo>
                  <a:pt x="1415789" y="980669"/>
                </a:lnTo>
                <a:lnTo>
                  <a:pt x="1480974" y="960840"/>
                </a:lnTo>
                <a:lnTo>
                  <a:pt x="1542891" y="938460"/>
                </a:lnTo>
                <a:lnTo>
                  <a:pt x="1601290" y="913665"/>
                </a:lnTo>
                <a:lnTo>
                  <a:pt x="1655921" y="886586"/>
                </a:lnTo>
                <a:lnTo>
                  <a:pt x="1706534" y="857359"/>
                </a:lnTo>
                <a:lnTo>
                  <a:pt x="1752880" y="826117"/>
                </a:lnTo>
                <a:lnTo>
                  <a:pt x="1794709" y="792994"/>
                </a:lnTo>
                <a:lnTo>
                  <a:pt x="1831771" y="758122"/>
                </a:lnTo>
                <a:lnTo>
                  <a:pt x="1863816" y="721637"/>
                </a:lnTo>
                <a:lnTo>
                  <a:pt x="1890595" y="683672"/>
                </a:lnTo>
                <a:lnTo>
                  <a:pt x="1911857" y="644360"/>
                </a:lnTo>
                <a:lnTo>
                  <a:pt x="1927354" y="603836"/>
                </a:lnTo>
                <a:lnTo>
                  <a:pt x="1936836" y="562232"/>
                </a:lnTo>
                <a:lnTo>
                  <a:pt x="1940052" y="519683"/>
                </a:lnTo>
                <a:lnTo>
                  <a:pt x="1936836" y="477026"/>
                </a:lnTo>
                <a:lnTo>
                  <a:pt x="1927354" y="435325"/>
                </a:lnTo>
                <a:lnTo>
                  <a:pt x="1911857" y="394713"/>
                </a:lnTo>
                <a:lnTo>
                  <a:pt x="1890595" y="355323"/>
                </a:lnTo>
                <a:lnTo>
                  <a:pt x="1863816" y="317289"/>
                </a:lnTo>
                <a:lnTo>
                  <a:pt x="1831771" y="280744"/>
                </a:lnTo>
                <a:lnTo>
                  <a:pt x="1794709" y="245821"/>
                </a:lnTo>
                <a:lnTo>
                  <a:pt x="1752880" y="212652"/>
                </a:lnTo>
                <a:lnTo>
                  <a:pt x="1706534" y="181372"/>
                </a:lnTo>
                <a:lnTo>
                  <a:pt x="1655921" y="152114"/>
                </a:lnTo>
                <a:lnTo>
                  <a:pt x="1601290" y="125010"/>
                </a:lnTo>
                <a:lnTo>
                  <a:pt x="1542891" y="100193"/>
                </a:lnTo>
                <a:lnTo>
                  <a:pt x="1480974" y="77798"/>
                </a:lnTo>
                <a:lnTo>
                  <a:pt x="1415789" y="57956"/>
                </a:lnTo>
                <a:lnTo>
                  <a:pt x="1347585" y="40802"/>
                </a:lnTo>
                <a:lnTo>
                  <a:pt x="1276612" y="26468"/>
                </a:lnTo>
                <a:lnTo>
                  <a:pt x="1203119" y="15088"/>
                </a:lnTo>
                <a:lnTo>
                  <a:pt x="1127358" y="6794"/>
                </a:lnTo>
                <a:lnTo>
                  <a:pt x="1049577" y="1720"/>
                </a:lnTo>
                <a:lnTo>
                  <a:pt x="97002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1703" y="4650351"/>
            <a:ext cx="5126990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3455" marR="5080" algn="just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这两种“事实上 不可实现的”冲 突可以避免了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还有什么问题呢？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4100" y="4333769"/>
            <a:ext cx="1200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T过晚的读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3963" y="4319280"/>
            <a:ext cx="1200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T过晚的写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3267" y="2230373"/>
            <a:ext cx="2832100" cy="1873844"/>
            <a:chOff x="1913267" y="2230373"/>
            <a:chExt cx="2832100" cy="1873844"/>
          </a:xfrm>
        </p:grpSpPr>
        <p:sp>
          <p:nvSpPr>
            <p:cNvPr id="11" name="object 11"/>
            <p:cNvSpPr/>
            <p:nvPr/>
          </p:nvSpPr>
          <p:spPr>
            <a:xfrm>
              <a:off x="1913267" y="3231642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159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97315" y="3217926"/>
              <a:ext cx="114300" cy="604520"/>
            </a:xfrm>
            <a:custGeom>
              <a:avLst/>
              <a:gdLst/>
              <a:ahLst/>
              <a:cxnLst/>
              <a:rect l="l" t="t" r="r" b="b"/>
              <a:pathLst>
                <a:path w="114300" h="604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04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04520">
                  <a:moveTo>
                    <a:pt x="76200" y="604265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04265"/>
                  </a:lnTo>
                  <a:lnTo>
                    <a:pt x="76200" y="604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167" y="3209544"/>
              <a:ext cx="114300" cy="605155"/>
            </a:xfrm>
            <a:custGeom>
              <a:avLst/>
              <a:gdLst/>
              <a:ahLst/>
              <a:cxnLst/>
              <a:rect l="l" t="t" r="r" b="b"/>
              <a:pathLst>
                <a:path w="114300" h="605154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05154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05154">
                  <a:moveTo>
                    <a:pt x="76200" y="605028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05028"/>
                  </a:lnTo>
                  <a:lnTo>
                    <a:pt x="76200" y="60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66985" y="2230373"/>
              <a:ext cx="114300" cy="1001394"/>
            </a:xfrm>
            <a:custGeom>
              <a:avLst/>
              <a:gdLst/>
              <a:ahLst/>
              <a:cxnLst/>
              <a:rect l="l" t="t" r="r" b="b"/>
              <a:pathLst>
                <a:path w="114300" h="1001394">
                  <a:moveTo>
                    <a:pt x="114300" y="886967"/>
                  </a:moveTo>
                  <a:lnTo>
                    <a:pt x="0" y="886967"/>
                  </a:lnTo>
                  <a:lnTo>
                    <a:pt x="38100" y="963167"/>
                  </a:lnTo>
                  <a:lnTo>
                    <a:pt x="38100" y="906017"/>
                  </a:lnTo>
                  <a:lnTo>
                    <a:pt x="76200" y="906017"/>
                  </a:lnTo>
                  <a:lnTo>
                    <a:pt x="76200" y="963167"/>
                  </a:lnTo>
                  <a:lnTo>
                    <a:pt x="114300" y="886967"/>
                  </a:lnTo>
                  <a:close/>
                </a:path>
                <a:path w="114300" h="1001394">
                  <a:moveTo>
                    <a:pt x="76200" y="886967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886967"/>
                  </a:lnTo>
                  <a:lnTo>
                    <a:pt x="76200" y="886967"/>
                  </a:lnTo>
                  <a:close/>
                </a:path>
                <a:path w="114300" h="1001394">
                  <a:moveTo>
                    <a:pt x="76200" y="963167"/>
                  </a:moveTo>
                  <a:lnTo>
                    <a:pt x="76200" y="906017"/>
                  </a:lnTo>
                  <a:lnTo>
                    <a:pt x="38100" y="906017"/>
                  </a:lnTo>
                  <a:lnTo>
                    <a:pt x="38100" y="963167"/>
                  </a:lnTo>
                  <a:lnTo>
                    <a:pt x="57150" y="1001267"/>
                  </a:lnTo>
                  <a:lnTo>
                    <a:pt x="76200" y="963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68965" y="2336292"/>
              <a:ext cx="114300" cy="911860"/>
            </a:xfrm>
            <a:custGeom>
              <a:avLst/>
              <a:gdLst/>
              <a:ahLst/>
              <a:cxnLst/>
              <a:rect l="l" t="t" r="r" b="b"/>
              <a:pathLst>
                <a:path w="114300" h="911860">
                  <a:moveTo>
                    <a:pt x="76200" y="873251"/>
                  </a:moveTo>
                  <a:lnTo>
                    <a:pt x="76199" y="816102"/>
                  </a:lnTo>
                  <a:lnTo>
                    <a:pt x="38099" y="816102"/>
                  </a:lnTo>
                  <a:lnTo>
                    <a:pt x="38064" y="797052"/>
                  </a:lnTo>
                  <a:lnTo>
                    <a:pt x="0" y="797052"/>
                  </a:lnTo>
                  <a:lnTo>
                    <a:pt x="57150" y="911352"/>
                  </a:lnTo>
                  <a:lnTo>
                    <a:pt x="76200" y="873251"/>
                  </a:lnTo>
                  <a:close/>
                </a:path>
                <a:path w="114300" h="911860">
                  <a:moveTo>
                    <a:pt x="76164" y="797052"/>
                  </a:moveTo>
                  <a:lnTo>
                    <a:pt x="74675" y="0"/>
                  </a:lnTo>
                  <a:lnTo>
                    <a:pt x="36575" y="0"/>
                  </a:lnTo>
                  <a:lnTo>
                    <a:pt x="38064" y="797052"/>
                  </a:lnTo>
                  <a:lnTo>
                    <a:pt x="76164" y="797052"/>
                  </a:lnTo>
                  <a:close/>
                </a:path>
                <a:path w="114300" h="911860">
                  <a:moveTo>
                    <a:pt x="76199" y="816102"/>
                  </a:moveTo>
                  <a:lnTo>
                    <a:pt x="76164" y="797052"/>
                  </a:lnTo>
                  <a:lnTo>
                    <a:pt x="38064" y="797052"/>
                  </a:lnTo>
                  <a:lnTo>
                    <a:pt x="38099" y="816102"/>
                  </a:lnTo>
                  <a:lnTo>
                    <a:pt x="76199" y="816102"/>
                  </a:lnTo>
                  <a:close/>
                </a:path>
                <a:path w="114300" h="911860">
                  <a:moveTo>
                    <a:pt x="114300" y="797052"/>
                  </a:moveTo>
                  <a:lnTo>
                    <a:pt x="76164" y="797052"/>
                  </a:lnTo>
                  <a:lnTo>
                    <a:pt x="76200" y="873251"/>
                  </a:lnTo>
                  <a:lnTo>
                    <a:pt x="11430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 txBox="1"/>
            <p:nvPr/>
          </p:nvSpPr>
          <p:spPr>
            <a:xfrm>
              <a:off x="2062867" y="3874982"/>
              <a:ext cx="133477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56920" algn="l"/>
                </a:tabLst>
              </a:pP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T开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始	</a:t>
              </a: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U开始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920873" y="2230585"/>
              <a:ext cx="52959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U写X</a:t>
              </a:r>
              <a:endParaRPr sz="1600"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208655" y="2305253"/>
              <a:ext cx="499109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T读X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019691" y="2917698"/>
              <a:ext cx="466725" cy="344805"/>
            </a:xfrm>
            <a:custGeom>
              <a:avLst/>
              <a:gdLst/>
              <a:ahLst/>
              <a:cxnLst/>
              <a:rect l="l" t="t" r="r" b="b"/>
              <a:pathLst>
                <a:path w="466725" h="344804">
                  <a:moveTo>
                    <a:pt x="466343" y="38099"/>
                  </a:moveTo>
                  <a:lnTo>
                    <a:pt x="466343" y="0"/>
                  </a:lnTo>
                  <a:lnTo>
                    <a:pt x="428243" y="0"/>
                  </a:lnTo>
                  <a:lnTo>
                    <a:pt x="428243" y="38099"/>
                  </a:lnTo>
                  <a:lnTo>
                    <a:pt x="466343" y="38099"/>
                  </a:lnTo>
                  <a:close/>
                </a:path>
                <a:path w="466725" h="344804">
                  <a:moveTo>
                    <a:pt x="390143" y="38099"/>
                  </a:moveTo>
                  <a:lnTo>
                    <a:pt x="390143" y="0"/>
                  </a:lnTo>
                  <a:lnTo>
                    <a:pt x="352043" y="0"/>
                  </a:lnTo>
                  <a:lnTo>
                    <a:pt x="352043" y="38099"/>
                  </a:lnTo>
                  <a:lnTo>
                    <a:pt x="390143" y="38099"/>
                  </a:lnTo>
                  <a:close/>
                </a:path>
                <a:path w="466725" h="344804">
                  <a:moveTo>
                    <a:pt x="313943" y="38099"/>
                  </a:moveTo>
                  <a:lnTo>
                    <a:pt x="313943" y="0"/>
                  </a:lnTo>
                  <a:lnTo>
                    <a:pt x="275843" y="0"/>
                  </a:lnTo>
                  <a:lnTo>
                    <a:pt x="275843" y="38099"/>
                  </a:lnTo>
                  <a:lnTo>
                    <a:pt x="313943" y="38099"/>
                  </a:lnTo>
                  <a:close/>
                </a:path>
                <a:path w="466725" h="344804">
                  <a:moveTo>
                    <a:pt x="237743" y="38099"/>
                  </a:moveTo>
                  <a:lnTo>
                    <a:pt x="237743" y="0"/>
                  </a:lnTo>
                  <a:lnTo>
                    <a:pt x="199643" y="0"/>
                  </a:lnTo>
                  <a:lnTo>
                    <a:pt x="199644" y="38099"/>
                  </a:lnTo>
                  <a:lnTo>
                    <a:pt x="237743" y="38099"/>
                  </a:lnTo>
                  <a:close/>
                </a:path>
                <a:path w="466725" h="344804">
                  <a:moveTo>
                    <a:pt x="161544" y="38099"/>
                  </a:moveTo>
                  <a:lnTo>
                    <a:pt x="161544" y="0"/>
                  </a:lnTo>
                  <a:lnTo>
                    <a:pt x="123443" y="0"/>
                  </a:lnTo>
                  <a:lnTo>
                    <a:pt x="123444" y="38099"/>
                  </a:lnTo>
                  <a:lnTo>
                    <a:pt x="161544" y="38099"/>
                  </a:lnTo>
                  <a:close/>
                </a:path>
                <a:path w="466725" h="344804">
                  <a:moveTo>
                    <a:pt x="85344" y="38099"/>
                  </a:moveTo>
                  <a:lnTo>
                    <a:pt x="85343" y="0"/>
                  </a:lnTo>
                  <a:lnTo>
                    <a:pt x="55343" y="81"/>
                  </a:lnTo>
                  <a:lnTo>
                    <a:pt x="43049" y="6125"/>
                  </a:lnTo>
                  <a:lnTo>
                    <a:pt x="38099" y="19049"/>
                  </a:lnTo>
                  <a:lnTo>
                    <a:pt x="38099" y="28193"/>
                  </a:lnTo>
                  <a:lnTo>
                    <a:pt x="67055" y="28193"/>
                  </a:lnTo>
                  <a:lnTo>
                    <a:pt x="76199" y="19049"/>
                  </a:lnTo>
                  <a:lnTo>
                    <a:pt x="76200" y="38099"/>
                  </a:lnTo>
                  <a:lnTo>
                    <a:pt x="85344" y="38099"/>
                  </a:lnTo>
                  <a:close/>
                </a:path>
                <a:path w="466725" h="344804">
                  <a:moveTo>
                    <a:pt x="76200" y="38099"/>
                  </a:moveTo>
                  <a:lnTo>
                    <a:pt x="76199" y="28193"/>
                  </a:lnTo>
                  <a:lnTo>
                    <a:pt x="67055" y="28193"/>
                  </a:lnTo>
                  <a:lnTo>
                    <a:pt x="57150" y="38099"/>
                  </a:lnTo>
                  <a:lnTo>
                    <a:pt x="76200" y="38099"/>
                  </a:lnTo>
                  <a:close/>
                </a:path>
                <a:path w="466725" h="344804">
                  <a:moveTo>
                    <a:pt x="76199" y="28193"/>
                  </a:moveTo>
                  <a:lnTo>
                    <a:pt x="76199" y="19049"/>
                  </a:lnTo>
                  <a:lnTo>
                    <a:pt x="67055" y="28193"/>
                  </a:lnTo>
                  <a:lnTo>
                    <a:pt x="76199" y="28193"/>
                  </a:lnTo>
                  <a:close/>
                </a:path>
                <a:path w="466725" h="344804">
                  <a:moveTo>
                    <a:pt x="76200" y="104393"/>
                  </a:moveTo>
                  <a:lnTo>
                    <a:pt x="76200" y="66293"/>
                  </a:lnTo>
                  <a:lnTo>
                    <a:pt x="38100" y="66293"/>
                  </a:lnTo>
                  <a:lnTo>
                    <a:pt x="38100" y="104393"/>
                  </a:lnTo>
                  <a:lnTo>
                    <a:pt x="76200" y="104393"/>
                  </a:lnTo>
                  <a:close/>
                </a:path>
                <a:path w="466725" h="344804">
                  <a:moveTo>
                    <a:pt x="76200" y="180593"/>
                  </a:moveTo>
                  <a:lnTo>
                    <a:pt x="76200" y="142493"/>
                  </a:lnTo>
                  <a:lnTo>
                    <a:pt x="38100" y="142493"/>
                  </a:lnTo>
                  <a:lnTo>
                    <a:pt x="38100" y="180593"/>
                  </a:lnTo>
                  <a:lnTo>
                    <a:pt x="76200" y="180593"/>
                  </a:lnTo>
                  <a:close/>
                </a:path>
                <a:path w="466725" h="344804">
                  <a:moveTo>
                    <a:pt x="114300" y="230123"/>
                  </a:moveTo>
                  <a:lnTo>
                    <a:pt x="0" y="230123"/>
                  </a:lnTo>
                  <a:lnTo>
                    <a:pt x="38100" y="306323"/>
                  </a:lnTo>
                  <a:lnTo>
                    <a:pt x="38100" y="249173"/>
                  </a:lnTo>
                  <a:lnTo>
                    <a:pt x="76200" y="249173"/>
                  </a:lnTo>
                  <a:lnTo>
                    <a:pt x="76200" y="306323"/>
                  </a:lnTo>
                  <a:lnTo>
                    <a:pt x="114300" y="230123"/>
                  </a:lnTo>
                  <a:close/>
                </a:path>
                <a:path w="466725" h="344804">
                  <a:moveTo>
                    <a:pt x="76200" y="230123"/>
                  </a:moveTo>
                  <a:lnTo>
                    <a:pt x="76200" y="218693"/>
                  </a:lnTo>
                  <a:lnTo>
                    <a:pt x="38100" y="218693"/>
                  </a:lnTo>
                  <a:lnTo>
                    <a:pt x="38100" y="230123"/>
                  </a:lnTo>
                  <a:lnTo>
                    <a:pt x="76200" y="230123"/>
                  </a:lnTo>
                  <a:close/>
                </a:path>
                <a:path w="466725" h="344804">
                  <a:moveTo>
                    <a:pt x="76200" y="306323"/>
                  </a:moveTo>
                  <a:lnTo>
                    <a:pt x="76200" y="249173"/>
                  </a:lnTo>
                  <a:lnTo>
                    <a:pt x="38100" y="249173"/>
                  </a:lnTo>
                  <a:lnTo>
                    <a:pt x="38100" y="306323"/>
                  </a:lnTo>
                  <a:lnTo>
                    <a:pt x="57150" y="344424"/>
                  </a:lnTo>
                  <a:lnTo>
                    <a:pt x="76200" y="306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91219" y="2711195"/>
              <a:ext cx="1811655" cy="506730"/>
            </a:xfrm>
            <a:custGeom>
              <a:avLst/>
              <a:gdLst/>
              <a:ahLst/>
              <a:cxnLst/>
              <a:rect l="l" t="t" r="r" b="b"/>
              <a:pathLst>
                <a:path w="1811654" h="506730">
                  <a:moveTo>
                    <a:pt x="1811273" y="38100"/>
                  </a:moveTo>
                  <a:lnTo>
                    <a:pt x="1811273" y="0"/>
                  </a:lnTo>
                  <a:lnTo>
                    <a:pt x="1773173" y="0"/>
                  </a:lnTo>
                  <a:lnTo>
                    <a:pt x="1773173" y="38100"/>
                  </a:lnTo>
                  <a:lnTo>
                    <a:pt x="1811273" y="38100"/>
                  </a:lnTo>
                  <a:close/>
                </a:path>
                <a:path w="1811654" h="506730">
                  <a:moveTo>
                    <a:pt x="1735073" y="38100"/>
                  </a:moveTo>
                  <a:lnTo>
                    <a:pt x="1735073" y="0"/>
                  </a:lnTo>
                  <a:lnTo>
                    <a:pt x="1696973" y="0"/>
                  </a:lnTo>
                  <a:lnTo>
                    <a:pt x="1696973" y="38100"/>
                  </a:lnTo>
                  <a:lnTo>
                    <a:pt x="1735073" y="38100"/>
                  </a:lnTo>
                  <a:close/>
                </a:path>
                <a:path w="1811654" h="506730">
                  <a:moveTo>
                    <a:pt x="1658873" y="38100"/>
                  </a:moveTo>
                  <a:lnTo>
                    <a:pt x="1658873" y="0"/>
                  </a:lnTo>
                  <a:lnTo>
                    <a:pt x="1620773" y="0"/>
                  </a:lnTo>
                  <a:lnTo>
                    <a:pt x="1620773" y="38100"/>
                  </a:lnTo>
                  <a:lnTo>
                    <a:pt x="1658873" y="38100"/>
                  </a:lnTo>
                  <a:close/>
                </a:path>
                <a:path w="1811654" h="506730">
                  <a:moveTo>
                    <a:pt x="1582673" y="38100"/>
                  </a:moveTo>
                  <a:lnTo>
                    <a:pt x="1582673" y="0"/>
                  </a:lnTo>
                  <a:lnTo>
                    <a:pt x="1544573" y="0"/>
                  </a:lnTo>
                  <a:lnTo>
                    <a:pt x="1544573" y="38100"/>
                  </a:lnTo>
                  <a:lnTo>
                    <a:pt x="1582673" y="38100"/>
                  </a:lnTo>
                  <a:close/>
                </a:path>
                <a:path w="1811654" h="506730">
                  <a:moveTo>
                    <a:pt x="1506473" y="38100"/>
                  </a:moveTo>
                  <a:lnTo>
                    <a:pt x="1506473" y="0"/>
                  </a:lnTo>
                  <a:lnTo>
                    <a:pt x="1468373" y="0"/>
                  </a:lnTo>
                  <a:lnTo>
                    <a:pt x="1468373" y="38100"/>
                  </a:lnTo>
                  <a:lnTo>
                    <a:pt x="1506473" y="38100"/>
                  </a:lnTo>
                  <a:close/>
                </a:path>
                <a:path w="1811654" h="506730">
                  <a:moveTo>
                    <a:pt x="1430273" y="38100"/>
                  </a:moveTo>
                  <a:lnTo>
                    <a:pt x="1430273" y="0"/>
                  </a:lnTo>
                  <a:lnTo>
                    <a:pt x="1392173" y="0"/>
                  </a:lnTo>
                  <a:lnTo>
                    <a:pt x="1392173" y="38100"/>
                  </a:lnTo>
                  <a:lnTo>
                    <a:pt x="1430273" y="38100"/>
                  </a:lnTo>
                  <a:close/>
                </a:path>
                <a:path w="1811654" h="506730">
                  <a:moveTo>
                    <a:pt x="1354073" y="38100"/>
                  </a:moveTo>
                  <a:lnTo>
                    <a:pt x="1354073" y="0"/>
                  </a:lnTo>
                  <a:lnTo>
                    <a:pt x="1315973" y="0"/>
                  </a:lnTo>
                  <a:lnTo>
                    <a:pt x="1315973" y="38100"/>
                  </a:lnTo>
                  <a:lnTo>
                    <a:pt x="1354073" y="38100"/>
                  </a:lnTo>
                  <a:close/>
                </a:path>
                <a:path w="1811654" h="506730">
                  <a:moveTo>
                    <a:pt x="1277873" y="38100"/>
                  </a:moveTo>
                  <a:lnTo>
                    <a:pt x="1277873" y="0"/>
                  </a:lnTo>
                  <a:lnTo>
                    <a:pt x="1239773" y="0"/>
                  </a:lnTo>
                  <a:lnTo>
                    <a:pt x="1239773" y="38100"/>
                  </a:lnTo>
                  <a:lnTo>
                    <a:pt x="1277873" y="38100"/>
                  </a:lnTo>
                  <a:close/>
                </a:path>
                <a:path w="1811654" h="506730">
                  <a:moveTo>
                    <a:pt x="1201673" y="38100"/>
                  </a:moveTo>
                  <a:lnTo>
                    <a:pt x="1201673" y="0"/>
                  </a:lnTo>
                  <a:lnTo>
                    <a:pt x="1163573" y="0"/>
                  </a:lnTo>
                  <a:lnTo>
                    <a:pt x="1163573" y="38100"/>
                  </a:lnTo>
                  <a:lnTo>
                    <a:pt x="1201673" y="38100"/>
                  </a:lnTo>
                  <a:close/>
                </a:path>
                <a:path w="1811654" h="506730">
                  <a:moveTo>
                    <a:pt x="1125473" y="38100"/>
                  </a:moveTo>
                  <a:lnTo>
                    <a:pt x="1125473" y="0"/>
                  </a:lnTo>
                  <a:lnTo>
                    <a:pt x="1087373" y="0"/>
                  </a:lnTo>
                  <a:lnTo>
                    <a:pt x="1087373" y="38100"/>
                  </a:lnTo>
                  <a:lnTo>
                    <a:pt x="1125473" y="38100"/>
                  </a:lnTo>
                  <a:close/>
                </a:path>
                <a:path w="1811654" h="506730">
                  <a:moveTo>
                    <a:pt x="1049273" y="38100"/>
                  </a:moveTo>
                  <a:lnTo>
                    <a:pt x="1049273" y="0"/>
                  </a:lnTo>
                  <a:lnTo>
                    <a:pt x="1011173" y="0"/>
                  </a:lnTo>
                  <a:lnTo>
                    <a:pt x="1011173" y="38100"/>
                  </a:lnTo>
                  <a:lnTo>
                    <a:pt x="1049273" y="38100"/>
                  </a:lnTo>
                  <a:close/>
                </a:path>
                <a:path w="1811654" h="506730">
                  <a:moveTo>
                    <a:pt x="973073" y="38100"/>
                  </a:moveTo>
                  <a:lnTo>
                    <a:pt x="973073" y="0"/>
                  </a:lnTo>
                  <a:lnTo>
                    <a:pt x="934973" y="0"/>
                  </a:lnTo>
                  <a:lnTo>
                    <a:pt x="934973" y="38100"/>
                  </a:lnTo>
                  <a:lnTo>
                    <a:pt x="973073" y="38100"/>
                  </a:lnTo>
                  <a:close/>
                </a:path>
                <a:path w="1811654" h="506730">
                  <a:moveTo>
                    <a:pt x="896873" y="38100"/>
                  </a:moveTo>
                  <a:lnTo>
                    <a:pt x="896873" y="0"/>
                  </a:lnTo>
                  <a:lnTo>
                    <a:pt x="858773" y="0"/>
                  </a:lnTo>
                  <a:lnTo>
                    <a:pt x="858773" y="38100"/>
                  </a:lnTo>
                  <a:lnTo>
                    <a:pt x="896873" y="38100"/>
                  </a:lnTo>
                  <a:close/>
                </a:path>
                <a:path w="1811654" h="506730">
                  <a:moveTo>
                    <a:pt x="820673" y="38100"/>
                  </a:moveTo>
                  <a:lnTo>
                    <a:pt x="820673" y="0"/>
                  </a:lnTo>
                  <a:lnTo>
                    <a:pt x="782573" y="0"/>
                  </a:lnTo>
                  <a:lnTo>
                    <a:pt x="782573" y="38100"/>
                  </a:lnTo>
                  <a:lnTo>
                    <a:pt x="820673" y="38100"/>
                  </a:lnTo>
                  <a:close/>
                </a:path>
                <a:path w="1811654" h="506730">
                  <a:moveTo>
                    <a:pt x="744473" y="38100"/>
                  </a:moveTo>
                  <a:lnTo>
                    <a:pt x="744473" y="0"/>
                  </a:lnTo>
                  <a:lnTo>
                    <a:pt x="706373" y="0"/>
                  </a:lnTo>
                  <a:lnTo>
                    <a:pt x="706373" y="38100"/>
                  </a:lnTo>
                  <a:lnTo>
                    <a:pt x="744473" y="38100"/>
                  </a:lnTo>
                  <a:close/>
                </a:path>
                <a:path w="1811654" h="506730">
                  <a:moveTo>
                    <a:pt x="668273" y="38100"/>
                  </a:moveTo>
                  <a:lnTo>
                    <a:pt x="668273" y="0"/>
                  </a:lnTo>
                  <a:lnTo>
                    <a:pt x="630173" y="0"/>
                  </a:lnTo>
                  <a:lnTo>
                    <a:pt x="630173" y="38100"/>
                  </a:lnTo>
                  <a:lnTo>
                    <a:pt x="668273" y="38100"/>
                  </a:lnTo>
                  <a:close/>
                </a:path>
                <a:path w="1811654" h="506730">
                  <a:moveTo>
                    <a:pt x="592073" y="38100"/>
                  </a:moveTo>
                  <a:lnTo>
                    <a:pt x="592073" y="0"/>
                  </a:lnTo>
                  <a:lnTo>
                    <a:pt x="553973" y="0"/>
                  </a:lnTo>
                  <a:lnTo>
                    <a:pt x="553973" y="38100"/>
                  </a:lnTo>
                  <a:lnTo>
                    <a:pt x="592073" y="38100"/>
                  </a:lnTo>
                  <a:close/>
                </a:path>
                <a:path w="1811654" h="506730">
                  <a:moveTo>
                    <a:pt x="515873" y="38100"/>
                  </a:moveTo>
                  <a:lnTo>
                    <a:pt x="515873" y="0"/>
                  </a:lnTo>
                  <a:lnTo>
                    <a:pt x="477773" y="0"/>
                  </a:lnTo>
                  <a:lnTo>
                    <a:pt x="477773" y="38100"/>
                  </a:lnTo>
                  <a:lnTo>
                    <a:pt x="515873" y="38100"/>
                  </a:lnTo>
                  <a:close/>
                </a:path>
                <a:path w="1811654" h="506730">
                  <a:moveTo>
                    <a:pt x="439673" y="38100"/>
                  </a:moveTo>
                  <a:lnTo>
                    <a:pt x="439673" y="0"/>
                  </a:lnTo>
                  <a:lnTo>
                    <a:pt x="401573" y="0"/>
                  </a:lnTo>
                  <a:lnTo>
                    <a:pt x="401573" y="38100"/>
                  </a:lnTo>
                  <a:lnTo>
                    <a:pt x="439673" y="38100"/>
                  </a:lnTo>
                  <a:close/>
                </a:path>
                <a:path w="1811654" h="506730">
                  <a:moveTo>
                    <a:pt x="363473" y="38100"/>
                  </a:moveTo>
                  <a:lnTo>
                    <a:pt x="363473" y="0"/>
                  </a:lnTo>
                  <a:lnTo>
                    <a:pt x="325373" y="0"/>
                  </a:lnTo>
                  <a:lnTo>
                    <a:pt x="325373" y="38100"/>
                  </a:lnTo>
                  <a:lnTo>
                    <a:pt x="363473" y="38100"/>
                  </a:lnTo>
                  <a:close/>
                </a:path>
                <a:path w="1811654" h="506730">
                  <a:moveTo>
                    <a:pt x="287273" y="38100"/>
                  </a:moveTo>
                  <a:lnTo>
                    <a:pt x="287273" y="0"/>
                  </a:lnTo>
                  <a:lnTo>
                    <a:pt x="249173" y="0"/>
                  </a:lnTo>
                  <a:lnTo>
                    <a:pt x="249173" y="38100"/>
                  </a:lnTo>
                  <a:lnTo>
                    <a:pt x="287273" y="38100"/>
                  </a:lnTo>
                  <a:close/>
                </a:path>
                <a:path w="1811654" h="506730">
                  <a:moveTo>
                    <a:pt x="211073" y="38100"/>
                  </a:moveTo>
                  <a:lnTo>
                    <a:pt x="211073" y="0"/>
                  </a:lnTo>
                  <a:lnTo>
                    <a:pt x="172973" y="0"/>
                  </a:lnTo>
                  <a:lnTo>
                    <a:pt x="172973" y="38100"/>
                  </a:lnTo>
                  <a:lnTo>
                    <a:pt x="211073" y="38100"/>
                  </a:lnTo>
                  <a:close/>
                </a:path>
                <a:path w="1811654" h="506730">
                  <a:moveTo>
                    <a:pt x="134873" y="38100"/>
                  </a:moveTo>
                  <a:lnTo>
                    <a:pt x="134873" y="0"/>
                  </a:lnTo>
                  <a:lnTo>
                    <a:pt x="96773" y="0"/>
                  </a:lnTo>
                  <a:lnTo>
                    <a:pt x="96773" y="38100"/>
                  </a:lnTo>
                  <a:lnTo>
                    <a:pt x="134873" y="38100"/>
                  </a:lnTo>
                  <a:close/>
                </a:path>
                <a:path w="1811654" h="506730">
                  <a:moveTo>
                    <a:pt x="58673" y="36576"/>
                  </a:moveTo>
                  <a:lnTo>
                    <a:pt x="58673" y="0"/>
                  </a:lnTo>
                  <a:lnTo>
                    <a:pt x="55343" y="81"/>
                  </a:lnTo>
                  <a:lnTo>
                    <a:pt x="43049" y="6125"/>
                  </a:lnTo>
                  <a:lnTo>
                    <a:pt x="38099" y="19050"/>
                  </a:lnTo>
                  <a:lnTo>
                    <a:pt x="38099" y="55626"/>
                  </a:lnTo>
                  <a:lnTo>
                    <a:pt x="57149" y="55626"/>
                  </a:lnTo>
                  <a:lnTo>
                    <a:pt x="57149" y="38100"/>
                  </a:lnTo>
                  <a:lnTo>
                    <a:pt x="58673" y="36576"/>
                  </a:lnTo>
                  <a:close/>
                </a:path>
                <a:path w="1811654" h="506730">
                  <a:moveTo>
                    <a:pt x="76199" y="55626"/>
                  </a:moveTo>
                  <a:lnTo>
                    <a:pt x="76199" y="19050"/>
                  </a:lnTo>
                  <a:lnTo>
                    <a:pt x="57149" y="38100"/>
                  </a:lnTo>
                  <a:lnTo>
                    <a:pt x="58673" y="38100"/>
                  </a:lnTo>
                  <a:lnTo>
                    <a:pt x="58673" y="55626"/>
                  </a:lnTo>
                  <a:lnTo>
                    <a:pt x="76199" y="55626"/>
                  </a:lnTo>
                  <a:close/>
                </a:path>
                <a:path w="1811654" h="506730">
                  <a:moveTo>
                    <a:pt x="58673" y="55626"/>
                  </a:moveTo>
                  <a:lnTo>
                    <a:pt x="58673" y="38100"/>
                  </a:lnTo>
                  <a:lnTo>
                    <a:pt x="57149" y="38100"/>
                  </a:lnTo>
                  <a:lnTo>
                    <a:pt x="57149" y="55626"/>
                  </a:lnTo>
                  <a:lnTo>
                    <a:pt x="58673" y="55626"/>
                  </a:lnTo>
                  <a:close/>
                </a:path>
                <a:path w="1811654" h="506730">
                  <a:moveTo>
                    <a:pt x="76199" y="131826"/>
                  </a:moveTo>
                  <a:lnTo>
                    <a:pt x="76199" y="93726"/>
                  </a:lnTo>
                  <a:lnTo>
                    <a:pt x="38099" y="93726"/>
                  </a:lnTo>
                  <a:lnTo>
                    <a:pt x="38099" y="131826"/>
                  </a:lnTo>
                  <a:lnTo>
                    <a:pt x="76199" y="131826"/>
                  </a:lnTo>
                  <a:close/>
                </a:path>
                <a:path w="1811654" h="506730">
                  <a:moveTo>
                    <a:pt x="76199" y="208026"/>
                  </a:moveTo>
                  <a:lnTo>
                    <a:pt x="76199" y="169926"/>
                  </a:lnTo>
                  <a:lnTo>
                    <a:pt x="38099" y="169926"/>
                  </a:lnTo>
                  <a:lnTo>
                    <a:pt x="38099" y="208026"/>
                  </a:lnTo>
                  <a:lnTo>
                    <a:pt x="76199" y="208026"/>
                  </a:lnTo>
                  <a:close/>
                </a:path>
                <a:path w="1811654" h="506730">
                  <a:moveTo>
                    <a:pt x="76200" y="284226"/>
                  </a:moveTo>
                  <a:lnTo>
                    <a:pt x="76200" y="246126"/>
                  </a:lnTo>
                  <a:lnTo>
                    <a:pt x="38100" y="246126"/>
                  </a:lnTo>
                  <a:lnTo>
                    <a:pt x="38100" y="284226"/>
                  </a:lnTo>
                  <a:lnTo>
                    <a:pt x="76200" y="284226"/>
                  </a:lnTo>
                  <a:close/>
                </a:path>
                <a:path w="1811654" h="506730">
                  <a:moveTo>
                    <a:pt x="76200" y="360426"/>
                  </a:moveTo>
                  <a:lnTo>
                    <a:pt x="76200" y="322326"/>
                  </a:lnTo>
                  <a:lnTo>
                    <a:pt x="38100" y="322326"/>
                  </a:lnTo>
                  <a:lnTo>
                    <a:pt x="38100" y="360426"/>
                  </a:lnTo>
                  <a:lnTo>
                    <a:pt x="76200" y="360426"/>
                  </a:lnTo>
                  <a:close/>
                </a:path>
                <a:path w="1811654" h="506730">
                  <a:moveTo>
                    <a:pt x="114300" y="392430"/>
                  </a:moveTo>
                  <a:lnTo>
                    <a:pt x="0" y="392430"/>
                  </a:lnTo>
                  <a:lnTo>
                    <a:pt x="38100" y="468630"/>
                  </a:lnTo>
                  <a:lnTo>
                    <a:pt x="38100" y="398526"/>
                  </a:lnTo>
                  <a:lnTo>
                    <a:pt x="76200" y="398526"/>
                  </a:lnTo>
                  <a:lnTo>
                    <a:pt x="76200" y="468630"/>
                  </a:lnTo>
                  <a:lnTo>
                    <a:pt x="114300" y="392430"/>
                  </a:lnTo>
                  <a:close/>
                </a:path>
                <a:path w="1811654" h="506730">
                  <a:moveTo>
                    <a:pt x="76200" y="411480"/>
                  </a:moveTo>
                  <a:lnTo>
                    <a:pt x="76200" y="398526"/>
                  </a:lnTo>
                  <a:lnTo>
                    <a:pt x="38100" y="398526"/>
                  </a:lnTo>
                  <a:lnTo>
                    <a:pt x="38100" y="411480"/>
                  </a:lnTo>
                  <a:lnTo>
                    <a:pt x="76200" y="411480"/>
                  </a:lnTo>
                  <a:close/>
                </a:path>
                <a:path w="1811654" h="506730">
                  <a:moveTo>
                    <a:pt x="76200" y="468630"/>
                  </a:moveTo>
                  <a:lnTo>
                    <a:pt x="76200" y="411480"/>
                  </a:lnTo>
                  <a:lnTo>
                    <a:pt x="38100" y="411480"/>
                  </a:lnTo>
                  <a:lnTo>
                    <a:pt x="38100" y="468630"/>
                  </a:lnTo>
                  <a:lnTo>
                    <a:pt x="57150" y="506730"/>
                  </a:lnTo>
                  <a:lnTo>
                    <a:pt x="76200" y="46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6082169" y="321259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6217" y="3198876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299" y="114299"/>
                </a:moveTo>
                <a:lnTo>
                  <a:pt x="57149" y="0"/>
                </a:lnTo>
                <a:lnTo>
                  <a:pt x="0" y="114299"/>
                </a:lnTo>
                <a:lnTo>
                  <a:pt x="38099" y="114299"/>
                </a:lnTo>
                <a:lnTo>
                  <a:pt x="38099" y="95249"/>
                </a:lnTo>
                <a:lnTo>
                  <a:pt x="76199" y="95249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14300" h="604520">
                <a:moveTo>
                  <a:pt x="76199" y="114299"/>
                </a:moveTo>
                <a:lnTo>
                  <a:pt x="76199" y="95249"/>
                </a:lnTo>
                <a:lnTo>
                  <a:pt x="38099" y="95249"/>
                </a:lnTo>
                <a:lnTo>
                  <a:pt x="38099" y="114299"/>
                </a:lnTo>
                <a:lnTo>
                  <a:pt x="76199" y="114299"/>
                </a:lnTo>
                <a:close/>
              </a:path>
              <a:path w="114300" h="604520">
                <a:moveTo>
                  <a:pt x="76199" y="604265"/>
                </a:moveTo>
                <a:lnTo>
                  <a:pt x="76199" y="114299"/>
                </a:lnTo>
                <a:lnTo>
                  <a:pt x="38099" y="114299"/>
                </a:lnTo>
                <a:lnTo>
                  <a:pt x="38099" y="604265"/>
                </a:lnTo>
                <a:lnTo>
                  <a:pt x="76199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87069" y="3190494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7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7"/>
                </a:lnTo>
                <a:lnTo>
                  <a:pt x="76200" y="6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35875" y="2211323"/>
            <a:ext cx="114300" cy="1001394"/>
          </a:xfrm>
          <a:custGeom>
            <a:avLst/>
            <a:gdLst/>
            <a:ahLst/>
            <a:cxnLst/>
            <a:rect l="l" t="t" r="r" b="b"/>
            <a:pathLst>
              <a:path w="114300" h="1001394">
                <a:moveTo>
                  <a:pt x="114300" y="886967"/>
                </a:moveTo>
                <a:lnTo>
                  <a:pt x="0" y="886967"/>
                </a:lnTo>
                <a:lnTo>
                  <a:pt x="38100" y="963167"/>
                </a:lnTo>
                <a:lnTo>
                  <a:pt x="38100" y="906017"/>
                </a:lnTo>
                <a:lnTo>
                  <a:pt x="76200" y="906017"/>
                </a:lnTo>
                <a:lnTo>
                  <a:pt x="76200" y="963167"/>
                </a:lnTo>
                <a:lnTo>
                  <a:pt x="114300" y="886967"/>
                </a:lnTo>
                <a:close/>
              </a:path>
              <a:path w="114300" h="1001394">
                <a:moveTo>
                  <a:pt x="76200" y="886967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86967"/>
                </a:lnTo>
                <a:lnTo>
                  <a:pt x="76200" y="886967"/>
                </a:lnTo>
                <a:close/>
              </a:path>
              <a:path w="114300" h="1001394">
                <a:moveTo>
                  <a:pt x="76200" y="963167"/>
                </a:moveTo>
                <a:lnTo>
                  <a:pt x="76200" y="906017"/>
                </a:lnTo>
                <a:lnTo>
                  <a:pt x="38100" y="906017"/>
                </a:lnTo>
                <a:lnTo>
                  <a:pt x="38100" y="963167"/>
                </a:lnTo>
                <a:lnTo>
                  <a:pt x="57150" y="1001267"/>
                </a:lnTo>
                <a:lnTo>
                  <a:pt x="76200" y="96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37105" y="2317242"/>
            <a:ext cx="114300" cy="911860"/>
          </a:xfrm>
          <a:custGeom>
            <a:avLst/>
            <a:gdLst/>
            <a:ahLst/>
            <a:cxnLst/>
            <a:rect l="l" t="t" r="r" b="b"/>
            <a:pathLst>
              <a:path w="114300" h="911860">
                <a:moveTo>
                  <a:pt x="76199" y="874281"/>
                </a:moveTo>
                <a:lnTo>
                  <a:pt x="76199" y="816102"/>
                </a:lnTo>
                <a:lnTo>
                  <a:pt x="38861" y="816102"/>
                </a:lnTo>
                <a:lnTo>
                  <a:pt x="38826" y="797052"/>
                </a:lnTo>
                <a:lnTo>
                  <a:pt x="0" y="797052"/>
                </a:lnTo>
                <a:lnTo>
                  <a:pt x="57911" y="911352"/>
                </a:lnTo>
                <a:lnTo>
                  <a:pt x="76199" y="874281"/>
                </a:lnTo>
                <a:close/>
              </a:path>
              <a:path w="114300" h="911860">
                <a:moveTo>
                  <a:pt x="76182" y="797052"/>
                </a:moveTo>
                <a:lnTo>
                  <a:pt x="75437" y="0"/>
                </a:lnTo>
                <a:lnTo>
                  <a:pt x="37337" y="0"/>
                </a:lnTo>
                <a:lnTo>
                  <a:pt x="38826" y="797052"/>
                </a:lnTo>
                <a:lnTo>
                  <a:pt x="76182" y="797052"/>
                </a:lnTo>
                <a:close/>
              </a:path>
              <a:path w="114300" h="911860">
                <a:moveTo>
                  <a:pt x="76199" y="816102"/>
                </a:moveTo>
                <a:lnTo>
                  <a:pt x="76182" y="797052"/>
                </a:lnTo>
                <a:lnTo>
                  <a:pt x="38826" y="797052"/>
                </a:lnTo>
                <a:lnTo>
                  <a:pt x="38861" y="816102"/>
                </a:lnTo>
                <a:lnTo>
                  <a:pt x="76199" y="816102"/>
                </a:lnTo>
                <a:close/>
              </a:path>
              <a:path w="114300" h="911860">
                <a:moveTo>
                  <a:pt x="114299" y="797052"/>
                </a:moveTo>
                <a:lnTo>
                  <a:pt x="76182" y="797052"/>
                </a:lnTo>
                <a:lnTo>
                  <a:pt x="76199" y="874281"/>
                </a:lnTo>
                <a:lnTo>
                  <a:pt x="114299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31769" y="3855932"/>
            <a:ext cx="13347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920" algn="l"/>
              </a:tabLst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T开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始	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U开始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89775" y="2211535"/>
            <a:ext cx="529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U读X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77557" y="2286203"/>
            <a:ext cx="49910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88593" y="2898648"/>
            <a:ext cx="466725" cy="344805"/>
          </a:xfrm>
          <a:custGeom>
            <a:avLst/>
            <a:gdLst/>
            <a:ahLst/>
            <a:cxnLst/>
            <a:rect l="l" t="t" r="r" b="b"/>
            <a:pathLst>
              <a:path w="466725" h="344805">
                <a:moveTo>
                  <a:pt x="466331" y="38099"/>
                </a:moveTo>
                <a:lnTo>
                  <a:pt x="466331" y="0"/>
                </a:lnTo>
                <a:lnTo>
                  <a:pt x="428231" y="0"/>
                </a:lnTo>
                <a:lnTo>
                  <a:pt x="428231" y="38099"/>
                </a:lnTo>
                <a:lnTo>
                  <a:pt x="466331" y="38099"/>
                </a:lnTo>
                <a:close/>
              </a:path>
              <a:path w="466725" h="344805">
                <a:moveTo>
                  <a:pt x="390131" y="38099"/>
                </a:moveTo>
                <a:lnTo>
                  <a:pt x="390131" y="0"/>
                </a:lnTo>
                <a:lnTo>
                  <a:pt x="352031" y="0"/>
                </a:lnTo>
                <a:lnTo>
                  <a:pt x="352031" y="38099"/>
                </a:lnTo>
                <a:lnTo>
                  <a:pt x="390131" y="38099"/>
                </a:lnTo>
                <a:close/>
              </a:path>
              <a:path w="466725" h="344805">
                <a:moveTo>
                  <a:pt x="313931" y="38099"/>
                </a:moveTo>
                <a:lnTo>
                  <a:pt x="313931" y="0"/>
                </a:lnTo>
                <a:lnTo>
                  <a:pt x="275831" y="0"/>
                </a:lnTo>
                <a:lnTo>
                  <a:pt x="275831" y="38099"/>
                </a:lnTo>
                <a:lnTo>
                  <a:pt x="313931" y="38099"/>
                </a:lnTo>
                <a:close/>
              </a:path>
              <a:path w="466725" h="344805">
                <a:moveTo>
                  <a:pt x="237731" y="38099"/>
                </a:moveTo>
                <a:lnTo>
                  <a:pt x="237731" y="0"/>
                </a:lnTo>
                <a:lnTo>
                  <a:pt x="199631" y="0"/>
                </a:lnTo>
                <a:lnTo>
                  <a:pt x="199631" y="38099"/>
                </a:lnTo>
                <a:lnTo>
                  <a:pt x="237731" y="38099"/>
                </a:lnTo>
                <a:close/>
              </a:path>
              <a:path w="466725" h="344805">
                <a:moveTo>
                  <a:pt x="161531" y="38099"/>
                </a:moveTo>
                <a:lnTo>
                  <a:pt x="161531" y="0"/>
                </a:lnTo>
                <a:lnTo>
                  <a:pt x="123431" y="0"/>
                </a:lnTo>
                <a:lnTo>
                  <a:pt x="123431" y="38099"/>
                </a:lnTo>
                <a:lnTo>
                  <a:pt x="161531" y="38099"/>
                </a:lnTo>
                <a:close/>
              </a:path>
              <a:path w="466725" h="344805">
                <a:moveTo>
                  <a:pt x="85331" y="38099"/>
                </a:moveTo>
                <a:lnTo>
                  <a:pt x="85331" y="0"/>
                </a:lnTo>
                <a:lnTo>
                  <a:pt x="55341" y="81"/>
                </a:lnTo>
                <a:lnTo>
                  <a:pt x="43044" y="6125"/>
                </a:lnTo>
                <a:lnTo>
                  <a:pt x="38100" y="19049"/>
                </a:lnTo>
                <a:lnTo>
                  <a:pt x="38100" y="28193"/>
                </a:lnTo>
                <a:lnTo>
                  <a:pt x="67055" y="28193"/>
                </a:lnTo>
                <a:lnTo>
                  <a:pt x="76200" y="19049"/>
                </a:lnTo>
                <a:lnTo>
                  <a:pt x="76200" y="38099"/>
                </a:lnTo>
                <a:lnTo>
                  <a:pt x="85331" y="38099"/>
                </a:lnTo>
                <a:close/>
              </a:path>
              <a:path w="466725" h="344805">
                <a:moveTo>
                  <a:pt x="76200" y="38099"/>
                </a:moveTo>
                <a:lnTo>
                  <a:pt x="76200" y="28193"/>
                </a:lnTo>
                <a:lnTo>
                  <a:pt x="67055" y="28193"/>
                </a:lnTo>
                <a:lnTo>
                  <a:pt x="57150" y="38099"/>
                </a:lnTo>
                <a:lnTo>
                  <a:pt x="76200" y="38099"/>
                </a:lnTo>
                <a:close/>
              </a:path>
              <a:path w="466725" h="344805">
                <a:moveTo>
                  <a:pt x="76200" y="28193"/>
                </a:moveTo>
                <a:lnTo>
                  <a:pt x="76200" y="19049"/>
                </a:lnTo>
                <a:lnTo>
                  <a:pt x="67055" y="28193"/>
                </a:lnTo>
                <a:lnTo>
                  <a:pt x="76200" y="28193"/>
                </a:lnTo>
                <a:close/>
              </a:path>
              <a:path w="466725" h="344805">
                <a:moveTo>
                  <a:pt x="76200" y="104393"/>
                </a:moveTo>
                <a:lnTo>
                  <a:pt x="76200" y="66293"/>
                </a:lnTo>
                <a:lnTo>
                  <a:pt x="38100" y="66293"/>
                </a:lnTo>
                <a:lnTo>
                  <a:pt x="38100" y="104393"/>
                </a:lnTo>
                <a:lnTo>
                  <a:pt x="76200" y="104393"/>
                </a:lnTo>
                <a:close/>
              </a:path>
              <a:path w="466725" h="344805">
                <a:moveTo>
                  <a:pt x="76200" y="180593"/>
                </a:moveTo>
                <a:lnTo>
                  <a:pt x="76200" y="142493"/>
                </a:lnTo>
                <a:lnTo>
                  <a:pt x="38100" y="142493"/>
                </a:lnTo>
                <a:lnTo>
                  <a:pt x="38100" y="180593"/>
                </a:lnTo>
                <a:lnTo>
                  <a:pt x="76200" y="180593"/>
                </a:lnTo>
                <a:close/>
              </a:path>
              <a:path w="466725" h="344805">
                <a:moveTo>
                  <a:pt x="114300" y="230123"/>
                </a:moveTo>
                <a:lnTo>
                  <a:pt x="0" y="230123"/>
                </a:lnTo>
                <a:lnTo>
                  <a:pt x="38100" y="306323"/>
                </a:lnTo>
                <a:lnTo>
                  <a:pt x="38100" y="249173"/>
                </a:lnTo>
                <a:lnTo>
                  <a:pt x="76200" y="249173"/>
                </a:lnTo>
                <a:lnTo>
                  <a:pt x="76200" y="306323"/>
                </a:lnTo>
                <a:lnTo>
                  <a:pt x="114300" y="230123"/>
                </a:lnTo>
                <a:close/>
              </a:path>
              <a:path w="466725" h="344805">
                <a:moveTo>
                  <a:pt x="76200" y="230123"/>
                </a:moveTo>
                <a:lnTo>
                  <a:pt x="76200" y="218693"/>
                </a:lnTo>
                <a:lnTo>
                  <a:pt x="38100" y="218693"/>
                </a:lnTo>
                <a:lnTo>
                  <a:pt x="38100" y="230123"/>
                </a:lnTo>
                <a:lnTo>
                  <a:pt x="76200" y="230123"/>
                </a:lnTo>
                <a:close/>
              </a:path>
              <a:path w="466725" h="344805">
                <a:moveTo>
                  <a:pt x="76200" y="306323"/>
                </a:moveTo>
                <a:lnTo>
                  <a:pt x="76200" y="249173"/>
                </a:lnTo>
                <a:lnTo>
                  <a:pt x="38100" y="249173"/>
                </a:lnTo>
                <a:lnTo>
                  <a:pt x="38100" y="306323"/>
                </a:lnTo>
                <a:lnTo>
                  <a:pt x="57150" y="344423"/>
                </a:lnTo>
                <a:lnTo>
                  <a:pt x="76200" y="306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59359" y="2692145"/>
            <a:ext cx="1811655" cy="506730"/>
          </a:xfrm>
          <a:custGeom>
            <a:avLst/>
            <a:gdLst/>
            <a:ahLst/>
            <a:cxnLst/>
            <a:rect l="l" t="t" r="r" b="b"/>
            <a:pathLst>
              <a:path w="1811654" h="506730">
                <a:moveTo>
                  <a:pt x="1811274" y="38100"/>
                </a:moveTo>
                <a:lnTo>
                  <a:pt x="1811274" y="0"/>
                </a:lnTo>
                <a:lnTo>
                  <a:pt x="1773174" y="0"/>
                </a:lnTo>
                <a:lnTo>
                  <a:pt x="1773174" y="38100"/>
                </a:lnTo>
                <a:lnTo>
                  <a:pt x="1811274" y="38100"/>
                </a:lnTo>
                <a:close/>
              </a:path>
              <a:path w="1811654" h="506730">
                <a:moveTo>
                  <a:pt x="1735074" y="38100"/>
                </a:moveTo>
                <a:lnTo>
                  <a:pt x="1735074" y="0"/>
                </a:lnTo>
                <a:lnTo>
                  <a:pt x="1696972" y="0"/>
                </a:lnTo>
                <a:lnTo>
                  <a:pt x="1696972" y="38100"/>
                </a:lnTo>
                <a:lnTo>
                  <a:pt x="1735074" y="38100"/>
                </a:lnTo>
                <a:close/>
              </a:path>
              <a:path w="1811654" h="506730">
                <a:moveTo>
                  <a:pt x="1658861" y="38100"/>
                </a:moveTo>
                <a:lnTo>
                  <a:pt x="1658861" y="0"/>
                </a:lnTo>
                <a:lnTo>
                  <a:pt x="1620761" y="0"/>
                </a:lnTo>
                <a:lnTo>
                  <a:pt x="1620761" y="38100"/>
                </a:lnTo>
                <a:lnTo>
                  <a:pt x="1658861" y="38100"/>
                </a:lnTo>
                <a:close/>
              </a:path>
              <a:path w="1811654" h="506730">
                <a:moveTo>
                  <a:pt x="1582661" y="38100"/>
                </a:moveTo>
                <a:lnTo>
                  <a:pt x="1582661" y="0"/>
                </a:lnTo>
                <a:lnTo>
                  <a:pt x="1544561" y="0"/>
                </a:lnTo>
                <a:lnTo>
                  <a:pt x="1544561" y="38100"/>
                </a:lnTo>
                <a:lnTo>
                  <a:pt x="1582661" y="38100"/>
                </a:lnTo>
                <a:close/>
              </a:path>
              <a:path w="1811654" h="506730">
                <a:moveTo>
                  <a:pt x="1506461" y="38100"/>
                </a:moveTo>
                <a:lnTo>
                  <a:pt x="1506461" y="0"/>
                </a:lnTo>
                <a:lnTo>
                  <a:pt x="1468361" y="0"/>
                </a:lnTo>
                <a:lnTo>
                  <a:pt x="1468361" y="38100"/>
                </a:lnTo>
                <a:lnTo>
                  <a:pt x="1506461" y="38100"/>
                </a:lnTo>
                <a:close/>
              </a:path>
              <a:path w="1811654" h="506730">
                <a:moveTo>
                  <a:pt x="1430261" y="38100"/>
                </a:moveTo>
                <a:lnTo>
                  <a:pt x="1430261" y="0"/>
                </a:lnTo>
                <a:lnTo>
                  <a:pt x="1392161" y="0"/>
                </a:lnTo>
                <a:lnTo>
                  <a:pt x="1392161" y="38100"/>
                </a:lnTo>
                <a:lnTo>
                  <a:pt x="1430261" y="38100"/>
                </a:lnTo>
                <a:close/>
              </a:path>
              <a:path w="1811654" h="506730">
                <a:moveTo>
                  <a:pt x="1354061" y="38100"/>
                </a:moveTo>
                <a:lnTo>
                  <a:pt x="1354061" y="0"/>
                </a:lnTo>
                <a:lnTo>
                  <a:pt x="1315961" y="0"/>
                </a:lnTo>
                <a:lnTo>
                  <a:pt x="1315961" y="38100"/>
                </a:lnTo>
                <a:lnTo>
                  <a:pt x="1354061" y="38100"/>
                </a:lnTo>
                <a:close/>
              </a:path>
              <a:path w="1811654" h="506730">
                <a:moveTo>
                  <a:pt x="1277861" y="38100"/>
                </a:moveTo>
                <a:lnTo>
                  <a:pt x="1277861" y="0"/>
                </a:lnTo>
                <a:lnTo>
                  <a:pt x="1239761" y="0"/>
                </a:lnTo>
                <a:lnTo>
                  <a:pt x="1239761" y="38100"/>
                </a:lnTo>
                <a:lnTo>
                  <a:pt x="1277861" y="38100"/>
                </a:lnTo>
                <a:close/>
              </a:path>
              <a:path w="1811654" h="506730">
                <a:moveTo>
                  <a:pt x="1201661" y="38100"/>
                </a:moveTo>
                <a:lnTo>
                  <a:pt x="1201661" y="0"/>
                </a:lnTo>
                <a:lnTo>
                  <a:pt x="1163561" y="0"/>
                </a:lnTo>
                <a:lnTo>
                  <a:pt x="1163561" y="38100"/>
                </a:lnTo>
                <a:lnTo>
                  <a:pt x="1201661" y="38100"/>
                </a:lnTo>
                <a:close/>
              </a:path>
              <a:path w="1811654" h="506730">
                <a:moveTo>
                  <a:pt x="1125461" y="38100"/>
                </a:moveTo>
                <a:lnTo>
                  <a:pt x="1125461" y="0"/>
                </a:lnTo>
                <a:lnTo>
                  <a:pt x="1087361" y="0"/>
                </a:lnTo>
                <a:lnTo>
                  <a:pt x="1087361" y="38100"/>
                </a:lnTo>
                <a:lnTo>
                  <a:pt x="1125461" y="38100"/>
                </a:lnTo>
                <a:close/>
              </a:path>
              <a:path w="1811654" h="506730">
                <a:moveTo>
                  <a:pt x="1049261" y="38100"/>
                </a:moveTo>
                <a:lnTo>
                  <a:pt x="1049261" y="0"/>
                </a:lnTo>
                <a:lnTo>
                  <a:pt x="1011161" y="0"/>
                </a:lnTo>
                <a:lnTo>
                  <a:pt x="1011161" y="38100"/>
                </a:lnTo>
                <a:lnTo>
                  <a:pt x="1049261" y="38100"/>
                </a:lnTo>
                <a:close/>
              </a:path>
              <a:path w="1811654" h="506730">
                <a:moveTo>
                  <a:pt x="973061" y="38100"/>
                </a:moveTo>
                <a:lnTo>
                  <a:pt x="973061" y="0"/>
                </a:lnTo>
                <a:lnTo>
                  <a:pt x="934961" y="0"/>
                </a:lnTo>
                <a:lnTo>
                  <a:pt x="934961" y="38100"/>
                </a:lnTo>
                <a:lnTo>
                  <a:pt x="973061" y="38100"/>
                </a:lnTo>
                <a:close/>
              </a:path>
              <a:path w="1811654" h="506730">
                <a:moveTo>
                  <a:pt x="896861" y="38100"/>
                </a:moveTo>
                <a:lnTo>
                  <a:pt x="896861" y="0"/>
                </a:lnTo>
                <a:lnTo>
                  <a:pt x="858761" y="0"/>
                </a:lnTo>
                <a:lnTo>
                  <a:pt x="858761" y="38100"/>
                </a:lnTo>
                <a:lnTo>
                  <a:pt x="896861" y="38100"/>
                </a:lnTo>
                <a:close/>
              </a:path>
              <a:path w="1811654" h="506730">
                <a:moveTo>
                  <a:pt x="820661" y="38100"/>
                </a:moveTo>
                <a:lnTo>
                  <a:pt x="820661" y="0"/>
                </a:lnTo>
                <a:lnTo>
                  <a:pt x="782561" y="0"/>
                </a:lnTo>
                <a:lnTo>
                  <a:pt x="782561" y="38100"/>
                </a:lnTo>
                <a:lnTo>
                  <a:pt x="820661" y="38100"/>
                </a:lnTo>
                <a:close/>
              </a:path>
              <a:path w="1811654" h="506730">
                <a:moveTo>
                  <a:pt x="744461" y="38100"/>
                </a:moveTo>
                <a:lnTo>
                  <a:pt x="744461" y="0"/>
                </a:lnTo>
                <a:lnTo>
                  <a:pt x="706361" y="0"/>
                </a:lnTo>
                <a:lnTo>
                  <a:pt x="706361" y="38100"/>
                </a:lnTo>
                <a:lnTo>
                  <a:pt x="744461" y="38100"/>
                </a:lnTo>
                <a:close/>
              </a:path>
              <a:path w="1811654" h="506730">
                <a:moveTo>
                  <a:pt x="668261" y="38100"/>
                </a:moveTo>
                <a:lnTo>
                  <a:pt x="668261" y="0"/>
                </a:lnTo>
                <a:lnTo>
                  <a:pt x="630161" y="0"/>
                </a:lnTo>
                <a:lnTo>
                  <a:pt x="630161" y="38100"/>
                </a:lnTo>
                <a:lnTo>
                  <a:pt x="668261" y="38100"/>
                </a:lnTo>
                <a:close/>
              </a:path>
              <a:path w="1811654" h="506730">
                <a:moveTo>
                  <a:pt x="592061" y="38100"/>
                </a:moveTo>
                <a:lnTo>
                  <a:pt x="592061" y="0"/>
                </a:lnTo>
                <a:lnTo>
                  <a:pt x="553961" y="0"/>
                </a:lnTo>
                <a:lnTo>
                  <a:pt x="553961" y="38100"/>
                </a:lnTo>
                <a:lnTo>
                  <a:pt x="592061" y="38100"/>
                </a:lnTo>
                <a:close/>
              </a:path>
              <a:path w="1811654" h="506730">
                <a:moveTo>
                  <a:pt x="515861" y="38100"/>
                </a:moveTo>
                <a:lnTo>
                  <a:pt x="515861" y="0"/>
                </a:lnTo>
                <a:lnTo>
                  <a:pt x="477761" y="0"/>
                </a:lnTo>
                <a:lnTo>
                  <a:pt x="477761" y="38100"/>
                </a:lnTo>
                <a:lnTo>
                  <a:pt x="515861" y="38100"/>
                </a:lnTo>
                <a:close/>
              </a:path>
              <a:path w="1811654" h="506730">
                <a:moveTo>
                  <a:pt x="439661" y="38100"/>
                </a:moveTo>
                <a:lnTo>
                  <a:pt x="439661" y="0"/>
                </a:lnTo>
                <a:lnTo>
                  <a:pt x="401561" y="0"/>
                </a:lnTo>
                <a:lnTo>
                  <a:pt x="401561" y="38100"/>
                </a:lnTo>
                <a:lnTo>
                  <a:pt x="439661" y="38100"/>
                </a:lnTo>
                <a:close/>
              </a:path>
              <a:path w="1811654" h="506730">
                <a:moveTo>
                  <a:pt x="363461" y="38100"/>
                </a:moveTo>
                <a:lnTo>
                  <a:pt x="363461" y="0"/>
                </a:lnTo>
                <a:lnTo>
                  <a:pt x="325361" y="0"/>
                </a:lnTo>
                <a:lnTo>
                  <a:pt x="325361" y="38100"/>
                </a:lnTo>
                <a:lnTo>
                  <a:pt x="363461" y="38100"/>
                </a:lnTo>
                <a:close/>
              </a:path>
              <a:path w="1811654" h="506730">
                <a:moveTo>
                  <a:pt x="287261" y="38100"/>
                </a:moveTo>
                <a:lnTo>
                  <a:pt x="287261" y="0"/>
                </a:lnTo>
                <a:lnTo>
                  <a:pt x="249161" y="0"/>
                </a:lnTo>
                <a:lnTo>
                  <a:pt x="249161" y="38100"/>
                </a:lnTo>
                <a:lnTo>
                  <a:pt x="287261" y="38100"/>
                </a:lnTo>
                <a:close/>
              </a:path>
              <a:path w="1811654" h="506730">
                <a:moveTo>
                  <a:pt x="211061" y="38100"/>
                </a:moveTo>
                <a:lnTo>
                  <a:pt x="211061" y="0"/>
                </a:lnTo>
                <a:lnTo>
                  <a:pt x="172961" y="0"/>
                </a:lnTo>
                <a:lnTo>
                  <a:pt x="172961" y="38100"/>
                </a:lnTo>
                <a:lnTo>
                  <a:pt x="211061" y="38100"/>
                </a:lnTo>
                <a:close/>
              </a:path>
              <a:path w="1811654" h="506730">
                <a:moveTo>
                  <a:pt x="134861" y="38100"/>
                </a:moveTo>
                <a:lnTo>
                  <a:pt x="134861" y="0"/>
                </a:lnTo>
                <a:lnTo>
                  <a:pt x="96761" y="0"/>
                </a:lnTo>
                <a:lnTo>
                  <a:pt x="96761" y="38100"/>
                </a:lnTo>
                <a:lnTo>
                  <a:pt x="134861" y="38100"/>
                </a:lnTo>
                <a:close/>
              </a:path>
              <a:path w="1811654" h="506730">
                <a:moveTo>
                  <a:pt x="58661" y="36575"/>
                </a:moveTo>
                <a:lnTo>
                  <a:pt x="58661" y="0"/>
                </a:lnTo>
                <a:lnTo>
                  <a:pt x="55458" y="80"/>
                </a:lnTo>
                <a:lnTo>
                  <a:pt x="43319" y="6122"/>
                </a:lnTo>
                <a:lnTo>
                  <a:pt x="38100" y="19050"/>
                </a:lnTo>
                <a:lnTo>
                  <a:pt x="38100" y="55626"/>
                </a:lnTo>
                <a:lnTo>
                  <a:pt x="57137" y="55626"/>
                </a:lnTo>
                <a:lnTo>
                  <a:pt x="57137" y="38100"/>
                </a:lnTo>
                <a:lnTo>
                  <a:pt x="58661" y="36575"/>
                </a:lnTo>
                <a:close/>
              </a:path>
              <a:path w="1811654" h="506730">
                <a:moveTo>
                  <a:pt x="76187" y="55626"/>
                </a:moveTo>
                <a:lnTo>
                  <a:pt x="76187" y="19050"/>
                </a:lnTo>
                <a:lnTo>
                  <a:pt x="57137" y="38100"/>
                </a:lnTo>
                <a:lnTo>
                  <a:pt x="58661" y="38100"/>
                </a:lnTo>
                <a:lnTo>
                  <a:pt x="58661" y="55626"/>
                </a:lnTo>
                <a:lnTo>
                  <a:pt x="76187" y="55626"/>
                </a:lnTo>
                <a:close/>
              </a:path>
              <a:path w="1811654" h="506730">
                <a:moveTo>
                  <a:pt x="58661" y="55626"/>
                </a:moveTo>
                <a:lnTo>
                  <a:pt x="58661" y="38100"/>
                </a:lnTo>
                <a:lnTo>
                  <a:pt x="57137" y="38100"/>
                </a:lnTo>
                <a:lnTo>
                  <a:pt x="57137" y="55626"/>
                </a:lnTo>
                <a:lnTo>
                  <a:pt x="58661" y="55626"/>
                </a:lnTo>
                <a:close/>
              </a:path>
              <a:path w="1811654" h="506730">
                <a:moveTo>
                  <a:pt x="76187" y="131826"/>
                </a:moveTo>
                <a:lnTo>
                  <a:pt x="76187" y="93726"/>
                </a:lnTo>
                <a:lnTo>
                  <a:pt x="38087" y="93726"/>
                </a:lnTo>
                <a:lnTo>
                  <a:pt x="38087" y="131826"/>
                </a:lnTo>
                <a:lnTo>
                  <a:pt x="76187" y="131826"/>
                </a:lnTo>
                <a:close/>
              </a:path>
              <a:path w="1811654" h="506730">
                <a:moveTo>
                  <a:pt x="76187" y="208026"/>
                </a:moveTo>
                <a:lnTo>
                  <a:pt x="76187" y="169926"/>
                </a:lnTo>
                <a:lnTo>
                  <a:pt x="38087" y="169926"/>
                </a:lnTo>
                <a:lnTo>
                  <a:pt x="38087" y="208026"/>
                </a:lnTo>
                <a:lnTo>
                  <a:pt x="76187" y="208026"/>
                </a:lnTo>
                <a:close/>
              </a:path>
              <a:path w="1811654" h="506730">
                <a:moveTo>
                  <a:pt x="76187" y="284226"/>
                </a:moveTo>
                <a:lnTo>
                  <a:pt x="76187" y="246126"/>
                </a:lnTo>
                <a:lnTo>
                  <a:pt x="38087" y="246126"/>
                </a:lnTo>
                <a:lnTo>
                  <a:pt x="38087" y="284226"/>
                </a:lnTo>
                <a:lnTo>
                  <a:pt x="76187" y="284226"/>
                </a:lnTo>
                <a:close/>
              </a:path>
              <a:path w="1811654" h="506730">
                <a:moveTo>
                  <a:pt x="76187" y="360426"/>
                </a:moveTo>
                <a:lnTo>
                  <a:pt x="76187" y="322326"/>
                </a:lnTo>
                <a:lnTo>
                  <a:pt x="38087" y="322326"/>
                </a:lnTo>
                <a:lnTo>
                  <a:pt x="38087" y="360426"/>
                </a:lnTo>
                <a:lnTo>
                  <a:pt x="76187" y="360426"/>
                </a:lnTo>
                <a:close/>
              </a:path>
              <a:path w="1811654" h="506730">
                <a:moveTo>
                  <a:pt x="114287" y="392430"/>
                </a:moveTo>
                <a:lnTo>
                  <a:pt x="0" y="392430"/>
                </a:lnTo>
                <a:lnTo>
                  <a:pt x="38087" y="468621"/>
                </a:lnTo>
                <a:lnTo>
                  <a:pt x="38087" y="398526"/>
                </a:lnTo>
                <a:lnTo>
                  <a:pt x="76187" y="398526"/>
                </a:lnTo>
                <a:lnTo>
                  <a:pt x="76187" y="468630"/>
                </a:lnTo>
                <a:lnTo>
                  <a:pt x="114287" y="392430"/>
                </a:lnTo>
                <a:close/>
              </a:path>
              <a:path w="1811654" h="506730">
                <a:moveTo>
                  <a:pt x="76187" y="411480"/>
                </a:moveTo>
                <a:lnTo>
                  <a:pt x="76187" y="398526"/>
                </a:lnTo>
                <a:lnTo>
                  <a:pt x="38087" y="398526"/>
                </a:lnTo>
                <a:lnTo>
                  <a:pt x="38087" y="411480"/>
                </a:lnTo>
                <a:lnTo>
                  <a:pt x="76187" y="411480"/>
                </a:lnTo>
                <a:close/>
              </a:path>
              <a:path w="1811654" h="506730">
                <a:moveTo>
                  <a:pt x="76187" y="468630"/>
                </a:moveTo>
                <a:lnTo>
                  <a:pt x="76187" y="411480"/>
                </a:lnTo>
                <a:lnTo>
                  <a:pt x="38087" y="411480"/>
                </a:lnTo>
                <a:lnTo>
                  <a:pt x="38087" y="468621"/>
                </a:lnTo>
                <a:lnTo>
                  <a:pt x="57137" y="506730"/>
                </a:lnTo>
                <a:lnTo>
                  <a:pt x="76187" y="46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基于时间戳的另一种调度规则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0609" y="5889233"/>
            <a:ext cx="14351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T读脏数据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983" y="1494235"/>
            <a:ext cx="303784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脏读数据如何避免?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70" y="495935"/>
            <a:ext cx="360743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基于时间戳的另一种调度规则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(1)需要解决的问题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82937" y="2757208"/>
            <a:ext cx="4724400" cy="2627109"/>
            <a:chOff x="3082937" y="2757208"/>
            <a:chExt cx="4724400" cy="2627109"/>
          </a:xfrm>
        </p:grpSpPr>
        <p:sp>
          <p:nvSpPr>
            <p:cNvPr id="6" name="object 6"/>
            <p:cNvSpPr/>
            <p:nvPr/>
          </p:nvSpPr>
          <p:spPr>
            <a:xfrm>
              <a:off x="3082937" y="43304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3665" y="431292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49"/>
                  </a:lnTo>
                  <a:lnTo>
                    <a:pt x="76200" y="95249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49"/>
                  </a:lnTo>
                  <a:lnTo>
                    <a:pt x="38100" y="95249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19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19"/>
                  </a:lnTo>
                  <a:lnTo>
                    <a:pt x="76200" y="731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0911" y="4303776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8715" y="3117342"/>
              <a:ext cx="114300" cy="1213485"/>
            </a:xfrm>
            <a:custGeom>
              <a:avLst/>
              <a:gdLst/>
              <a:ahLst/>
              <a:cxnLst/>
              <a:rect l="l" t="t" r="r" b="b"/>
              <a:pathLst>
                <a:path w="114300" h="1213485">
                  <a:moveTo>
                    <a:pt x="114300" y="1098803"/>
                  </a:moveTo>
                  <a:lnTo>
                    <a:pt x="0" y="1098804"/>
                  </a:lnTo>
                  <a:lnTo>
                    <a:pt x="38100" y="1175003"/>
                  </a:lnTo>
                  <a:lnTo>
                    <a:pt x="38100" y="1117853"/>
                  </a:lnTo>
                  <a:lnTo>
                    <a:pt x="76200" y="1117853"/>
                  </a:lnTo>
                  <a:lnTo>
                    <a:pt x="76200" y="1175003"/>
                  </a:lnTo>
                  <a:lnTo>
                    <a:pt x="114300" y="1098803"/>
                  </a:lnTo>
                  <a:close/>
                </a:path>
                <a:path w="114300" h="1213485">
                  <a:moveTo>
                    <a:pt x="76200" y="1098803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1098803"/>
                  </a:lnTo>
                  <a:lnTo>
                    <a:pt x="76200" y="1098803"/>
                  </a:lnTo>
                  <a:close/>
                </a:path>
                <a:path w="114300" h="1213485">
                  <a:moveTo>
                    <a:pt x="76200" y="1175003"/>
                  </a:moveTo>
                  <a:lnTo>
                    <a:pt x="76200" y="1117853"/>
                  </a:lnTo>
                  <a:lnTo>
                    <a:pt x="38100" y="1117853"/>
                  </a:lnTo>
                  <a:lnTo>
                    <a:pt x="38100" y="1175003"/>
                  </a:lnTo>
                  <a:lnTo>
                    <a:pt x="57150" y="1213103"/>
                  </a:lnTo>
                  <a:lnTo>
                    <a:pt x="76200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9767" y="3246120"/>
              <a:ext cx="114300" cy="1103630"/>
            </a:xfrm>
            <a:custGeom>
              <a:avLst/>
              <a:gdLst/>
              <a:ahLst/>
              <a:cxnLst/>
              <a:rect l="l" t="t" r="r" b="b"/>
              <a:pathLst>
                <a:path w="114300" h="1103629">
                  <a:moveTo>
                    <a:pt x="76200" y="1065276"/>
                  </a:moveTo>
                  <a:lnTo>
                    <a:pt x="76200" y="1008126"/>
                  </a:lnTo>
                  <a:lnTo>
                    <a:pt x="38100" y="1008126"/>
                  </a:lnTo>
                  <a:lnTo>
                    <a:pt x="38071" y="989076"/>
                  </a:lnTo>
                  <a:lnTo>
                    <a:pt x="0" y="989076"/>
                  </a:lnTo>
                  <a:lnTo>
                    <a:pt x="57150" y="1103376"/>
                  </a:lnTo>
                  <a:lnTo>
                    <a:pt x="76200" y="1065276"/>
                  </a:lnTo>
                  <a:close/>
                </a:path>
                <a:path w="114300" h="1103629">
                  <a:moveTo>
                    <a:pt x="76171" y="989076"/>
                  </a:moveTo>
                  <a:lnTo>
                    <a:pt x="74675" y="0"/>
                  </a:lnTo>
                  <a:lnTo>
                    <a:pt x="36575" y="0"/>
                  </a:lnTo>
                  <a:lnTo>
                    <a:pt x="38071" y="989076"/>
                  </a:lnTo>
                  <a:lnTo>
                    <a:pt x="76171" y="989076"/>
                  </a:lnTo>
                  <a:close/>
                </a:path>
                <a:path w="114300" h="1103629">
                  <a:moveTo>
                    <a:pt x="76200" y="1008126"/>
                  </a:moveTo>
                  <a:lnTo>
                    <a:pt x="76171" y="989076"/>
                  </a:lnTo>
                  <a:lnTo>
                    <a:pt x="38071" y="989076"/>
                  </a:lnTo>
                  <a:lnTo>
                    <a:pt x="38100" y="1008126"/>
                  </a:lnTo>
                  <a:lnTo>
                    <a:pt x="76200" y="1008126"/>
                  </a:lnTo>
                  <a:close/>
                </a:path>
                <a:path w="114300" h="1103629">
                  <a:moveTo>
                    <a:pt x="114300" y="989076"/>
                  </a:moveTo>
                  <a:lnTo>
                    <a:pt x="76171" y="989076"/>
                  </a:lnTo>
                  <a:lnTo>
                    <a:pt x="76200" y="1065276"/>
                  </a:lnTo>
                  <a:lnTo>
                    <a:pt x="114300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 txBox="1"/>
            <p:nvPr/>
          </p:nvSpPr>
          <p:spPr>
            <a:xfrm>
              <a:off x="3250825" y="5104917"/>
              <a:ext cx="7302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914028" y="5104917"/>
              <a:ext cx="69151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>
                  <a:latin typeface="微软雅黑" panose="020B0503020204020204" charset="-122"/>
                  <a:cs typeface="微软雅黑" panose="020B0503020204020204" charset="-122"/>
                </a:rPr>
                <a:t>T</a:t>
              </a: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91683" y="2760253"/>
              <a:ext cx="6165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T读X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83110" y="2757208"/>
              <a:ext cx="6540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U写X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435" y="3685794"/>
              <a:ext cx="788035" cy="681355"/>
            </a:xfrm>
            <a:custGeom>
              <a:avLst/>
              <a:gdLst/>
              <a:ahLst/>
              <a:cxnLst/>
              <a:rect l="l" t="t" r="r" b="b"/>
              <a:pathLst>
                <a:path w="788035" h="681354">
                  <a:moveTo>
                    <a:pt x="787908" y="38100"/>
                  </a:moveTo>
                  <a:lnTo>
                    <a:pt x="787908" y="0"/>
                  </a:lnTo>
                  <a:lnTo>
                    <a:pt x="749808" y="0"/>
                  </a:lnTo>
                  <a:lnTo>
                    <a:pt x="749808" y="38100"/>
                  </a:lnTo>
                  <a:lnTo>
                    <a:pt x="787908" y="38100"/>
                  </a:lnTo>
                  <a:close/>
                </a:path>
                <a:path w="788035" h="681354">
                  <a:moveTo>
                    <a:pt x="711708" y="38100"/>
                  </a:moveTo>
                  <a:lnTo>
                    <a:pt x="711708" y="0"/>
                  </a:lnTo>
                  <a:lnTo>
                    <a:pt x="673608" y="0"/>
                  </a:lnTo>
                  <a:lnTo>
                    <a:pt x="673608" y="38100"/>
                  </a:lnTo>
                  <a:lnTo>
                    <a:pt x="711708" y="38100"/>
                  </a:lnTo>
                  <a:close/>
                </a:path>
                <a:path w="788035" h="681354">
                  <a:moveTo>
                    <a:pt x="635508" y="38100"/>
                  </a:moveTo>
                  <a:lnTo>
                    <a:pt x="635508" y="0"/>
                  </a:lnTo>
                  <a:lnTo>
                    <a:pt x="597408" y="0"/>
                  </a:lnTo>
                  <a:lnTo>
                    <a:pt x="597408" y="38100"/>
                  </a:lnTo>
                  <a:lnTo>
                    <a:pt x="635508" y="38100"/>
                  </a:lnTo>
                  <a:close/>
                </a:path>
                <a:path w="788035" h="681354">
                  <a:moveTo>
                    <a:pt x="559308" y="38100"/>
                  </a:moveTo>
                  <a:lnTo>
                    <a:pt x="559308" y="0"/>
                  </a:lnTo>
                  <a:lnTo>
                    <a:pt x="521208" y="0"/>
                  </a:lnTo>
                  <a:lnTo>
                    <a:pt x="521208" y="38100"/>
                  </a:lnTo>
                  <a:lnTo>
                    <a:pt x="559308" y="38100"/>
                  </a:lnTo>
                  <a:close/>
                </a:path>
                <a:path w="788035" h="681354">
                  <a:moveTo>
                    <a:pt x="483108" y="38100"/>
                  </a:moveTo>
                  <a:lnTo>
                    <a:pt x="483108" y="0"/>
                  </a:lnTo>
                  <a:lnTo>
                    <a:pt x="445008" y="0"/>
                  </a:lnTo>
                  <a:lnTo>
                    <a:pt x="445008" y="38100"/>
                  </a:lnTo>
                  <a:lnTo>
                    <a:pt x="483108" y="38100"/>
                  </a:lnTo>
                  <a:close/>
                </a:path>
                <a:path w="788035" h="681354">
                  <a:moveTo>
                    <a:pt x="406908" y="38100"/>
                  </a:moveTo>
                  <a:lnTo>
                    <a:pt x="406908" y="0"/>
                  </a:lnTo>
                  <a:lnTo>
                    <a:pt x="368808" y="0"/>
                  </a:lnTo>
                  <a:lnTo>
                    <a:pt x="368808" y="38100"/>
                  </a:lnTo>
                  <a:lnTo>
                    <a:pt x="406908" y="38100"/>
                  </a:lnTo>
                  <a:close/>
                </a:path>
                <a:path w="788035" h="681354">
                  <a:moveTo>
                    <a:pt x="330708" y="38100"/>
                  </a:moveTo>
                  <a:lnTo>
                    <a:pt x="330708" y="0"/>
                  </a:lnTo>
                  <a:lnTo>
                    <a:pt x="292608" y="0"/>
                  </a:lnTo>
                  <a:lnTo>
                    <a:pt x="292608" y="38100"/>
                  </a:lnTo>
                  <a:lnTo>
                    <a:pt x="330708" y="38100"/>
                  </a:lnTo>
                  <a:close/>
                </a:path>
                <a:path w="788035" h="681354">
                  <a:moveTo>
                    <a:pt x="254508" y="38100"/>
                  </a:moveTo>
                  <a:lnTo>
                    <a:pt x="254508" y="0"/>
                  </a:lnTo>
                  <a:lnTo>
                    <a:pt x="216408" y="0"/>
                  </a:lnTo>
                  <a:lnTo>
                    <a:pt x="216408" y="38100"/>
                  </a:lnTo>
                  <a:lnTo>
                    <a:pt x="254508" y="38100"/>
                  </a:lnTo>
                  <a:close/>
                </a:path>
                <a:path w="788035" h="681354">
                  <a:moveTo>
                    <a:pt x="178308" y="38100"/>
                  </a:moveTo>
                  <a:lnTo>
                    <a:pt x="178308" y="0"/>
                  </a:lnTo>
                  <a:lnTo>
                    <a:pt x="140208" y="0"/>
                  </a:lnTo>
                  <a:lnTo>
                    <a:pt x="140208" y="38100"/>
                  </a:lnTo>
                  <a:lnTo>
                    <a:pt x="178308" y="38100"/>
                  </a:lnTo>
                  <a:close/>
                </a:path>
                <a:path w="788035" h="681354">
                  <a:moveTo>
                    <a:pt x="102108" y="38100"/>
                  </a:moveTo>
                  <a:lnTo>
                    <a:pt x="102108" y="0"/>
                  </a:lnTo>
                  <a:lnTo>
                    <a:pt x="64008" y="0"/>
                  </a:lnTo>
                  <a:lnTo>
                    <a:pt x="64008" y="38100"/>
                  </a:lnTo>
                  <a:lnTo>
                    <a:pt x="102108" y="38100"/>
                  </a:lnTo>
                  <a:close/>
                </a:path>
                <a:path w="788035" h="681354">
                  <a:moveTo>
                    <a:pt x="76200" y="89154"/>
                  </a:moveTo>
                  <a:lnTo>
                    <a:pt x="76200" y="51054"/>
                  </a:lnTo>
                  <a:lnTo>
                    <a:pt x="38100" y="51054"/>
                  </a:lnTo>
                  <a:lnTo>
                    <a:pt x="38100" y="89154"/>
                  </a:lnTo>
                  <a:lnTo>
                    <a:pt x="76200" y="89154"/>
                  </a:lnTo>
                  <a:close/>
                </a:path>
                <a:path w="788035" h="681354">
                  <a:moveTo>
                    <a:pt x="76200" y="165354"/>
                  </a:moveTo>
                  <a:lnTo>
                    <a:pt x="76200" y="127254"/>
                  </a:lnTo>
                  <a:lnTo>
                    <a:pt x="38100" y="127254"/>
                  </a:lnTo>
                  <a:lnTo>
                    <a:pt x="38100" y="165354"/>
                  </a:lnTo>
                  <a:lnTo>
                    <a:pt x="76200" y="165354"/>
                  </a:lnTo>
                  <a:close/>
                </a:path>
                <a:path w="788035" h="681354">
                  <a:moveTo>
                    <a:pt x="76200" y="241554"/>
                  </a:moveTo>
                  <a:lnTo>
                    <a:pt x="76200" y="203454"/>
                  </a:lnTo>
                  <a:lnTo>
                    <a:pt x="38100" y="203454"/>
                  </a:lnTo>
                  <a:lnTo>
                    <a:pt x="38100" y="241554"/>
                  </a:lnTo>
                  <a:lnTo>
                    <a:pt x="76200" y="241554"/>
                  </a:lnTo>
                  <a:close/>
                </a:path>
                <a:path w="788035" h="681354">
                  <a:moveTo>
                    <a:pt x="76200" y="317754"/>
                  </a:moveTo>
                  <a:lnTo>
                    <a:pt x="76200" y="279654"/>
                  </a:lnTo>
                  <a:lnTo>
                    <a:pt x="38100" y="279654"/>
                  </a:lnTo>
                  <a:lnTo>
                    <a:pt x="38100" y="317754"/>
                  </a:lnTo>
                  <a:lnTo>
                    <a:pt x="76200" y="317754"/>
                  </a:lnTo>
                  <a:close/>
                </a:path>
                <a:path w="788035" h="681354">
                  <a:moveTo>
                    <a:pt x="76200" y="393954"/>
                  </a:moveTo>
                  <a:lnTo>
                    <a:pt x="76200" y="355854"/>
                  </a:lnTo>
                  <a:lnTo>
                    <a:pt x="38100" y="355854"/>
                  </a:lnTo>
                  <a:lnTo>
                    <a:pt x="38100" y="393954"/>
                  </a:lnTo>
                  <a:lnTo>
                    <a:pt x="76200" y="393954"/>
                  </a:lnTo>
                  <a:close/>
                </a:path>
                <a:path w="788035" h="681354">
                  <a:moveTo>
                    <a:pt x="76200" y="470154"/>
                  </a:moveTo>
                  <a:lnTo>
                    <a:pt x="76200" y="432054"/>
                  </a:lnTo>
                  <a:lnTo>
                    <a:pt x="38100" y="432054"/>
                  </a:lnTo>
                  <a:lnTo>
                    <a:pt x="38100" y="470154"/>
                  </a:lnTo>
                  <a:lnTo>
                    <a:pt x="76200" y="470154"/>
                  </a:lnTo>
                  <a:close/>
                </a:path>
                <a:path w="788035" h="681354">
                  <a:moveTo>
                    <a:pt x="76200" y="546354"/>
                  </a:moveTo>
                  <a:lnTo>
                    <a:pt x="76200" y="508254"/>
                  </a:lnTo>
                  <a:lnTo>
                    <a:pt x="38100" y="508254"/>
                  </a:lnTo>
                  <a:lnTo>
                    <a:pt x="38100" y="546354"/>
                  </a:lnTo>
                  <a:lnTo>
                    <a:pt x="76200" y="546354"/>
                  </a:lnTo>
                  <a:close/>
                </a:path>
                <a:path w="788035" h="681354">
                  <a:moveTo>
                    <a:pt x="114300" y="566928"/>
                  </a:moveTo>
                  <a:lnTo>
                    <a:pt x="0" y="566928"/>
                  </a:lnTo>
                  <a:lnTo>
                    <a:pt x="38100" y="643128"/>
                  </a:lnTo>
                  <a:lnTo>
                    <a:pt x="38100" y="584454"/>
                  </a:lnTo>
                  <a:lnTo>
                    <a:pt x="76200" y="584454"/>
                  </a:lnTo>
                  <a:lnTo>
                    <a:pt x="76200" y="643128"/>
                  </a:lnTo>
                  <a:lnTo>
                    <a:pt x="114300" y="566928"/>
                  </a:lnTo>
                  <a:close/>
                </a:path>
                <a:path w="788035" h="681354">
                  <a:moveTo>
                    <a:pt x="76200" y="585978"/>
                  </a:moveTo>
                  <a:lnTo>
                    <a:pt x="76200" y="584454"/>
                  </a:lnTo>
                  <a:lnTo>
                    <a:pt x="38100" y="584454"/>
                  </a:lnTo>
                  <a:lnTo>
                    <a:pt x="38100" y="585978"/>
                  </a:lnTo>
                  <a:lnTo>
                    <a:pt x="76200" y="585978"/>
                  </a:lnTo>
                  <a:close/>
                </a:path>
                <a:path w="788035" h="681354">
                  <a:moveTo>
                    <a:pt x="76200" y="643128"/>
                  </a:moveTo>
                  <a:lnTo>
                    <a:pt x="76200" y="585978"/>
                  </a:lnTo>
                  <a:lnTo>
                    <a:pt x="38100" y="585978"/>
                  </a:lnTo>
                  <a:lnTo>
                    <a:pt x="38100" y="643128"/>
                  </a:lnTo>
                  <a:lnTo>
                    <a:pt x="57150" y="681228"/>
                  </a:lnTo>
                  <a:lnTo>
                    <a:pt x="76200" y="643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5283" y="3703320"/>
              <a:ext cx="862965" cy="609600"/>
            </a:xfrm>
            <a:custGeom>
              <a:avLst/>
              <a:gdLst/>
              <a:ahLst/>
              <a:cxnLst/>
              <a:rect l="l" t="t" r="r" b="b"/>
              <a:pathLst>
                <a:path w="862964" h="609600">
                  <a:moveTo>
                    <a:pt x="862584" y="38100"/>
                  </a:moveTo>
                  <a:lnTo>
                    <a:pt x="862584" y="0"/>
                  </a:lnTo>
                  <a:lnTo>
                    <a:pt x="824484" y="0"/>
                  </a:lnTo>
                  <a:lnTo>
                    <a:pt x="824484" y="38100"/>
                  </a:lnTo>
                  <a:lnTo>
                    <a:pt x="862584" y="38100"/>
                  </a:lnTo>
                  <a:close/>
                </a:path>
                <a:path w="862964" h="609600">
                  <a:moveTo>
                    <a:pt x="786384" y="38100"/>
                  </a:moveTo>
                  <a:lnTo>
                    <a:pt x="786384" y="0"/>
                  </a:lnTo>
                  <a:lnTo>
                    <a:pt x="748284" y="0"/>
                  </a:lnTo>
                  <a:lnTo>
                    <a:pt x="748284" y="38100"/>
                  </a:lnTo>
                  <a:lnTo>
                    <a:pt x="786384" y="38100"/>
                  </a:lnTo>
                  <a:close/>
                </a:path>
                <a:path w="862964" h="609600">
                  <a:moveTo>
                    <a:pt x="710184" y="38100"/>
                  </a:moveTo>
                  <a:lnTo>
                    <a:pt x="710184" y="0"/>
                  </a:lnTo>
                  <a:lnTo>
                    <a:pt x="672084" y="0"/>
                  </a:lnTo>
                  <a:lnTo>
                    <a:pt x="672084" y="38100"/>
                  </a:lnTo>
                  <a:lnTo>
                    <a:pt x="710184" y="38100"/>
                  </a:lnTo>
                  <a:close/>
                </a:path>
                <a:path w="862964" h="609600">
                  <a:moveTo>
                    <a:pt x="633984" y="38100"/>
                  </a:moveTo>
                  <a:lnTo>
                    <a:pt x="633984" y="0"/>
                  </a:lnTo>
                  <a:lnTo>
                    <a:pt x="595884" y="0"/>
                  </a:lnTo>
                  <a:lnTo>
                    <a:pt x="595884" y="38100"/>
                  </a:lnTo>
                  <a:lnTo>
                    <a:pt x="633984" y="38100"/>
                  </a:lnTo>
                  <a:close/>
                </a:path>
                <a:path w="862964" h="609600">
                  <a:moveTo>
                    <a:pt x="557784" y="38100"/>
                  </a:moveTo>
                  <a:lnTo>
                    <a:pt x="557784" y="0"/>
                  </a:lnTo>
                  <a:lnTo>
                    <a:pt x="519684" y="0"/>
                  </a:lnTo>
                  <a:lnTo>
                    <a:pt x="519684" y="38100"/>
                  </a:lnTo>
                  <a:lnTo>
                    <a:pt x="557784" y="38100"/>
                  </a:lnTo>
                  <a:close/>
                </a:path>
                <a:path w="862964" h="609600">
                  <a:moveTo>
                    <a:pt x="481584" y="38100"/>
                  </a:moveTo>
                  <a:lnTo>
                    <a:pt x="481584" y="0"/>
                  </a:lnTo>
                  <a:lnTo>
                    <a:pt x="443484" y="0"/>
                  </a:lnTo>
                  <a:lnTo>
                    <a:pt x="443484" y="38100"/>
                  </a:lnTo>
                  <a:lnTo>
                    <a:pt x="481584" y="38100"/>
                  </a:lnTo>
                  <a:close/>
                </a:path>
                <a:path w="862964" h="609600">
                  <a:moveTo>
                    <a:pt x="405384" y="38100"/>
                  </a:moveTo>
                  <a:lnTo>
                    <a:pt x="405384" y="0"/>
                  </a:lnTo>
                  <a:lnTo>
                    <a:pt x="367284" y="0"/>
                  </a:lnTo>
                  <a:lnTo>
                    <a:pt x="367284" y="38100"/>
                  </a:lnTo>
                  <a:lnTo>
                    <a:pt x="405384" y="38100"/>
                  </a:lnTo>
                  <a:close/>
                </a:path>
                <a:path w="862964" h="609600">
                  <a:moveTo>
                    <a:pt x="329184" y="38100"/>
                  </a:moveTo>
                  <a:lnTo>
                    <a:pt x="329184" y="0"/>
                  </a:lnTo>
                  <a:lnTo>
                    <a:pt x="291084" y="0"/>
                  </a:lnTo>
                  <a:lnTo>
                    <a:pt x="291084" y="38100"/>
                  </a:lnTo>
                  <a:lnTo>
                    <a:pt x="329184" y="38100"/>
                  </a:lnTo>
                  <a:close/>
                </a:path>
                <a:path w="862964" h="609600">
                  <a:moveTo>
                    <a:pt x="252984" y="38100"/>
                  </a:moveTo>
                  <a:lnTo>
                    <a:pt x="252984" y="0"/>
                  </a:lnTo>
                  <a:lnTo>
                    <a:pt x="214884" y="0"/>
                  </a:lnTo>
                  <a:lnTo>
                    <a:pt x="214884" y="38100"/>
                  </a:lnTo>
                  <a:lnTo>
                    <a:pt x="252984" y="38100"/>
                  </a:lnTo>
                  <a:close/>
                </a:path>
                <a:path w="862964" h="609600">
                  <a:moveTo>
                    <a:pt x="176784" y="38100"/>
                  </a:moveTo>
                  <a:lnTo>
                    <a:pt x="176784" y="0"/>
                  </a:lnTo>
                  <a:lnTo>
                    <a:pt x="138684" y="0"/>
                  </a:lnTo>
                  <a:lnTo>
                    <a:pt x="138684" y="38100"/>
                  </a:lnTo>
                  <a:lnTo>
                    <a:pt x="176784" y="38100"/>
                  </a:lnTo>
                  <a:close/>
                </a:path>
                <a:path w="862964" h="609600">
                  <a:moveTo>
                    <a:pt x="100584" y="38100"/>
                  </a:moveTo>
                  <a:lnTo>
                    <a:pt x="100584" y="0"/>
                  </a:lnTo>
                  <a:lnTo>
                    <a:pt x="62484" y="0"/>
                  </a:lnTo>
                  <a:lnTo>
                    <a:pt x="62484" y="38100"/>
                  </a:lnTo>
                  <a:lnTo>
                    <a:pt x="100584" y="38100"/>
                  </a:lnTo>
                  <a:close/>
                </a:path>
                <a:path w="862964" h="609600">
                  <a:moveTo>
                    <a:pt x="76200" y="90677"/>
                  </a:moveTo>
                  <a:lnTo>
                    <a:pt x="76200" y="52577"/>
                  </a:lnTo>
                  <a:lnTo>
                    <a:pt x="38100" y="52577"/>
                  </a:lnTo>
                  <a:lnTo>
                    <a:pt x="38100" y="90677"/>
                  </a:lnTo>
                  <a:lnTo>
                    <a:pt x="76200" y="90677"/>
                  </a:lnTo>
                  <a:close/>
                </a:path>
                <a:path w="862964" h="609600">
                  <a:moveTo>
                    <a:pt x="76200" y="166877"/>
                  </a:moveTo>
                  <a:lnTo>
                    <a:pt x="76200" y="128777"/>
                  </a:lnTo>
                  <a:lnTo>
                    <a:pt x="38100" y="128777"/>
                  </a:lnTo>
                  <a:lnTo>
                    <a:pt x="38100" y="166877"/>
                  </a:lnTo>
                  <a:lnTo>
                    <a:pt x="76200" y="166877"/>
                  </a:lnTo>
                  <a:close/>
                </a:path>
                <a:path w="862964" h="609600">
                  <a:moveTo>
                    <a:pt x="76200" y="243077"/>
                  </a:moveTo>
                  <a:lnTo>
                    <a:pt x="76200" y="204977"/>
                  </a:lnTo>
                  <a:lnTo>
                    <a:pt x="38100" y="204977"/>
                  </a:lnTo>
                  <a:lnTo>
                    <a:pt x="38100" y="243077"/>
                  </a:lnTo>
                  <a:lnTo>
                    <a:pt x="76200" y="243077"/>
                  </a:lnTo>
                  <a:close/>
                </a:path>
                <a:path w="862964" h="609600">
                  <a:moveTo>
                    <a:pt x="76200" y="319277"/>
                  </a:moveTo>
                  <a:lnTo>
                    <a:pt x="76200" y="281177"/>
                  </a:lnTo>
                  <a:lnTo>
                    <a:pt x="38100" y="281177"/>
                  </a:lnTo>
                  <a:lnTo>
                    <a:pt x="38100" y="319277"/>
                  </a:lnTo>
                  <a:lnTo>
                    <a:pt x="76200" y="319277"/>
                  </a:lnTo>
                  <a:close/>
                </a:path>
                <a:path w="862964" h="609600">
                  <a:moveTo>
                    <a:pt x="76200" y="395477"/>
                  </a:moveTo>
                  <a:lnTo>
                    <a:pt x="76200" y="357377"/>
                  </a:lnTo>
                  <a:lnTo>
                    <a:pt x="38100" y="357377"/>
                  </a:lnTo>
                  <a:lnTo>
                    <a:pt x="38100" y="395477"/>
                  </a:lnTo>
                  <a:lnTo>
                    <a:pt x="76200" y="395477"/>
                  </a:lnTo>
                  <a:close/>
                </a:path>
                <a:path w="862964" h="609600">
                  <a:moveTo>
                    <a:pt x="76200" y="471677"/>
                  </a:moveTo>
                  <a:lnTo>
                    <a:pt x="76200" y="433577"/>
                  </a:lnTo>
                  <a:lnTo>
                    <a:pt x="38100" y="433577"/>
                  </a:lnTo>
                  <a:lnTo>
                    <a:pt x="38100" y="471677"/>
                  </a:lnTo>
                  <a:lnTo>
                    <a:pt x="76200" y="471677"/>
                  </a:lnTo>
                  <a:close/>
                </a:path>
                <a:path w="862964" h="609600">
                  <a:moveTo>
                    <a:pt x="114300" y="495300"/>
                  </a:moveTo>
                  <a:lnTo>
                    <a:pt x="0" y="495300"/>
                  </a:lnTo>
                  <a:lnTo>
                    <a:pt x="38100" y="571500"/>
                  </a:lnTo>
                  <a:lnTo>
                    <a:pt x="38100" y="509777"/>
                  </a:lnTo>
                  <a:lnTo>
                    <a:pt x="76200" y="509777"/>
                  </a:lnTo>
                  <a:lnTo>
                    <a:pt x="76200" y="571500"/>
                  </a:lnTo>
                  <a:lnTo>
                    <a:pt x="114300" y="495300"/>
                  </a:lnTo>
                  <a:close/>
                </a:path>
                <a:path w="862964" h="609600">
                  <a:moveTo>
                    <a:pt x="76200" y="514349"/>
                  </a:moveTo>
                  <a:lnTo>
                    <a:pt x="76200" y="509777"/>
                  </a:lnTo>
                  <a:lnTo>
                    <a:pt x="38100" y="509777"/>
                  </a:lnTo>
                  <a:lnTo>
                    <a:pt x="38100" y="514349"/>
                  </a:lnTo>
                  <a:lnTo>
                    <a:pt x="76200" y="514349"/>
                  </a:lnTo>
                  <a:close/>
                </a:path>
                <a:path w="862964" h="609600">
                  <a:moveTo>
                    <a:pt x="76200" y="571500"/>
                  </a:moveTo>
                  <a:lnTo>
                    <a:pt x="76200" y="514349"/>
                  </a:lnTo>
                  <a:lnTo>
                    <a:pt x="38100" y="514349"/>
                  </a:lnTo>
                  <a:lnTo>
                    <a:pt x="38100" y="571500"/>
                  </a:lnTo>
                  <a:lnTo>
                    <a:pt x="57150" y="609600"/>
                  </a:lnTo>
                  <a:lnTo>
                    <a:pt x="762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83425" y="430530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 txBox="1"/>
            <p:nvPr/>
          </p:nvSpPr>
          <p:spPr>
            <a:xfrm>
              <a:off x="6795649" y="5097297"/>
              <a:ext cx="7308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U终止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为什么要进行并发控制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三种典型的不一致现象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2067" y="1328166"/>
            <a:ext cx="2171700" cy="5657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5443" y="3366515"/>
            <a:ext cx="1695450" cy="1232535"/>
          </a:xfrm>
          <a:custGeom>
            <a:avLst/>
            <a:gdLst/>
            <a:ahLst/>
            <a:cxnLst/>
            <a:rect l="l" t="t" r="r" b="b"/>
            <a:pathLst>
              <a:path w="1695450" h="1232535">
                <a:moveTo>
                  <a:pt x="1695450" y="616458"/>
                </a:moveTo>
                <a:lnTo>
                  <a:pt x="1692640" y="565878"/>
                </a:lnTo>
                <a:lnTo>
                  <a:pt x="1684356" y="516427"/>
                </a:lnTo>
                <a:lnTo>
                  <a:pt x="1670815" y="468266"/>
                </a:lnTo>
                <a:lnTo>
                  <a:pt x="1652235" y="421550"/>
                </a:lnTo>
                <a:lnTo>
                  <a:pt x="1628834" y="376439"/>
                </a:lnTo>
                <a:lnTo>
                  <a:pt x="1600830" y="333092"/>
                </a:lnTo>
                <a:lnTo>
                  <a:pt x="1568440" y="291666"/>
                </a:lnTo>
                <a:lnTo>
                  <a:pt x="1531882" y="252319"/>
                </a:lnTo>
                <a:lnTo>
                  <a:pt x="1491373" y="215210"/>
                </a:lnTo>
                <a:lnTo>
                  <a:pt x="1447133" y="180498"/>
                </a:lnTo>
                <a:lnTo>
                  <a:pt x="1399377" y="148341"/>
                </a:lnTo>
                <a:lnTo>
                  <a:pt x="1348325" y="118896"/>
                </a:lnTo>
                <a:lnTo>
                  <a:pt x="1294193" y="92322"/>
                </a:lnTo>
                <a:lnTo>
                  <a:pt x="1237200" y="68778"/>
                </a:lnTo>
                <a:lnTo>
                  <a:pt x="1177563" y="48422"/>
                </a:lnTo>
                <a:lnTo>
                  <a:pt x="1115500" y="31412"/>
                </a:lnTo>
                <a:lnTo>
                  <a:pt x="1051229" y="17907"/>
                </a:lnTo>
                <a:lnTo>
                  <a:pt x="984968" y="8064"/>
                </a:lnTo>
                <a:lnTo>
                  <a:pt x="916933" y="2042"/>
                </a:lnTo>
                <a:lnTo>
                  <a:pt x="847344" y="0"/>
                </a:lnTo>
                <a:lnTo>
                  <a:pt x="777863" y="2042"/>
                </a:lnTo>
                <a:lnTo>
                  <a:pt x="709926" y="8064"/>
                </a:lnTo>
                <a:lnTo>
                  <a:pt x="643752" y="17907"/>
                </a:lnTo>
                <a:lnTo>
                  <a:pt x="579558" y="31412"/>
                </a:lnTo>
                <a:lnTo>
                  <a:pt x="517564" y="48422"/>
                </a:lnTo>
                <a:lnTo>
                  <a:pt x="457987" y="68778"/>
                </a:lnTo>
                <a:lnTo>
                  <a:pt x="401046" y="92322"/>
                </a:lnTo>
                <a:lnTo>
                  <a:pt x="346959" y="118896"/>
                </a:lnTo>
                <a:lnTo>
                  <a:pt x="295945" y="148341"/>
                </a:lnTo>
                <a:lnTo>
                  <a:pt x="248221" y="180498"/>
                </a:lnTo>
                <a:lnTo>
                  <a:pt x="204006" y="215210"/>
                </a:lnTo>
                <a:lnTo>
                  <a:pt x="163519" y="252319"/>
                </a:lnTo>
                <a:lnTo>
                  <a:pt x="126977" y="291666"/>
                </a:lnTo>
                <a:lnTo>
                  <a:pt x="94599" y="333092"/>
                </a:lnTo>
                <a:lnTo>
                  <a:pt x="66603" y="376439"/>
                </a:lnTo>
                <a:lnTo>
                  <a:pt x="43208" y="421550"/>
                </a:lnTo>
                <a:lnTo>
                  <a:pt x="24632" y="468266"/>
                </a:lnTo>
                <a:lnTo>
                  <a:pt x="11093" y="516427"/>
                </a:lnTo>
                <a:lnTo>
                  <a:pt x="2809" y="565878"/>
                </a:lnTo>
                <a:lnTo>
                  <a:pt x="0" y="616458"/>
                </a:lnTo>
                <a:lnTo>
                  <a:pt x="2809" y="666929"/>
                </a:lnTo>
                <a:lnTo>
                  <a:pt x="11093" y="716281"/>
                </a:lnTo>
                <a:lnTo>
                  <a:pt x="24632" y="764355"/>
                </a:lnTo>
                <a:lnTo>
                  <a:pt x="43208" y="810993"/>
                </a:lnTo>
                <a:lnTo>
                  <a:pt x="66603" y="856035"/>
                </a:lnTo>
                <a:lnTo>
                  <a:pt x="94599" y="899323"/>
                </a:lnTo>
                <a:lnTo>
                  <a:pt x="126977" y="940697"/>
                </a:lnTo>
                <a:lnTo>
                  <a:pt x="150114" y="965581"/>
                </a:lnTo>
                <a:lnTo>
                  <a:pt x="150114" y="616458"/>
                </a:lnTo>
                <a:lnTo>
                  <a:pt x="152427" y="574822"/>
                </a:lnTo>
                <a:lnTo>
                  <a:pt x="159246" y="534128"/>
                </a:lnTo>
                <a:lnTo>
                  <a:pt x="170392" y="494503"/>
                </a:lnTo>
                <a:lnTo>
                  <a:pt x="185684" y="456078"/>
                </a:lnTo>
                <a:lnTo>
                  <a:pt x="204942" y="418980"/>
                </a:lnTo>
                <a:lnTo>
                  <a:pt x="227986" y="383340"/>
                </a:lnTo>
                <a:lnTo>
                  <a:pt x="254637" y="349287"/>
                </a:lnTo>
                <a:lnTo>
                  <a:pt x="284713" y="316949"/>
                </a:lnTo>
                <a:lnTo>
                  <a:pt x="318036" y="286456"/>
                </a:lnTo>
                <a:lnTo>
                  <a:pt x="354425" y="257937"/>
                </a:lnTo>
                <a:lnTo>
                  <a:pt x="393700" y="231520"/>
                </a:lnTo>
                <a:lnTo>
                  <a:pt x="435681" y="207337"/>
                </a:lnTo>
                <a:lnTo>
                  <a:pt x="480188" y="185514"/>
                </a:lnTo>
                <a:lnTo>
                  <a:pt x="527041" y="166183"/>
                </a:lnTo>
                <a:lnTo>
                  <a:pt x="576060" y="149471"/>
                </a:lnTo>
                <a:lnTo>
                  <a:pt x="627065" y="135507"/>
                </a:lnTo>
                <a:lnTo>
                  <a:pt x="679875" y="124422"/>
                </a:lnTo>
                <a:lnTo>
                  <a:pt x="734312" y="116345"/>
                </a:lnTo>
                <a:lnTo>
                  <a:pt x="790195" y="111403"/>
                </a:lnTo>
                <a:lnTo>
                  <a:pt x="847344" y="109728"/>
                </a:lnTo>
                <a:lnTo>
                  <a:pt x="904595" y="111403"/>
                </a:lnTo>
                <a:lnTo>
                  <a:pt x="960560" y="116345"/>
                </a:lnTo>
                <a:lnTo>
                  <a:pt x="1015059" y="124422"/>
                </a:lnTo>
                <a:lnTo>
                  <a:pt x="1067915" y="135507"/>
                </a:lnTo>
                <a:lnTo>
                  <a:pt x="1118949" y="149471"/>
                </a:lnTo>
                <a:lnTo>
                  <a:pt x="1167982" y="166183"/>
                </a:lnTo>
                <a:lnTo>
                  <a:pt x="1214837" y="185514"/>
                </a:lnTo>
                <a:lnTo>
                  <a:pt x="1259336" y="207337"/>
                </a:lnTo>
                <a:lnTo>
                  <a:pt x="1301299" y="231520"/>
                </a:lnTo>
                <a:lnTo>
                  <a:pt x="1340548" y="257937"/>
                </a:lnTo>
                <a:lnTo>
                  <a:pt x="1376906" y="286456"/>
                </a:lnTo>
                <a:lnTo>
                  <a:pt x="1410193" y="316949"/>
                </a:lnTo>
                <a:lnTo>
                  <a:pt x="1440232" y="349287"/>
                </a:lnTo>
                <a:lnTo>
                  <a:pt x="1466845" y="383340"/>
                </a:lnTo>
                <a:lnTo>
                  <a:pt x="1489852" y="418980"/>
                </a:lnTo>
                <a:lnTo>
                  <a:pt x="1509076" y="456078"/>
                </a:lnTo>
                <a:lnTo>
                  <a:pt x="1524339" y="494503"/>
                </a:lnTo>
                <a:lnTo>
                  <a:pt x="1535462" y="534128"/>
                </a:lnTo>
                <a:lnTo>
                  <a:pt x="1542266" y="574822"/>
                </a:lnTo>
                <a:lnTo>
                  <a:pt x="1544574" y="616458"/>
                </a:lnTo>
                <a:lnTo>
                  <a:pt x="1544574" y="966354"/>
                </a:lnTo>
                <a:lnTo>
                  <a:pt x="1568440" y="940697"/>
                </a:lnTo>
                <a:lnTo>
                  <a:pt x="1600830" y="899323"/>
                </a:lnTo>
                <a:lnTo>
                  <a:pt x="1628834" y="856035"/>
                </a:lnTo>
                <a:lnTo>
                  <a:pt x="1652235" y="810993"/>
                </a:lnTo>
                <a:lnTo>
                  <a:pt x="1670815" y="764355"/>
                </a:lnTo>
                <a:lnTo>
                  <a:pt x="1684356" y="716281"/>
                </a:lnTo>
                <a:lnTo>
                  <a:pt x="1692640" y="666929"/>
                </a:lnTo>
                <a:lnTo>
                  <a:pt x="1695450" y="616458"/>
                </a:lnTo>
                <a:close/>
              </a:path>
              <a:path w="1695450" h="1232535">
                <a:moveTo>
                  <a:pt x="1544574" y="966354"/>
                </a:moveTo>
                <a:lnTo>
                  <a:pt x="1544574" y="616458"/>
                </a:lnTo>
                <a:lnTo>
                  <a:pt x="1542266" y="657989"/>
                </a:lnTo>
                <a:lnTo>
                  <a:pt x="1535462" y="698602"/>
                </a:lnTo>
                <a:lnTo>
                  <a:pt x="1524339" y="738164"/>
                </a:lnTo>
                <a:lnTo>
                  <a:pt x="1509076" y="776545"/>
                </a:lnTo>
                <a:lnTo>
                  <a:pt x="1489852" y="813613"/>
                </a:lnTo>
                <a:lnTo>
                  <a:pt x="1466845" y="849239"/>
                </a:lnTo>
                <a:lnTo>
                  <a:pt x="1440232" y="883290"/>
                </a:lnTo>
                <a:lnTo>
                  <a:pt x="1410193" y="915637"/>
                </a:lnTo>
                <a:lnTo>
                  <a:pt x="1376906" y="946148"/>
                </a:lnTo>
                <a:lnTo>
                  <a:pt x="1340548" y="974693"/>
                </a:lnTo>
                <a:lnTo>
                  <a:pt x="1301299" y="1001140"/>
                </a:lnTo>
                <a:lnTo>
                  <a:pt x="1259336" y="1025359"/>
                </a:lnTo>
                <a:lnTo>
                  <a:pt x="1214837" y="1047219"/>
                </a:lnTo>
                <a:lnTo>
                  <a:pt x="1167982" y="1066588"/>
                </a:lnTo>
                <a:lnTo>
                  <a:pt x="1118949" y="1083337"/>
                </a:lnTo>
                <a:lnTo>
                  <a:pt x="1067915" y="1097334"/>
                </a:lnTo>
                <a:lnTo>
                  <a:pt x="1015059" y="1108449"/>
                </a:lnTo>
                <a:lnTo>
                  <a:pt x="960560" y="1116550"/>
                </a:lnTo>
                <a:lnTo>
                  <a:pt x="904595" y="1121506"/>
                </a:lnTo>
                <a:lnTo>
                  <a:pt x="847344" y="1123188"/>
                </a:lnTo>
                <a:lnTo>
                  <a:pt x="790195" y="1121506"/>
                </a:lnTo>
                <a:lnTo>
                  <a:pt x="734312" y="1116550"/>
                </a:lnTo>
                <a:lnTo>
                  <a:pt x="679875" y="1108449"/>
                </a:lnTo>
                <a:lnTo>
                  <a:pt x="627065" y="1097334"/>
                </a:lnTo>
                <a:lnTo>
                  <a:pt x="576060" y="1083337"/>
                </a:lnTo>
                <a:lnTo>
                  <a:pt x="527041" y="1066588"/>
                </a:lnTo>
                <a:lnTo>
                  <a:pt x="480188" y="1047219"/>
                </a:lnTo>
                <a:lnTo>
                  <a:pt x="435681" y="1025359"/>
                </a:lnTo>
                <a:lnTo>
                  <a:pt x="393700" y="1001140"/>
                </a:lnTo>
                <a:lnTo>
                  <a:pt x="354425" y="974693"/>
                </a:lnTo>
                <a:lnTo>
                  <a:pt x="318036" y="946148"/>
                </a:lnTo>
                <a:lnTo>
                  <a:pt x="284713" y="915637"/>
                </a:lnTo>
                <a:lnTo>
                  <a:pt x="254637" y="883290"/>
                </a:lnTo>
                <a:lnTo>
                  <a:pt x="227986" y="849239"/>
                </a:lnTo>
                <a:lnTo>
                  <a:pt x="204942" y="813613"/>
                </a:lnTo>
                <a:lnTo>
                  <a:pt x="185684" y="776545"/>
                </a:lnTo>
                <a:lnTo>
                  <a:pt x="170392" y="738164"/>
                </a:lnTo>
                <a:lnTo>
                  <a:pt x="159246" y="698602"/>
                </a:lnTo>
                <a:lnTo>
                  <a:pt x="152427" y="657989"/>
                </a:lnTo>
                <a:lnTo>
                  <a:pt x="150114" y="616458"/>
                </a:lnTo>
                <a:lnTo>
                  <a:pt x="150114" y="965581"/>
                </a:lnTo>
                <a:lnTo>
                  <a:pt x="204006" y="1017069"/>
                </a:lnTo>
                <a:lnTo>
                  <a:pt x="248221" y="1051750"/>
                </a:lnTo>
                <a:lnTo>
                  <a:pt x="295945" y="1083882"/>
                </a:lnTo>
                <a:lnTo>
                  <a:pt x="346959" y="1113306"/>
                </a:lnTo>
                <a:lnTo>
                  <a:pt x="401046" y="1139863"/>
                </a:lnTo>
                <a:lnTo>
                  <a:pt x="457987" y="1163395"/>
                </a:lnTo>
                <a:lnTo>
                  <a:pt x="517564" y="1183743"/>
                </a:lnTo>
                <a:lnTo>
                  <a:pt x="579558" y="1200747"/>
                </a:lnTo>
                <a:lnTo>
                  <a:pt x="643752" y="1214249"/>
                </a:lnTo>
                <a:lnTo>
                  <a:pt x="709926" y="1224090"/>
                </a:lnTo>
                <a:lnTo>
                  <a:pt x="777863" y="1230111"/>
                </a:lnTo>
                <a:lnTo>
                  <a:pt x="847344" y="1232154"/>
                </a:lnTo>
                <a:lnTo>
                  <a:pt x="916933" y="1230111"/>
                </a:lnTo>
                <a:lnTo>
                  <a:pt x="984968" y="1224090"/>
                </a:lnTo>
                <a:lnTo>
                  <a:pt x="1051229" y="1214249"/>
                </a:lnTo>
                <a:lnTo>
                  <a:pt x="1115500" y="1200747"/>
                </a:lnTo>
                <a:lnTo>
                  <a:pt x="1177563" y="1183743"/>
                </a:lnTo>
                <a:lnTo>
                  <a:pt x="1237200" y="1163395"/>
                </a:lnTo>
                <a:lnTo>
                  <a:pt x="1294193" y="1139863"/>
                </a:lnTo>
                <a:lnTo>
                  <a:pt x="1348325" y="1113306"/>
                </a:lnTo>
                <a:lnTo>
                  <a:pt x="1399377" y="1083882"/>
                </a:lnTo>
                <a:lnTo>
                  <a:pt x="1447133" y="1051750"/>
                </a:lnTo>
                <a:lnTo>
                  <a:pt x="1491373" y="1017069"/>
                </a:lnTo>
                <a:lnTo>
                  <a:pt x="1531882" y="979999"/>
                </a:lnTo>
                <a:lnTo>
                  <a:pt x="1544574" y="96635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4889" y="3468623"/>
            <a:ext cx="1416050" cy="1028700"/>
          </a:xfrm>
          <a:custGeom>
            <a:avLst/>
            <a:gdLst/>
            <a:ahLst/>
            <a:cxnLst/>
            <a:rect l="l" t="t" r="r" b="b"/>
            <a:pathLst>
              <a:path w="1416050" h="1028700">
                <a:moveTo>
                  <a:pt x="1415796" y="514350"/>
                </a:moveTo>
                <a:lnTo>
                  <a:pt x="1413448" y="472143"/>
                </a:lnTo>
                <a:lnTo>
                  <a:pt x="1406529" y="430881"/>
                </a:lnTo>
                <a:lnTo>
                  <a:pt x="1395219" y="390694"/>
                </a:lnTo>
                <a:lnTo>
                  <a:pt x="1379701" y="351714"/>
                </a:lnTo>
                <a:lnTo>
                  <a:pt x="1360158" y="314074"/>
                </a:lnTo>
                <a:lnTo>
                  <a:pt x="1336771" y="277906"/>
                </a:lnTo>
                <a:lnTo>
                  <a:pt x="1309723" y="243342"/>
                </a:lnTo>
                <a:lnTo>
                  <a:pt x="1279196" y="210513"/>
                </a:lnTo>
                <a:lnTo>
                  <a:pt x="1245373" y="179551"/>
                </a:lnTo>
                <a:lnTo>
                  <a:pt x="1208436" y="150590"/>
                </a:lnTo>
                <a:lnTo>
                  <a:pt x="1168567" y="123760"/>
                </a:lnTo>
                <a:lnTo>
                  <a:pt x="1125949" y="99194"/>
                </a:lnTo>
                <a:lnTo>
                  <a:pt x="1080763" y="77023"/>
                </a:lnTo>
                <a:lnTo>
                  <a:pt x="1033193" y="57380"/>
                </a:lnTo>
                <a:lnTo>
                  <a:pt x="983420" y="40397"/>
                </a:lnTo>
                <a:lnTo>
                  <a:pt x="931627" y="26206"/>
                </a:lnTo>
                <a:lnTo>
                  <a:pt x="877996" y="14939"/>
                </a:lnTo>
                <a:lnTo>
                  <a:pt x="822709" y="6727"/>
                </a:lnTo>
                <a:lnTo>
                  <a:pt x="765949" y="1703"/>
                </a:lnTo>
                <a:lnTo>
                  <a:pt x="707898" y="0"/>
                </a:lnTo>
                <a:lnTo>
                  <a:pt x="649846" y="1703"/>
                </a:lnTo>
                <a:lnTo>
                  <a:pt x="593086" y="6727"/>
                </a:lnTo>
                <a:lnTo>
                  <a:pt x="537799" y="14939"/>
                </a:lnTo>
                <a:lnTo>
                  <a:pt x="484168" y="26206"/>
                </a:lnTo>
                <a:lnTo>
                  <a:pt x="432375" y="40397"/>
                </a:lnTo>
                <a:lnTo>
                  <a:pt x="382602" y="57380"/>
                </a:lnTo>
                <a:lnTo>
                  <a:pt x="335032" y="77023"/>
                </a:lnTo>
                <a:lnTo>
                  <a:pt x="289846" y="99194"/>
                </a:lnTo>
                <a:lnTo>
                  <a:pt x="247228" y="123760"/>
                </a:lnTo>
                <a:lnTo>
                  <a:pt x="207359" y="150590"/>
                </a:lnTo>
                <a:lnTo>
                  <a:pt x="170422" y="179551"/>
                </a:lnTo>
                <a:lnTo>
                  <a:pt x="136599" y="210513"/>
                </a:lnTo>
                <a:lnTo>
                  <a:pt x="106072" y="243342"/>
                </a:lnTo>
                <a:lnTo>
                  <a:pt x="79024" y="277906"/>
                </a:lnTo>
                <a:lnTo>
                  <a:pt x="55637" y="314074"/>
                </a:lnTo>
                <a:lnTo>
                  <a:pt x="36094" y="351714"/>
                </a:lnTo>
                <a:lnTo>
                  <a:pt x="20576" y="390694"/>
                </a:lnTo>
                <a:lnTo>
                  <a:pt x="9266" y="430881"/>
                </a:lnTo>
                <a:lnTo>
                  <a:pt x="2347" y="472143"/>
                </a:lnTo>
                <a:lnTo>
                  <a:pt x="0" y="514350"/>
                </a:lnTo>
                <a:lnTo>
                  <a:pt x="2347" y="556556"/>
                </a:lnTo>
                <a:lnTo>
                  <a:pt x="9266" y="597818"/>
                </a:lnTo>
                <a:lnTo>
                  <a:pt x="20576" y="638005"/>
                </a:lnTo>
                <a:lnTo>
                  <a:pt x="36094" y="676985"/>
                </a:lnTo>
                <a:lnTo>
                  <a:pt x="55637" y="714625"/>
                </a:lnTo>
                <a:lnTo>
                  <a:pt x="79024" y="750793"/>
                </a:lnTo>
                <a:lnTo>
                  <a:pt x="106072" y="785357"/>
                </a:lnTo>
                <a:lnTo>
                  <a:pt x="136599" y="818186"/>
                </a:lnTo>
                <a:lnTo>
                  <a:pt x="170422" y="849148"/>
                </a:lnTo>
                <a:lnTo>
                  <a:pt x="207359" y="878109"/>
                </a:lnTo>
                <a:lnTo>
                  <a:pt x="247228" y="904939"/>
                </a:lnTo>
                <a:lnTo>
                  <a:pt x="289846" y="929505"/>
                </a:lnTo>
                <a:lnTo>
                  <a:pt x="335032" y="951676"/>
                </a:lnTo>
                <a:lnTo>
                  <a:pt x="382602" y="971319"/>
                </a:lnTo>
                <a:lnTo>
                  <a:pt x="432375" y="988302"/>
                </a:lnTo>
                <a:lnTo>
                  <a:pt x="484168" y="1002493"/>
                </a:lnTo>
                <a:lnTo>
                  <a:pt x="537799" y="1013760"/>
                </a:lnTo>
                <a:lnTo>
                  <a:pt x="593086" y="1021972"/>
                </a:lnTo>
                <a:lnTo>
                  <a:pt x="649846" y="1026996"/>
                </a:lnTo>
                <a:lnTo>
                  <a:pt x="707898" y="1028700"/>
                </a:lnTo>
                <a:lnTo>
                  <a:pt x="765949" y="1026996"/>
                </a:lnTo>
                <a:lnTo>
                  <a:pt x="822709" y="1021972"/>
                </a:lnTo>
                <a:lnTo>
                  <a:pt x="877996" y="1013760"/>
                </a:lnTo>
                <a:lnTo>
                  <a:pt x="931627" y="1002493"/>
                </a:lnTo>
                <a:lnTo>
                  <a:pt x="983420" y="988302"/>
                </a:lnTo>
                <a:lnTo>
                  <a:pt x="1033193" y="971319"/>
                </a:lnTo>
                <a:lnTo>
                  <a:pt x="1080763" y="951676"/>
                </a:lnTo>
                <a:lnTo>
                  <a:pt x="1125949" y="929505"/>
                </a:lnTo>
                <a:lnTo>
                  <a:pt x="1168567" y="904939"/>
                </a:lnTo>
                <a:lnTo>
                  <a:pt x="1208436" y="878109"/>
                </a:lnTo>
                <a:lnTo>
                  <a:pt x="1245373" y="849148"/>
                </a:lnTo>
                <a:lnTo>
                  <a:pt x="1279196" y="818186"/>
                </a:lnTo>
                <a:lnTo>
                  <a:pt x="1309723" y="785357"/>
                </a:lnTo>
                <a:lnTo>
                  <a:pt x="1336771" y="750793"/>
                </a:lnTo>
                <a:lnTo>
                  <a:pt x="1360158" y="714625"/>
                </a:lnTo>
                <a:lnTo>
                  <a:pt x="1379701" y="676985"/>
                </a:lnTo>
                <a:lnTo>
                  <a:pt x="1395219" y="638005"/>
                </a:lnTo>
                <a:lnTo>
                  <a:pt x="1406529" y="597818"/>
                </a:lnTo>
                <a:lnTo>
                  <a:pt x="1413448" y="556556"/>
                </a:lnTo>
                <a:lnTo>
                  <a:pt x="1415796" y="5143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4889" y="3468623"/>
            <a:ext cx="1416050" cy="1028700"/>
          </a:xfrm>
          <a:custGeom>
            <a:avLst/>
            <a:gdLst/>
            <a:ahLst/>
            <a:cxnLst/>
            <a:rect l="l" t="t" r="r" b="b"/>
            <a:pathLst>
              <a:path w="1416050" h="1028700">
                <a:moveTo>
                  <a:pt x="707898" y="0"/>
                </a:moveTo>
                <a:lnTo>
                  <a:pt x="649846" y="1703"/>
                </a:lnTo>
                <a:lnTo>
                  <a:pt x="593086" y="6727"/>
                </a:lnTo>
                <a:lnTo>
                  <a:pt x="537799" y="14939"/>
                </a:lnTo>
                <a:lnTo>
                  <a:pt x="484168" y="26206"/>
                </a:lnTo>
                <a:lnTo>
                  <a:pt x="432375" y="40397"/>
                </a:lnTo>
                <a:lnTo>
                  <a:pt x="382602" y="57380"/>
                </a:lnTo>
                <a:lnTo>
                  <a:pt x="335032" y="77023"/>
                </a:lnTo>
                <a:lnTo>
                  <a:pt x="289846" y="99194"/>
                </a:lnTo>
                <a:lnTo>
                  <a:pt x="247228" y="123760"/>
                </a:lnTo>
                <a:lnTo>
                  <a:pt x="207359" y="150590"/>
                </a:lnTo>
                <a:lnTo>
                  <a:pt x="170422" y="179551"/>
                </a:lnTo>
                <a:lnTo>
                  <a:pt x="136599" y="210513"/>
                </a:lnTo>
                <a:lnTo>
                  <a:pt x="106072" y="243342"/>
                </a:lnTo>
                <a:lnTo>
                  <a:pt x="79024" y="277906"/>
                </a:lnTo>
                <a:lnTo>
                  <a:pt x="55637" y="314074"/>
                </a:lnTo>
                <a:lnTo>
                  <a:pt x="36094" y="351714"/>
                </a:lnTo>
                <a:lnTo>
                  <a:pt x="20576" y="390694"/>
                </a:lnTo>
                <a:lnTo>
                  <a:pt x="9266" y="430881"/>
                </a:lnTo>
                <a:lnTo>
                  <a:pt x="2347" y="472143"/>
                </a:lnTo>
                <a:lnTo>
                  <a:pt x="0" y="514350"/>
                </a:lnTo>
                <a:lnTo>
                  <a:pt x="2347" y="556556"/>
                </a:lnTo>
                <a:lnTo>
                  <a:pt x="9266" y="597818"/>
                </a:lnTo>
                <a:lnTo>
                  <a:pt x="20576" y="638005"/>
                </a:lnTo>
                <a:lnTo>
                  <a:pt x="36094" y="676985"/>
                </a:lnTo>
                <a:lnTo>
                  <a:pt x="55637" y="714625"/>
                </a:lnTo>
                <a:lnTo>
                  <a:pt x="79024" y="750793"/>
                </a:lnTo>
                <a:lnTo>
                  <a:pt x="106072" y="785357"/>
                </a:lnTo>
                <a:lnTo>
                  <a:pt x="136599" y="818186"/>
                </a:lnTo>
                <a:lnTo>
                  <a:pt x="170422" y="849148"/>
                </a:lnTo>
                <a:lnTo>
                  <a:pt x="207359" y="878109"/>
                </a:lnTo>
                <a:lnTo>
                  <a:pt x="247228" y="904939"/>
                </a:lnTo>
                <a:lnTo>
                  <a:pt x="289846" y="929505"/>
                </a:lnTo>
                <a:lnTo>
                  <a:pt x="335032" y="951676"/>
                </a:lnTo>
                <a:lnTo>
                  <a:pt x="382602" y="971319"/>
                </a:lnTo>
                <a:lnTo>
                  <a:pt x="432375" y="988302"/>
                </a:lnTo>
                <a:lnTo>
                  <a:pt x="484168" y="1002493"/>
                </a:lnTo>
                <a:lnTo>
                  <a:pt x="537799" y="1013760"/>
                </a:lnTo>
                <a:lnTo>
                  <a:pt x="593086" y="1021972"/>
                </a:lnTo>
                <a:lnTo>
                  <a:pt x="649846" y="1026996"/>
                </a:lnTo>
                <a:lnTo>
                  <a:pt x="707898" y="1028700"/>
                </a:lnTo>
                <a:lnTo>
                  <a:pt x="765949" y="1026996"/>
                </a:lnTo>
                <a:lnTo>
                  <a:pt x="822709" y="1021972"/>
                </a:lnTo>
                <a:lnTo>
                  <a:pt x="877996" y="1013760"/>
                </a:lnTo>
                <a:lnTo>
                  <a:pt x="931627" y="1002493"/>
                </a:lnTo>
                <a:lnTo>
                  <a:pt x="983420" y="988302"/>
                </a:lnTo>
                <a:lnTo>
                  <a:pt x="1033193" y="971319"/>
                </a:lnTo>
                <a:lnTo>
                  <a:pt x="1080763" y="951676"/>
                </a:lnTo>
                <a:lnTo>
                  <a:pt x="1125949" y="929505"/>
                </a:lnTo>
                <a:lnTo>
                  <a:pt x="1168567" y="904939"/>
                </a:lnTo>
                <a:lnTo>
                  <a:pt x="1208436" y="878109"/>
                </a:lnTo>
                <a:lnTo>
                  <a:pt x="1245373" y="849148"/>
                </a:lnTo>
                <a:lnTo>
                  <a:pt x="1279196" y="818186"/>
                </a:lnTo>
                <a:lnTo>
                  <a:pt x="1309723" y="785357"/>
                </a:lnTo>
                <a:lnTo>
                  <a:pt x="1336771" y="750793"/>
                </a:lnTo>
                <a:lnTo>
                  <a:pt x="1360158" y="714625"/>
                </a:lnTo>
                <a:lnTo>
                  <a:pt x="1379701" y="676985"/>
                </a:lnTo>
                <a:lnTo>
                  <a:pt x="1395219" y="638005"/>
                </a:lnTo>
                <a:lnTo>
                  <a:pt x="1406529" y="597818"/>
                </a:lnTo>
                <a:lnTo>
                  <a:pt x="1413448" y="556556"/>
                </a:lnTo>
                <a:lnTo>
                  <a:pt x="1415796" y="514350"/>
                </a:lnTo>
                <a:lnTo>
                  <a:pt x="1413448" y="472143"/>
                </a:lnTo>
                <a:lnTo>
                  <a:pt x="1406529" y="430881"/>
                </a:lnTo>
                <a:lnTo>
                  <a:pt x="1395219" y="390694"/>
                </a:lnTo>
                <a:lnTo>
                  <a:pt x="1379701" y="351714"/>
                </a:lnTo>
                <a:lnTo>
                  <a:pt x="1360158" y="314074"/>
                </a:lnTo>
                <a:lnTo>
                  <a:pt x="1336771" y="277906"/>
                </a:lnTo>
                <a:lnTo>
                  <a:pt x="1309723" y="243342"/>
                </a:lnTo>
                <a:lnTo>
                  <a:pt x="1279196" y="210513"/>
                </a:lnTo>
                <a:lnTo>
                  <a:pt x="1245373" y="179551"/>
                </a:lnTo>
                <a:lnTo>
                  <a:pt x="1208436" y="150590"/>
                </a:lnTo>
                <a:lnTo>
                  <a:pt x="1168567" y="123760"/>
                </a:lnTo>
                <a:lnTo>
                  <a:pt x="1125949" y="99194"/>
                </a:lnTo>
                <a:lnTo>
                  <a:pt x="1080763" y="77023"/>
                </a:lnTo>
                <a:lnTo>
                  <a:pt x="1033193" y="57380"/>
                </a:lnTo>
                <a:lnTo>
                  <a:pt x="983420" y="40397"/>
                </a:lnTo>
                <a:lnTo>
                  <a:pt x="931627" y="26206"/>
                </a:lnTo>
                <a:lnTo>
                  <a:pt x="877996" y="14939"/>
                </a:lnTo>
                <a:lnTo>
                  <a:pt x="822709" y="6727"/>
                </a:lnTo>
                <a:lnTo>
                  <a:pt x="765949" y="1703"/>
                </a:lnTo>
                <a:lnTo>
                  <a:pt x="7078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8581" y="3646796"/>
            <a:ext cx="116840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要理解不一 致性是怎样 发生的？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9943" y="1328166"/>
            <a:ext cx="2266950" cy="5667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41202" y="5510403"/>
            <a:ext cx="313690" cy="257175"/>
          </a:xfrm>
          <a:custGeom>
            <a:avLst/>
            <a:gdLst/>
            <a:ahLst/>
            <a:cxnLst/>
            <a:rect l="l" t="t" r="r" b="b"/>
            <a:pathLst>
              <a:path w="313689" h="257175">
                <a:moveTo>
                  <a:pt x="0" y="0"/>
                </a:moveTo>
                <a:lnTo>
                  <a:pt x="0" y="256794"/>
                </a:lnTo>
                <a:lnTo>
                  <a:pt x="313182" y="256794"/>
                </a:lnTo>
                <a:lnTo>
                  <a:pt x="3131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40821" y="5510021"/>
            <a:ext cx="313943" cy="25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08045" y="5530596"/>
            <a:ext cx="981455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07393" y="1328166"/>
            <a:ext cx="2152650" cy="565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6359" y="6244590"/>
            <a:ext cx="568451" cy="18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75727" y="6222491"/>
            <a:ext cx="231647" cy="174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18917" y="6244590"/>
            <a:ext cx="190500" cy="169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2889" y="2682082"/>
            <a:ext cx="3219450" cy="246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READ(A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t)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938020">
              <a:lnSpc>
                <a:spcPct val="100000"/>
              </a:lnSpc>
              <a:spcBef>
                <a:spcPts val="71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READ(B,s)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938020">
              <a:lnSpc>
                <a:spcPct val="100000"/>
              </a:lnSpc>
              <a:spcBef>
                <a:spcPts val="71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: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s*2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t*200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indent="1925320">
              <a:lnSpc>
                <a:spcPct val="100000"/>
              </a:lnSpc>
              <a:spcBef>
                <a:spcPts val="71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WRITE(B,s)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WRITE(B,t)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8455" y="5202808"/>
            <a:ext cx="24574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2889" y="5202808"/>
            <a:ext cx="24574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8455" y="2317076"/>
            <a:ext cx="137922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T2--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TS:170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2866" y="2317076"/>
            <a:ext cx="137922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T1--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8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TS:150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3393" y="2612898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>
                <a:moveTo>
                  <a:pt x="0" y="0"/>
                </a:moveTo>
                <a:lnTo>
                  <a:pt x="38511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2715" y="4671821"/>
            <a:ext cx="1727835" cy="536575"/>
          </a:xfrm>
          <a:custGeom>
            <a:avLst/>
            <a:gdLst/>
            <a:ahLst/>
            <a:cxnLst/>
            <a:rect l="l" t="t" r="r" b="b"/>
            <a:pathLst>
              <a:path w="1727835" h="536575">
                <a:moveTo>
                  <a:pt x="863346" y="0"/>
                </a:moveTo>
                <a:lnTo>
                  <a:pt x="792511" y="891"/>
                </a:lnTo>
                <a:lnTo>
                  <a:pt x="723258" y="3518"/>
                </a:lnTo>
                <a:lnTo>
                  <a:pt x="655809" y="7812"/>
                </a:lnTo>
                <a:lnTo>
                  <a:pt x="590385" y="13703"/>
                </a:lnTo>
                <a:lnTo>
                  <a:pt x="527208" y="21121"/>
                </a:lnTo>
                <a:lnTo>
                  <a:pt x="466500" y="29996"/>
                </a:lnTo>
                <a:lnTo>
                  <a:pt x="408483" y="40259"/>
                </a:lnTo>
                <a:lnTo>
                  <a:pt x="353379" y="51840"/>
                </a:lnTo>
                <a:lnTo>
                  <a:pt x="301408" y="64669"/>
                </a:lnTo>
                <a:lnTo>
                  <a:pt x="252793" y="78676"/>
                </a:lnTo>
                <a:lnTo>
                  <a:pt x="207756" y="93792"/>
                </a:lnTo>
                <a:lnTo>
                  <a:pt x="166518" y="109947"/>
                </a:lnTo>
                <a:lnTo>
                  <a:pt x="129301" y="127071"/>
                </a:lnTo>
                <a:lnTo>
                  <a:pt x="67818" y="163949"/>
                </a:lnTo>
                <a:lnTo>
                  <a:pt x="25079" y="203866"/>
                </a:lnTo>
                <a:lnTo>
                  <a:pt x="2860" y="246267"/>
                </a:lnTo>
                <a:lnTo>
                  <a:pt x="0" y="268224"/>
                </a:lnTo>
                <a:lnTo>
                  <a:pt x="2860" y="290180"/>
                </a:lnTo>
                <a:lnTo>
                  <a:pt x="25079" y="332581"/>
                </a:lnTo>
                <a:lnTo>
                  <a:pt x="67818" y="372498"/>
                </a:lnTo>
                <a:lnTo>
                  <a:pt x="129301" y="409376"/>
                </a:lnTo>
                <a:lnTo>
                  <a:pt x="166518" y="426500"/>
                </a:lnTo>
                <a:lnTo>
                  <a:pt x="207756" y="442655"/>
                </a:lnTo>
                <a:lnTo>
                  <a:pt x="252793" y="457771"/>
                </a:lnTo>
                <a:lnTo>
                  <a:pt x="301408" y="471778"/>
                </a:lnTo>
                <a:lnTo>
                  <a:pt x="353379" y="484607"/>
                </a:lnTo>
                <a:lnTo>
                  <a:pt x="408483" y="496188"/>
                </a:lnTo>
                <a:lnTo>
                  <a:pt x="466500" y="506451"/>
                </a:lnTo>
                <a:lnTo>
                  <a:pt x="527208" y="515326"/>
                </a:lnTo>
                <a:lnTo>
                  <a:pt x="590385" y="522744"/>
                </a:lnTo>
                <a:lnTo>
                  <a:pt x="655809" y="528635"/>
                </a:lnTo>
                <a:lnTo>
                  <a:pt x="723258" y="532929"/>
                </a:lnTo>
                <a:lnTo>
                  <a:pt x="792511" y="535556"/>
                </a:lnTo>
                <a:lnTo>
                  <a:pt x="863346" y="536448"/>
                </a:lnTo>
                <a:lnTo>
                  <a:pt x="934186" y="535556"/>
                </a:lnTo>
                <a:lnTo>
                  <a:pt x="1003454" y="532929"/>
                </a:lnTo>
                <a:lnTo>
                  <a:pt x="1070929" y="528635"/>
                </a:lnTo>
                <a:lnTo>
                  <a:pt x="1136385" y="522744"/>
                </a:lnTo>
                <a:lnTo>
                  <a:pt x="1199602" y="515326"/>
                </a:lnTo>
                <a:lnTo>
                  <a:pt x="1260355" y="506451"/>
                </a:lnTo>
                <a:lnTo>
                  <a:pt x="1318422" y="496188"/>
                </a:lnTo>
                <a:lnTo>
                  <a:pt x="1373581" y="484607"/>
                </a:lnTo>
                <a:lnTo>
                  <a:pt x="1425607" y="471778"/>
                </a:lnTo>
                <a:lnTo>
                  <a:pt x="1474279" y="457771"/>
                </a:lnTo>
                <a:lnTo>
                  <a:pt x="1519373" y="442655"/>
                </a:lnTo>
                <a:lnTo>
                  <a:pt x="1560667" y="426500"/>
                </a:lnTo>
                <a:lnTo>
                  <a:pt x="1597937" y="409376"/>
                </a:lnTo>
                <a:lnTo>
                  <a:pt x="1659516" y="372498"/>
                </a:lnTo>
                <a:lnTo>
                  <a:pt x="1702328" y="332581"/>
                </a:lnTo>
                <a:lnTo>
                  <a:pt x="1724587" y="290180"/>
                </a:lnTo>
                <a:lnTo>
                  <a:pt x="1727454" y="268223"/>
                </a:lnTo>
                <a:lnTo>
                  <a:pt x="1724587" y="246267"/>
                </a:lnTo>
                <a:lnTo>
                  <a:pt x="1702328" y="203866"/>
                </a:lnTo>
                <a:lnTo>
                  <a:pt x="1659516" y="163949"/>
                </a:lnTo>
                <a:lnTo>
                  <a:pt x="1597937" y="127071"/>
                </a:lnTo>
                <a:lnTo>
                  <a:pt x="1560667" y="109947"/>
                </a:lnTo>
                <a:lnTo>
                  <a:pt x="1519373" y="93792"/>
                </a:lnTo>
                <a:lnTo>
                  <a:pt x="1474279" y="78676"/>
                </a:lnTo>
                <a:lnTo>
                  <a:pt x="1425607" y="64669"/>
                </a:lnTo>
                <a:lnTo>
                  <a:pt x="1373581" y="51840"/>
                </a:lnTo>
                <a:lnTo>
                  <a:pt x="1318422" y="40259"/>
                </a:lnTo>
                <a:lnTo>
                  <a:pt x="1260355" y="29996"/>
                </a:lnTo>
                <a:lnTo>
                  <a:pt x="1199602" y="21121"/>
                </a:lnTo>
                <a:lnTo>
                  <a:pt x="1136385" y="13703"/>
                </a:lnTo>
                <a:lnTo>
                  <a:pt x="1070929" y="7812"/>
                </a:lnTo>
                <a:lnTo>
                  <a:pt x="1003454" y="3518"/>
                </a:lnTo>
                <a:lnTo>
                  <a:pt x="934186" y="891"/>
                </a:lnTo>
                <a:lnTo>
                  <a:pt x="86334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10041" y="5211317"/>
            <a:ext cx="1379220" cy="849630"/>
          </a:xfrm>
          <a:custGeom>
            <a:avLst/>
            <a:gdLst/>
            <a:ahLst/>
            <a:cxnLst/>
            <a:rect l="l" t="t" r="r" b="b"/>
            <a:pathLst>
              <a:path w="1379220" h="849629">
                <a:moveTo>
                  <a:pt x="1379220" y="425195"/>
                </a:moveTo>
                <a:lnTo>
                  <a:pt x="1370197" y="356259"/>
                </a:lnTo>
                <a:lnTo>
                  <a:pt x="1344076" y="290852"/>
                </a:lnTo>
                <a:lnTo>
                  <a:pt x="1302273" y="229852"/>
                </a:lnTo>
                <a:lnTo>
                  <a:pt x="1275933" y="201280"/>
                </a:lnTo>
                <a:lnTo>
                  <a:pt x="1246205" y="174138"/>
                </a:lnTo>
                <a:lnTo>
                  <a:pt x="1213264" y="148537"/>
                </a:lnTo>
                <a:lnTo>
                  <a:pt x="1177290" y="124586"/>
                </a:lnTo>
                <a:lnTo>
                  <a:pt x="1138457" y="102396"/>
                </a:lnTo>
                <a:lnTo>
                  <a:pt x="1096944" y="82076"/>
                </a:lnTo>
                <a:lnTo>
                  <a:pt x="1052928" y="63735"/>
                </a:lnTo>
                <a:lnTo>
                  <a:pt x="1006586" y="47484"/>
                </a:lnTo>
                <a:lnTo>
                  <a:pt x="958095" y="33432"/>
                </a:lnTo>
                <a:lnTo>
                  <a:pt x="907633" y="21689"/>
                </a:lnTo>
                <a:lnTo>
                  <a:pt x="855376" y="12364"/>
                </a:lnTo>
                <a:lnTo>
                  <a:pt x="801502" y="5568"/>
                </a:lnTo>
                <a:lnTo>
                  <a:pt x="746187" y="1410"/>
                </a:lnTo>
                <a:lnTo>
                  <a:pt x="689610" y="0"/>
                </a:lnTo>
                <a:lnTo>
                  <a:pt x="633032" y="1410"/>
                </a:lnTo>
                <a:lnTo>
                  <a:pt x="577717" y="5568"/>
                </a:lnTo>
                <a:lnTo>
                  <a:pt x="523843" y="12364"/>
                </a:lnTo>
                <a:lnTo>
                  <a:pt x="471586" y="21689"/>
                </a:lnTo>
                <a:lnTo>
                  <a:pt x="421124" y="33432"/>
                </a:lnTo>
                <a:lnTo>
                  <a:pt x="372633" y="47484"/>
                </a:lnTo>
                <a:lnTo>
                  <a:pt x="326291" y="63735"/>
                </a:lnTo>
                <a:lnTo>
                  <a:pt x="282275" y="82076"/>
                </a:lnTo>
                <a:lnTo>
                  <a:pt x="240762" y="102396"/>
                </a:lnTo>
                <a:lnTo>
                  <a:pt x="201929" y="124586"/>
                </a:lnTo>
                <a:lnTo>
                  <a:pt x="165955" y="148537"/>
                </a:lnTo>
                <a:lnTo>
                  <a:pt x="133014" y="174138"/>
                </a:lnTo>
                <a:lnTo>
                  <a:pt x="103286" y="201280"/>
                </a:lnTo>
                <a:lnTo>
                  <a:pt x="76946" y="229852"/>
                </a:lnTo>
                <a:lnTo>
                  <a:pt x="35143" y="290852"/>
                </a:lnTo>
                <a:lnTo>
                  <a:pt x="9022" y="356259"/>
                </a:lnTo>
                <a:lnTo>
                  <a:pt x="0" y="425195"/>
                </a:lnTo>
                <a:lnTo>
                  <a:pt x="2285" y="459941"/>
                </a:lnTo>
                <a:lnTo>
                  <a:pt x="20033" y="527038"/>
                </a:lnTo>
                <a:lnTo>
                  <a:pt x="54173" y="590204"/>
                </a:lnTo>
                <a:lnTo>
                  <a:pt x="103286" y="648559"/>
                </a:lnTo>
                <a:lnTo>
                  <a:pt x="121920" y="665543"/>
                </a:lnTo>
                <a:lnTo>
                  <a:pt x="121920" y="425195"/>
                </a:lnTo>
                <a:lnTo>
                  <a:pt x="123804" y="396458"/>
                </a:lnTo>
                <a:lnTo>
                  <a:pt x="138438" y="341020"/>
                </a:lnTo>
                <a:lnTo>
                  <a:pt x="166580" y="288893"/>
                </a:lnTo>
                <a:lnTo>
                  <a:pt x="207055" y="240788"/>
                </a:lnTo>
                <a:lnTo>
                  <a:pt x="258688" y="197421"/>
                </a:lnTo>
                <a:lnTo>
                  <a:pt x="320304" y="159503"/>
                </a:lnTo>
                <a:lnTo>
                  <a:pt x="390727" y="127748"/>
                </a:lnTo>
                <a:lnTo>
                  <a:pt x="428875" y="114405"/>
                </a:lnTo>
                <a:lnTo>
                  <a:pt x="468784" y="102869"/>
                </a:lnTo>
                <a:lnTo>
                  <a:pt x="510308" y="93232"/>
                </a:lnTo>
                <a:lnTo>
                  <a:pt x="553299" y="85580"/>
                </a:lnTo>
                <a:lnTo>
                  <a:pt x="597611" y="80005"/>
                </a:lnTo>
                <a:lnTo>
                  <a:pt x="643097" y="76594"/>
                </a:lnTo>
                <a:lnTo>
                  <a:pt x="689610" y="75437"/>
                </a:lnTo>
                <a:lnTo>
                  <a:pt x="736122" y="76594"/>
                </a:lnTo>
                <a:lnTo>
                  <a:pt x="781608" y="80005"/>
                </a:lnTo>
                <a:lnTo>
                  <a:pt x="825920" y="85580"/>
                </a:lnTo>
                <a:lnTo>
                  <a:pt x="868911" y="93232"/>
                </a:lnTo>
                <a:lnTo>
                  <a:pt x="910435" y="102869"/>
                </a:lnTo>
                <a:lnTo>
                  <a:pt x="950344" y="114405"/>
                </a:lnTo>
                <a:lnTo>
                  <a:pt x="988492" y="127748"/>
                </a:lnTo>
                <a:lnTo>
                  <a:pt x="1024731" y="142810"/>
                </a:lnTo>
                <a:lnTo>
                  <a:pt x="1090898" y="177736"/>
                </a:lnTo>
                <a:lnTo>
                  <a:pt x="1147669" y="218468"/>
                </a:lnTo>
                <a:lnTo>
                  <a:pt x="1193870" y="264293"/>
                </a:lnTo>
                <a:lnTo>
                  <a:pt x="1228325" y="314498"/>
                </a:lnTo>
                <a:lnTo>
                  <a:pt x="1249860" y="368370"/>
                </a:lnTo>
                <a:lnTo>
                  <a:pt x="1257300" y="425195"/>
                </a:lnTo>
                <a:lnTo>
                  <a:pt x="1257300" y="665543"/>
                </a:lnTo>
                <a:lnTo>
                  <a:pt x="1275933" y="648559"/>
                </a:lnTo>
                <a:lnTo>
                  <a:pt x="1302273" y="620038"/>
                </a:lnTo>
                <a:lnTo>
                  <a:pt x="1344076" y="559167"/>
                </a:lnTo>
                <a:lnTo>
                  <a:pt x="1370197" y="493926"/>
                </a:lnTo>
                <a:lnTo>
                  <a:pt x="1376934" y="459941"/>
                </a:lnTo>
                <a:lnTo>
                  <a:pt x="1379220" y="425195"/>
                </a:lnTo>
                <a:close/>
              </a:path>
              <a:path w="1379220" h="849629">
                <a:moveTo>
                  <a:pt x="1257300" y="665543"/>
                </a:moveTo>
                <a:lnTo>
                  <a:pt x="1257300" y="425195"/>
                </a:lnTo>
                <a:lnTo>
                  <a:pt x="1255415" y="453824"/>
                </a:lnTo>
                <a:lnTo>
                  <a:pt x="1249860" y="481814"/>
                </a:lnTo>
                <a:lnTo>
                  <a:pt x="1228325" y="535521"/>
                </a:lnTo>
                <a:lnTo>
                  <a:pt x="1193870" y="585597"/>
                </a:lnTo>
                <a:lnTo>
                  <a:pt x="1147669" y="631326"/>
                </a:lnTo>
                <a:lnTo>
                  <a:pt x="1090898" y="671988"/>
                </a:lnTo>
                <a:lnTo>
                  <a:pt x="1024731" y="706867"/>
                </a:lnTo>
                <a:lnTo>
                  <a:pt x="988492" y="721914"/>
                </a:lnTo>
                <a:lnTo>
                  <a:pt x="950344" y="735245"/>
                </a:lnTo>
                <a:lnTo>
                  <a:pt x="910435" y="746771"/>
                </a:lnTo>
                <a:lnTo>
                  <a:pt x="868911" y="756403"/>
                </a:lnTo>
                <a:lnTo>
                  <a:pt x="825920" y="764051"/>
                </a:lnTo>
                <a:lnTo>
                  <a:pt x="781608" y="769625"/>
                </a:lnTo>
                <a:lnTo>
                  <a:pt x="736122" y="773035"/>
                </a:lnTo>
                <a:lnTo>
                  <a:pt x="689610" y="774191"/>
                </a:lnTo>
                <a:lnTo>
                  <a:pt x="643097" y="773035"/>
                </a:lnTo>
                <a:lnTo>
                  <a:pt x="597611" y="769625"/>
                </a:lnTo>
                <a:lnTo>
                  <a:pt x="553299" y="764051"/>
                </a:lnTo>
                <a:lnTo>
                  <a:pt x="510308" y="756403"/>
                </a:lnTo>
                <a:lnTo>
                  <a:pt x="468784" y="746771"/>
                </a:lnTo>
                <a:lnTo>
                  <a:pt x="428875" y="735245"/>
                </a:lnTo>
                <a:lnTo>
                  <a:pt x="390727" y="721914"/>
                </a:lnTo>
                <a:lnTo>
                  <a:pt x="354488" y="706867"/>
                </a:lnTo>
                <a:lnTo>
                  <a:pt x="288321" y="671988"/>
                </a:lnTo>
                <a:lnTo>
                  <a:pt x="231550" y="631326"/>
                </a:lnTo>
                <a:lnTo>
                  <a:pt x="185349" y="585597"/>
                </a:lnTo>
                <a:lnTo>
                  <a:pt x="150894" y="535521"/>
                </a:lnTo>
                <a:lnTo>
                  <a:pt x="129359" y="481814"/>
                </a:lnTo>
                <a:lnTo>
                  <a:pt x="121920" y="425195"/>
                </a:lnTo>
                <a:lnTo>
                  <a:pt x="121920" y="665543"/>
                </a:lnTo>
                <a:lnTo>
                  <a:pt x="165955" y="701219"/>
                </a:lnTo>
                <a:lnTo>
                  <a:pt x="201930" y="725138"/>
                </a:lnTo>
                <a:lnTo>
                  <a:pt x="240762" y="747302"/>
                </a:lnTo>
                <a:lnTo>
                  <a:pt x="282275" y="767602"/>
                </a:lnTo>
                <a:lnTo>
                  <a:pt x="326291" y="785926"/>
                </a:lnTo>
                <a:lnTo>
                  <a:pt x="372633" y="802165"/>
                </a:lnTo>
                <a:lnTo>
                  <a:pt x="421124" y="816209"/>
                </a:lnTo>
                <a:lnTo>
                  <a:pt x="471586" y="827946"/>
                </a:lnTo>
                <a:lnTo>
                  <a:pt x="523843" y="837267"/>
                </a:lnTo>
                <a:lnTo>
                  <a:pt x="577717" y="844062"/>
                </a:lnTo>
                <a:lnTo>
                  <a:pt x="633032" y="848219"/>
                </a:lnTo>
                <a:lnTo>
                  <a:pt x="689610" y="849629"/>
                </a:lnTo>
                <a:lnTo>
                  <a:pt x="746187" y="848219"/>
                </a:lnTo>
                <a:lnTo>
                  <a:pt x="801502" y="844062"/>
                </a:lnTo>
                <a:lnTo>
                  <a:pt x="855376" y="837267"/>
                </a:lnTo>
                <a:lnTo>
                  <a:pt x="907633" y="827946"/>
                </a:lnTo>
                <a:lnTo>
                  <a:pt x="958095" y="816209"/>
                </a:lnTo>
                <a:lnTo>
                  <a:pt x="1006586" y="802165"/>
                </a:lnTo>
                <a:lnTo>
                  <a:pt x="1052928" y="785926"/>
                </a:lnTo>
                <a:lnTo>
                  <a:pt x="1096944" y="767602"/>
                </a:lnTo>
                <a:lnTo>
                  <a:pt x="1138457" y="747302"/>
                </a:lnTo>
                <a:lnTo>
                  <a:pt x="1177289" y="725138"/>
                </a:lnTo>
                <a:lnTo>
                  <a:pt x="1213264" y="701219"/>
                </a:lnTo>
                <a:lnTo>
                  <a:pt x="1246205" y="675656"/>
                </a:lnTo>
                <a:lnTo>
                  <a:pt x="1257300" y="66554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4341" y="5281421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1150620" y="355091"/>
                </a:moveTo>
                <a:lnTo>
                  <a:pt x="1143090" y="297376"/>
                </a:lnTo>
                <a:lnTo>
                  <a:pt x="1121292" y="242669"/>
                </a:lnTo>
                <a:lnTo>
                  <a:pt x="1086408" y="191693"/>
                </a:lnTo>
                <a:lnTo>
                  <a:pt x="1039624" y="145170"/>
                </a:lnTo>
                <a:lnTo>
                  <a:pt x="982122" y="103822"/>
                </a:lnTo>
                <a:lnTo>
                  <a:pt x="915088" y="68372"/>
                </a:lnTo>
                <a:lnTo>
                  <a:pt x="878367" y="53085"/>
                </a:lnTo>
                <a:lnTo>
                  <a:pt x="839706" y="39543"/>
                </a:lnTo>
                <a:lnTo>
                  <a:pt x="799254" y="27836"/>
                </a:lnTo>
                <a:lnTo>
                  <a:pt x="757159" y="18056"/>
                </a:lnTo>
                <a:lnTo>
                  <a:pt x="713569" y="10292"/>
                </a:lnTo>
                <a:lnTo>
                  <a:pt x="668632" y="4634"/>
                </a:lnTo>
                <a:lnTo>
                  <a:pt x="622496" y="1173"/>
                </a:lnTo>
                <a:lnTo>
                  <a:pt x="575310" y="0"/>
                </a:lnTo>
                <a:lnTo>
                  <a:pt x="528123" y="1173"/>
                </a:lnTo>
                <a:lnTo>
                  <a:pt x="481987" y="4634"/>
                </a:lnTo>
                <a:lnTo>
                  <a:pt x="437050" y="10292"/>
                </a:lnTo>
                <a:lnTo>
                  <a:pt x="393460" y="18056"/>
                </a:lnTo>
                <a:lnTo>
                  <a:pt x="351365" y="27836"/>
                </a:lnTo>
                <a:lnTo>
                  <a:pt x="310913" y="39543"/>
                </a:lnTo>
                <a:lnTo>
                  <a:pt x="272252" y="53085"/>
                </a:lnTo>
                <a:lnTo>
                  <a:pt x="235531" y="68372"/>
                </a:lnTo>
                <a:lnTo>
                  <a:pt x="200896" y="85315"/>
                </a:lnTo>
                <a:lnTo>
                  <a:pt x="138481" y="123804"/>
                </a:lnTo>
                <a:lnTo>
                  <a:pt x="86190" y="167829"/>
                </a:lnTo>
                <a:lnTo>
                  <a:pt x="45208" y="216669"/>
                </a:lnTo>
                <a:lnTo>
                  <a:pt x="16718" y="269601"/>
                </a:lnTo>
                <a:lnTo>
                  <a:pt x="1907" y="325903"/>
                </a:lnTo>
                <a:lnTo>
                  <a:pt x="0" y="355092"/>
                </a:lnTo>
                <a:lnTo>
                  <a:pt x="1907" y="384171"/>
                </a:lnTo>
                <a:lnTo>
                  <a:pt x="16718" y="440288"/>
                </a:lnTo>
                <a:lnTo>
                  <a:pt x="45208" y="493073"/>
                </a:lnTo>
                <a:lnTo>
                  <a:pt x="86190" y="541801"/>
                </a:lnTo>
                <a:lnTo>
                  <a:pt x="138481" y="585744"/>
                </a:lnTo>
                <a:lnTo>
                  <a:pt x="200896" y="624176"/>
                </a:lnTo>
                <a:lnTo>
                  <a:pt x="235531" y="641098"/>
                </a:lnTo>
                <a:lnTo>
                  <a:pt x="272252" y="656369"/>
                </a:lnTo>
                <a:lnTo>
                  <a:pt x="310913" y="669899"/>
                </a:lnTo>
                <a:lnTo>
                  <a:pt x="351365" y="681597"/>
                </a:lnTo>
                <a:lnTo>
                  <a:pt x="393460" y="691371"/>
                </a:lnTo>
                <a:lnTo>
                  <a:pt x="437050" y="699132"/>
                </a:lnTo>
                <a:lnTo>
                  <a:pt x="481987" y="704788"/>
                </a:lnTo>
                <a:lnTo>
                  <a:pt x="528123" y="708248"/>
                </a:lnTo>
                <a:lnTo>
                  <a:pt x="575310" y="709422"/>
                </a:lnTo>
                <a:lnTo>
                  <a:pt x="622496" y="708248"/>
                </a:lnTo>
                <a:lnTo>
                  <a:pt x="668632" y="704788"/>
                </a:lnTo>
                <a:lnTo>
                  <a:pt x="713569" y="699132"/>
                </a:lnTo>
                <a:lnTo>
                  <a:pt x="757159" y="691371"/>
                </a:lnTo>
                <a:lnTo>
                  <a:pt x="799254" y="681597"/>
                </a:lnTo>
                <a:lnTo>
                  <a:pt x="839706" y="669899"/>
                </a:lnTo>
                <a:lnTo>
                  <a:pt x="878367" y="656369"/>
                </a:lnTo>
                <a:lnTo>
                  <a:pt x="915088" y="641098"/>
                </a:lnTo>
                <a:lnTo>
                  <a:pt x="949723" y="624176"/>
                </a:lnTo>
                <a:lnTo>
                  <a:pt x="1012138" y="585744"/>
                </a:lnTo>
                <a:lnTo>
                  <a:pt x="1064429" y="541801"/>
                </a:lnTo>
                <a:lnTo>
                  <a:pt x="1105411" y="493073"/>
                </a:lnTo>
                <a:lnTo>
                  <a:pt x="1133901" y="440288"/>
                </a:lnTo>
                <a:lnTo>
                  <a:pt x="1148712" y="384171"/>
                </a:lnTo>
                <a:lnTo>
                  <a:pt x="1150620" y="355091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4341" y="5281421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575310" y="0"/>
                </a:moveTo>
                <a:lnTo>
                  <a:pt x="528123" y="1173"/>
                </a:lnTo>
                <a:lnTo>
                  <a:pt x="481987" y="4634"/>
                </a:lnTo>
                <a:lnTo>
                  <a:pt x="437050" y="10292"/>
                </a:lnTo>
                <a:lnTo>
                  <a:pt x="393460" y="18056"/>
                </a:lnTo>
                <a:lnTo>
                  <a:pt x="351365" y="27836"/>
                </a:lnTo>
                <a:lnTo>
                  <a:pt x="310913" y="39543"/>
                </a:lnTo>
                <a:lnTo>
                  <a:pt x="272252" y="53085"/>
                </a:lnTo>
                <a:lnTo>
                  <a:pt x="235531" y="68372"/>
                </a:lnTo>
                <a:lnTo>
                  <a:pt x="200896" y="85315"/>
                </a:lnTo>
                <a:lnTo>
                  <a:pt x="138481" y="123804"/>
                </a:lnTo>
                <a:lnTo>
                  <a:pt x="86190" y="167829"/>
                </a:lnTo>
                <a:lnTo>
                  <a:pt x="45208" y="216669"/>
                </a:lnTo>
                <a:lnTo>
                  <a:pt x="16718" y="269601"/>
                </a:lnTo>
                <a:lnTo>
                  <a:pt x="1907" y="325903"/>
                </a:lnTo>
                <a:lnTo>
                  <a:pt x="0" y="355092"/>
                </a:lnTo>
                <a:lnTo>
                  <a:pt x="1907" y="384171"/>
                </a:lnTo>
                <a:lnTo>
                  <a:pt x="16718" y="440288"/>
                </a:lnTo>
                <a:lnTo>
                  <a:pt x="45208" y="493073"/>
                </a:lnTo>
                <a:lnTo>
                  <a:pt x="86190" y="541801"/>
                </a:lnTo>
                <a:lnTo>
                  <a:pt x="138481" y="585744"/>
                </a:lnTo>
                <a:lnTo>
                  <a:pt x="200896" y="624176"/>
                </a:lnTo>
                <a:lnTo>
                  <a:pt x="235531" y="641098"/>
                </a:lnTo>
                <a:lnTo>
                  <a:pt x="272252" y="656369"/>
                </a:lnTo>
                <a:lnTo>
                  <a:pt x="310913" y="669899"/>
                </a:lnTo>
                <a:lnTo>
                  <a:pt x="351365" y="681597"/>
                </a:lnTo>
                <a:lnTo>
                  <a:pt x="393460" y="691371"/>
                </a:lnTo>
                <a:lnTo>
                  <a:pt x="437050" y="699132"/>
                </a:lnTo>
                <a:lnTo>
                  <a:pt x="481987" y="704788"/>
                </a:lnTo>
                <a:lnTo>
                  <a:pt x="528123" y="708248"/>
                </a:lnTo>
                <a:lnTo>
                  <a:pt x="575310" y="709422"/>
                </a:lnTo>
                <a:lnTo>
                  <a:pt x="622496" y="708248"/>
                </a:lnTo>
                <a:lnTo>
                  <a:pt x="668632" y="704788"/>
                </a:lnTo>
                <a:lnTo>
                  <a:pt x="713569" y="699132"/>
                </a:lnTo>
                <a:lnTo>
                  <a:pt x="757159" y="691371"/>
                </a:lnTo>
                <a:lnTo>
                  <a:pt x="799254" y="681597"/>
                </a:lnTo>
                <a:lnTo>
                  <a:pt x="839706" y="669899"/>
                </a:lnTo>
                <a:lnTo>
                  <a:pt x="878367" y="656369"/>
                </a:lnTo>
                <a:lnTo>
                  <a:pt x="915088" y="641098"/>
                </a:lnTo>
                <a:lnTo>
                  <a:pt x="949723" y="624176"/>
                </a:lnTo>
                <a:lnTo>
                  <a:pt x="1012138" y="585744"/>
                </a:lnTo>
                <a:lnTo>
                  <a:pt x="1064429" y="541801"/>
                </a:lnTo>
                <a:lnTo>
                  <a:pt x="1105411" y="493073"/>
                </a:lnTo>
                <a:lnTo>
                  <a:pt x="1133901" y="440288"/>
                </a:lnTo>
                <a:lnTo>
                  <a:pt x="1148712" y="384171"/>
                </a:lnTo>
                <a:lnTo>
                  <a:pt x="1150620" y="355091"/>
                </a:lnTo>
                <a:lnTo>
                  <a:pt x="1148712" y="325903"/>
                </a:lnTo>
                <a:lnTo>
                  <a:pt x="1133901" y="269601"/>
                </a:lnTo>
                <a:lnTo>
                  <a:pt x="1105411" y="216669"/>
                </a:lnTo>
                <a:lnTo>
                  <a:pt x="1064429" y="167829"/>
                </a:lnTo>
                <a:lnTo>
                  <a:pt x="1012138" y="123804"/>
                </a:lnTo>
                <a:lnTo>
                  <a:pt x="949723" y="85315"/>
                </a:lnTo>
                <a:lnTo>
                  <a:pt x="915088" y="68372"/>
                </a:lnTo>
                <a:lnTo>
                  <a:pt x="878367" y="53085"/>
                </a:lnTo>
                <a:lnTo>
                  <a:pt x="839706" y="39543"/>
                </a:lnTo>
                <a:lnTo>
                  <a:pt x="799254" y="27836"/>
                </a:lnTo>
                <a:lnTo>
                  <a:pt x="757159" y="18056"/>
                </a:lnTo>
                <a:lnTo>
                  <a:pt x="713569" y="10292"/>
                </a:lnTo>
                <a:lnTo>
                  <a:pt x="668632" y="4634"/>
                </a:lnTo>
                <a:lnTo>
                  <a:pt x="622496" y="1173"/>
                </a:lnTo>
                <a:lnTo>
                  <a:pt x="5753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43283" y="5385680"/>
            <a:ext cx="7112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托马斯 写规则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6569" y="5090921"/>
            <a:ext cx="521970" cy="334645"/>
          </a:xfrm>
          <a:custGeom>
            <a:avLst/>
            <a:gdLst/>
            <a:ahLst/>
            <a:cxnLst/>
            <a:rect l="l" t="t" r="r" b="b"/>
            <a:pathLst>
              <a:path w="521970" h="334645">
                <a:moveTo>
                  <a:pt x="0" y="334517"/>
                </a:moveTo>
                <a:lnTo>
                  <a:pt x="52197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5619" y="5682996"/>
            <a:ext cx="3524250" cy="955675"/>
          </a:xfrm>
          <a:custGeom>
            <a:avLst/>
            <a:gdLst/>
            <a:ahLst/>
            <a:cxnLst/>
            <a:rect l="l" t="t" r="r" b="b"/>
            <a:pathLst>
              <a:path w="3524250" h="955675">
                <a:moveTo>
                  <a:pt x="3524250" y="159257"/>
                </a:moveTo>
                <a:lnTo>
                  <a:pt x="3518370" y="116429"/>
                </a:lnTo>
                <a:lnTo>
                  <a:pt x="3501807" y="77964"/>
                </a:lnTo>
                <a:lnTo>
                  <a:pt x="3476177" y="45477"/>
                </a:lnTo>
                <a:lnTo>
                  <a:pt x="3443096" y="20585"/>
                </a:lnTo>
                <a:lnTo>
                  <a:pt x="3404178" y="4904"/>
                </a:lnTo>
                <a:lnTo>
                  <a:pt x="159257" y="0"/>
                </a:lnTo>
                <a:lnTo>
                  <a:pt x="144481" y="673"/>
                </a:lnTo>
                <a:lnTo>
                  <a:pt x="102733" y="10293"/>
                </a:lnTo>
                <a:lnTo>
                  <a:pt x="66060" y="30058"/>
                </a:lnTo>
                <a:lnTo>
                  <a:pt x="36011" y="58351"/>
                </a:lnTo>
                <a:lnTo>
                  <a:pt x="14135" y="93557"/>
                </a:lnTo>
                <a:lnTo>
                  <a:pt x="1983" y="134060"/>
                </a:lnTo>
                <a:lnTo>
                  <a:pt x="0" y="796290"/>
                </a:lnTo>
                <a:lnTo>
                  <a:pt x="666" y="811066"/>
                </a:lnTo>
                <a:lnTo>
                  <a:pt x="10203" y="852814"/>
                </a:lnTo>
                <a:lnTo>
                  <a:pt x="29842" y="889487"/>
                </a:lnTo>
                <a:lnTo>
                  <a:pt x="58034" y="919536"/>
                </a:lnTo>
                <a:lnTo>
                  <a:pt x="93229" y="941412"/>
                </a:lnTo>
                <a:lnTo>
                  <a:pt x="133879" y="953564"/>
                </a:lnTo>
                <a:lnTo>
                  <a:pt x="3364991" y="955547"/>
                </a:lnTo>
                <a:lnTo>
                  <a:pt x="3379653" y="954881"/>
                </a:lnTo>
                <a:lnTo>
                  <a:pt x="3421206" y="945344"/>
                </a:lnTo>
                <a:lnTo>
                  <a:pt x="3457858" y="925705"/>
                </a:lnTo>
                <a:lnTo>
                  <a:pt x="3487993" y="897513"/>
                </a:lnTo>
                <a:lnTo>
                  <a:pt x="3509994" y="862318"/>
                </a:lnTo>
                <a:lnTo>
                  <a:pt x="3522247" y="821668"/>
                </a:lnTo>
                <a:lnTo>
                  <a:pt x="3524250" y="15925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48113" y="5763767"/>
            <a:ext cx="3238500" cy="794385"/>
          </a:xfrm>
          <a:custGeom>
            <a:avLst/>
            <a:gdLst/>
            <a:ahLst/>
            <a:cxnLst/>
            <a:rect l="l" t="t" r="r" b="b"/>
            <a:pathLst>
              <a:path w="3238500" h="794384">
                <a:moveTo>
                  <a:pt x="3238500" y="132587"/>
                </a:moveTo>
                <a:lnTo>
                  <a:pt x="3231521" y="90078"/>
                </a:lnTo>
                <a:lnTo>
                  <a:pt x="3212121" y="53268"/>
                </a:lnTo>
                <a:lnTo>
                  <a:pt x="3182599" y="24458"/>
                </a:lnTo>
                <a:lnTo>
                  <a:pt x="3145258" y="5950"/>
                </a:lnTo>
                <a:lnTo>
                  <a:pt x="132587" y="0"/>
                </a:lnTo>
                <a:lnTo>
                  <a:pt x="117927" y="803"/>
                </a:lnTo>
                <a:lnTo>
                  <a:pt x="77061" y="12178"/>
                </a:lnTo>
                <a:lnTo>
                  <a:pt x="42662" y="35208"/>
                </a:lnTo>
                <a:lnTo>
                  <a:pt x="17031" y="67591"/>
                </a:lnTo>
                <a:lnTo>
                  <a:pt x="2468" y="107027"/>
                </a:lnTo>
                <a:lnTo>
                  <a:pt x="0" y="661416"/>
                </a:lnTo>
                <a:lnTo>
                  <a:pt x="803" y="676076"/>
                </a:lnTo>
                <a:lnTo>
                  <a:pt x="12178" y="716942"/>
                </a:lnTo>
                <a:lnTo>
                  <a:pt x="35208" y="751341"/>
                </a:lnTo>
                <a:lnTo>
                  <a:pt x="67591" y="776972"/>
                </a:lnTo>
                <a:lnTo>
                  <a:pt x="107027" y="791535"/>
                </a:lnTo>
                <a:lnTo>
                  <a:pt x="3105912" y="794003"/>
                </a:lnTo>
                <a:lnTo>
                  <a:pt x="3120572" y="793200"/>
                </a:lnTo>
                <a:lnTo>
                  <a:pt x="3161438" y="781825"/>
                </a:lnTo>
                <a:lnTo>
                  <a:pt x="3195837" y="758795"/>
                </a:lnTo>
                <a:lnTo>
                  <a:pt x="3221468" y="726412"/>
                </a:lnTo>
                <a:lnTo>
                  <a:pt x="3236031" y="686976"/>
                </a:lnTo>
                <a:lnTo>
                  <a:pt x="3238500" y="13258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48113" y="5763767"/>
            <a:ext cx="3238500" cy="794385"/>
          </a:xfrm>
          <a:custGeom>
            <a:avLst/>
            <a:gdLst/>
            <a:ahLst/>
            <a:cxnLst/>
            <a:rect l="l" t="t" r="r" b="b"/>
            <a:pathLst>
              <a:path w="3238500" h="794384">
                <a:moveTo>
                  <a:pt x="132587" y="0"/>
                </a:moveTo>
                <a:lnTo>
                  <a:pt x="90078" y="6978"/>
                </a:lnTo>
                <a:lnTo>
                  <a:pt x="53268" y="26378"/>
                </a:lnTo>
                <a:lnTo>
                  <a:pt x="24458" y="55900"/>
                </a:lnTo>
                <a:lnTo>
                  <a:pt x="5950" y="93241"/>
                </a:lnTo>
                <a:lnTo>
                  <a:pt x="0" y="661416"/>
                </a:lnTo>
                <a:lnTo>
                  <a:pt x="803" y="676076"/>
                </a:lnTo>
                <a:lnTo>
                  <a:pt x="12178" y="716942"/>
                </a:lnTo>
                <a:lnTo>
                  <a:pt x="35208" y="751341"/>
                </a:lnTo>
                <a:lnTo>
                  <a:pt x="67591" y="776972"/>
                </a:lnTo>
                <a:lnTo>
                  <a:pt x="107027" y="791535"/>
                </a:lnTo>
                <a:lnTo>
                  <a:pt x="3105912" y="794003"/>
                </a:lnTo>
                <a:lnTo>
                  <a:pt x="3120572" y="793200"/>
                </a:lnTo>
                <a:lnTo>
                  <a:pt x="3161438" y="781825"/>
                </a:lnTo>
                <a:lnTo>
                  <a:pt x="3195837" y="758795"/>
                </a:lnTo>
                <a:lnTo>
                  <a:pt x="3221468" y="726412"/>
                </a:lnTo>
                <a:lnTo>
                  <a:pt x="3236031" y="686976"/>
                </a:lnTo>
                <a:lnTo>
                  <a:pt x="3238500" y="132587"/>
                </a:lnTo>
                <a:lnTo>
                  <a:pt x="3237696" y="117927"/>
                </a:lnTo>
                <a:lnTo>
                  <a:pt x="3226321" y="77061"/>
                </a:lnTo>
                <a:lnTo>
                  <a:pt x="3203291" y="42662"/>
                </a:lnTo>
                <a:lnTo>
                  <a:pt x="3170908" y="17031"/>
                </a:lnTo>
                <a:lnTo>
                  <a:pt x="3131472" y="2468"/>
                </a:lnTo>
                <a:lnTo>
                  <a:pt x="13258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96189" y="5898507"/>
            <a:ext cx="276860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过时的写操作可直接被忽 略，而无需撤销过时的事务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5983" y="1494235"/>
            <a:ext cx="8044180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如何放行一些事实上可实现的冲突?—托马斯写规则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基于时间戳的另一种调度规则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(1)需要解决的问题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05539" y="5676635"/>
            <a:ext cx="648144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T由于U的写入而被跳过(无需写)，但Ｕ却终止了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70" y="495935"/>
            <a:ext cx="365760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基于时间戳的另一种调度规则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(1)需要解决的问题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7113" y="418719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7841" y="4170426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2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20"/>
                </a:lnTo>
                <a:lnTo>
                  <a:pt x="76200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3409" y="4160520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49"/>
                </a:lnTo>
                <a:lnTo>
                  <a:pt x="76200" y="95249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49"/>
                </a:lnTo>
                <a:lnTo>
                  <a:pt x="38100" y="95249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19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19"/>
                </a:lnTo>
                <a:lnTo>
                  <a:pt x="76200" y="731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62891" y="2987039"/>
            <a:ext cx="114300" cy="1213485"/>
          </a:xfrm>
          <a:custGeom>
            <a:avLst/>
            <a:gdLst/>
            <a:ahLst/>
            <a:cxnLst/>
            <a:rect l="l" t="t" r="r" b="b"/>
            <a:pathLst>
              <a:path w="114300" h="1213485">
                <a:moveTo>
                  <a:pt x="114300" y="1098804"/>
                </a:moveTo>
                <a:lnTo>
                  <a:pt x="0" y="1098804"/>
                </a:lnTo>
                <a:lnTo>
                  <a:pt x="38100" y="1175004"/>
                </a:lnTo>
                <a:lnTo>
                  <a:pt x="38100" y="1117854"/>
                </a:lnTo>
                <a:lnTo>
                  <a:pt x="76200" y="1117854"/>
                </a:lnTo>
                <a:lnTo>
                  <a:pt x="76200" y="1175004"/>
                </a:lnTo>
                <a:lnTo>
                  <a:pt x="114300" y="1098804"/>
                </a:lnTo>
                <a:close/>
              </a:path>
              <a:path w="114300" h="1213485">
                <a:moveTo>
                  <a:pt x="76200" y="109880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098804"/>
                </a:lnTo>
                <a:lnTo>
                  <a:pt x="76200" y="1098804"/>
                </a:lnTo>
                <a:close/>
              </a:path>
              <a:path w="114300" h="1213485">
                <a:moveTo>
                  <a:pt x="76200" y="1175004"/>
                </a:moveTo>
                <a:lnTo>
                  <a:pt x="76200" y="1117854"/>
                </a:lnTo>
                <a:lnTo>
                  <a:pt x="38100" y="1117854"/>
                </a:lnTo>
                <a:lnTo>
                  <a:pt x="38100" y="1175004"/>
                </a:lnTo>
                <a:lnTo>
                  <a:pt x="57150" y="1213104"/>
                </a:lnTo>
                <a:lnTo>
                  <a:pt x="76200" y="1175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59565" y="3103626"/>
            <a:ext cx="114300" cy="1102995"/>
          </a:xfrm>
          <a:custGeom>
            <a:avLst/>
            <a:gdLst/>
            <a:ahLst/>
            <a:cxnLst/>
            <a:rect l="l" t="t" r="r" b="b"/>
            <a:pathLst>
              <a:path w="114300" h="1102995">
                <a:moveTo>
                  <a:pt x="76200" y="1064514"/>
                </a:moveTo>
                <a:lnTo>
                  <a:pt x="76200" y="1007363"/>
                </a:lnTo>
                <a:lnTo>
                  <a:pt x="38100" y="1008126"/>
                </a:lnTo>
                <a:lnTo>
                  <a:pt x="38070" y="988822"/>
                </a:lnTo>
                <a:lnTo>
                  <a:pt x="0" y="989076"/>
                </a:lnTo>
                <a:lnTo>
                  <a:pt x="57150" y="1102614"/>
                </a:lnTo>
                <a:lnTo>
                  <a:pt x="76200" y="1064514"/>
                </a:lnTo>
                <a:close/>
              </a:path>
              <a:path w="114300" h="1102995">
                <a:moveTo>
                  <a:pt x="76171" y="988568"/>
                </a:moveTo>
                <a:lnTo>
                  <a:pt x="74675" y="0"/>
                </a:lnTo>
                <a:lnTo>
                  <a:pt x="36575" y="0"/>
                </a:lnTo>
                <a:lnTo>
                  <a:pt x="38070" y="988822"/>
                </a:lnTo>
                <a:lnTo>
                  <a:pt x="76171" y="988568"/>
                </a:lnTo>
                <a:close/>
              </a:path>
              <a:path w="114300" h="1102995">
                <a:moveTo>
                  <a:pt x="76200" y="1007363"/>
                </a:moveTo>
                <a:lnTo>
                  <a:pt x="76171" y="988568"/>
                </a:lnTo>
                <a:lnTo>
                  <a:pt x="38070" y="988822"/>
                </a:lnTo>
                <a:lnTo>
                  <a:pt x="38100" y="1008126"/>
                </a:lnTo>
                <a:lnTo>
                  <a:pt x="76200" y="1007363"/>
                </a:lnTo>
                <a:close/>
              </a:path>
              <a:path w="114300" h="1102995">
                <a:moveTo>
                  <a:pt x="114300" y="988313"/>
                </a:moveTo>
                <a:lnTo>
                  <a:pt x="76171" y="988568"/>
                </a:lnTo>
                <a:lnTo>
                  <a:pt x="76200" y="1064514"/>
                </a:lnTo>
                <a:lnTo>
                  <a:pt x="114300" y="988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5983" y="1494235"/>
            <a:ext cx="5007610" cy="147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托马斯规则也需注意的问题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2420"/>
              </a:spcBef>
              <a:tabLst>
                <a:tab pos="824230" algn="l"/>
              </a:tabLst>
            </a:pPr>
            <a:r>
              <a:rPr sz="3000" b="1" spc="-7" baseline="1000" dirty="0">
                <a:latin typeface="微软雅黑" panose="020B0503020204020204" charset="-122"/>
                <a:cs typeface="微软雅黑" panose="020B0503020204020204" charset="-122"/>
              </a:rPr>
              <a:t>U写X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T写X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4051" y="4962423"/>
            <a:ext cx="69151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T开始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3244" y="4962423"/>
            <a:ext cx="7302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4933" y="3777996"/>
            <a:ext cx="551180" cy="416559"/>
          </a:xfrm>
          <a:custGeom>
            <a:avLst/>
            <a:gdLst/>
            <a:ahLst/>
            <a:cxnLst/>
            <a:rect l="l" t="t" r="r" b="b"/>
            <a:pathLst>
              <a:path w="551179" h="416560">
                <a:moveTo>
                  <a:pt x="550926" y="38100"/>
                </a:moveTo>
                <a:lnTo>
                  <a:pt x="550926" y="0"/>
                </a:lnTo>
                <a:lnTo>
                  <a:pt x="512825" y="0"/>
                </a:lnTo>
                <a:lnTo>
                  <a:pt x="512825" y="38100"/>
                </a:lnTo>
                <a:lnTo>
                  <a:pt x="550926" y="38100"/>
                </a:lnTo>
                <a:close/>
              </a:path>
              <a:path w="551179" h="416560">
                <a:moveTo>
                  <a:pt x="474725" y="38100"/>
                </a:moveTo>
                <a:lnTo>
                  <a:pt x="474725" y="0"/>
                </a:lnTo>
                <a:lnTo>
                  <a:pt x="436625" y="0"/>
                </a:lnTo>
                <a:lnTo>
                  <a:pt x="436625" y="38100"/>
                </a:lnTo>
                <a:lnTo>
                  <a:pt x="474725" y="38100"/>
                </a:lnTo>
                <a:close/>
              </a:path>
              <a:path w="551179" h="416560">
                <a:moveTo>
                  <a:pt x="398525" y="38100"/>
                </a:moveTo>
                <a:lnTo>
                  <a:pt x="398525" y="0"/>
                </a:lnTo>
                <a:lnTo>
                  <a:pt x="360425" y="0"/>
                </a:lnTo>
                <a:lnTo>
                  <a:pt x="360425" y="38100"/>
                </a:lnTo>
                <a:lnTo>
                  <a:pt x="398525" y="38100"/>
                </a:lnTo>
                <a:close/>
              </a:path>
              <a:path w="551179" h="416560">
                <a:moveTo>
                  <a:pt x="322325" y="38100"/>
                </a:moveTo>
                <a:lnTo>
                  <a:pt x="322325" y="0"/>
                </a:lnTo>
                <a:lnTo>
                  <a:pt x="284225" y="0"/>
                </a:lnTo>
                <a:lnTo>
                  <a:pt x="284225" y="38100"/>
                </a:lnTo>
                <a:lnTo>
                  <a:pt x="322325" y="38100"/>
                </a:lnTo>
                <a:close/>
              </a:path>
              <a:path w="551179" h="416560">
                <a:moveTo>
                  <a:pt x="246125" y="38100"/>
                </a:moveTo>
                <a:lnTo>
                  <a:pt x="246125" y="0"/>
                </a:lnTo>
                <a:lnTo>
                  <a:pt x="208025" y="0"/>
                </a:lnTo>
                <a:lnTo>
                  <a:pt x="208025" y="38100"/>
                </a:lnTo>
                <a:lnTo>
                  <a:pt x="246125" y="38100"/>
                </a:lnTo>
                <a:close/>
              </a:path>
              <a:path w="551179" h="416560">
                <a:moveTo>
                  <a:pt x="169925" y="38100"/>
                </a:moveTo>
                <a:lnTo>
                  <a:pt x="169925" y="0"/>
                </a:lnTo>
                <a:lnTo>
                  <a:pt x="131825" y="0"/>
                </a:lnTo>
                <a:lnTo>
                  <a:pt x="131825" y="38100"/>
                </a:lnTo>
                <a:lnTo>
                  <a:pt x="169925" y="38100"/>
                </a:lnTo>
                <a:close/>
              </a:path>
              <a:path w="551179" h="416560">
                <a:moveTo>
                  <a:pt x="93725" y="38100"/>
                </a:moveTo>
                <a:lnTo>
                  <a:pt x="93725" y="0"/>
                </a:lnTo>
                <a:lnTo>
                  <a:pt x="55459" y="81"/>
                </a:lnTo>
                <a:lnTo>
                  <a:pt x="43317" y="6125"/>
                </a:lnTo>
                <a:lnTo>
                  <a:pt x="38100" y="19050"/>
                </a:lnTo>
                <a:lnTo>
                  <a:pt x="38100" y="20574"/>
                </a:lnTo>
                <a:lnTo>
                  <a:pt x="74675" y="20574"/>
                </a:lnTo>
                <a:lnTo>
                  <a:pt x="76200" y="19050"/>
                </a:lnTo>
                <a:lnTo>
                  <a:pt x="76200" y="38100"/>
                </a:lnTo>
                <a:lnTo>
                  <a:pt x="93725" y="38100"/>
                </a:lnTo>
                <a:close/>
              </a:path>
              <a:path w="551179" h="416560">
                <a:moveTo>
                  <a:pt x="76200" y="38100"/>
                </a:moveTo>
                <a:lnTo>
                  <a:pt x="76200" y="20574"/>
                </a:lnTo>
                <a:lnTo>
                  <a:pt x="74675" y="20574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551179" h="416560">
                <a:moveTo>
                  <a:pt x="76200" y="20574"/>
                </a:moveTo>
                <a:lnTo>
                  <a:pt x="76200" y="19050"/>
                </a:lnTo>
                <a:lnTo>
                  <a:pt x="74675" y="20574"/>
                </a:lnTo>
                <a:lnTo>
                  <a:pt x="76200" y="20574"/>
                </a:lnTo>
                <a:close/>
              </a:path>
              <a:path w="551179" h="416560">
                <a:moveTo>
                  <a:pt x="76200" y="96774"/>
                </a:moveTo>
                <a:lnTo>
                  <a:pt x="76200" y="58674"/>
                </a:lnTo>
                <a:lnTo>
                  <a:pt x="38100" y="58674"/>
                </a:lnTo>
                <a:lnTo>
                  <a:pt x="38100" y="96774"/>
                </a:lnTo>
                <a:lnTo>
                  <a:pt x="76200" y="96774"/>
                </a:lnTo>
                <a:close/>
              </a:path>
              <a:path w="551179" h="416560">
                <a:moveTo>
                  <a:pt x="76200" y="172974"/>
                </a:moveTo>
                <a:lnTo>
                  <a:pt x="76200" y="134874"/>
                </a:lnTo>
                <a:lnTo>
                  <a:pt x="38100" y="134874"/>
                </a:lnTo>
                <a:lnTo>
                  <a:pt x="38100" y="172974"/>
                </a:lnTo>
                <a:lnTo>
                  <a:pt x="76200" y="172974"/>
                </a:lnTo>
                <a:close/>
              </a:path>
              <a:path w="551179" h="416560">
                <a:moveTo>
                  <a:pt x="76200" y="249174"/>
                </a:moveTo>
                <a:lnTo>
                  <a:pt x="76200" y="211074"/>
                </a:lnTo>
                <a:lnTo>
                  <a:pt x="38100" y="211074"/>
                </a:lnTo>
                <a:lnTo>
                  <a:pt x="38100" y="249174"/>
                </a:lnTo>
                <a:lnTo>
                  <a:pt x="76200" y="249174"/>
                </a:lnTo>
                <a:close/>
              </a:path>
              <a:path w="551179" h="416560">
                <a:moveTo>
                  <a:pt x="114300" y="301751"/>
                </a:moveTo>
                <a:lnTo>
                  <a:pt x="0" y="301751"/>
                </a:lnTo>
                <a:lnTo>
                  <a:pt x="38100" y="377951"/>
                </a:lnTo>
                <a:lnTo>
                  <a:pt x="38100" y="320801"/>
                </a:lnTo>
                <a:lnTo>
                  <a:pt x="76200" y="320801"/>
                </a:lnTo>
                <a:lnTo>
                  <a:pt x="76200" y="377951"/>
                </a:lnTo>
                <a:lnTo>
                  <a:pt x="114300" y="301751"/>
                </a:lnTo>
                <a:close/>
              </a:path>
              <a:path w="551179" h="416560">
                <a:moveTo>
                  <a:pt x="76200" y="301751"/>
                </a:moveTo>
                <a:lnTo>
                  <a:pt x="76200" y="287274"/>
                </a:lnTo>
                <a:lnTo>
                  <a:pt x="38100" y="287274"/>
                </a:lnTo>
                <a:lnTo>
                  <a:pt x="38100" y="301751"/>
                </a:lnTo>
                <a:lnTo>
                  <a:pt x="76200" y="301751"/>
                </a:lnTo>
                <a:close/>
              </a:path>
              <a:path w="551179" h="416560">
                <a:moveTo>
                  <a:pt x="76200" y="377951"/>
                </a:moveTo>
                <a:lnTo>
                  <a:pt x="76200" y="320801"/>
                </a:lnTo>
                <a:lnTo>
                  <a:pt x="38100" y="320801"/>
                </a:lnTo>
                <a:lnTo>
                  <a:pt x="38100" y="377951"/>
                </a:lnTo>
                <a:lnTo>
                  <a:pt x="57150" y="416051"/>
                </a:lnTo>
                <a:lnTo>
                  <a:pt x="76200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49459" y="3560826"/>
            <a:ext cx="2366010" cy="609600"/>
          </a:xfrm>
          <a:custGeom>
            <a:avLst/>
            <a:gdLst/>
            <a:ahLst/>
            <a:cxnLst/>
            <a:rect l="l" t="t" r="r" b="b"/>
            <a:pathLst>
              <a:path w="2366010" h="609600">
                <a:moveTo>
                  <a:pt x="2366010" y="38100"/>
                </a:moveTo>
                <a:lnTo>
                  <a:pt x="2366010" y="0"/>
                </a:lnTo>
                <a:lnTo>
                  <a:pt x="2327910" y="0"/>
                </a:lnTo>
                <a:lnTo>
                  <a:pt x="2327910" y="38100"/>
                </a:lnTo>
                <a:lnTo>
                  <a:pt x="2366010" y="38100"/>
                </a:lnTo>
                <a:close/>
              </a:path>
              <a:path w="2366010" h="609600">
                <a:moveTo>
                  <a:pt x="2289810" y="38100"/>
                </a:moveTo>
                <a:lnTo>
                  <a:pt x="2289810" y="0"/>
                </a:lnTo>
                <a:lnTo>
                  <a:pt x="2251710" y="0"/>
                </a:lnTo>
                <a:lnTo>
                  <a:pt x="2251710" y="38100"/>
                </a:lnTo>
                <a:lnTo>
                  <a:pt x="2289810" y="38100"/>
                </a:lnTo>
                <a:close/>
              </a:path>
              <a:path w="2366010" h="609600">
                <a:moveTo>
                  <a:pt x="2213610" y="38100"/>
                </a:moveTo>
                <a:lnTo>
                  <a:pt x="2213610" y="0"/>
                </a:lnTo>
                <a:lnTo>
                  <a:pt x="2175510" y="0"/>
                </a:lnTo>
                <a:lnTo>
                  <a:pt x="2175510" y="38100"/>
                </a:lnTo>
                <a:lnTo>
                  <a:pt x="2213610" y="38100"/>
                </a:lnTo>
                <a:close/>
              </a:path>
              <a:path w="2366010" h="609600">
                <a:moveTo>
                  <a:pt x="2137410" y="38100"/>
                </a:moveTo>
                <a:lnTo>
                  <a:pt x="2137410" y="0"/>
                </a:lnTo>
                <a:lnTo>
                  <a:pt x="2099310" y="0"/>
                </a:lnTo>
                <a:lnTo>
                  <a:pt x="2099310" y="38100"/>
                </a:lnTo>
                <a:lnTo>
                  <a:pt x="2137410" y="38100"/>
                </a:lnTo>
                <a:close/>
              </a:path>
              <a:path w="2366010" h="609600">
                <a:moveTo>
                  <a:pt x="2061210" y="38100"/>
                </a:moveTo>
                <a:lnTo>
                  <a:pt x="2061210" y="0"/>
                </a:lnTo>
                <a:lnTo>
                  <a:pt x="2023110" y="0"/>
                </a:lnTo>
                <a:lnTo>
                  <a:pt x="2023110" y="38100"/>
                </a:lnTo>
                <a:lnTo>
                  <a:pt x="2061210" y="38100"/>
                </a:lnTo>
                <a:close/>
              </a:path>
              <a:path w="2366010" h="609600">
                <a:moveTo>
                  <a:pt x="1985010" y="38100"/>
                </a:moveTo>
                <a:lnTo>
                  <a:pt x="1985010" y="0"/>
                </a:lnTo>
                <a:lnTo>
                  <a:pt x="1946910" y="0"/>
                </a:lnTo>
                <a:lnTo>
                  <a:pt x="1946910" y="38100"/>
                </a:lnTo>
                <a:lnTo>
                  <a:pt x="1985010" y="38100"/>
                </a:lnTo>
                <a:close/>
              </a:path>
              <a:path w="2366010" h="609600">
                <a:moveTo>
                  <a:pt x="1908810" y="38100"/>
                </a:moveTo>
                <a:lnTo>
                  <a:pt x="1908810" y="0"/>
                </a:lnTo>
                <a:lnTo>
                  <a:pt x="1870710" y="0"/>
                </a:lnTo>
                <a:lnTo>
                  <a:pt x="1870710" y="38100"/>
                </a:lnTo>
                <a:lnTo>
                  <a:pt x="1908810" y="38100"/>
                </a:lnTo>
                <a:close/>
              </a:path>
              <a:path w="2366010" h="609600">
                <a:moveTo>
                  <a:pt x="1832610" y="38100"/>
                </a:moveTo>
                <a:lnTo>
                  <a:pt x="1832610" y="0"/>
                </a:lnTo>
                <a:lnTo>
                  <a:pt x="1794510" y="0"/>
                </a:lnTo>
                <a:lnTo>
                  <a:pt x="1794510" y="38100"/>
                </a:lnTo>
                <a:lnTo>
                  <a:pt x="1832610" y="38100"/>
                </a:lnTo>
                <a:close/>
              </a:path>
              <a:path w="2366010" h="609600">
                <a:moveTo>
                  <a:pt x="1756410" y="38100"/>
                </a:moveTo>
                <a:lnTo>
                  <a:pt x="1756410" y="0"/>
                </a:lnTo>
                <a:lnTo>
                  <a:pt x="1718310" y="0"/>
                </a:lnTo>
                <a:lnTo>
                  <a:pt x="1718310" y="38100"/>
                </a:lnTo>
                <a:lnTo>
                  <a:pt x="1756410" y="38100"/>
                </a:lnTo>
                <a:close/>
              </a:path>
              <a:path w="2366010" h="609600">
                <a:moveTo>
                  <a:pt x="1680210" y="38100"/>
                </a:moveTo>
                <a:lnTo>
                  <a:pt x="1680210" y="0"/>
                </a:lnTo>
                <a:lnTo>
                  <a:pt x="1642110" y="0"/>
                </a:lnTo>
                <a:lnTo>
                  <a:pt x="1642110" y="38100"/>
                </a:lnTo>
                <a:lnTo>
                  <a:pt x="1680210" y="38100"/>
                </a:lnTo>
                <a:close/>
              </a:path>
              <a:path w="2366010" h="609600">
                <a:moveTo>
                  <a:pt x="1604010" y="38100"/>
                </a:moveTo>
                <a:lnTo>
                  <a:pt x="1604010" y="0"/>
                </a:lnTo>
                <a:lnTo>
                  <a:pt x="1565910" y="0"/>
                </a:lnTo>
                <a:lnTo>
                  <a:pt x="1565910" y="38100"/>
                </a:lnTo>
                <a:lnTo>
                  <a:pt x="1604010" y="38100"/>
                </a:lnTo>
                <a:close/>
              </a:path>
              <a:path w="2366010" h="609600">
                <a:moveTo>
                  <a:pt x="1527810" y="38100"/>
                </a:moveTo>
                <a:lnTo>
                  <a:pt x="1527810" y="0"/>
                </a:lnTo>
                <a:lnTo>
                  <a:pt x="1489710" y="0"/>
                </a:lnTo>
                <a:lnTo>
                  <a:pt x="1489710" y="38100"/>
                </a:lnTo>
                <a:lnTo>
                  <a:pt x="1527810" y="38100"/>
                </a:lnTo>
                <a:close/>
              </a:path>
              <a:path w="2366010" h="609600">
                <a:moveTo>
                  <a:pt x="1451610" y="38100"/>
                </a:moveTo>
                <a:lnTo>
                  <a:pt x="1451610" y="0"/>
                </a:lnTo>
                <a:lnTo>
                  <a:pt x="1413510" y="0"/>
                </a:lnTo>
                <a:lnTo>
                  <a:pt x="1413510" y="38100"/>
                </a:lnTo>
                <a:lnTo>
                  <a:pt x="1451610" y="38100"/>
                </a:lnTo>
                <a:close/>
              </a:path>
              <a:path w="2366010" h="609600">
                <a:moveTo>
                  <a:pt x="1375410" y="38100"/>
                </a:moveTo>
                <a:lnTo>
                  <a:pt x="1375410" y="0"/>
                </a:lnTo>
                <a:lnTo>
                  <a:pt x="1337310" y="0"/>
                </a:lnTo>
                <a:lnTo>
                  <a:pt x="1337310" y="38100"/>
                </a:lnTo>
                <a:lnTo>
                  <a:pt x="1375410" y="38100"/>
                </a:lnTo>
                <a:close/>
              </a:path>
              <a:path w="2366010" h="609600">
                <a:moveTo>
                  <a:pt x="1299210" y="38100"/>
                </a:moveTo>
                <a:lnTo>
                  <a:pt x="1299210" y="0"/>
                </a:lnTo>
                <a:lnTo>
                  <a:pt x="1261110" y="0"/>
                </a:lnTo>
                <a:lnTo>
                  <a:pt x="1261110" y="38100"/>
                </a:lnTo>
                <a:lnTo>
                  <a:pt x="1299210" y="38100"/>
                </a:lnTo>
                <a:close/>
              </a:path>
              <a:path w="2366010" h="609600">
                <a:moveTo>
                  <a:pt x="1223010" y="38100"/>
                </a:moveTo>
                <a:lnTo>
                  <a:pt x="1223010" y="0"/>
                </a:lnTo>
                <a:lnTo>
                  <a:pt x="1184910" y="0"/>
                </a:lnTo>
                <a:lnTo>
                  <a:pt x="1184910" y="38100"/>
                </a:lnTo>
                <a:lnTo>
                  <a:pt x="1223010" y="38100"/>
                </a:lnTo>
                <a:close/>
              </a:path>
              <a:path w="2366010" h="609600">
                <a:moveTo>
                  <a:pt x="1146810" y="38100"/>
                </a:moveTo>
                <a:lnTo>
                  <a:pt x="1146810" y="0"/>
                </a:lnTo>
                <a:lnTo>
                  <a:pt x="1108710" y="0"/>
                </a:lnTo>
                <a:lnTo>
                  <a:pt x="1108710" y="38100"/>
                </a:lnTo>
                <a:lnTo>
                  <a:pt x="1146810" y="38100"/>
                </a:lnTo>
                <a:close/>
              </a:path>
              <a:path w="2366010" h="609600">
                <a:moveTo>
                  <a:pt x="1070610" y="38100"/>
                </a:moveTo>
                <a:lnTo>
                  <a:pt x="1070610" y="0"/>
                </a:lnTo>
                <a:lnTo>
                  <a:pt x="1032510" y="0"/>
                </a:lnTo>
                <a:lnTo>
                  <a:pt x="1032510" y="38100"/>
                </a:lnTo>
                <a:lnTo>
                  <a:pt x="1070610" y="38100"/>
                </a:lnTo>
                <a:close/>
              </a:path>
              <a:path w="2366010" h="609600">
                <a:moveTo>
                  <a:pt x="994410" y="38100"/>
                </a:moveTo>
                <a:lnTo>
                  <a:pt x="994410" y="0"/>
                </a:lnTo>
                <a:lnTo>
                  <a:pt x="956310" y="0"/>
                </a:lnTo>
                <a:lnTo>
                  <a:pt x="956310" y="38100"/>
                </a:lnTo>
                <a:lnTo>
                  <a:pt x="994410" y="38100"/>
                </a:lnTo>
                <a:close/>
              </a:path>
              <a:path w="2366010" h="609600">
                <a:moveTo>
                  <a:pt x="918210" y="38100"/>
                </a:moveTo>
                <a:lnTo>
                  <a:pt x="918210" y="0"/>
                </a:lnTo>
                <a:lnTo>
                  <a:pt x="880110" y="0"/>
                </a:lnTo>
                <a:lnTo>
                  <a:pt x="880110" y="38100"/>
                </a:lnTo>
                <a:lnTo>
                  <a:pt x="918210" y="38100"/>
                </a:lnTo>
                <a:close/>
              </a:path>
              <a:path w="2366010" h="609600">
                <a:moveTo>
                  <a:pt x="842010" y="38100"/>
                </a:moveTo>
                <a:lnTo>
                  <a:pt x="842010" y="0"/>
                </a:lnTo>
                <a:lnTo>
                  <a:pt x="803910" y="0"/>
                </a:lnTo>
                <a:lnTo>
                  <a:pt x="803910" y="38100"/>
                </a:lnTo>
                <a:lnTo>
                  <a:pt x="842010" y="38100"/>
                </a:lnTo>
                <a:close/>
              </a:path>
              <a:path w="2366010" h="609600">
                <a:moveTo>
                  <a:pt x="765810" y="38100"/>
                </a:moveTo>
                <a:lnTo>
                  <a:pt x="765810" y="0"/>
                </a:lnTo>
                <a:lnTo>
                  <a:pt x="727710" y="0"/>
                </a:lnTo>
                <a:lnTo>
                  <a:pt x="727710" y="38100"/>
                </a:lnTo>
                <a:lnTo>
                  <a:pt x="765810" y="38100"/>
                </a:lnTo>
                <a:close/>
              </a:path>
              <a:path w="2366010" h="609600">
                <a:moveTo>
                  <a:pt x="689610" y="38100"/>
                </a:moveTo>
                <a:lnTo>
                  <a:pt x="689610" y="0"/>
                </a:lnTo>
                <a:lnTo>
                  <a:pt x="651510" y="0"/>
                </a:lnTo>
                <a:lnTo>
                  <a:pt x="651510" y="38100"/>
                </a:lnTo>
                <a:lnTo>
                  <a:pt x="689610" y="38100"/>
                </a:lnTo>
                <a:close/>
              </a:path>
              <a:path w="2366010" h="609600">
                <a:moveTo>
                  <a:pt x="613410" y="38100"/>
                </a:moveTo>
                <a:lnTo>
                  <a:pt x="613410" y="0"/>
                </a:lnTo>
                <a:lnTo>
                  <a:pt x="575310" y="0"/>
                </a:lnTo>
                <a:lnTo>
                  <a:pt x="575310" y="38100"/>
                </a:lnTo>
                <a:lnTo>
                  <a:pt x="613410" y="38100"/>
                </a:lnTo>
                <a:close/>
              </a:path>
              <a:path w="2366010" h="609600">
                <a:moveTo>
                  <a:pt x="537210" y="38100"/>
                </a:moveTo>
                <a:lnTo>
                  <a:pt x="537210" y="0"/>
                </a:lnTo>
                <a:lnTo>
                  <a:pt x="499110" y="0"/>
                </a:lnTo>
                <a:lnTo>
                  <a:pt x="499110" y="38100"/>
                </a:lnTo>
                <a:lnTo>
                  <a:pt x="537210" y="38100"/>
                </a:lnTo>
                <a:close/>
              </a:path>
              <a:path w="2366010" h="609600">
                <a:moveTo>
                  <a:pt x="461010" y="38100"/>
                </a:moveTo>
                <a:lnTo>
                  <a:pt x="461010" y="0"/>
                </a:lnTo>
                <a:lnTo>
                  <a:pt x="422910" y="0"/>
                </a:lnTo>
                <a:lnTo>
                  <a:pt x="422910" y="38100"/>
                </a:lnTo>
                <a:lnTo>
                  <a:pt x="461010" y="38100"/>
                </a:lnTo>
                <a:close/>
              </a:path>
              <a:path w="2366010" h="609600">
                <a:moveTo>
                  <a:pt x="384810" y="38100"/>
                </a:moveTo>
                <a:lnTo>
                  <a:pt x="384810" y="0"/>
                </a:lnTo>
                <a:lnTo>
                  <a:pt x="346710" y="0"/>
                </a:lnTo>
                <a:lnTo>
                  <a:pt x="346710" y="38100"/>
                </a:lnTo>
                <a:lnTo>
                  <a:pt x="384810" y="38100"/>
                </a:lnTo>
                <a:close/>
              </a:path>
              <a:path w="2366010" h="609600">
                <a:moveTo>
                  <a:pt x="308610" y="38100"/>
                </a:moveTo>
                <a:lnTo>
                  <a:pt x="308610" y="0"/>
                </a:lnTo>
                <a:lnTo>
                  <a:pt x="270510" y="0"/>
                </a:lnTo>
                <a:lnTo>
                  <a:pt x="270510" y="38100"/>
                </a:lnTo>
                <a:lnTo>
                  <a:pt x="308610" y="38100"/>
                </a:lnTo>
                <a:close/>
              </a:path>
              <a:path w="2366010" h="609600">
                <a:moveTo>
                  <a:pt x="232410" y="38100"/>
                </a:moveTo>
                <a:lnTo>
                  <a:pt x="232410" y="0"/>
                </a:lnTo>
                <a:lnTo>
                  <a:pt x="194310" y="0"/>
                </a:lnTo>
                <a:lnTo>
                  <a:pt x="194310" y="38100"/>
                </a:lnTo>
                <a:lnTo>
                  <a:pt x="232410" y="38100"/>
                </a:lnTo>
                <a:close/>
              </a:path>
              <a:path w="2366010" h="609600">
                <a:moveTo>
                  <a:pt x="156210" y="38100"/>
                </a:moveTo>
                <a:lnTo>
                  <a:pt x="156210" y="0"/>
                </a:lnTo>
                <a:lnTo>
                  <a:pt x="118110" y="0"/>
                </a:lnTo>
                <a:lnTo>
                  <a:pt x="118110" y="38100"/>
                </a:lnTo>
                <a:lnTo>
                  <a:pt x="156210" y="38100"/>
                </a:lnTo>
                <a:close/>
              </a:path>
              <a:path w="2366010" h="609600">
                <a:moveTo>
                  <a:pt x="80010" y="38100"/>
                </a:moveTo>
                <a:lnTo>
                  <a:pt x="80010" y="0"/>
                </a:lnTo>
                <a:lnTo>
                  <a:pt x="55459" y="81"/>
                </a:lnTo>
                <a:lnTo>
                  <a:pt x="43317" y="6125"/>
                </a:lnTo>
                <a:lnTo>
                  <a:pt x="38100" y="19050"/>
                </a:lnTo>
                <a:lnTo>
                  <a:pt x="38100" y="34289"/>
                </a:lnTo>
                <a:lnTo>
                  <a:pt x="60960" y="34289"/>
                </a:lnTo>
                <a:lnTo>
                  <a:pt x="76200" y="19050"/>
                </a:lnTo>
                <a:lnTo>
                  <a:pt x="76200" y="38100"/>
                </a:lnTo>
                <a:lnTo>
                  <a:pt x="80010" y="38100"/>
                </a:lnTo>
                <a:close/>
              </a:path>
              <a:path w="2366010" h="609600">
                <a:moveTo>
                  <a:pt x="76200" y="38100"/>
                </a:moveTo>
                <a:lnTo>
                  <a:pt x="76200" y="34289"/>
                </a:lnTo>
                <a:lnTo>
                  <a:pt x="60960" y="34289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2366010" h="609600">
                <a:moveTo>
                  <a:pt x="76200" y="34289"/>
                </a:moveTo>
                <a:lnTo>
                  <a:pt x="76200" y="19050"/>
                </a:lnTo>
                <a:lnTo>
                  <a:pt x="60960" y="34289"/>
                </a:lnTo>
                <a:lnTo>
                  <a:pt x="76200" y="34289"/>
                </a:lnTo>
                <a:close/>
              </a:path>
              <a:path w="2366010" h="609600">
                <a:moveTo>
                  <a:pt x="76200" y="110489"/>
                </a:moveTo>
                <a:lnTo>
                  <a:pt x="76200" y="72389"/>
                </a:lnTo>
                <a:lnTo>
                  <a:pt x="38100" y="72389"/>
                </a:lnTo>
                <a:lnTo>
                  <a:pt x="38100" y="110489"/>
                </a:lnTo>
                <a:lnTo>
                  <a:pt x="76200" y="110489"/>
                </a:lnTo>
                <a:close/>
              </a:path>
              <a:path w="2366010" h="609600">
                <a:moveTo>
                  <a:pt x="76200" y="186689"/>
                </a:moveTo>
                <a:lnTo>
                  <a:pt x="76200" y="148589"/>
                </a:lnTo>
                <a:lnTo>
                  <a:pt x="38100" y="148589"/>
                </a:lnTo>
                <a:lnTo>
                  <a:pt x="38100" y="186689"/>
                </a:lnTo>
                <a:lnTo>
                  <a:pt x="76200" y="186689"/>
                </a:lnTo>
                <a:close/>
              </a:path>
              <a:path w="2366010" h="609600">
                <a:moveTo>
                  <a:pt x="76200" y="262889"/>
                </a:moveTo>
                <a:lnTo>
                  <a:pt x="76200" y="224789"/>
                </a:lnTo>
                <a:lnTo>
                  <a:pt x="38100" y="224789"/>
                </a:lnTo>
                <a:lnTo>
                  <a:pt x="38100" y="262889"/>
                </a:lnTo>
                <a:lnTo>
                  <a:pt x="76200" y="262889"/>
                </a:lnTo>
                <a:close/>
              </a:path>
              <a:path w="2366010" h="609600">
                <a:moveTo>
                  <a:pt x="76200" y="339089"/>
                </a:moveTo>
                <a:lnTo>
                  <a:pt x="76200" y="300989"/>
                </a:lnTo>
                <a:lnTo>
                  <a:pt x="38100" y="300989"/>
                </a:lnTo>
                <a:lnTo>
                  <a:pt x="38100" y="339089"/>
                </a:lnTo>
                <a:lnTo>
                  <a:pt x="76200" y="339089"/>
                </a:lnTo>
                <a:close/>
              </a:path>
              <a:path w="2366010" h="609600">
                <a:moveTo>
                  <a:pt x="76200" y="415289"/>
                </a:moveTo>
                <a:lnTo>
                  <a:pt x="76200" y="377189"/>
                </a:lnTo>
                <a:lnTo>
                  <a:pt x="38100" y="377189"/>
                </a:lnTo>
                <a:lnTo>
                  <a:pt x="38100" y="415289"/>
                </a:lnTo>
                <a:lnTo>
                  <a:pt x="76200" y="415289"/>
                </a:lnTo>
                <a:close/>
              </a:path>
              <a:path w="2366010" h="609600">
                <a:moveTo>
                  <a:pt x="76200" y="491489"/>
                </a:moveTo>
                <a:lnTo>
                  <a:pt x="76200" y="453389"/>
                </a:lnTo>
                <a:lnTo>
                  <a:pt x="38100" y="453389"/>
                </a:lnTo>
                <a:lnTo>
                  <a:pt x="38100" y="491489"/>
                </a:lnTo>
                <a:lnTo>
                  <a:pt x="76200" y="491489"/>
                </a:lnTo>
                <a:close/>
              </a:path>
              <a:path w="2366010" h="609600">
                <a:moveTo>
                  <a:pt x="114300" y="495300"/>
                </a:moveTo>
                <a:lnTo>
                  <a:pt x="0" y="495300"/>
                </a:lnTo>
                <a:lnTo>
                  <a:pt x="57150" y="609600"/>
                </a:lnTo>
                <a:lnTo>
                  <a:pt x="114300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67601" y="4162044"/>
            <a:ext cx="114300" cy="732790"/>
          </a:xfrm>
          <a:custGeom>
            <a:avLst/>
            <a:gdLst/>
            <a:ahLst/>
            <a:cxnLst/>
            <a:rect l="l" t="t" r="r" b="b"/>
            <a:pathLst>
              <a:path w="114300" h="732789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2789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2789">
                <a:moveTo>
                  <a:pt x="76200" y="732281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2281"/>
                </a:lnTo>
                <a:lnTo>
                  <a:pt x="76200" y="732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79825" y="4954041"/>
            <a:ext cx="7308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U终止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40259" y="4155947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49"/>
                </a:lnTo>
                <a:lnTo>
                  <a:pt x="76200" y="95249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49"/>
                </a:lnTo>
                <a:lnTo>
                  <a:pt x="38100" y="95249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19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19"/>
                </a:lnTo>
                <a:lnTo>
                  <a:pt x="76200" y="731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65425" y="4957089"/>
            <a:ext cx="69151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T提交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8279" y="1537735"/>
            <a:ext cx="286893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另一种调度规则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302895" y="1477010"/>
            <a:ext cx="8841740" cy="3783965"/>
          </a:xfrm>
          <a:prstGeom prst="rect">
            <a:avLst/>
          </a:prstGeom>
        </p:spPr>
        <p:txBody>
          <a:bodyPr vert="horz" wrap="square" lIns="0" tIns="1013786" rIns="0" bIns="0" rtlCol="0">
            <a:spAutoFit/>
          </a:bodyPr>
          <a:lstStyle/>
          <a:p>
            <a:pPr marL="270510">
              <a:lnSpc>
                <a:spcPct val="100000"/>
              </a:lnSpc>
            </a:pPr>
            <a:r>
              <a:rPr sz="2000" spc="-5" dirty="0"/>
              <a:t>对DB中的每个数据元素x，系统保留其上的最大时间戳</a:t>
            </a:r>
            <a:endParaRPr sz="2000" dirty="0"/>
          </a:p>
          <a:p>
            <a:pPr marL="727075" marR="1019175" indent="-457200">
              <a:lnSpc>
                <a:spcPct val="126000"/>
              </a:lnSpc>
              <a:spcBef>
                <a:spcPts val="95"/>
              </a:spcBef>
            </a:pPr>
            <a:r>
              <a:rPr sz="2000" b="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CC0000"/>
                </a:solidFill>
              </a:rPr>
              <a:t>RT(x):</a:t>
            </a:r>
            <a:r>
              <a:rPr sz="2000" spc="-114" dirty="0">
                <a:solidFill>
                  <a:srgbClr val="CC0000"/>
                </a:solidFill>
              </a:rPr>
              <a:t> </a:t>
            </a:r>
            <a:r>
              <a:rPr sz="1600" spc="-5" dirty="0"/>
              <a:t>即R-timestamp(x) </a:t>
            </a:r>
            <a:endParaRPr lang="en-US" sz="1600" spc="-5" dirty="0"/>
          </a:p>
          <a:p>
            <a:pPr marL="727075" marR="1019175" indent="-457200">
              <a:lnSpc>
                <a:spcPct val="126000"/>
              </a:lnSpc>
              <a:spcBef>
                <a:spcPts val="95"/>
              </a:spcBef>
            </a:pPr>
            <a:r>
              <a:rPr lang="en-US" sz="1600" spc="-5" dirty="0"/>
              <a:t>    </a:t>
            </a:r>
            <a:r>
              <a:rPr sz="1600" spc="-5" dirty="0" err="1"/>
              <a:t>读过该数据事务中最大的时间戳</a:t>
            </a:r>
            <a:r>
              <a:rPr sz="1600" spc="-10" dirty="0" err="1"/>
              <a:t>，</a:t>
            </a:r>
            <a:r>
              <a:rPr sz="1600" spc="-5" dirty="0" err="1"/>
              <a:t>即最后读x的事务的时间戳</a:t>
            </a:r>
            <a:r>
              <a:rPr sz="1600" spc="-5" dirty="0"/>
              <a:t>。</a:t>
            </a:r>
            <a:endParaRPr sz="1600" dirty="0">
              <a:latin typeface="Wingdings" panose="05000000000000000000"/>
              <a:cs typeface="Wingdings" panose="05000000000000000000"/>
            </a:endParaRPr>
          </a:p>
          <a:p>
            <a:pPr marL="727710" marR="1019175" indent="-457200">
              <a:lnSpc>
                <a:spcPct val="126000"/>
              </a:lnSpc>
              <a:spcBef>
                <a:spcPts val="55"/>
              </a:spcBef>
            </a:pPr>
            <a:r>
              <a:rPr sz="2000" b="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CC0000"/>
                </a:solidFill>
              </a:rPr>
              <a:t>WT(x):</a:t>
            </a:r>
            <a:r>
              <a:rPr sz="2000" spc="-120" dirty="0">
                <a:solidFill>
                  <a:srgbClr val="CC0000"/>
                </a:solidFill>
              </a:rPr>
              <a:t> </a:t>
            </a:r>
            <a:r>
              <a:rPr sz="1600" dirty="0"/>
              <a:t>即W-timestamp(x) </a:t>
            </a:r>
            <a:endParaRPr lang="en-US" sz="1600" dirty="0"/>
          </a:p>
          <a:p>
            <a:pPr marL="727710" marR="1019175" indent="-457200">
              <a:lnSpc>
                <a:spcPct val="126000"/>
              </a:lnSpc>
              <a:spcBef>
                <a:spcPts val="55"/>
              </a:spcBef>
            </a:pPr>
            <a:r>
              <a:rPr lang="en-US" sz="1600" spc="-5" dirty="0"/>
              <a:t>    </a:t>
            </a:r>
            <a:r>
              <a:rPr sz="1600" spc="-5" dirty="0" err="1"/>
              <a:t>写过该数据事务中最大的时间戳</a:t>
            </a:r>
            <a:r>
              <a:rPr sz="1600" spc="-10" dirty="0" err="1"/>
              <a:t>，</a:t>
            </a:r>
            <a:r>
              <a:rPr sz="1600" spc="-5" dirty="0" err="1"/>
              <a:t>即最后写x的事务的时间戳</a:t>
            </a:r>
            <a:r>
              <a:rPr sz="1600" spc="-5" dirty="0"/>
              <a:t>。</a:t>
            </a:r>
            <a:endParaRPr sz="1600" dirty="0">
              <a:latin typeface="Wingdings" panose="05000000000000000000"/>
              <a:cs typeface="Wingdings" panose="05000000000000000000"/>
            </a:endParaRPr>
          </a:p>
          <a:p>
            <a:pPr marL="727710" marR="2442210" indent="-457200">
              <a:lnSpc>
                <a:spcPct val="126000"/>
              </a:lnSpc>
              <a:spcBef>
                <a:spcPts val="50"/>
              </a:spcBef>
            </a:pPr>
            <a:r>
              <a:rPr sz="2000" b="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u="sng" spc="-5" dirty="0">
                <a:solidFill>
                  <a:srgbClr val="CC0000"/>
                </a:solidFill>
              </a:rPr>
              <a:t>C(x):</a:t>
            </a:r>
            <a:r>
              <a:rPr sz="2000" b="0" u="sng" spc="9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u="sng" spc="-5" dirty="0"/>
              <a:t>x的提交位。</a:t>
            </a:r>
            <a:r>
              <a:rPr sz="1600" spc="-5" dirty="0"/>
              <a:t> </a:t>
            </a:r>
            <a:endParaRPr lang="en-US" sz="1600" spc="-5" dirty="0"/>
          </a:p>
          <a:p>
            <a:pPr marL="727710" marR="2442210" indent="-457200">
              <a:lnSpc>
                <a:spcPct val="126000"/>
              </a:lnSpc>
              <a:spcBef>
                <a:spcPts val="50"/>
              </a:spcBef>
            </a:pPr>
            <a:r>
              <a:rPr lang="en-US" sz="1600" spc="-5" dirty="0"/>
              <a:t>        </a:t>
            </a:r>
            <a:r>
              <a:rPr sz="1600" u="sng" spc="-5" dirty="0" err="1"/>
              <a:t>该位为真，当且仅当最近写x的事务已经提</a:t>
            </a:r>
            <a:r>
              <a:rPr lang="zh-CN" altLang="en-US" sz="1600" u="sng" spc="-5" dirty="0"/>
              <a:t>交</a:t>
            </a:r>
            <a:r>
              <a:rPr sz="1600" u="sng" spc="-5" dirty="0"/>
              <a:t>。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 marL="727710">
              <a:lnSpc>
                <a:spcPct val="100000"/>
              </a:lnSpc>
              <a:spcBef>
                <a:spcPts val="580"/>
              </a:spcBef>
            </a:pPr>
            <a:r>
              <a:rPr sz="1600" u="sng" spc="-5" dirty="0"/>
              <a:t>C(x)的目的是避免出现事务读另一事务</a:t>
            </a:r>
            <a:r>
              <a:rPr sz="1600" u="sng" spc="-15" dirty="0"/>
              <a:t>U</a:t>
            </a:r>
            <a:r>
              <a:rPr sz="1600" u="sng" spc="-5" dirty="0"/>
              <a:t>所写数据然后U终止这样的情况。</a:t>
            </a:r>
            <a:endParaRPr sz="1600" dirty="0"/>
          </a:p>
        </p:txBody>
      </p:sp>
      <p:sp>
        <p:nvSpPr>
          <p:cNvPr id="5" name="object 5"/>
          <p:cNvSpPr txBox="1"/>
          <p:nvPr/>
        </p:nvSpPr>
        <p:spPr>
          <a:xfrm>
            <a:off x="1184281" y="5655843"/>
            <a:ext cx="2397125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事务的时间戳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TS(T)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b="1" spc="-12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即TimeStamp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5091" y="5260847"/>
            <a:ext cx="1279525" cy="908050"/>
          </a:xfrm>
          <a:custGeom>
            <a:avLst/>
            <a:gdLst/>
            <a:ahLst/>
            <a:cxnLst/>
            <a:rect l="l" t="t" r="r" b="b"/>
            <a:pathLst>
              <a:path w="1279525" h="908050">
                <a:moveTo>
                  <a:pt x="1279398" y="454151"/>
                </a:moveTo>
                <a:lnTo>
                  <a:pt x="1271022" y="380516"/>
                </a:lnTo>
                <a:lnTo>
                  <a:pt x="1246772" y="310652"/>
                </a:lnTo>
                <a:lnTo>
                  <a:pt x="1207965" y="245497"/>
                </a:lnTo>
                <a:lnTo>
                  <a:pt x="1183514" y="214978"/>
                </a:lnTo>
                <a:lnTo>
                  <a:pt x="1155917" y="185988"/>
                </a:lnTo>
                <a:lnTo>
                  <a:pt x="1125339" y="158645"/>
                </a:lnTo>
                <a:lnTo>
                  <a:pt x="1091945" y="133064"/>
                </a:lnTo>
                <a:lnTo>
                  <a:pt x="1055900" y="109363"/>
                </a:lnTo>
                <a:lnTo>
                  <a:pt x="1017367" y="87660"/>
                </a:lnTo>
                <a:lnTo>
                  <a:pt x="976512" y="68071"/>
                </a:lnTo>
                <a:lnTo>
                  <a:pt x="933498" y="50714"/>
                </a:lnTo>
                <a:lnTo>
                  <a:pt x="888491" y="35706"/>
                </a:lnTo>
                <a:lnTo>
                  <a:pt x="841656" y="23164"/>
                </a:lnTo>
                <a:lnTo>
                  <a:pt x="793156" y="13205"/>
                </a:lnTo>
                <a:lnTo>
                  <a:pt x="743157" y="5947"/>
                </a:lnTo>
                <a:lnTo>
                  <a:pt x="691822" y="1506"/>
                </a:lnTo>
                <a:lnTo>
                  <a:pt x="639318" y="0"/>
                </a:lnTo>
                <a:lnTo>
                  <a:pt x="586921" y="1506"/>
                </a:lnTo>
                <a:lnTo>
                  <a:pt x="535685" y="5947"/>
                </a:lnTo>
                <a:lnTo>
                  <a:pt x="485773" y="13205"/>
                </a:lnTo>
                <a:lnTo>
                  <a:pt x="437351" y="23164"/>
                </a:lnTo>
                <a:lnTo>
                  <a:pt x="390584" y="35706"/>
                </a:lnTo>
                <a:lnTo>
                  <a:pt x="345637" y="50714"/>
                </a:lnTo>
                <a:lnTo>
                  <a:pt x="302676" y="68071"/>
                </a:lnTo>
                <a:lnTo>
                  <a:pt x="261865" y="87660"/>
                </a:lnTo>
                <a:lnTo>
                  <a:pt x="223370" y="109363"/>
                </a:lnTo>
                <a:lnTo>
                  <a:pt x="187356" y="133064"/>
                </a:lnTo>
                <a:lnTo>
                  <a:pt x="153988" y="158645"/>
                </a:lnTo>
                <a:lnTo>
                  <a:pt x="123431" y="185988"/>
                </a:lnTo>
                <a:lnTo>
                  <a:pt x="95851" y="214978"/>
                </a:lnTo>
                <a:lnTo>
                  <a:pt x="71412" y="245497"/>
                </a:lnTo>
                <a:lnTo>
                  <a:pt x="50280" y="277427"/>
                </a:lnTo>
                <a:lnTo>
                  <a:pt x="18596" y="345054"/>
                </a:lnTo>
                <a:lnTo>
                  <a:pt x="2121" y="416921"/>
                </a:lnTo>
                <a:lnTo>
                  <a:pt x="0" y="454151"/>
                </a:lnTo>
                <a:lnTo>
                  <a:pt x="2121" y="491377"/>
                </a:lnTo>
                <a:lnTo>
                  <a:pt x="18596" y="563203"/>
                </a:lnTo>
                <a:lnTo>
                  <a:pt x="50280" y="630757"/>
                </a:lnTo>
                <a:lnTo>
                  <a:pt x="71412" y="662642"/>
                </a:lnTo>
                <a:lnTo>
                  <a:pt x="95851" y="693110"/>
                </a:lnTo>
                <a:lnTo>
                  <a:pt x="113538" y="711666"/>
                </a:lnTo>
                <a:lnTo>
                  <a:pt x="113538" y="454151"/>
                </a:lnTo>
                <a:lnTo>
                  <a:pt x="115281" y="423484"/>
                </a:lnTo>
                <a:lnTo>
                  <a:pt x="128821" y="364283"/>
                </a:lnTo>
                <a:lnTo>
                  <a:pt x="154864" y="308574"/>
                </a:lnTo>
                <a:lnTo>
                  <a:pt x="192325" y="257128"/>
                </a:lnTo>
                <a:lnTo>
                  <a:pt x="240122" y="210717"/>
                </a:lnTo>
                <a:lnTo>
                  <a:pt x="297169" y="170116"/>
                </a:lnTo>
                <a:lnTo>
                  <a:pt x="362385" y="136096"/>
                </a:lnTo>
                <a:lnTo>
                  <a:pt x="397717" y="121795"/>
                </a:lnTo>
                <a:lnTo>
                  <a:pt x="434685" y="109430"/>
                </a:lnTo>
                <a:lnTo>
                  <a:pt x="473153" y="99096"/>
                </a:lnTo>
                <a:lnTo>
                  <a:pt x="512985" y="90891"/>
                </a:lnTo>
                <a:lnTo>
                  <a:pt x="554047" y="84910"/>
                </a:lnTo>
                <a:lnTo>
                  <a:pt x="596203" y="81251"/>
                </a:lnTo>
                <a:lnTo>
                  <a:pt x="639318" y="80009"/>
                </a:lnTo>
                <a:lnTo>
                  <a:pt x="682540" y="81251"/>
                </a:lnTo>
                <a:lnTo>
                  <a:pt x="724794" y="84910"/>
                </a:lnTo>
                <a:lnTo>
                  <a:pt x="765944" y="90891"/>
                </a:lnTo>
                <a:lnTo>
                  <a:pt x="805854" y="99096"/>
                </a:lnTo>
                <a:lnTo>
                  <a:pt x="844391" y="109430"/>
                </a:lnTo>
                <a:lnTo>
                  <a:pt x="881419" y="121795"/>
                </a:lnTo>
                <a:lnTo>
                  <a:pt x="916803" y="136096"/>
                </a:lnTo>
                <a:lnTo>
                  <a:pt x="982101" y="170116"/>
                </a:lnTo>
                <a:lnTo>
                  <a:pt x="1039206" y="210717"/>
                </a:lnTo>
                <a:lnTo>
                  <a:pt x="1087039" y="257128"/>
                </a:lnTo>
                <a:lnTo>
                  <a:pt x="1124521" y="308574"/>
                </a:lnTo>
                <a:lnTo>
                  <a:pt x="1150573" y="364283"/>
                </a:lnTo>
                <a:lnTo>
                  <a:pt x="1164116" y="423484"/>
                </a:lnTo>
                <a:lnTo>
                  <a:pt x="1165860" y="454151"/>
                </a:lnTo>
                <a:lnTo>
                  <a:pt x="1165860" y="711621"/>
                </a:lnTo>
                <a:lnTo>
                  <a:pt x="1183514" y="693110"/>
                </a:lnTo>
                <a:lnTo>
                  <a:pt x="1207965" y="662642"/>
                </a:lnTo>
                <a:lnTo>
                  <a:pt x="1229106" y="630757"/>
                </a:lnTo>
                <a:lnTo>
                  <a:pt x="1260799" y="563203"/>
                </a:lnTo>
                <a:lnTo>
                  <a:pt x="1277276" y="491377"/>
                </a:lnTo>
                <a:lnTo>
                  <a:pt x="1279398" y="454151"/>
                </a:lnTo>
                <a:close/>
              </a:path>
              <a:path w="1279525" h="908050">
                <a:moveTo>
                  <a:pt x="1165860" y="711621"/>
                </a:moveTo>
                <a:lnTo>
                  <a:pt x="1165860" y="454151"/>
                </a:lnTo>
                <a:lnTo>
                  <a:pt x="1164116" y="484711"/>
                </a:lnTo>
                <a:lnTo>
                  <a:pt x="1158976" y="514601"/>
                </a:lnTo>
                <a:lnTo>
                  <a:pt x="1139043" y="571987"/>
                </a:lnTo>
                <a:lnTo>
                  <a:pt x="1107141" y="625533"/>
                </a:lnTo>
                <a:lnTo>
                  <a:pt x="1064349" y="674461"/>
                </a:lnTo>
                <a:lnTo>
                  <a:pt x="1011745" y="717994"/>
                </a:lnTo>
                <a:lnTo>
                  <a:pt x="950409" y="755355"/>
                </a:lnTo>
                <a:lnTo>
                  <a:pt x="881419" y="785766"/>
                </a:lnTo>
                <a:lnTo>
                  <a:pt x="844391" y="798123"/>
                </a:lnTo>
                <a:lnTo>
                  <a:pt x="805854" y="808451"/>
                </a:lnTo>
                <a:lnTo>
                  <a:pt x="765944" y="816653"/>
                </a:lnTo>
                <a:lnTo>
                  <a:pt x="724794" y="822632"/>
                </a:lnTo>
                <a:lnTo>
                  <a:pt x="682540" y="826290"/>
                </a:lnTo>
                <a:lnTo>
                  <a:pt x="639318" y="827531"/>
                </a:lnTo>
                <a:lnTo>
                  <a:pt x="596203" y="826290"/>
                </a:lnTo>
                <a:lnTo>
                  <a:pt x="554047" y="822632"/>
                </a:lnTo>
                <a:lnTo>
                  <a:pt x="512985" y="816653"/>
                </a:lnTo>
                <a:lnTo>
                  <a:pt x="473153" y="808451"/>
                </a:lnTo>
                <a:lnTo>
                  <a:pt x="434685" y="798123"/>
                </a:lnTo>
                <a:lnTo>
                  <a:pt x="397717" y="785766"/>
                </a:lnTo>
                <a:lnTo>
                  <a:pt x="362385" y="771478"/>
                </a:lnTo>
                <a:lnTo>
                  <a:pt x="297169" y="737495"/>
                </a:lnTo>
                <a:lnTo>
                  <a:pt x="240122" y="696950"/>
                </a:lnTo>
                <a:lnTo>
                  <a:pt x="192325" y="650623"/>
                </a:lnTo>
                <a:lnTo>
                  <a:pt x="154864" y="599289"/>
                </a:lnTo>
                <a:lnTo>
                  <a:pt x="128821" y="543726"/>
                </a:lnTo>
                <a:lnTo>
                  <a:pt x="115281" y="484711"/>
                </a:lnTo>
                <a:lnTo>
                  <a:pt x="113538" y="454151"/>
                </a:lnTo>
                <a:lnTo>
                  <a:pt x="113538" y="711666"/>
                </a:lnTo>
                <a:lnTo>
                  <a:pt x="153988" y="749334"/>
                </a:lnTo>
                <a:lnTo>
                  <a:pt x="187356" y="774858"/>
                </a:lnTo>
                <a:lnTo>
                  <a:pt x="223370" y="798502"/>
                </a:lnTo>
                <a:lnTo>
                  <a:pt x="261865" y="820149"/>
                </a:lnTo>
                <a:lnTo>
                  <a:pt x="302676" y="839684"/>
                </a:lnTo>
                <a:lnTo>
                  <a:pt x="345637" y="856991"/>
                </a:lnTo>
                <a:lnTo>
                  <a:pt x="390584" y="871954"/>
                </a:lnTo>
                <a:lnTo>
                  <a:pt x="437351" y="884456"/>
                </a:lnTo>
                <a:lnTo>
                  <a:pt x="485773" y="894382"/>
                </a:lnTo>
                <a:lnTo>
                  <a:pt x="535685" y="901615"/>
                </a:lnTo>
                <a:lnTo>
                  <a:pt x="586921" y="906041"/>
                </a:lnTo>
                <a:lnTo>
                  <a:pt x="639318" y="907541"/>
                </a:lnTo>
                <a:lnTo>
                  <a:pt x="691822" y="906041"/>
                </a:lnTo>
                <a:lnTo>
                  <a:pt x="743157" y="901615"/>
                </a:lnTo>
                <a:lnTo>
                  <a:pt x="793156" y="894382"/>
                </a:lnTo>
                <a:lnTo>
                  <a:pt x="841656" y="884456"/>
                </a:lnTo>
                <a:lnTo>
                  <a:pt x="888492" y="871954"/>
                </a:lnTo>
                <a:lnTo>
                  <a:pt x="933498" y="856991"/>
                </a:lnTo>
                <a:lnTo>
                  <a:pt x="976512" y="839684"/>
                </a:lnTo>
                <a:lnTo>
                  <a:pt x="1017367" y="820149"/>
                </a:lnTo>
                <a:lnTo>
                  <a:pt x="1055900" y="798502"/>
                </a:lnTo>
                <a:lnTo>
                  <a:pt x="1091946" y="774858"/>
                </a:lnTo>
                <a:lnTo>
                  <a:pt x="1125339" y="749334"/>
                </a:lnTo>
                <a:lnTo>
                  <a:pt x="1155917" y="722046"/>
                </a:lnTo>
                <a:lnTo>
                  <a:pt x="1165860" y="71162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1009" y="5337047"/>
            <a:ext cx="1066800" cy="755650"/>
          </a:xfrm>
          <a:custGeom>
            <a:avLst/>
            <a:gdLst/>
            <a:ahLst/>
            <a:cxnLst/>
            <a:rect l="l" t="t" r="r" b="b"/>
            <a:pathLst>
              <a:path w="1066800" h="755650">
                <a:moveTo>
                  <a:pt x="1066800" y="377952"/>
                </a:moveTo>
                <a:lnTo>
                  <a:pt x="1059826" y="316633"/>
                </a:lnTo>
                <a:lnTo>
                  <a:pt x="1039636" y="258470"/>
                </a:lnTo>
                <a:lnTo>
                  <a:pt x="1007320" y="204238"/>
                </a:lnTo>
                <a:lnTo>
                  <a:pt x="963972" y="154716"/>
                </a:lnTo>
                <a:lnTo>
                  <a:pt x="910685" y="110680"/>
                </a:lnTo>
                <a:lnTo>
                  <a:pt x="848551" y="72908"/>
                </a:lnTo>
                <a:lnTo>
                  <a:pt x="778662" y="42176"/>
                </a:lnTo>
                <a:lnTo>
                  <a:pt x="741152" y="29694"/>
                </a:lnTo>
                <a:lnTo>
                  <a:pt x="702112" y="19263"/>
                </a:lnTo>
                <a:lnTo>
                  <a:pt x="661681" y="10981"/>
                </a:lnTo>
                <a:lnTo>
                  <a:pt x="619994" y="4945"/>
                </a:lnTo>
                <a:lnTo>
                  <a:pt x="577188" y="1252"/>
                </a:lnTo>
                <a:lnTo>
                  <a:pt x="533400" y="0"/>
                </a:lnTo>
                <a:lnTo>
                  <a:pt x="489714" y="1252"/>
                </a:lnTo>
                <a:lnTo>
                  <a:pt x="446990" y="4945"/>
                </a:lnTo>
                <a:lnTo>
                  <a:pt x="405366" y="10981"/>
                </a:lnTo>
                <a:lnTo>
                  <a:pt x="364979" y="19263"/>
                </a:lnTo>
                <a:lnTo>
                  <a:pt x="325969" y="29694"/>
                </a:lnTo>
                <a:lnTo>
                  <a:pt x="288473" y="42176"/>
                </a:lnTo>
                <a:lnTo>
                  <a:pt x="252630" y="56613"/>
                </a:lnTo>
                <a:lnTo>
                  <a:pt x="186455" y="90962"/>
                </a:lnTo>
                <a:lnTo>
                  <a:pt x="128551" y="131964"/>
                </a:lnTo>
                <a:lnTo>
                  <a:pt x="80024" y="178840"/>
                </a:lnTo>
                <a:lnTo>
                  <a:pt x="41981" y="230814"/>
                </a:lnTo>
                <a:lnTo>
                  <a:pt x="15528" y="287109"/>
                </a:lnTo>
                <a:lnTo>
                  <a:pt x="1771" y="346947"/>
                </a:lnTo>
                <a:lnTo>
                  <a:pt x="0" y="377952"/>
                </a:lnTo>
                <a:lnTo>
                  <a:pt x="1771" y="408848"/>
                </a:lnTo>
                <a:lnTo>
                  <a:pt x="15528" y="468500"/>
                </a:lnTo>
                <a:lnTo>
                  <a:pt x="41981" y="524648"/>
                </a:lnTo>
                <a:lnTo>
                  <a:pt x="80024" y="576510"/>
                </a:lnTo>
                <a:lnTo>
                  <a:pt x="128551" y="623304"/>
                </a:lnTo>
                <a:lnTo>
                  <a:pt x="186455" y="664248"/>
                </a:lnTo>
                <a:lnTo>
                  <a:pt x="252630" y="698560"/>
                </a:lnTo>
                <a:lnTo>
                  <a:pt x="288473" y="712985"/>
                </a:lnTo>
                <a:lnTo>
                  <a:pt x="325969" y="725459"/>
                </a:lnTo>
                <a:lnTo>
                  <a:pt x="364979" y="735884"/>
                </a:lnTo>
                <a:lnTo>
                  <a:pt x="405366" y="744163"/>
                </a:lnTo>
                <a:lnTo>
                  <a:pt x="446990" y="750197"/>
                </a:lnTo>
                <a:lnTo>
                  <a:pt x="489714" y="753889"/>
                </a:lnTo>
                <a:lnTo>
                  <a:pt x="533400" y="755142"/>
                </a:lnTo>
                <a:lnTo>
                  <a:pt x="577188" y="753889"/>
                </a:lnTo>
                <a:lnTo>
                  <a:pt x="619994" y="750197"/>
                </a:lnTo>
                <a:lnTo>
                  <a:pt x="661681" y="744163"/>
                </a:lnTo>
                <a:lnTo>
                  <a:pt x="702112" y="735884"/>
                </a:lnTo>
                <a:lnTo>
                  <a:pt x="741152" y="725459"/>
                </a:lnTo>
                <a:lnTo>
                  <a:pt x="778662" y="712985"/>
                </a:lnTo>
                <a:lnTo>
                  <a:pt x="814507" y="698560"/>
                </a:lnTo>
                <a:lnTo>
                  <a:pt x="880655" y="664248"/>
                </a:lnTo>
                <a:lnTo>
                  <a:pt x="938503" y="623304"/>
                </a:lnTo>
                <a:lnTo>
                  <a:pt x="986957" y="576510"/>
                </a:lnTo>
                <a:lnTo>
                  <a:pt x="1024925" y="524648"/>
                </a:lnTo>
                <a:lnTo>
                  <a:pt x="1051315" y="468500"/>
                </a:lnTo>
                <a:lnTo>
                  <a:pt x="1065033" y="408848"/>
                </a:lnTo>
                <a:lnTo>
                  <a:pt x="1066800" y="37795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1009" y="5337047"/>
            <a:ext cx="1066800" cy="755650"/>
          </a:xfrm>
          <a:custGeom>
            <a:avLst/>
            <a:gdLst/>
            <a:ahLst/>
            <a:cxnLst/>
            <a:rect l="l" t="t" r="r" b="b"/>
            <a:pathLst>
              <a:path w="1066800" h="755650">
                <a:moveTo>
                  <a:pt x="533400" y="0"/>
                </a:moveTo>
                <a:lnTo>
                  <a:pt x="489714" y="1252"/>
                </a:lnTo>
                <a:lnTo>
                  <a:pt x="446990" y="4945"/>
                </a:lnTo>
                <a:lnTo>
                  <a:pt x="405366" y="10981"/>
                </a:lnTo>
                <a:lnTo>
                  <a:pt x="364979" y="19263"/>
                </a:lnTo>
                <a:lnTo>
                  <a:pt x="325969" y="29694"/>
                </a:lnTo>
                <a:lnTo>
                  <a:pt x="288473" y="42176"/>
                </a:lnTo>
                <a:lnTo>
                  <a:pt x="252630" y="56613"/>
                </a:lnTo>
                <a:lnTo>
                  <a:pt x="186455" y="90962"/>
                </a:lnTo>
                <a:lnTo>
                  <a:pt x="128551" y="131964"/>
                </a:lnTo>
                <a:lnTo>
                  <a:pt x="80024" y="178840"/>
                </a:lnTo>
                <a:lnTo>
                  <a:pt x="41981" y="230814"/>
                </a:lnTo>
                <a:lnTo>
                  <a:pt x="15528" y="287109"/>
                </a:lnTo>
                <a:lnTo>
                  <a:pt x="1771" y="346947"/>
                </a:lnTo>
                <a:lnTo>
                  <a:pt x="0" y="377952"/>
                </a:lnTo>
                <a:lnTo>
                  <a:pt x="1771" y="408848"/>
                </a:lnTo>
                <a:lnTo>
                  <a:pt x="15528" y="468500"/>
                </a:lnTo>
                <a:lnTo>
                  <a:pt x="41981" y="524648"/>
                </a:lnTo>
                <a:lnTo>
                  <a:pt x="80024" y="576510"/>
                </a:lnTo>
                <a:lnTo>
                  <a:pt x="128551" y="623304"/>
                </a:lnTo>
                <a:lnTo>
                  <a:pt x="186455" y="664248"/>
                </a:lnTo>
                <a:lnTo>
                  <a:pt x="252630" y="698560"/>
                </a:lnTo>
                <a:lnTo>
                  <a:pt x="288473" y="712985"/>
                </a:lnTo>
                <a:lnTo>
                  <a:pt x="325969" y="725459"/>
                </a:lnTo>
                <a:lnTo>
                  <a:pt x="364979" y="735884"/>
                </a:lnTo>
                <a:lnTo>
                  <a:pt x="405366" y="744163"/>
                </a:lnTo>
                <a:lnTo>
                  <a:pt x="446990" y="750197"/>
                </a:lnTo>
                <a:lnTo>
                  <a:pt x="489714" y="753889"/>
                </a:lnTo>
                <a:lnTo>
                  <a:pt x="533400" y="755142"/>
                </a:lnTo>
                <a:lnTo>
                  <a:pt x="577188" y="753889"/>
                </a:lnTo>
                <a:lnTo>
                  <a:pt x="619994" y="750197"/>
                </a:lnTo>
                <a:lnTo>
                  <a:pt x="661681" y="744163"/>
                </a:lnTo>
                <a:lnTo>
                  <a:pt x="702112" y="735884"/>
                </a:lnTo>
                <a:lnTo>
                  <a:pt x="741152" y="725459"/>
                </a:lnTo>
                <a:lnTo>
                  <a:pt x="778662" y="712985"/>
                </a:lnTo>
                <a:lnTo>
                  <a:pt x="814507" y="698560"/>
                </a:lnTo>
                <a:lnTo>
                  <a:pt x="880655" y="664248"/>
                </a:lnTo>
                <a:lnTo>
                  <a:pt x="938503" y="623304"/>
                </a:lnTo>
                <a:lnTo>
                  <a:pt x="986957" y="576510"/>
                </a:lnTo>
                <a:lnTo>
                  <a:pt x="1024925" y="524648"/>
                </a:lnTo>
                <a:lnTo>
                  <a:pt x="1051315" y="468500"/>
                </a:lnTo>
                <a:lnTo>
                  <a:pt x="1065033" y="408848"/>
                </a:lnTo>
                <a:lnTo>
                  <a:pt x="1066800" y="377952"/>
                </a:lnTo>
                <a:lnTo>
                  <a:pt x="1065033" y="346947"/>
                </a:lnTo>
                <a:lnTo>
                  <a:pt x="1051315" y="287109"/>
                </a:lnTo>
                <a:lnTo>
                  <a:pt x="1024925" y="230814"/>
                </a:lnTo>
                <a:lnTo>
                  <a:pt x="986957" y="178840"/>
                </a:lnTo>
                <a:lnTo>
                  <a:pt x="938503" y="131964"/>
                </a:lnTo>
                <a:lnTo>
                  <a:pt x="880655" y="90962"/>
                </a:lnTo>
                <a:lnTo>
                  <a:pt x="814507" y="56613"/>
                </a:lnTo>
                <a:lnTo>
                  <a:pt x="778662" y="42176"/>
                </a:lnTo>
                <a:lnTo>
                  <a:pt x="741152" y="29694"/>
                </a:lnTo>
                <a:lnTo>
                  <a:pt x="702112" y="19263"/>
                </a:lnTo>
                <a:lnTo>
                  <a:pt x="661681" y="10981"/>
                </a:lnTo>
                <a:lnTo>
                  <a:pt x="619994" y="4945"/>
                </a:lnTo>
                <a:lnTo>
                  <a:pt x="577188" y="1252"/>
                </a:lnTo>
                <a:lnTo>
                  <a:pt x="5334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34795" y="5470610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如何利用 提交位？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基于时间戳的另一种调度规则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(2)另一种调度规则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8279" y="1531355"/>
            <a:ext cx="8517255" cy="524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对来自事务T的读写请求，调度器可以：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同意请求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撤销/终止T，并重启具有新时间戳的T(终止+重启，被称回滚)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推迟T，并在以后决定是终止T还是同</a:t>
            </a:r>
            <a:r>
              <a:rPr sz="2000" b="1" spc="0" dirty="0">
                <a:latin typeface="微软雅黑" panose="020B0503020204020204" charset="-122"/>
                <a:cs typeface="微软雅黑" panose="020B0503020204020204" charset="-122"/>
              </a:rPr>
              <a:t>意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请求(如果请求是读，且此读可能是 脏的)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调度规则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假设调度器收到请求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950" b="1" baseline="-2100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(X)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(1)如果TS(T)&gt;=WT(x),</a:t>
            </a:r>
            <a:r>
              <a:rPr sz="20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此读是事实上可实现的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如C(x)为真，同意请求。如果TS(T)&gt;RT(x), 置RT(x):=TS(T); 否则不改变RT(x).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如C(x)为假，推迟Ｔ直到C(x)为真或写x的事务终止。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(2)如果TS(T)&lt;WT(x),</a:t>
            </a:r>
            <a:r>
              <a:rPr sz="20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此读是事实上不可实现的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回滚T(终止并重启T)；(过晚的读)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基于时间戳的另一种调度规则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(2)另一种调度规则</a:t>
            </a:r>
            <a:endParaRPr sz="2000" b="1" spc="-5" dirty="0">
              <a:latin typeface="华文中宋"/>
              <a:cs typeface="华文中宋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13300" y="3248025"/>
            <a:ext cx="4876801" cy="1447800"/>
            <a:chOff x="3082937" y="2757208"/>
            <a:chExt cx="4724400" cy="2627109"/>
          </a:xfrm>
        </p:grpSpPr>
        <p:sp>
          <p:nvSpPr>
            <p:cNvPr id="6" name="object 6"/>
            <p:cNvSpPr/>
            <p:nvPr/>
          </p:nvSpPr>
          <p:spPr>
            <a:xfrm>
              <a:off x="3082937" y="43304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3665" y="431292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49"/>
                  </a:lnTo>
                  <a:lnTo>
                    <a:pt x="76200" y="95249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49"/>
                  </a:lnTo>
                  <a:lnTo>
                    <a:pt x="38100" y="95249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19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19"/>
                  </a:lnTo>
                  <a:lnTo>
                    <a:pt x="76200" y="731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0911" y="4303776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8715" y="3117342"/>
              <a:ext cx="114300" cy="1213485"/>
            </a:xfrm>
            <a:custGeom>
              <a:avLst/>
              <a:gdLst/>
              <a:ahLst/>
              <a:cxnLst/>
              <a:rect l="l" t="t" r="r" b="b"/>
              <a:pathLst>
                <a:path w="114300" h="1213485">
                  <a:moveTo>
                    <a:pt x="114300" y="1098803"/>
                  </a:moveTo>
                  <a:lnTo>
                    <a:pt x="0" y="1098804"/>
                  </a:lnTo>
                  <a:lnTo>
                    <a:pt x="38100" y="1175003"/>
                  </a:lnTo>
                  <a:lnTo>
                    <a:pt x="38100" y="1117853"/>
                  </a:lnTo>
                  <a:lnTo>
                    <a:pt x="76200" y="1117853"/>
                  </a:lnTo>
                  <a:lnTo>
                    <a:pt x="76200" y="1175003"/>
                  </a:lnTo>
                  <a:lnTo>
                    <a:pt x="114300" y="1098803"/>
                  </a:lnTo>
                  <a:close/>
                </a:path>
                <a:path w="114300" h="1213485">
                  <a:moveTo>
                    <a:pt x="76200" y="1098803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1098803"/>
                  </a:lnTo>
                  <a:lnTo>
                    <a:pt x="76200" y="1098803"/>
                  </a:lnTo>
                  <a:close/>
                </a:path>
                <a:path w="114300" h="1213485">
                  <a:moveTo>
                    <a:pt x="76200" y="1175003"/>
                  </a:moveTo>
                  <a:lnTo>
                    <a:pt x="76200" y="1117853"/>
                  </a:lnTo>
                  <a:lnTo>
                    <a:pt x="38100" y="1117853"/>
                  </a:lnTo>
                  <a:lnTo>
                    <a:pt x="38100" y="1175003"/>
                  </a:lnTo>
                  <a:lnTo>
                    <a:pt x="57150" y="1213103"/>
                  </a:lnTo>
                  <a:lnTo>
                    <a:pt x="76200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9767" y="3246120"/>
              <a:ext cx="114300" cy="1103630"/>
            </a:xfrm>
            <a:custGeom>
              <a:avLst/>
              <a:gdLst/>
              <a:ahLst/>
              <a:cxnLst/>
              <a:rect l="l" t="t" r="r" b="b"/>
              <a:pathLst>
                <a:path w="114300" h="1103629">
                  <a:moveTo>
                    <a:pt x="76200" y="1065276"/>
                  </a:moveTo>
                  <a:lnTo>
                    <a:pt x="76200" y="1008126"/>
                  </a:lnTo>
                  <a:lnTo>
                    <a:pt x="38100" y="1008126"/>
                  </a:lnTo>
                  <a:lnTo>
                    <a:pt x="38071" y="989076"/>
                  </a:lnTo>
                  <a:lnTo>
                    <a:pt x="0" y="989076"/>
                  </a:lnTo>
                  <a:lnTo>
                    <a:pt x="57150" y="1103376"/>
                  </a:lnTo>
                  <a:lnTo>
                    <a:pt x="76200" y="1065276"/>
                  </a:lnTo>
                  <a:close/>
                </a:path>
                <a:path w="114300" h="1103629">
                  <a:moveTo>
                    <a:pt x="76171" y="989076"/>
                  </a:moveTo>
                  <a:lnTo>
                    <a:pt x="74675" y="0"/>
                  </a:lnTo>
                  <a:lnTo>
                    <a:pt x="36575" y="0"/>
                  </a:lnTo>
                  <a:lnTo>
                    <a:pt x="38071" y="989076"/>
                  </a:lnTo>
                  <a:lnTo>
                    <a:pt x="76171" y="989076"/>
                  </a:lnTo>
                  <a:close/>
                </a:path>
                <a:path w="114300" h="1103629">
                  <a:moveTo>
                    <a:pt x="76200" y="1008126"/>
                  </a:moveTo>
                  <a:lnTo>
                    <a:pt x="76171" y="989076"/>
                  </a:lnTo>
                  <a:lnTo>
                    <a:pt x="38071" y="989076"/>
                  </a:lnTo>
                  <a:lnTo>
                    <a:pt x="38100" y="1008126"/>
                  </a:lnTo>
                  <a:lnTo>
                    <a:pt x="76200" y="1008126"/>
                  </a:lnTo>
                  <a:close/>
                </a:path>
                <a:path w="114300" h="1103629">
                  <a:moveTo>
                    <a:pt x="114300" y="989076"/>
                  </a:moveTo>
                  <a:lnTo>
                    <a:pt x="76171" y="989076"/>
                  </a:lnTo>
                  <a:lnTo>
                    <a:pt x="76200" y="1065276"/>
                  </a:lnTo>
                  <a:lnTo>
                    <a:pt x="114300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 txBox="1"/>
            <p:nvPr/>
          </p:nvSpPr>
          <p:spPr>
            <a:xfrm>
              <a:off x="3250825" y="5104917"/>
              <a:ext cx="7302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914028" y="5104917"/>
              <a:ext cx="69151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>
                  <a:latin typeface="微软雅黑" panose="020B0503020204020204" charset="-122"/>
                  <a:cs typeface="微软雅黑" panose="020B0503020204020204" charset="-122"/>
                </a:rPr>
                <a:t>T</a:t>
              </a: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91683" y="2760253"/>
              <a:ext cx="6165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T读X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83110" y="2757208"/>
              <a:ext cx="6540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U写X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435" y="3685794"/>
              <a:ext cx="788035" cy="681355"/>
            </a:xfrm>
            <a:custGeom>
              <a:avLst/>
              <a:gdLst/>
              <a:ahLst/>
              <a:cxnLst/>
              <a:rect l="l" t="t" r="r" b="b"/>
              <a:pathLst>
                <a:path w="788035" h="681354">
                  <a:moveTo>
                    <a:pt x="787908" y="38100"/>
                  </a:moveTo>
                  <a:lnTo>
                    <a:pt x="787908" y="0"/>
                  </a:lnTo>
                  <a:lnTo>
                    <a:pt x="749808" y="0"/>
                  </a:lnTo>
                  <a:lnTo>
                    <a:pt x="749808" y="38100"/>
                  </a:lnTo>
                  <a:lnTo>
                    <a:pt x="787908" y="38100"/>
                  </a:lnTo>
                  <a:close/>
                </a:path>
                <a:path w="788035" h="681354">
                  <a:moveTo>
                    <a:pt x="711708" y="38100"/>
                  </a:moveTo>
                  <a:lnTo>
                    <a:pt x="711708" y="0"/>
                  </a:lnTo>
                  <a:lnTo>
                    <a:pt x="673608" y="0"/>
                  </a:lnTo>
                  <a:lnTo>
                    <a:pt x="673608" y="38100"/>
                  </a:lnTo>
                  <a:lnTo>
                    <a:pt x="711708" y="38100"/>
                  </a:lnTo>
                  <a:close/>
                </a:path>
                <a:path w="788035" h="681354">
                  <a:moveTo>
                    <a:pt x="635508" y="38100"/>
                  </a:moveTo>
                  <a:lnTo>
                    <a:pt x="635508" y="0"/>
                  </a:lnTo>
                  <a:lnTo>
                    <a:pt x="597408" y="0"/>
                  </a:lnTo>
                  <a:lnTo>
                    <a:pt x="597408" y="38100"/>
                  </a:lnTo>
                  <a:lnTo>
                    <a:pt x="635508" y="38100"/>
                  </a:lnTo>
                  <a:close/>
                </a:path>
                <a:path w="788035" h="681354">
                  <a:moveTo>
                    <a:pt x="559308" y="38100"/>
                  </a:moveTo>
                  <a:lnTo>
                    <a:pt x="559308" y="0"/>
                  </a:lnTo>
                  <a:lnTo>
                    <a:pt x="521208" y="0"/>
                  </a:lnTo>
                  <a:lnTo>
                    <a:pt x="521208" y="38100"/>
                  </a:lnTo>
                  <a:lnTo>
                    <a:pt x="559308" y="38100"/>
                  </a:lnTo>
                  <a:close/>
                </a:path>
                <a:path w="788035" h="681354">
                  <a:moveTo>
                    <a:pt x="483108" y="38100"/>
                  </a:moveTo>
                  <a:lnTo>
                    <a:pt x="483108" y="0"/>
                  </a:lnTo>
                  <a:lnTo>
                    <a:pt x="445008" y="0"/>
                  </a:lnTo>
                  <a:lnTo>
                    <a:pt x="445008" y="38100"/>
                  </a:lnTo>
                  <a:lnTo>
                    <a:pt x="483108" y="38100"/>
                  </a:lnTo>
                  <a:close/>
                </a:path>
                <a:path w="788035" h="681354">
                  <a:moveTo>
                    <a:pt x="406908" y="38100"/>
                  </a:moveTo>
                  <a:lnTo>
                    <a:pt x="406908" y="0"/>
                  </a:lnTo>
                  <a:lnTo>
                    <a:pt x="368808" y="0"/>
                  </a:lnTo>
                  <a:lnTo>
                    <a:pt x="368808" y="38100"/>
                  </a:lnTo>
                  <a:lnTo>
                    <a:pt x="406908" y="38100"/>
                  </a:lnTo>
                  <a:close/>
                </a:path>
                <a:path w="788035" h="681354">
                  <a:moveTo>
                    <a:pt x="330708" y="38100"/>
                  </a:moveTo>
                  <a:lnTo>
                    <a:pt x="330708" y="0"/>
                  </a:lnTo>
                  <a:lnTo>
                    <a:pt x="292608" y="0"/>
                  </a:lnTo>
                  <a:lnTo>
                    <a:pt x="292608" y="38100"/>
                  </a:lnTo>
                  <a:lnTo>
                    <a:pt x="330708" y="38100"/>
                  </a:lnTo>
                  <a:close/>
                </a:path>
                <a:path w="788035" h="681354">
                  <a:moveTo>
                    <a:pt x="254508" y="38100"/>
                  </a:moveTo>
                  <a:lnTo>
                    <a:pt x="254508" y="0"/>
                  </a:lnTo>
                  <a:lnTo>
                    <a:pt x="216408" y="0"/>
                  </a:lnTo>
                  <a:lnTo>
                    <a:pt x="216408" y="38100"/>
                  </a:lnTo>
                  <a:lnTo>
                    <a:pt x="254508" y="38100"/>
                  </a:lnTo>
                  <a:close/>
                </a:path>
                <a:path w="788035" h="681354">
                  <a:moveTo>
                    <a:pt x="178308" y="38100"/>
                  </a:moveTo>
                  <a:lnTo>
                    <a:pt x="178308" y="0"/>
                  </a:lnTo>
                  <a:lnTo>
                    <a:pt x="140208" y="0"/>
                  </a:lnTo>
                  <a:lnTo>
                    <a:pt x="140208" y="38100"/>
                  </a:lnTo>
                  <a:lnTo>
                    <a:pt x="178308" y="38100"/>
                  </a:lnTo>
                  <a:close/>
                </a:path>
                <a:path w="788035" h="681354">
                  <a:moveTo>
                    <a:pt x="102108" y="38100"/>
                  </a:moveTo>
                  <a:lnTo>
                    <a:pt x="102108" y="0"/>
                  </a:lnTo>
                  <a:lnTo>
                    <a:pt x="64008" y="0"/>
                  </a:lnTo>
                  <a:lnTo>
                    <a:pt x="64008" y="38100"/>
                  </a:lnTo>
                  <a:lnTo>
                    <a:pt x="102108" y="38100"/>
                  </a:lnTo>
                  <a:close/>
                </a:path>
                <a:path w="788035" h="681354">
                  <a:moveTo>
                    <a:pt x="76200" y="89154"/>
                  </a:moveTo>
                  <a:lnTo>
                    <a:pt x="76200" y="51054"/>
                  </a:lnTo>
                  <a:lnTo>
                    <a:pt x="38100" y="51054"/>
                  </a:lnTo>
                  <a:lnTo>
                    <a:pt x="38100" y="89154"/>
                  </a:lnTo>
                  <a:lnTo>
                    <a:pt x="76200" y="89154"/>
                  </a:lnTo>
                  <a:close/>
                </a:path>
                <a:path w="788035" h="681354">
                  <a:moveTo>
                    <a:pt x="76200" y="165354"/>
                  </a:moveTo>
                  <a:lnTo>
                    <a:pt x="76200" y="127254"/>
                  </a:lnTo>
                  <a:lnTo>
                    <a:pt x="38100" y="127254"/>
                  </a:lnTo>
                  <a:lnTo>
                    <a:pt x="38100" y="165354"/>
                  </a:lnTo>
                  <a:lnTo>
                    <a:pt x="76200" y="165354"/>
                  </a:lnTo>
                  <a:close/>
                </a:path>
                <a:path w="788035" h="681354">
                  <a:moveTo>
                    <a:pt x="76200" y="241554"/>
                  </a:moveTo>
                  <a:lnTo>
                    <a:pt x="76200" y="203454"/>
                  </a:lnTo>
                  <a:lnTo>
                    <a:pt x="38100" y="203454"/>
                  </a:lnTo>
                  <a:lnTo>
                    <a:pt x="38100" y="241554"/>
                  </a:lnTo>
                  <a:lnTo>
                    <a:pt x="76200" y="241554"/>
                  </a:lnTo>
                  <a:close/>
                </a:path>
                <a:path w="788035" h="681354">
                  <a:moveTo>
                    <a:pt x="76200" y="317754"/>
                  </a:moveTo>
                  <a:lnTo>
                    <a:pt x="76200" y="279654"/>
                  </a:lnTo>
                  <a:lnTo>
                    <a:pt x="38100" y="279654"/>
                  </a:lnTo>
                  <a:lnTo>
                    <a:pt x="38100" y="317754"/>
                  </a:lnTo>
                  <a:lnTo>
                    <a:pt x="76200" y="317754"/>
                  </a:lnTo>
                  <a:close/>
                </a:path>
                <a:path w="788035" h="681354">
                  <a:moveTo>
                    <a:pt x="76200" y="393954"/>
                  </a:moveTo>
                  <a:lnTo>
                    <a:pt x="76200" y="355854"/>
                  </a:lnTo>
                  <a:lnTo>
                    <a:pt x="38100" y="355854"/>
                  </a:lnTo>
                  <a:lnTo>
                    <a:pt x="38100" y="393954"/>
                  </a:lnTo>
                  <a:lnTo>
                    <a:pt x="76200" y="393954"/>
                  </a:lnTo>
                  <a:close/>
                </a:path>
                <a:path w="788035" h="681354">
                  <a:moveTo>
                    <a:pt x="76200" y="470154"/>
                  </a:moveTo>
                  <a:lnTo>
                    <a:pt x="76200" y="432054"/>
                  </a:lnTo>
                  <a:lnTo>
                    <a:pt x="38100" y="432054"/>
                  </a:lnTo>
                  <a:lnTo>
                    <a:pt x="38100" y="470154"/>
                  </a:lnTo>
                  <a:lnTo>
                    <a:pt x="76200" y="470154"/>
                  </a:lnTo>
                  <a:close/>
                </a:path>
                <a:path w="788035" h="681354">
                  <a:moveTo>
                    <a:pt x="76200" y="546354"/>
                  </a:moveTo>
                  <a:lnTo>
                    <a:pt x="76200" y="508254"/>
                  </a:lnTo>
                  <a:lnTo>
                    <a:pt x="38100" y="508254"/>
                  </a:lnTo>
                  <a:lnTo>
                    <a:pt x="38100" y="546354"/>
                  </a:lnTo>
                  <a:lnTo>
                    <a:pt x="76200" y="546354"/>
                  </a:lnTo>
                  <a:close/>
                </a:path>
                <a:path w="788035" h="681354">
                  <a:moveTo>
                    <a:pt x="114300" y="566928"/>
                  </a:moveTo>
                  <a:lnTo>
                    <a:pt x="0" y="566928"/>
                  </a:lnTo>
                  <a:lnTo>
                    <a:pt x="38100" y="643128"/>
                  </a:lnTo>
                  <a:lnTo>
                    <a:pt x="38100" y="584454"/>
                  </a:lnTo>
                  <a:lnTo>
                    <a:pt x="76200" y="584454"/>
                  </a:lnTo>
                  <a:lnTo>
                    <a:pt x="76200" y="643128"/>
                  </a:lnTo>
                  <a:lnTo>
                    <a:pt x="114300" y="566928"/>
                  </a:lnTo>
                  <a:close/>
                </a:path>
                <a:path w="788035" h="681354">
                  <a:moveTo>
                    <a:pt x="76200" y="585978"/>
                  </a:moveTo>
                  <a:lnTo>
                    <a:pt x="76200" y="584454"/>
                  </a:lnTo>
                  <a:lnTo>
                    <a:pt x="38100" y="584454"/>
                  </a:lnTo>
                  <a:lnTo>
                    <a:pt x="38100" y="585978"/>
                  </a:lnTo>
                  <a:lnTo>
                    <a:pt x="76200" y="585978"/>
                  </a:lnTo>
                  <a:close/>
                </a:path>
                <a:path w="788035" h="681354">
                  <a:moveTo>
                    <a:pt x="76200" y="643128"/>
                  </a:moveTo>
                  <a:lnTo>
                    <a:pt x="76200" y="585978"/>
                  </a:lnTo>
                  <a:lnTo>
                    <a:pt x="38100" y="585978"/>
                  </a:lnTo>
                  <a:lnTo>
                    <a:pt x="38100" y="643128"/>
                  </a:lnTo>
                  <a:lnTo>
                    <a:pt x="57150" y="681228"/>
                  </a:lnTo>
                  <a:lnTo>
                    <a:pt x="76200" y="643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5283" y="3703320"/>
              <a:ext cx="862965" cy="609600"/>
            </a:xfrm>
            <a:custGeom>
              <a:avLst/>
              <a:gdLst/>
              <a:ahLst/>
              <a:cxnLst/>
              <a:rect l="l" t="t" r="r" b="b"/>
              <a:pathLst>
                <a:path w="862964" h="609600">
                  <a:moveTo>
                    <a:pt x="862584" y="38100"/>
                  </a:moveTo>
                  <a:lnTo>
                    <a:pt x="862584" y="0"/>
                  </a:lnTo>
                  <a:lnTo>
                    <a:pt x="824484" y="0"/>
                  </a:lnTo>
                  <a:lnTo>
                    <a:pt x="824484" y="38100"/>
                  </a:lnTo>
                  <a:lnTo>
                    <a:pt x="862584" y="38100"/>
                  </a:lnTo>
                  <a:close/>
                </a:path>
                <a:path w="862964" h="609600">
                  <a:moveTo>
                    <a:pt x="786384" y="38100"/>
                  </a:moveTo>
                  <a:lnTo>
                    <a:pt x="786384" y="0"/>
                  </a:lnTo>
                  <a:lnTo>
                    <a:pt x="748284" y="0"/>
                  </a:lnTo>
                  <a:lnTo>
                    <a:pt x="748284" y="38100"/>
                  </a:lnTo>
                  <a:lnTo>
                    <a:pt x="786384" y="38100"/>
                  </a:lnTo>
                  <a:close/>
                </a:path>
                <a:path w="862964" h="609600">
                  <a:moveTo>
                    <a:pt x="710184" y="38100"/>
                  </a:moveTo>
                  <a:lnTo>
                    <a:pt x="710184" y="0"/>
                  </a:lnTo>
                  <a:lnTo>
                    <a:pt x="672084" y="0"/>
                  </a:lnTo>
                  <a:lnTo>
                    <a:pt x="672084" y="38100"/>
                  </a:lnTo>
                  <a:lnTo>
                    <a:pt x="710184" y="38100"/>
                  </a:lnTo>
                  <a:close/>
                </a:path>
                <a:path w="862964" h="609600">
                  <a:moveTo>
                    <a:pt x="633984" y="38100"/>
                  </a:moveTo>
                  <a:lnTo>
                    <a:pt x="633984" y="0"/>
                  </a:lnTo>
                  <a:lnTo>
                    <a:pt x="595884" y="0"/>
                  </a:lnTo>
                  <a:lnTo>
                    <a:pt x="595884" y="38100"/>
                  </a:lnTo>
                  <a:lnTo>
                    <a:pt x="633984" y="38100"/>
                  </a:lnTo>
                  <a:close/>
                </a:path>
                <a:path w="862964" h="609600">
                  <a:moveTo>
                    <a:pt x="557784" y="38100"/>
                  </a:moveTo>
                  <a:lnTo>
                    <a:pt x="557784" y="0"/>
                  </a:lnTo>
                  <a:lnTo>
                    <a:pt x="519684" y="0"/>
                  </a:lnTo>
                  <a:lnTo>
                    <a:pt x="519684" y="38100"/>
                  </a:lnTo>
                  <a:lnTo>
                    <a:pt x="557784" y="38100"/>
                  </a:lnTo>
                  <a:close/>
                </a:path>
                <a:path w="862964" h="609600">
                  <a:moveTo>
                    <a:pt x="481584" y="38100"/>
                  </a:moveTo>
                  <a:lnTo>
                    <a:pt x="481584" y="0"/>
                  </a:lnTo>
                  <a:lnTo>
                    <a:pt x="443484" y="0"/>
                  </a:lnTo>
                  <a:lnTo>
                    <a:pt x="443484" y="38100"/>
                  </a:lnTo>
                  <a:lnTo>
                    <a:pt x="481584" y="38100"/>
                  </a:lnTo>
                  <a:close/>
                </a:path>
                <a:path w="862964" h="609600">
                  <a:moveTo>
                    <a:pt x="405384" y="38100"/>
                  </a:moveTo>
                  <a:lnTo>
                    <a:pt x="405384" y="0"/>
                  </a:lnTo>
                  <a:lnTo>
                    <a:pt x="367284" y="0"/>
                  </a:lnTo>
                  <a:lnTo>
                    <a:pt x="367284" y="38100"/>
                  </a:lnTo>
                  <a:lnTo>
                    <a:pt x="405384" y="38100"/>
                  </a:lnTo>
                  <a:close/>
                </a:path>
                <a:path w="862964" h="609600">
                  <a:moveTo>
                    <a:pt x="329184" y="38100"/>
                  </a:moveTo>
                  <a:lnTo>
                    <a:pt x="329184" y="0"/>
                  </a:lnTo>
                  <a:lnTo>
                    <a:pt x="291084" y="0"/>
                  </a:lnTo>
                  <a:lnTo>
                    <a:pt x="291084" y="38100"/>
                  </a:lnTo>
                  <a:lnTo>
                    <a:pt x="329184" y="38100"/>
                  </a:lnTo>
                  <a:close/>
                </a:path>
                <a:path w="862964" h="609600">
                  <a:moveTo>
                    <a:pt x="252984" y="38100"/>
                  </a:moveTo>
                  <a:lnTo>
                    <a:pt x="252984" y="0"/>
                  </a:lnTo>
                  <a:lnTo>
                    <a:pt x="214884" y="0"/>
                  </a:lnTo>
                  <a:lnTo>
                    <a:pt x="214884" y="38100"/>
                  </a:lnTo>
                  <a:lnTo>
                    <a:pt x="252984" y="38100"/>
                  </a:lnTo>
                  <a:close/>
                </a:path>
                <a:path w="862964" h="609600">
                  <a:moveTo>
                    <a:pt x="176784" y="38100"/>
                  </a:moveTo>
                  <a:lnTo>
                    <a:pt x="176784" y="0"/>
                  </a:lnTo>
                  <a:lnTo>
                    <a:pt x="138684" y="0"/>
                  </a:lnTo>
                  <a:lnTo>
                    <a:pt x="138684" y="38100"/>
                  </a:lnTo>
                  <a:lnTo>
                    <a:pt x="176784" y="38100"/>
                  </a:lnTo>
                  <a:close/>
                </a:path>
                <a:path w="862964" h="609600">
                  <a:moveTo>
                    <a:pt x="100584" y="38100"/>
                  </a:moveTo>
                  <a:lnTo>
                    <a:pt x="100584" y="0"/>
                  </a:lnTo>
                  <a:lnTo>
                    <a:pt x="62484" y="0"/>
                  </a:lnTo>
                  <a:lnTo>
                    <a:pt x="62484" y="38100"/>
                  </a:lnTo>
                  <a:lnTo>
                    <a:pt x="100584" y="38100"/>
                  </a:lnTo>
                  <a:close/>
                </a:path>
                <a:path w="862964" h="609600">
                  <a:moveTo>
                    <a:pt x="76200" y="90677"/>
                  </a:moveTo>
                  <a:lnTo>
                    <a:pt x="76200" y="52577"/>
                  </a:lnTo>
                  <a:lnTo>
                    <a:pt x="38100" y="52577"/>
                  </a:lnTo>
                  <a:lnTo>
                    <a:pt x="38100" y="90677"/>
                  </a:lnTo>
                  <a:lnTo>
                    <a:pt x="76200" y="90677"/>
                  </a:lnTo>
                  <a:close/>
                </a:path>
                <a:path w="862964" h="609600">
                  <a:moveTo>
                    <a:pt x="76200" y="166877"/>
                  </a:moveTo>
                  <a:lnTo>
                    <a:pt x="76200" y="128777"/>
                  </a:lnTo>
                  <a:lnTo>
                    <a:pt x="38100" y="128777"/>
                  </a:lnTo>
                  <a:lnTo>
                    <a:pt x="38100" y="166877"/>
                  </a:lnTo>
                  <a:lnTo>
                    <a:pt x="76200" y="166877"/>
                  </a:lnTo>
                  <a:close/>
                </a:path>
                <a:path w="862964" h="609600">
                  <a:moveTo>
                    <a:pt x="76200" y="243077"/>
                  </a:moveTo>
                  <a:lnTo>
                    <a:pt x="76200" y="204977"/>
                  </a:lnTo>
                  <a:lnTo>
                    <a:pt x="38100" y="204977"/>
                  </a:lnTo>
                  <a:lnTo>
                    <a:pt x="38100" y="243077"/>
                  </a:lnTo>
                  <a:lnTo>
                    <a:pt x="76200" y="243077"/>
                  </a:lnTo>
                  <a:close/>
                </a:path>
                <a:path w="862964" h="609600">
                  <a:moveTo>
                    <a:pt x="76200" y="319277"/>
                  </a:moveTo>
                  <a:lnTo>
                    <a:pt x="76200" y="281177"/>
                  </a:lnTo>
                  <a:lnTo>
                    <a:pt x="38100" y="281177"/>
                  </a:lnTo>
                  <a:lnTo>
                    <a:pt x="38100" y="319277"/>
                  </a:lnTo>
                  <a:lnTo>
                    <a:pt x="76200" y="319277"/>
                  </a:lnTo>
                  <a:close/>
                </a:path>
                <a:path w="862964" h="609600">
                  <a:moveTo>
                    <a:pt x="76200" y="395477"/>
                  </a:moveTo>
                  <a:lnTo>
                    <a:pt x="76200" y="357377"/>
                  </a:lnTo>
                  <a:lnTo>
                    <a:pt x="38100" y="357377"/>
                  </a:lnTo>
                  <a:lnTo>
                    <a:pt x="38100" y="395477"/>
                  </a:lnTo>
                  <a:lnTo>
                    <a:pt x="76200" y="395477"/>
                  </a:lnTo>
                  <a:close/>
                </a:path>
                <a:path w="862964" h="609600">
                  <a:moveTo>
                    <a:pt x="76200" y="471677"/>
                  </a:moveTo>
                  <a:lnTo>
                    <a:pt x="76200" y="433577"/>
                  </a:lnTo>
                  <a:lnTo>
                    <a:pt x="38100" y="433577"/>
                  </a:lnTo>
                  <a:lnTo>
                    <a:pt x="38100" y="471677"/>
                  </a:lnTo>
                  <a:lnTo>
                    <a:pt x="76200" y="471677"/>
                  </a:lnTo>
                  <a:close/>
                </a:path>
                <a:path w="862964" h="609600">
                  <a:moveTo>
                    <a:pt x="114300" y="495300"/>
                  </a:moveTo>
                  <a:lnTo>
                    <a:pt x="0" y="495300"/>
                  </a:lnTo>
                  <a:lnTo>
                    <a:pt x="38100" y="571500"/>
                  </a:lnTo>
                  <a:lnTo>
                    <a:pt x="38100" y="509777"/>
                  </a:lnTo>
                  <a:lnTo>
                    <a:pt x="76200" y="509777"/>
                  </a:lnTo>
                  <a:lnTo>
                    <a:pt x="76200" y="571500"/>
                  </a:lnTo>
                  <a:lnTo>
                    <a:pt x="114300" y="495300"/>
                  </a:lnTo>
                  <a:close/>
                </a:path>
                <a:path w="862964" h="609600">
                  <a:moveTo>
                    <a:pt x="76200" y="514349"/>
                  </a:moveTo>
                  <a:lnTo>
                    <a:pt x="76200" y="509777"/>
                  </a:lnTo>
                  <a:lnTo>
                    <a:pt x="38100" y="509777"/>
                  </a:lnTo>
                  <a:lnTo>
                    <a:pt x="38100" y="514349"/>
                  </a:lnTo>
                  <a:lnTo>
                    <a:pt x="76200" y="514349"/>
                  </a:lnTo>
                  <a:close/>
                </a:path>
                <a:path w="862964" h="609600">
                  <a:moveTo>
                    <a:pt x="76200" y="571500"/>
                  </a:moveTo>
                  <a:lnTo>
                    <a:pt x="76200" y="514349"/>
                  </a:lnTo>
                  <a:lnTo>
                    <a:pt x="38100" y="514349"/>
                  </a:lnTo>
                  <a:lnTo>
                    <a:pt x="38100" y="571500"/>
                  </a:lnTo>
                  <a:lnTo>
                    <a:pt x="57150" y="609600"/>
                  </a:lnTo>
                  <a:lnTo>
                    <a:pt x="762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83425" y="430530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 txBox="1"/>
            <p:nvPr/>
          </p:nvSpPr>
          <p:spPr>
            <a:xfrm>
              <a:off x="6795649" y="5097297"/>
              <a:ext cx="7308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U终止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381635" y="1456690"/>
            <a:ext cx="8841740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ct val="100000"/>
              </a:lnSpc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假设调度器收到请求w</a:t>
            </a:r>
            <a:r>
              <a:rPr sz="1950" spc="-7" baseline="-21000" dirty="0">
                <a:solidFill>
                  <a:srgbClr val="3333CC"/>
                </a:solidFill>
              </a:rPr>
              <a:t>T</a:t>
            </a:r>
            <a:r>
              <a:rPr sz="2000" spc="-10" dirty="0">
                <a:solidFill>
                  <a:srgbClr val="3333CC"/>
                </a:solidFill>
              </a:rPr>
              <a:t>(X)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>
                <a:solidFill>
                  <a:srgbClr val="CC0000"/>
                </a:solidFill>
              </a:rPr>
              <a:t>(1)如果TS(T)&gt;=RT(x),</a:t>
            </a:r>
            <a:r>
              <a:rPr sz="2000" dirty="0">
                <a:solidFill>
                  <a:srgbClr val="CC0000"/>
                </a:solidFill>
              </a:rPr>
              <a:t> </a:t>
            </a:r>
            <a:r>
              <a:rPr sz="2000" spc="-5" dirty="0">
                <a:solidFill>
                  <a:srgbClr val="CC0000"/>
                </a:solidFill>
              </a:rPr>
              <a:t>且TS(T)&gt;=WT(x),</a:t>
            </a:r>
            <a:r>
              <a:rPr sz="2000" dirty="0">
                <a:solidFill>
                  <a:srgbClr val="CC0000"/>
                </a:solidFill>
              </a:rPr>
              <a:t> </a:t>
            </a:r>
            <a:r>
              <a:rPr sz="2000" spc="-5" dirty="0">
                <a:solidFill>
                  <a:srgbClr val="CC0000"/>
                </a:solidFill>
              </a:rPr>
              <a:t>此写是事实上是可实现的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10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为x写入新值；置WT(x):=TS(T)；置C(x):=false.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153670" marR="152400">
              <a:lnSpc>
                <a:spcPct val="130000"/>
              </a:lnSpc>
              <a:spcBef>
                <a:spcPts val="465"/>
              </a:spcBef>
            </a:pPr>
            <a:r>
              <a:rPr sz="2000" b="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>
                <a:solidFill>
                  <a:srgbClr val="CC0000"/>
                </a:solidFill>
              </a:rPr>
              <a:t>(2)如果TS(T)&gt;=RT(x),但是TS(T)&lt;WT(x)，此写是事实上可实现的。但x 已经有一个更晚的值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10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如果C(x)为真，那么前一个x的写已提交；则忽略T的写；继续进行。(托马斯写规则)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085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spc="-5" dirty="0"/>
              <a:t>如果C(x)为假，则我们需推迟T，直到C(x)为真或写x的事务终止。</a:t>
            </a:r>
            <a:endParaRPr sz="18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190"/>
              </a:spcBef>
            </a:pPr>
            <a:r>
              <a:rPr sz="2000" b="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spc="-5" dirty="0">
                <a:solidFill>
                  <a:srgbClr val="CC0000"/>
                </a:solidFill>
              </a:rPr>
              <a:t>(3)如果TS(T)&lt;RT(x),</a:t>
            </a:r>
            <a:r>
              <a:rPr sz="2000" dirty="0">
                <a:solidFill>
                  <a:srgbClr val="CC0000"/>
                </a:solidFill>
              </a:rPr>
              <a:t> </a:t>
            </a:r>
            <a:r>
              <a:rPr sz="2000" spc="-5" dirty="0">
                <a:solidFill>
                  <a:srgbClr val="CC0000"/>
                </a:solidFill>
              </a:rPr>
              <a:t>此写是事实上不可实现的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53670">
              <a:lnSpc>
                <a:spcPct val="100000"/>
              </a:lnSpc>
              <a:spcBef>
                <a:spcPts val="1100"/>
              </a:spcBef>
            </a:pPr>
            <a:r>
              <a:rPr sz="1800" b="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1800" dirty="0"/>
              <a:t>T必须回滚。(过晚的写)</a:t>
            </a:r>
            <a:endParaRPr sz="18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基于时间戳的另一种调度规则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(2)另一种调度规则</a:t>
            </a:r>
            <a:endParaRPr sz="2000" b="1" spc="-5" dirty="0">
              <a:latin typeface="华文中宋"/>
              <a:cs typeface="华文中宋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41899" y="5610225"/>
            <a:ext cx="4800601" cy="1219200"/>
            <a:chOff x="3082937" y="2757208"/>
            <a:chExt cx="4724400" cy="2627109"/>
          </a:xfrm>
        </p:grpSpPr>
        <p:sp>
          <p:nvSpPr>
            <p:cNvPr id="6" name="object 6"/>
            <p:cNvSpPr/>
            <p:nvPr/>
          </p:nvSpPr>
          <p:spPr>
            <a:xfrm>
              <a:off x="3082937" y="43304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3665" y="431292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49"/>
                  </a:lnTo>
                  <a:lnTo>
                    <a:pt x="76200" y="95249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49"/>
                  </a:lnTo>
                  <a:lnTo>
                    <a:pt x="38100" y="95249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19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19"/>
                  </a:lnTo>
                  <a:lnTo>
                    <a:pt x="76200" y="731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0911" y="4303776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8715" y="3117342"/>
              <a:ext cx="114300" cy="1213485"/>
            </a:xfrm>
            <a:custGeom>
              <a:avLst/>
              <a:gdLst/>
              <a:ahLst/>
              <a:cxnLst/>
              <a:rect l="l" t="t" r="r" b="b"/>
              <a:pathLst>
                <a:path w="114300" h="1213485">
                  <a:moveTo>
                    <a:pt x="114300" y="1098803"/>
                  </a:moveTo>
                  <a:lnTo>
                    <a:pt x="0" y="1098804"/>
                  </a:lnTo>
                  <a:lnTo>
                    <a:pt x="38100" y="1175003"/>
                  </a:lnTo>
                  <a:lnTo>
                    <a:pt x="38100" y="1117853"/>
                  </a:lnTo>
                  <a:lnTo>
                    <a:pt x="76200" y="1117853"/>
                  </a:lnTo>
                  <a:lnTo>
                    <a:pt x="76200" y="1175003"/>
                  </a:lnTo>
                  <a:lnTo>
                    <a:pt x="114300" y="1098803"/>
                  </a:lnTo>
                  <a:close/>
                </a:path>
                <a:path w="114300" h="1213485">
                  <a:moveTo>
                    <a:pt x="76200" y="1098803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1098803"/>
                  </a:lnTo>
                  <a:lnTo>
                    <a:pt x="76200" y="1098803"/>
                  </a:lnTo>
                  <a:close/>
                </a:path>
                <a:path w="114300" h="1213485">
                  <a:moveTo>
                    <a:pt x="76200" y="1175003"/>
                  </a:moveTo>
                  <a:lnTo>
                    <a:pt x="76200" y="1117853"/>
                  </a:lnTo>
                  <a:lnTo>
                    <a:pt x="38100" y="1117853"/>
                  </a:lnTo>
                  <a:lnTo>
                    <a:pt x="38100" y="1175003"/>
                  </a:lnTo>
                  <a:lnTo>
                    <a:pt x="57150" y="1213103"/>
                  </a:lnTo>
                  <a:lnTo>
                    <a:pt x="76200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9767" y="3246120"/>
              <a:ext cx="114300" cy="1103630"/>
            </a:xfrm>
            <a:custGeom>
              <a:avLst/>
              <a:gdLst/>
              <a:ahLst/>
              <a:cxnLst/>
              <a:rect l="l" t="t" r="r" b="b"/>
              <a:pathLst>
                <a:path w="114300" h="1103629">
                  <a:moveTo>
                    <a:pt x="76200" y="1065276"/>
                  </a:moveTo>
                  <a:lnTo>
                    <a:pt x="76200" y="1008126"/>
                  </a:lnTo>
                  <a:lnTo>
                    <a:pt x="38100" y="1008126"/>
                  </a:lnTo>
                  <a:lnTo>
                    <a:pt x="38071" y="989076"/>
                  </a:lnTo>
                  <a:lnTo>
                    <a:pt x="0" y="989076"/>
                  </a:lnTo>
                  <a:lnTo>
                    <a:pt x="57150" y="1103376"/>
                  </a:lnTo>
                  <a:lnTo>
                    <a:pt x="76200" y="1065276"/>
                  </a:lnTo>
                  <a:close/>
                </a:path>
                <a:path w="114300" h="1103629">
                  <a:moveTo>
                    <a:pt x="76171" y="989076"/>
                  </a:moveTo>
                  <a:lnTo>
                    <a:pt x="74675" y="0"/>
                  </a:lnTo>
                  <a:lnTo>
                    <a:pt x="36575" y="0"/>
                  </a:lnTo>
                  <a:lnTo>
                    <a:pt x="38071" y="989076"/>
                  </a:lnTo>
                  <a:lnTo>
                    <a:pt x="76171" y="989076"/>
                  </a:lnTo>
                  <a:close/>
                </a:path>
                <a:path w="114300" h="1103629">
                  <a:moveTo>
                    <a:pt x="76200" y="1008126"/>
                  </a:moveTo>
                  <a:lnTo>
                    <a:pt x="76171" y="989076"/>
                  </a:lnTo>
                  <a:lnTo>
                    <a:pt x="38071" y="989076"/>
                  </a:lnTo>
                  <a:lnTo>
                    <a:pt x="38100" y="1008126"/>
                  </a:lnTo>
                  <a:lnTo>
                    <a:pt x="76200" y="1008126"/>
                  </a:lnTo>
                  <a:close/>
                </a:path>
                <a:path w="114300" h="1103629">
                  <a:moveTo>
                    <a:pt x="114300" y="989076"/>
                  </a:moveTo>
                  <a:lnTo>
                    <a:pt x="76171" y="989076"/>
                  </a:lnTo>
                  <a:lnTo>
                    <a:pt x="76200" y="1065276"/>
                  </a:lnTo>
                  <a:lnTo>
                    <a:pt x="114300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 txBox="1"/>
            <p:nvPr/>
          </p:nvSpPr>
          <p:spPr>
            <a:xfrm>
              <a:off x="3250825" y="5104917"/>
              <a:ext cx="7302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914028" y="5104917"/>
              <a:ext cx="69151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>
                  <a:latin typeface="微软雅黑" panose="020B0503020204020204" charset="-122"/>
                  <a:cs typeface="微软雅黑" panose="020B0503020204020204" charset="-122"/>
                </a:rPr>
                <a:t>T</a:t>
              </a: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开始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91683" y="2760253"/>
              <a:ext cx="6165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T读X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83110" y="2757208"/>
              <a:ext cx="65405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U写X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435" y="3685794"/>
              <a:ext cx="788035" cy="681355"/>
            </a:xfrm>
            <a:custGeom>
              <a:avLst/>
              <a:gdLst/>
              <a:ahLst/>
              <a:cxnLst/>
              <a:rect l="l" t="t" r="r" b="b"/>
              <a:pathLst>
                <a:path w="788035" h="681354">
                  <a:moveTo>
                    <a:pt x="787908" y="38100"/>
                  </a:moveTo>
                  <a:lnTo>
                    <a:pt x="787908" y="0"/>
                  </a:lnTo>
                  <a:lnTo>
                    <a:pt x="749808" y="0"/>
                  </a:lnTo>
                  <a:lnTo>
                    <a:pt x="749808" y="38100"/>
                  </a:lnTo>
                  <a:lnTo>
                    <a:pt x="787908" y="38100"/>
                  </a:lnTo>
                  <a:close/>
                </a:path>
                <a:path w="788035" h="681354">
                  <a:moveTo>
                    <a:pt x="711708" y="38100"/>
                  </a:moveTo>
                  <a:lnTo>
                    <a:pt x="711708" y="0"/>
                  </a:lnTo>
                  <a:lnTo>
                    <a:pt x="673608" y="0"/>
                  </a:lnTo>
                  <a:lnTo>
                    <a:pt x="673608" y="38100"/>
                  </a:lnTo>
                  <a:lnTo>
                    <a:pt x="711708" y="38100"/>
                  </a:lnTo>
                  <a:close/>
                </a:path>
                <a:path w="788035" h="681354">
                  <a:moveTo>
                    <a:pt x="635508" y="38100"/>
                  </a:moveTo>
                  <a:lnTo>
                    <a:pt x="635508" y="0"/>
                  </a:lnTo>
                  <a:lnTo>
                    <a:pt x="597408" y="0"/>
                  </a:lnTo>
                  <a:lnTo>
                    <a:pt x="597408" y="38100"/>
                  </a:lnTo>
                  <a:lnTo>
                    <a:pt x="635508" y="38100"/>
                  </a:lnTo>
                  <a:close/>
                </a:path>
                <a:path w="788035" h="681354">
                  <a:moveTo>
                    <a:pt x="559308" y="38100"/>
                  </a:moveTo>
                  <a:lnTo>
                    <a:pt x="559308" y="0"/>
                  </a:lnTo>
                  <a:lnTo>
                    <a:pt x="521208" y="0"/>
                  </a:lnTo>
                  <a:lnTo>
                    <a:pt x="521208" y="38100"/>
                  </a:lnTo>
                  <a:lnTo>
                    <a:pt x="559308" y="38100"/>
                  </a:lnTo>
                  <a:close/>
                </a:path>
                <a:path w="788035" h="681354">
                  <a:moveTo>
                    <a:pt x="483108" y="38100"/>
                  </a:moveTo>
                  <a:lnTo>
                    <a:pt x="483108" y="0"/>
                  </a:lnTo>
                  <a:lnTo>
                    <a:pt x="445008" y="0"/>
                  </a:lnTo>
                  <a:lnTo>
                    <a:pt x="445008" y="38100"/>
                  </a:lnTo>
                  <a:lnTo>
                    <a:pt x="483108" y="38100"/>
                  </a:lnTo>
                  <a:close/>
                </a:path>
                <a:path w="788035" h="681354">
                  <a:moveTo>
                    <a:pt x="406908" y="38100"/>
                  </a:moveTo>
                  <a:lnTo>
                    <a:pt x="406908" y="0"/>
                  </a:lnTo>
                  <a:lnTo>
                    <a:pt x="368808" y="0"/>
                  </a:lnTo>
                  <a:lnTo>
                    <a:pt x="368808" y="38100"/>
                  </a:lnTo>
                  <a:lnTo>
                    <a:pt x="406908" y="38100"/>
                  </a:lnTo>
                  <a:close/>
                </a:path>
                <a:path w="788035" h="681354">
                  <a:moveTo>
                    <a:pt x="330708" y="38100"/>
                  </a:moveTo>
                  <a:lnTo>
                    <a:pt x="330708" y="0"/>
                  </a:lnTo>
                  <a:lnTo>
                    <a:pt x="292608" y="0"/>
                  </a:lnTo>
                  <a:lnTo>
                    <a:pt x="292608" y="38100"/>
                  </a:lnTo>
                  <a:lnTo>
                    <a:pt x="330708" y="38100"/>
                  </a:lnTo>
                  <a:close/>
                </a:path>
                <a:path w="788035" h="681354">
                  <a:moveTo>
                    <a:pt x="254508" y="38100"/>
                  </a:moveTo>
                  <a:lnTo>
                    <a:pt x="254508" y="0"/>
                  </a:lnTo>
                  <a:lnTo>
                    <a:pt x="216408" y="0"/>
                  </a:lnTo>
                  <a:lnTo>
                    <a:pt x="216408" y="38100"/>
                  </a:lnTo>
                  <a:lnTo>
                    <a:pt x="254508" y="38100"/>
                  </a:lnTo>
                  <a:close/>
                </a:path>
                <a:path w="788035" h="681354">
                  <a:moveTo>
                    <a:pt x="178308" y="38100"/>
                  </a:moveTo>
                  <a:lnTo>
                    <a:pt x="178308" y="0"/>
                  </a:lnTo>
                  <a:lnTo>
                    <a:pt x="140208" y="0"/>
                  </a:lnTo>
                  <a:lnTo>
                    <a:pt x="140208" y="38100"/>
                  </a:lnTo>
                  <a:lnTo>
                    <a:pt x="178308" y="38100"/>
                  </a:lnTo>
                  <a:close/>
                </a:path>
                <a:path w="788035" h="681354">
                  <a:moveTo>
                    <a:pt x="102108" y="38100"/>
                  </a:moveTo>
                  <a:lnTo>
                    <a:pt x="102108" y="0"/>
                  </a:lnTo>
                  <a:lnTo>
                    <a:pt x="64008" y="0"/>
                  </a:lnTo>
                  <a:lnTo>
                    <a:pt x="64008" y="38100"/>
                  </a:lnTo>
                  <a:lnTo>
                    <a:pt x="102108" y="38100"/>
                  </a:lnTo>
                  <a:close/>
                </a:path>
                <a:path w="788035" h="681354">
                  <a:moveTo>
                    <a:pt x="76200" y="89154"/>
                  </a:moveTo>
                  <a:lnTo>
                    <a:pt x="76200" y="51054"/>
                  </a:lnTo>
                  <a:lnTo>
                    <a:pt x="38100" y="51054"/>
                  </a:lnTo>
                  <a:lnTo>
                    <a:pt x="38100" y="89154"/>
                  </a:lnTo>
                  <a:lnTo>
                    <a:pt x="76200" y="89154"/>
                  </a:lnTo>
                  <a:close/>
                </a:path>
                <a:path w="788035" h="681354">
                  <a:moveTo>
                    <a:pt x="76200" y="165354"/>
                  </a:moveTo>
                  <a:lnTo>
                    <a:pt x="76200" y="127254"/>
                  </a:lnTo>
                  <a:lnTo>
                    <a:pt x="38100" y="127254"/>
                  </a:lnTo>
                  <a:lnTo>
                    <a:pt x="38100" y="165354"/>
                  </a:lnTo>
                  <a:lnTo>
                    <a:pt x="76200" y="165354"/>
                  </a:lnTo>
                  <a:close/>
                </a:path>
                <a:path w="788035" h="681354">
                  <a:moveTo>
                    <a:pt x="76200" y="241554"/>
                  </a:moveTo>
                  <a:lnTo>
                    <a:pt x="76200" y="203454"/>
                  </a:lnTo>
                  <a:lnTo>
                    <a:pt x="38100" y="203454"/>
                  </a:lnTo>
                  <a:lnTo>
                    <a:pt x="38100" y="241554"/>
                  </a:lnTo>
                  <a:lnTo>
                    <a:pt x="76200" y="241554"/>
                  </a:lnTo>
                  <a:close/>
                </a:path>
                <a:path w="788035" h="681354">
                  <a:moveTo>
                    <a:pt x="76200" y="317754"/>
                  </a:moveTo>
                  <a:lnTo>
                    <a:pt x="76200" y="279654"/>
                  </a:lnTo>
                  <a:lnTo>
                    <a:pt x="38100" y="279654"/>
                  </a:lnTo>
                  <a:lnTo>
                    <a:pt x="38100" y="317754"/>
                  </a:lnTo>
                  <a:lnTo>
                    <a:pt x="76200" y="317754"/>
                  </a:lnTo>
                  <a:close/>
                </a:path>
                <a:path w="788035" h="681354">
                  <a:moveTo>
                    <a:pt x="76200" y="393954"/>
                  </a:moveTo>
                  <a:lnTo>
                    <a:pt x="76200" y="355854"/>
                  </a:lnTo>
                  <a:lnTo>
                    <a:pt x="38100" y="355854"/>
                  </a:lnTo>
                  <a:lnTo>
                    <a:pt x="38100" y="393954"/>
                  </a:lnTo>
                  <a:lnTo>
                    <a:pt x="76200" y="393954"/>
                  </a:lnTo>
                  <a:close/>
                </a:path>
                <a:path w="788035" h="681354">
                  <a:moveTo>
                    <a:pt x="76200" y="470154"/>
                  </a:moveTo>
                  <a:lnTo>
                    <a:pt x="76200" y="432054"/>
                  </a:lnTo>
                  <a:lnTo>
                    <a:pt x="38100" y="432054"/>
                  </a:lnTo>
                  <a:lnTo>
                    <a:pt x="38100" y="470154"/>
                  </a:lnTo>
                  <a:lnTo>
                    <a:pt x="76200" y="470154"/>
                  </a:lnTo>
                  <a:close/>
                </a:path>
                <a:path w="788035" h="681354">
                  <a:moveTo>
                    <a:pt x="76200" y="546354"/>
                  </a:moveTo>
                  <a:lnTo>
                    <a:pt x="76200" y="508254"/>
                  </a:lnTo>
                  <a:lnTo>
                    <a:pt x="38100" y="508254"/>
                  </a:lnTo>
                  <a:lnTo>
                    <a:pt x="38100" y="546354"/>
                  </a:lnTo>
                  <a:lnTo>
                    <a:pt x="76200" y="546354"/>
                  </a:lnTo>
                  <a:close/>
                </a:path>
                <a:path w="788035" h="681354">
                  <a:moveTo>
                    <a:pt x="114300" y="566928"/>
                  </a:moveTo>
                  <a:lnTo>
                    <a:pt x="0" y="566928"/>
                  </a:lnTo>
                  <a:lnTo>
                    <a:pt x="38100" y="643128"/>
                  </a:lnTo>
                  <a:lnTo>
                    <a:pt x="38100" y="584454"/>
                  </a:lnTo>
                  <a:lnTo>
                    <a:pt x="76200" y="584454"/>
                  </a:lnTo>
                  <a:lnTo>
                    <a:pt x="76200" y="643128"/>
                  </a:lnTo>
                  <a:lnTo>
                    <a:pt x="114300" y="566928"/>
                  </a:lnTo>
                  <a:close/>
                </a:path>
                <a:path w="788035" h="681354">
                  <a:moveTo>
                    <a:pt x="76200" y="585978"/>
                  </a:moveTo>
                  <a:lnTo>
                    <a:pt x="76200" y="584454"/>
                  </a:lnTo>
                  <a:lnTo>
                    <a:pt x="38100" y="584454"/>
                  </a:lnTo>
                  <a:lnTo>
                    <a:pt x="38100" y="585978"/>
                  </a:lnTo>
                  <a:lnTo>
                    <a:pt x="76200" y="585978"/>
                  </a:lnTo>
                  <a:close/>
                </a:path>
                <a:path w="788035" h="681354">
                  <a:moveTo>
                    <a:pt x="76200" y="643128"/>
                  </a:moveTo>
                  <a:lnTo>
                    <a:pt x="76200" y="585978"/>
                  </a:lnTo>
                  <a:lnTo>
                    <a:pt x="38100" y="585978"/>
                  </a:lnTo>
                  <a:lnTo>
                    <a:pt x="38100" y="643128"/>
                  </a:lnTo>
                  <a:lnTo>
                    <a:pt x="57150" y="681228"/>
                  </a:lnTo>
                  <a:lnTo>
                    <a:pt x="76200" y="643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5283" y="3703320"/>
              <a:ext cx="862965" cy="609600"/>
            </a:xfrm>
            <a:custGeom>
              <a:avLst/>
              <a:gdLst/>
              <a:ahLst/>
              <a:cxnLst/>
              <a:rect l="l" t="t" r="r" b="b"/>
              <a:pathLst>
                <a:path w="862964" h="609600">
                  <a:moveTo>
                    <a:pt x="862584" y="38100"/>
                  </a:moveTo>
                  <a:lnTo>
                    <a:pt x="862584" y="0"/>
                  </a:lnTo>
                  <a:lnTo>
                    <a:pt x="824484" y="0"/>
                  </a:lnTo>
                  <a:lnTo>
                    <a:pt x="824484" y="38100"/>
                  </a:lnTo>
                  <a:lnTo>
                    <a:pt x="862584" y="38100"/>
                  </a:lnTo>
                  <a:close/>
                </a:path>
                <a:path w="862964" h="609600">
                  <a:moveTo>
                    <a:pt x="786384" y="38100"/>
                  </a:moveTo>
                  <a:lnTo>
                    <a:pt x="786384" y="0"/>
                  </a:lnTo>
                  <a:lnTo>
                    <a:pt x="748284" y="0"/>
                  </a:lnTo>
                  <a:lnTo>
                    <a:pt x="748284" y="38100"/>
                  </a:lnTo>
                  <a:lnTo>
                    <a:pt x="786384" y="38100"/>
                  </a:lnTo>
                  <a:close/>
                </a:path>
                <a:path w="862964" h="609600">
                  <a:moveTo>
                    <a:pt x="710184" y="38100"/>
                  </a:moveTo>
                  <a:lnTo>
                    <a:pt x="710184" y="0"/>
                  </a:lnTo>
                  <a:lnTo>
                    <a:pt x="672084" y="0"/>
                  </a:lnTo>
                  <a:lnTo>
                    <a:pt x="672084" y="38100"/>
                  </a:lnTo>
                  <a:lnTo>
                    <a:pt x="710184" y="38100"/>
                  </a:lnTo>
                  <a:close/>
                </a:path>
                <a:path w="862964" h="609600">
                  <a:moveTo>
                    <a:pt x="633984" y="38100"/>
                  </a:moveTo>
                  <a:lnTo>
                    <a:pt x="633984" y="0"/>
                  </a:lnTo>
                  <a:lnTo>
                    <a:pt x="595884" y="0"/>
                  </a:lnTo>
                  <a:lnTo>
                    <a:pt x="595884" y="38100"/>
                  </a:lnTo>
                  <a:lnTo>
                    <a:pt x="633984" y="38100"/>
                  </a:lnTo>
                  <a:close/>
                </a:path>
                <a:path w="862964" h="609600">
                  <a:moveTo>
                    <a:pt x="557784" y="38100"/>
                  </a:moveTo>
                  <a:lnTo>
                    <a:pt x="557784" y="0"/>
                  </a:lnTo>
                  <a:lnTo>
                    <a:pt x="519684" y="0"/>
                  </a:lnTo>
                  <a:lnTo>
                    <a:pt x="519684" y="38100"/>
                  </a:lnTo>
                  <a:lnTo>
                    <a:pt x="557784" y="38100"/>
                  </a:lnTo>
                  <a:close/>
                </a:path>
                <a:path w="862964" h="609600">
                  <a:moveTo>
                    <a:pt x="481584" y="38100"/>
                  </a:moveTo>
                  <a:lnTo>
                    <a:pt x="481584" y="0"/>
                  </a:lnTo>
                  <a:lnTo>
                    <a:pt x="443484" y="0"/>
                  </a:lnTo>
                  <a:lnTo>
                    <a:pt x="443484" y="38100"/>
                  </a:lnTo>
                  <a:lnTo>
                    <a:pt x="481584" y="38100"/>
                  </a:lnTo>
                  <a:close/>
                </a:path>
                <a:path w="862964" h="609600">
                  <a:moveTo>
                    <a:pt x="405384" y="38100"/>
                  </a:moveTo>
                  <a:lnTo>
                    <a:pt x="405384" y="0"/>
                  </a:lnTo>
                  <a:lnTo>
                    <a:pt x="367284" y="0"/>
                  </a:lnTo>
                  <a:lnTo>
                    <a:pt x="367284" y="38100"/>
                  </a:lnTo>
                  <a:lnTo>
                    <a:pt x="405384" y="38100"/>
                  </a:lnTo>
                  <a:close/>
                </a:path>
                <a:path w="862964" h="609600">
                  <a:moveTo>
                    <a:pt x="329184" y="38100"/>
                  </a:moveTo>
                  <a:lnTo>
                    <a:pt x="329184" y="0"/>
                  </a:lnTo>
                  <a:lnTo>
                    <a:pt x="291084" y="0"/>
                  </a:lnTo>
                  <a:lnTo>
                    <a:pt x="291084" y="38100"/>
                  </a:lnTo>
                  <a:lnTo>
                    <a:pt x="329184" y="38100"/>
                  </a:lnTo>
                  <a:close/>
                </a:path>
                <a:path w="862964" h="609600">
                  <a:moveTo>
                    <a:pt x="252984" y="38100"/>
                  </a:moveTo>
                  <a:lnTo>
                    <a:pt x="252984" y="0"/>
                  </a:lnTo>
                  <a:lnTo>
                    <a:pt x="214884" y="0"/>
                  </a:lnTo>
                  <a:lnTo>
                    <a:pt x="214884" y="38100"/>
                  </a:lnTo>
                  <a:lnTo>
                    <a:pt x="252984" y="38100"/>
                  </a:lnTo>
                  <a:close/>
                </a:path>
                <a:path w="862964" h="609600">
                  <a:moveTo>
                    <a:pt x="176784" y="38100"/>
                  </a:moveTo>
                  <a:lnTo>
                    <a:pt x="176784" y="0"/>
                  </a:lnTo>
                  <a:lnTo>
                    <a:pt x="138684" y="0"/>
                  </a:lnTo>
                  <a:lnTo>
                    <a:pt x="138684" y="38100"/>
                  </a:lnTo>
                  <a:lnTo>
                    <a:pt x="176784" y="38100"/>
                  </a:lnTo>
                  <a:close/>
                </a:path>
                <a:path w="862964" h="609600">
                  <a:moveTo>
                    <a:pt x="100584" y="38100"/>
                  </a:moveTo>
                  <a:lnTo>
                    <a:pt x="100584" y="0"/>
                  </a:lnTo>
                  <a:lnTo>
                    <a:pt x="62484" y="0"/>
                  </a:lnTo>
                  <a:lnTo>
                    <a:pt x="62484" y="38100"/>
                  </a:lnTo>
                  <a:lnTo>
                    <a:pt x="100584" y="38100"/>
                  </a:lnTo>
                  <a:close/>
                </a:path>
                <a:path w="862964" h="609600">
                  <a:moveTo>
                    <a:pt x="76200" y="90677"/>
                  </a:moveTo>
                  <a:lnTo>
                    <a:pt x="76200" y="52577"/>
                  </a:lnTo>
                  <a:lnTo>
                    <a:pt x="38100" y="52577"/>
                  </a:lnTo>
                  <a:lnTo>
                    <a:pt x="38100" y="90677"/>
                  </a:lnTo>
                  <a:lnTo>
                    <a:pt x="76200" y="90677"/>
                  </a:lnTo>
                  <a:close/>
                </a:path>
                <a:path w="862964" h="609600">
                  <a:moveTo>
                    <a:pt x="76200" y="166877"/>
                  </a:moveTo>
                  <a:lnTo>
                    <a:pt x="76200" y="128777"/>
                  </a:lnTo>
                  <a:lnTo>
                    <a:pt x="38100" y="128777"/>
                  </a:lnTo>
                  <a:lnTo>
                    <a:pt x="38100" y="166877"/>
                  </a:lnTo>
                  <a:lnTo>
                    <a:pt x="76200" y="166877"/>
                  </a:lnTo>
                  <a:close/>
                </a:path>
                <a:path w="862964" h="609600">
                  <a:moveTo>
                    <a:pt x="76200" y="243077"/>
                  </a:moveTo>
                  <a:lnTo>
                    <a:pt x="76200" y="204977"/>
                  </a:lnTo>
                  <a:lnTo>
                    <a:pt x="38100" y="204977"/>
                  </a:lnTo>
                  <a:lnTo>
                    <a:pt x="38100" y="243077"/>
                  </a:lnTo>
                  <a:lnTo>
                    <a:pt x="76200" y="243077"/>
                  </a:lnTo>
                  <a:close/>
                </a:path>
                <a:path w="862964" h="609600">
                  <a:moveTo>
                    <a:pt x="76200" y="319277"/>
                  </a:moveTo>
                  <a:lnTo>
                    <a:pt x="76200" y="281177"/>
                  </a:lnTo>
                  <a:lnTo>
                    <a:pt x="38100" y="281177"/>
                  </a:lnTo>
                  <a:lnTo>
                    <a:pt x="38100" y="319277"/>
                  </a:lnTo>
                  <a:lnTo>
                    <a:pt x="76200" y="319277"/>
                  </a:lnTo>
                  <a:close/>
                </a:path>
                <a:path w="862964" h="609600">
                  <a:moveTo>
                    <a:pt x="76200" y="395477"/>
                  </a:moveTo>
                  <a:lnTo>
                    <a:pt x="76200" y="357377"/>
                  </a:lnTo>
                  <a:lnTo>
                    <a:pt x="38100" y="357377"/>
                  </a:lnTo>
                  <a:lnTo>
                    <a:pt x="38100" y="395477"/>
                  </a:lnTo>
                  <a:lnTo>
                    <a:pt x="76200" y="395477"/>
                  </a:lnTo>
                  <a:close/>
                </a:path>
                <a:path w="862964" h="609600">
                  <a:moveTo>
                    <a:pt x="76200" y="471677"/>
                  </a:moveTo>
                  <a:lnTo>
                    <a:pt x="76200" y="433577"/>
                  </a:lnTo>
                  <a:lnTo>
                    <a:pt x="38100" y="433577"/>
                  </a:lnTo>
                  <a:lnTo>
                    <a:pt x="38100" y="471677"/>
                  </a:lnTo>
                  <a:lnTo>
                    <a:pt x="76200" y="471677"/>
                  </a:lnTo>
                  <a:close/>
                </a:path>
                <a:path w="862964" h="609600">
                  <a:moveTo>
                    <a:pt x="114300" y="495300"/>
                  </a:moveTo>
                  <a:lnTo>
                    <a:pt x="0" y="495300"/>
                  </a:lnTo>
                  <a:lnTo>
                    <a:pt x="38100" y="571500"/>
                  </a:lnTo>
                  <a:lnTo>
                    <a:pt x="38100" y="509777"/>
                  </a:lnTo>
                  <a:lnTo>
                    <a:pt x="76200" y="509777"/>
                  </a:lnTo>
                  <a:lnTo>
                    <a:pt x="76200" y="571500"/>
                  </a:lnTo>
                  <a:lnTo>
                    <a:pt x="114300" y="495300"/>
                  </a:lnTo>
                  <a:close/>
                </a:path>
                <a:path w="862964" h="609600">
                  <a:moveTo>
                    <a:pt x="76200" y="514349"/>
                  </a:moveTo>
                  <a:lnTo>
                    <a:pt x="76200" y="509777"/>
                  </a:lnTo>
                  <a:lnTo>
                    <a:pt x="38100" y="509777"/>
                  </a:lnTo>
                  <a:lnTo>
                    <a:pt x="38100" y="514349"/>
                  </a:lnTo>
                  <a:lnTo>
                    <a:pt x="76200" y="514349"/>
                  </a:lnTo>
                  <a:close/>
                </a:path>
                <a:path w="862964" h="609600">
                  <a:moveTo>
                    <a:pt x="76200" y="571500"/>
                  </a:moveTo>
                  <a:lnTo>
                    <a:pt x="76200" y="514349"/>
                  </a:lnTo>
                  <a:lnTo>
                    <a:pt x="38100" y="514349"/>
                  </a:lnTo>
                  <a:lnTo>
                    <a:pt x="38100" y="571500"/>
                  </a:lnTo>
                  <a:lnTo>
                    <a:pt x="57150" y="609600"/>
                  </a:lnTo>
                  <a:lnTo>
                    <a:pt x="762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83425" y="4305300"/>
              <a:ext cx="114300" cy="731520"/>
            </a:xfrm>
            <a:custGeom>
              <a:avLst/>
              <a:gdLst/>
              <a:ahLst/>
              <a:cxnLst/>
              <a:rect l="l" t="t" r="r" b="b"/>
              <a:pathLst>
                <a:path w="114300" h="731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731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731520">
                  <a:moveTo>
                    <a:pt x="76200" y="731520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731520"/>
                  </a:lnTo>
                  <a:lnTo>
                    <a:pt x="76200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 txBox="1"/>
            <p:nvPr/>
          </p:nvSpPr>
          <p:spPr>
            <a:xfrm>
              <a:off x="6795649" y="5097297"/>
              <a:ext cx="73088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微软雅黑" panose="020B0503020204020204" charset="-122"/>
                  <a:cs typeface="微软雅黑" panose="020B0503020204020204" charset="-122"/>
                </a:rPr>
                <a:t>U终止</a:t>
              </a:r>
              <a:endParaRPr sz="20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31900" y="5457825"/>
            <a:ext cx="2832100" cy="1651963"/>
            <a:chOff x="1913267" y="2230373"/>
            <a:chExt cx="2832100" cy="1873844"/>
          </a:xfrm>
        </p:grpSpPr>
        <p:sp>
          <p:nvSpPr>
            <p:cNvPr id="20" name="object 11"/>
            <p:cNvSpPr/>
            <p:nvPr/>
          </p:nvSpPr>
          <p:spPr>
            <a:xfrm>
              <a:off x="1913267" y="3231642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159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12"/>
            <p:cNvSpPr/>
            <p:nvPr/>
          </p:nvSpPr>
          <p:spPr>
            <a:xfrm>
              <a:off x="2297315" y="3217926"/>
              <a:ext cx="114300" cy="604520"/>
            </a:xfrm>
            <a:custGeom>
              <a:avLst/>
              <a:gdLst/>
              <a:ahLst/>
              <a:cxnLst/>
              <a:rect l="l" t="t" r="r" b="b"/>
              <a:pathLst>
                <a:path w="114300" h="604520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04520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04520">
                  <a:moveTo>
                    <a:pt x="76200" y="604265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04265"/>
                  </a:lnTo>
                  <a:lnTo>
                    <a:pt x="76200" y="604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13"/>
            <p:cNvSpPr/>
            <p:nvPr/>
          </p:nvSpPr>
          <p:spPr>
            <a:xfrm>
              <a:off x="3018167" y="3209544"/>
              <a:ext cx="114300" cy="605155"/>
            </a:xfrm>
            <a:custGeom>
              <a:avLst/>
              <a:gdLst/>
              <a:ahLst/>
              <a:cxnLst/>
              <a:rect l="l" t="t" r="r" b="b"/>
              <a:pathLst>
                <a:path w="114300" h="605154">
                  <a:moveTo>
                    <a:pt x="114300" y="11430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05154">
                  <a:moveTo>
                    <a:pt x="76200" y="114300"/>
                  </a:moveTo>
                  <a:lnTo>
                    <a:pt x="76200" y="95250"/>
                  </a:lnTo>
                  <a:lnTo>
                    <a:pt x="38100" y="95250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05154">
                  <a:moveTo>
                    <a:pt x="76200" y="605028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05028"/>
                  </a:lnTo>
                  <a:lnTo>
                    <a:pt x="76200" y="60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14"/>
            <p:cNvSpPr/>
            <p:nvPr/>
          </p:nvSpPr>
          <p:spPr>
            <a:xfrm>
              <a:off x="3466985" y="2230373"/>
              <a:ext cx="114300" cy="1001394"/>
            </a:xfrm>
            <a:custGeom>
              <a:avLst/>
              <a:gdLst/>
              <a:ahLst/>
              <a:cxnLst/>
              <a:rect l="l" t="t" r="r" b="b"/>
              <a:pathLst>
                <a:path w="114300" h="1001394">
                  <a:moveTo>
                    <a:pt x="114300" y="886967"/>
                  </a:moveTo>
                  <a:lnTo>
                    <a:pt x="0" y="886967"/>
                  </a:lnTo>
                  <a:lnTo>
                    <a:pt x="38100" y="963167"/>
                  </a:lnTo>
                  <a:lnTo>
                    <a:pt x="38100" y="906017"/>
                  </a:lnTo>
                  <a:lnTo>
                    <a:pt x="76200" y="906017"/>
                  </a:lnTo>
                  <a:lnTo>
                    <a:pt x="76200" y="963167"/>
                  </a:lnTo>
                  <a:lnTo>
                    <a:pt x="114300" y="886967"/>
                  </a:lnTo>
                  <a:close/>
                </a:path>
                <a:path w="114300" h="1001394">
                  <a:moveTo>
                    <a:pt x="76200" y="886967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886967"/>
                  </a:lnTo>
                  <a:lnTo>
                    <a:pt x="76200" y="886967"/>
                  </a:lnTo>
                  <a:close/>
                </a:path>
                <a:path w="114300" h="1001394">
                  <a:moveTo>
                    <a:pt x="76200" y="963167"/>
                  </a:moveTo>
                  <a:lnTo>
                    <a:pt x="76200" y="906017"/>
                  </a:lnTo>
                  <a:lnTo>
                    <a:pt x="38100" y="906017"/>
                  </a:lnTo>
                  <a:lnTo>
                    <a:pt x="38100" y="963167"/>
                  </a:lnTo>
                  <a:lnTo>
                    <a:pt x="57150" y="1001267"/>
                  </a:lnTo>
                  <a:lnTo>
                    <a:pt x="76200" y="963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15"/>
            <p:cNvSpPr/>
            <p:nvPr/>
          </p:nvSpPr>
          <p:spPr>
            <a:xfrm>
              <a:off x="4068965" y="2336292"/>
              <a:ext cx="114300" cy="911860"/>
            </a:xfrm>
            <a:custGeom>
              <a:avLst/>
              <a:gdLst/>
              <a:ahLst/>
              <a:cxnLst/>
              <a:rect l="l" t="t" r="r" b="b"/>
              <a:pathLst>
                <a:path w="114300" h="911860">
                  <a:moveTo>
                    <a:pt x="76200" y="873251"/>
                  </a:moveTo>
                  <a:lnTo>
                    <a:pt x="76199" y="816102"/>
                  </a:lnTo>
                  <a:lnTo>
                    <a:pt x="38099" y="816102"/>
                  </a:lnTo>
                  <a:lnTo>
                    <a:pt x="38064" y="797052"/>
                  </a:lnTo>
                  <a:lnTo>
                    <a:pt x="0" y="797052"/>
                  </a:lnTo>
                  <a:lnTo>
                    <a:pt x="57150" y="911352"/>
                  </a:lnTo>
                  <a:lnTo>
                    <a:pt x="76200" y="873251"/>
                  </a:lnTo>
                  <a:close/>
                </a:path>
                <a:path w="114300" h="911860">
                  <a:moveTo>
                    <a:pt x="76164" y="797052"/>
                  </a:moveTo>
                  <a:lnTo>
                    <a:pt x="74675" y="0"/>
                  </a:lnTo>
                  <a:lnTo>
                    <a:pt x="36575" y="0"/>
                  </a:lnTo>
                  <a:lnTo>
                    <a:pt x="38064" y="797052"/>
                  </a:lnTo>
                  <a:lnTo>
                    <a:pt x="76164" y="797052"/>
                  </a:lnTo>
                  <a:close/>
                </a:path>
                <a:path w="114300" h="911860">
                  <a:moveTo>
                    <a:pt x="76199" y="816102"/>
                  </a:moveTo>
                  <a:lnTo>
                    <a:pt x="76164" y="797052"/>
                  </a:lnTo>
                  <a:lnTo>
                    <a:pt x="38064" y="797052"/>
                  </a:lnTo>
                  <a:lnTo>
                    <a:pt x="38099" y="816102"/>
                  </a:lnTo>
                  <a:lnTo>
                    <a:pt x="76199" y="816102"/>
                  </a:lnTo>
                  <a:close/>
                </a:path>
                <a:path w="114300" h="911860">
                  <a:moveTo>
                    <a:pt x="114300" y="797052"/>
                  </a:moveTo>
                  <a:lnTo>
                    <a:pt x="76164" y="797052"/>
                  </a:lnTo>
                  <a:lnTo>
                    <a:pt x="76200" y="873251"/>
                  </a:lnTo>
                  <a:lnTo>
                    <a:pt x="11430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16"/>
            <p:cNvSpPr txBox="1"/>
            <p:nvPr/>
          </p:nvSpPr>
          <p:spPr>
            <a:xfrm>
              <a:off x="2062867" y="3874982"/>
              <a:ext cx="133477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56920" algn="l"/>
                </a:tabLst>
              </a:pP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T开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始	</a:t>
              </a: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U开始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2920873" y="2230585"/>
              <a:ext cx="529590" cy="2792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U</a:t>
              </a:r>
              <a:r>
                <a:rPr lang="zh-CN" altLang="en-US" sz="1600" b="1" spc="-5" dirty="0">
                  <a:latin typeface="微软雅黑" panose="020B0503020204020204" charset="-122"/>
                  <a:cs typeface="微软雅黑" panose="020B0503020204020204" charset="-122"/>
                </a:rPr>
                <a:t>读</a:t>
              </a: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X</a:t>
              </a:r>
              <a:endParaRPr sz="1600"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object 18"/>
            <p:cNvSpPr txBox="1"/>
            <p:nvPr/>
          </p:nvSpPr>
          <p:spPr>
            <a:xfrm>
              <a:off x="4208655" y="2305252"/>
              <a:ext cx="499109" cy="2792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T</a:t>
              </a:r>
              <a:r>
                <a:rPr lang="zh-CN" altLang="en-US" sz="1600" b="1" dirty="0">
                  <a:latin typeface="微软雅黑" panose="020B0503020204020204" charset="-122"/>
                  <a:cs typeface="微软雅黑" panose="020B0503020204020204" charset="-122"/>
                </a:rPr>
                <a:t>写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X</a:t>
              </a:r>
              <a:endParaRPr sz="1600"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object 19"/>
            <p:cNvSpPr/>
            <p:nvPr/>
          </p:nvSpPr>
          <p:spPr>
            <a:xfrm>
              <a:off x="3019691" y="2917698"/>
              <a:ext cx="466725" cy="344805"/>
            </a:xfrm>
            <a:custGeom>
              <a:avLst/>
              <a:gdLst/>
              <a:ahLst/>
              <a:cxnLst/>
              <a:rect l="l" t="t" r="r" b="b"/>
              <a:pathLst>
                <a:path w="466725" h="344804">
                  <a:moveTo>
                    <a:pt x="466343" y="38099"/>
                  </a:moveTo>
                  <a:lnTo>
                    <a:pt x="466343" y="0"/>
                  </a:lnTo>
                  <a:lnTo>
                    <a:pt x="428243" y="0"/>
                  </a:lnTo>
                  <a:lnTo>
                    <a:pt x="428243" y="38099"/>
                  </a:lnTo>
                  <a:lnTo>
                    <a:pt x="466343" y="38099"/>
                  </a:lnTo>
                  <a:close/>
                </a:path>
                <a:path w="466725" h="344804">
                  <a:moveTo>
                    <a:pt x="390143" y="38099"/>
                  </a:moveTo>
                  <a:lnTo>
                    <a:pt x="390143" y="0"/>
                  </a:lnTo>
                  <a:lnTo>
                    <a:pt x="352043" y="0"/>
                  </a:lnTo>
                  <a:lnTo>
                    <a:pt x="352043" y="38099"/>
                  </a:lnTo>
                  <a:lnTo>
                    <a:pt x="390143" y="38099"/>
                  </a:lnTo>
                  <a:close/>
                </a:path>
                <a:path w="466725" h="344804">
                  <a:moveTo>
                    <a:pt x="313943" y="38099"/>
                  </a:moveTo>
                  <a:lnTo>
                    <a:pt x="313943" y="0"/>
                  </a:lnTo>
                  <a:lnTo>
                    <a:pt x="275843" y="0"/>
                  </a:lnTo>
                  <a:lnTo>
                    <a:pt x="275843" y="38099"/>
                  </a:lnTo>
                  <a:lnTo>
                    <a:pt x="313943" y="38099"/>
                  </a:lnTo>
                  <a:close/>
                </a:path>
                <a:path w="466725" h="344804">
                  <a:moveTo>
                    <a:pt x="237743" y="38099"/>
                  </a:moveTo>
                  <a:lnTo>
                    <a:pt x="237743" y="0"/>
                  </a:lnTo>
                  <a:lnTo>
                    <a:pt x="199643" y="0"/>
                  </a:lnTo>
                  <a:lnTo>
                    <a:pt x="199644" y="38099"/>
                  </a:lnTo>
                  <a:lnTo>
                    <a:pt x="237743" y="38099"/>
                  </a:lnTo>
                  <a:close/>
                </a:path>
                <a:path w="466725" h="344804">
                  <a:moveTo>
                    <a:pt x="161544" y="38099"/>
                  </a:moveTo>
                  <a:lnTo>
                    <a:pt x="161544" y="0"/>
                  </a:lnTo>
                  <a:lnTo>
                    <a:pt x="123443" y="0"/>
                  </a:lnTo>
                  <a:lnTo>
                    <a:pt x="123444" y="38099"/>
                  </a:lnTo>
                  <a:lnTo>
                    <a:pt x="161544" y="38099"/>
                  </a:lnTo>
                  <a:close/>
                </a:path>
                <a:path w="466725" h="344804">
                  <a:moveTo>
                    <a:pt x="85344" y="38099"/>
                  </a:moveTo>
                  <a:lnTo>
                    <a:pt x="85343" y="0"/>
                  </a:lnTo>
                  <a:lnTo>
                    <a:pt x="55343" y="81"/>
                  </a:lnTo>
                  <a:lnTo>
                    <a:pt x="43049" y="6125"/>
                  </a:lnTo>
                  <a:lnTo>
                    <a:pt x="38099" y="19049"/>
                  </a:lnTo>
                  <a:lnTo>
                    <a:pt x="38099" y="28193"/>
                  </a:lnTo>
                  <a:lnTo>
                    <a:pt x="67055" y="28193"/>
                  </a:lnTo>
                  <a:lnTo>
                    <a:pt x="76199" y="19049"/>
                  </a:lnTo>
                  <a:lnTo>
                    <a:pt x="76200" y="38099"/>
                  </a:lnTo>
                  <a:lnTo>
                    <a:pt x="85344" y="38099"/>
                  </a:lnTo>
                  <a:close/>
                </a:path>
                <a:path w="466725" h="344804">
                  <a:moveTo>
                    <a:pt x="76200" y="38099"/>
                  </a:moveTo>
                  <a:lnTo>
                    <a:pt x="76199" y="28193"/>
                  </a:lnTo>
                  <a:lnTo>
                    <a:pt x="67055" y="28193"/>
                  </a:lnTo>
                  <a:lnTo>
                    <a:pt x="57150" y="38099"/>
                  </a:lnTo>
                  <a:lnTo>
                    <a:pt x="76200" y="38099"/>
                  </a:lnTo>
                  <a:close/>
                </a:path>
                <a:path w="466725" h="344804">
                  <a:moveTo>
                    <a:pt x="76199" y="28193"/>
                  </a:moveTo>
                  <a:lnTo>
                    <a:pt x="76199" y="19049"/>
                  </a:lnTo>
                  <a:lnTo>
                    <a:pt x="67055" y="28193"/>
                  </a:lnTo>
                  <a:lnTo>
                    <a:pt x="76199" y="28193"/>
                  </a:lnTo>
                  <a:close/>
                </a:path>
                <a:path w="466725" h="344804">
                  <a:moveTo>
                    <a:pt x="76200" y="104393"/>
                  </a:moveTo>
                  <a:lnTo>
                    <a:pt x="76200" y="66293"/>
                  </a:lnTo>
                  <a:lnTo>
                    <a:pt x="38100" y="66293"/>
                  </a:lnTo>
                  <a:lnTo>
                    <a:pt x="38100" y="104393"/>
                  </a:lnTo>
                  <a:lnTo>
                    <a:pt x="76200" y="104393"/>
                  </a:lnTo>
                  <a:close/>
                </a:path>
                <a:path w="466725" h="344804">
                  <a:moveTo>
                    <a:pt x="76200" y="180593"/>
                  </a:moveTo>
                  <a:lnTo>
                    <a:pt x="76200" y="142493"/>
                  </a:lnTo>
                  <a:lnTo>
                    <a:pt x="38100" y="142493"/>
                  </a:lnTo>
                  <a:lnTo>
                    <a:pt x="38100" y="180593"/>
                  </a:lnTo>
                  <a:lnTo>
                    <a:pt x="76200" y="180593"/>
                  </a:lnTo>
                  <a:close/>
                </a:path>
                <a:path w="466725" h="344804">
                  <a:moveTo>
                    <a:pt x="114300" y="230123"/>
                  </a:moveTo>
                  <a:lnTo>
                    <a:pt x="0" y="230123"/>
                  </a:lnTo>
                  <a:lnTo>
                    <a:pt x="38100" y="306323"/>
                  </a:lnTo>
                  <a:lnTo>
                    <a:pt x="38100" y="249173"/>
                  </a:lnTo>
                  <a:lnTo>
                    <a:pt x="76200" y="249173"/>
                  </a:lnTo>
                  <a:lnTo>
                    <a:pt x="76200" y="306323"/>
                  </a:lnTo>
                  <a:lnTo>
                    <a:pt x="114300" y="230123"/>
                  </a:lnTo>
                  <a:close/>
                </a:path>
                <a:path w="466725" h="344804">
                  <a:moveTo>
                    <a:pt x="76200" y="230123"/>
                  </a:moveTo>
                  <a:lnTo>
                    <a:pt x="76200" y="218693"/>
                  </a:lnTo>
                  <a:lnTo>
                    <a:pt x="38100" y="218693"/>
                  </a:lnTo>
                  <a:lnTo>
                    <a:pt x="38100" y="230123"/>
                  </a:lnTo>
                  <a:lnTo>
                    <a:pt x="76200" y="230123"/>
                  </a:lnTo>
                  <a:close/>
                </a:path>
                <a:path w="466725" h="344804">
                  <a:moveTo>
                    <a:pt x="76200" y="306323"/>
                  </a:moveTo>
                  <a:lnTo>
                    <a:pt x="76200" y="249173"/>
                  </a:lnTo>
                  <a:lnTo>
                    <a:pt x="38100" y="249173"/>
                  </a:lnTo>
                  <a:lnTo>
                    <a:pt x="38100" y="306323"/>
                  </a:lnTo>
                  <a:lnTo>
                    <a:pt x="57150" y="344424"/>
                  </a:lnTo>
                  <a:lnTo>
                    <a:pt x="76200" y="306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0"/>
            <p:cNvSpPr/>
            <p:nvPr/>
          </p:nvSpPr>
          <p:spPr>
            <a:xfrm>
              <a:off x="2291219" y="2711195"/>
              <a:ext cx="1811655" cy="506730"/>
            </a:xfrm>
            <a:custGeom>
              <a:avLst/>
              <a:gdLst/>
              <a:ahLst/>
              <a:cxnLst/>
              <a:rect l="l" t="t" r="r" b="b"/>
              <a:pathLst>
                <a:path w="1811654" h="506730">
                  <a:moveTo>
                    <a:pt x="1811273" y="38100"/>
                  </a:moveTo>
                  <a:lnTo>
                    <a:pt x="1811273" y="0"/>
                  </a:lnTo>
                  <a:lnTo>
                    <a:pt x="1773173" y="0"/>
                  </a:lnTo>
                  <a:lnTo>
                    <a:pt x="1773173" y="38100"/>
                  </a:lnTo>
                  <a:lnTo>
                    <a:pt x="1811273" y="38100"/>
                  </a:lnTo>
                  <a:close/>
                </a:path>
                <a:path w="1811654" h="506730">
                  <a:moveTo>
                    <a:pt x="1735073" y="38100"/>
                  </a:moveTo>
                  <a:lnTo>
                    <a:pt x="1735073" y="0"/>
                  </a:lnTo>
                  <a:lnTo>
                    <a:pt x="1696973" y="0"/>
                  </a:lnTo>
                  <a:lnTo>
                    <a:pt x="1696973" y="38100"/>
                  </a:lnTo>
                  <a:lnTo>
                    <a:pt x="1735073" y="38100"/>
                  </a:lnTo>
                  <a:close/>
                </a:path>
                <a:path w="1811654" h="506730">
                  <a:moveTo>
                    <a:pt x="1658873" y="38100"/>
                  </a:moveTo>
                  <a:lnTo>
                    <a:pt x="1658873" y="0"/>
                  </a:lnTo>
                  <a:lnTo>
                    <a:pt x="1620773" y="0"/>
                  </a:lnTo>
                  <a:lnTo>
                    <a:pt x="1620773" y="38100"/>
                  </a:lnTo>
                  <a:lnTo>
                    <a:pt x="1658873" y="38100"/>
                  </a:lnTo>
                  <a:close/>
                </a:path>
                <a:path w="1811654" h="506730">
                  <a:moveTo>
                    <a:pt x="1582673" y="38100"/>
                  </a:moveTo>
                  <a:lnTo>
                    <a:pt x="1582673" y="0"/>
                  </a:lnTo>
                  <a:lnTo>
                    <a:pt x="1544573" y="0"/>
                  </a:lnTo>
                  <a:lnTo>
                    <a:pt x="1544573" y="38100"/>
                  </a:lnTo>
                  <a:lnTo>
                    <a:pt x="1582673" y="38100"/>
                  </a:lnTo>
                  <a:close/>
                </a:path>
                <a:path w="1811654" h="506730">
                  <a:moveTo>
                    <a:pt x="1506473" y="38100"/>
                  </a:moveTo>
                  <a:lnTo>
                    <a:pt x="1506473" y="0"/>
                  </a:lnTo>
                  <a:lnTo>
                    <a:pt x="1468373" y="0"/>
                  </a:lnTo>
                  <a:lnTo>
                    <a:pt x="1468373" y="38100"/>
                  </a:lnTo>
                  <a:lnTo>
                    <a:pt x="1506473" y="38100"/>
                  </a:lnTo>
                  <a:close/>
                </a:path>
                <a:path w="1811654" h="506730">
                  <a:moveTo>
                    <a:pt x="1430273" y="38100"/>
                  </a:moveTo>
                  <a:lnTo>
                    <a:pt x="1430273" y="0"/>
                  </a:lnTo>
                  <a:lnTo>
                    <a:pt x="1392173" y="0"/>
                  </a:lnTo>
                  <a:lnTo>
                    <a:pt x="1392173" y="38100"/>
                  </a:lnTo>
                  <a:lnTo>
                    <a:pt x="1430273" y="38100"/>
                  </a:lnTo>
                  <a:close/>
                </a:path>
                <a:path w="1811654" h="506730">
                  <a:moveTo>
                    <a:pt x="1354073" y="38100"/>
                  </a:moveTo>
                  <a:lnTo>
                    <a:pt x="1354073" y="0"/>
                  </a:lnTo>
                  <a:lnTo>
                    <a:pt x="1315973" y="0"/>
                  </a:lnTo>
                  <a:lnTo>
                    <a:pt x="1315973" y="38100"/>
                  </a:lnTo>
                  <a:lnTo>
                    <a:pt x="1354073" y="38100"/>
                  </a:lnTo>
                  <a:close/>
                </a:path>
                <a:path w="1811654" h="506730">
                  <a:moveTo>
                    <a:pt x="1277873" y="38100"/>
                  </a:moveTo>
                  <a:lnTo>
                    <a:pt x="1277873" y="0"/>
                  </a:lnTo>
                  <a:lnTo>
                    <a:pt x="1239773" y="0"/>
                  </a:lnTo>
                  <a:lnTo>
                    <a:pt x="1239773" y="38100"/>
                  </a:lnTo>
                  <a:lnTo>
                    <a:pt x="1277873" y="38100"/>
                  </a:lnTo>
                  <a:close/>
                </a:path>
                <a:path w="1811654" h="506730">
                  <a:moveTo>
                    <a:pt x="1201673" y="38100"/>
                  </a:moveTo>
                  <a:lnTo>
                    <a:pt x="1201673" y="0"/>
                  </a:lnTo>
                  <a:lnTo>
                    <a:pt x="1163573" y="0"/>
                  </a:lnTo>
                  <a:lnTo>
                    <a:pt x="1163573" y="38100"/>
                  </a:lnTo>
                  <a:lnTo>
                    <a:pt x="1201673" y="38100"/>
                  </a:lnTo>
                  <a:close/>
                </a:path>
                <a:path w="1811654" h="506730">
                  <a:moveTo>
                    <a:pt x="1125473" y="38100"/>
                  </a:moveTo>
                  <a:lnTo>
                    <a:pt x="1125473" y="0"/>
                  </a:lnTo>
                  <a:lnTo>
                    <a:pt x="1087373" y="0"/>
                  </a:lnTo>
                  <a:lnTo>
                    <a:pt x="1087373" y="38100"/>
                  </a:lnTo>
                  <a:lnTo>
                    <a:pt x="1125473" y="38100"/>
                  </a:lnTo>
                  <a:close/>
                </a:path>
                <a:path w="1811654" h="506730">
                  <a:moveTo>
                    <a:pt x="1049273" y="38100"/>
                  </a:moveTo>
                  <a:lnTo>
                    <a:pt x="1049273" y="0"/>
                  </a:lnTo>
                  <a:lnTo>
                    <a:pt x="1011173" y="0"/>
                  </a:lnTo>
                  <a:lnTo>
                    <a:pt x="1011173" y="38100"/>
                  </a:lnTo>
                  <a:lnTo>
                    <a:pt x="1049273" y="38100"/>
                  </a:lnTo>
                  <a:close/>
                </a:path>
                <a:path w="1811654" h="506730">
                  <a:moveTo>
                    <a:pt x="973073" y="38100"/>
                  </a:moveTo>
                  <a:lnTo>
                    <a:pt x="973073" y="0"/>
                  </a:lnTo>
                  <a:lnTo>
                    <a:pt x="934973" y="0"/>
                  </a:lnTo>
                  <a:lnTo>
                    <a:pt x="934973" y="38100"/>
                  </a:lnTo>
                  <a:lnTo>
                    <a:pt x="973073" y="38100"/>
                  </a:lnTo>
                  <a:close/>
                </a:path>
                <a:path w="1811654" h="506730">
                  <a:moveTo>
                    <a:pt x="896873" y="38100"/>
                  </a:moveTo>
                  <a:lnTo>
                    <a:pt x="896873" y="0"/>
                  </a:lnTo>
                  <a:lnTo>
                    <a:pt x="858773" y="0"/>
                  </a:lnTo>
                  <a:lnTo>
                    <a:pt x="858773" y="38100"/>
                  </a:lnTo>
                  <a:lnTo>
                    <a:pt x="896873" y="38100"/>
                  </a:lnTo>
                  <a:close/>
                </a:path>
                <a:path w="1811654" h="506730">
                  <a:moveTo>
                    <a:pt x="820673" y="38100"/>
                  </a:moveTo>
                  <a:lnTo>
                    <a:pt x="820673" y="0"/>
                  </a:lnTo>
                  <a:lnTo>
                    <a:pt x="782573" y="0"/>
                  </a:lnTo>
                  <a:lnTo>
                    <a:pt x="782573" y="38100"/>
                  </a:lnTo>
                  <a:lnTo>
                    <a:pt x="820673" y="38100"/>
                  </a:lnTo>
                  <a:close/>
                </a:path>
                <a:path w="1811654" h="506730">
                  <a:moveTo>
                    <a:pt x="744473" y="38100"/>
                  </a:moveTo>
                  <a:lnTo>
                    <a:pt x="744473" y="0"/>
                  </a:lnTo>
                  <a:lnTo>
                    <a:pt x="706373" y="0"/>
                  </a:lnTo>
                  <a:lnTo>
                    <a:pt x="706373" y="38100"/>
                  </a:lnTo>
                  <a:lnTo>
                    <a:pt x="744473" y="38100"/>
                  </a:lnTo>
                  <a:close/>
                </a:path>
                <a:path w="1811654" h="506730">
                  <a:moveTo>
                    <a:pt x="668273" y="38100"/>
                  </a:moveTo>
                  <a:lnTo>
                    <a:pt x="668273" y="0"/>
                  </a:lnTo>
                  <a:lnTo>
                    <a:pt x="630173" y="0"/>
                  </a:lnTo>
                  <a:lnTo>
                    <a:pt x="630173" y="38100"/>
                  </a:lnTo>
                  <a:lnTo>
                    <a:pt x="668273" y="38100"/>
                  </a:lnTo>
                  <a:close/>
                </a:path>
                <a:path w="1811654" h="506730">
                  <a:moveTo>
                    <a:pt x="592073" y="38100"/>
                  </a:moveTo>
                  <a:lnTo>
                    <a:pt x="592073" y="0"/>
                  </a:lnTo>
                  <a:lnTo>
                    <a:pt x="553973" y="0"/>
                  </a:lnTo>
                  <a:lnTo>
                    <a:pt x="553973" y="38100"/>
                  </a:lnTo>
                  <a:lnTo>
                    <a:pt x="592073" y="38100"/>
                  </a:lnTo>
                  <a:close/>
                </a:path>
                <a:path w="1811654" h="506730">
                  <a:moveTo>
                    <a:pt x="515873" y="38100"/>
                  </a:moveTo>
                  <a:lnTo>
                    <a:pt x="515873" y="0"/>
                  </a:lnTo>
                  <a:lnTo>
                    <a:pt x="477773" y="0"/>
                  </a:lnTo>
                  <a:lnTo>
                    <a:pt x="477773" y="38100"/>
                  </a:lnTo>
                  <a:lnTo>
                    <a:pt x="515873" y="38100"/>
                  </a:lnTo>
                  <a:close/>
                </a:path>
                <a:path w="1811654" h="506730">
                  <a:moveTo>
                    <a:pt x="439673" y="38100"/>
                  </a:moveTo>
                  <a:lnTo>
                    <a:pt x="439673" y="0"/>
                  </a:lnTo>
                  <a:lnTo>
                    <a:pt x="401573" y="0"/>
                  </a:lnTo>
                  <a:lnTo>
                    <a:pt x="401573" y="38100"/>
                  </a:lnTo>
                  <a:lnTo>
                    <a:pt x="439673" y="38100"/>
                  </a:lnTo>
                  <a:close/>
                </a:path>
                <a:path w="1811654" h="506730">
                  <a:moveTo>
                    <a:pt x="363473" y="38100"/>
                  </a:moveTo>
                  <a:lnTo>
                    <a:pt x="363473" y="0"/>
                  </a:lnTo>
                  <a:lnTo>
                    <a:pt x="325373" y="0"/>
                  </a:lnTo>
                  <a:lnTo>
                    <a:pt x="325373" y="38100"/>
                  </a:lnTo>
                  <a:lnTo>
                    <a:pt x="363473" y="38100"/>
                  </a:lnTo>
                  <a:close/>
                </a:path>
                <a:path w="1811654" h="506730">
                  <a:moveTo>
                    <a:pt x="287273" y="38100"/>
                  </a:moveTo>
                  <a:lnTo>
                    <a:pt x="287273" y="0"/>
                  </a:lnTo>
                  <a:lnTo>
                    <a:pt x="249173" y="0"/>
                  </a:lnTo>
                  <a:lnTo>
                    <a:pt x="249173" y="38100"/>
                  </a:lnTo>
                  <a:lnTo>
                    <a:pt x="287273" y="38100"/>
                  </a:lnTo>
                  <a:close/>
                </a:path>
                <a:path w="1811654" h="506730">
                  <a:moveTo>
                    <a:pt x="211073" y="38100"/>
                  </a:moveTo>
                  <a:lnTo>
                    <a:pt x="211073" y="0"/>
                  </a:lnTo>
                  <a:lnTo>
                    <a:pt x="172973" y="0"/>
                  </a:lnTo>
                  <a:lnTo>
                    <a:pt x="172973" y="38100"/>
                  </a:lnTo>
                  <a:lnTo>
                    <a:pt x="211073" y="38100"/>
                  </a:lnTo>
                  <a:close/>
                </a:path>
                <a:path w="1811654" h="506730">
                  <a:moveTo>
                    <a:pt x="134873" y="38100"/>
                  </a:moveTo>
                  <a:lnTo>
                    <a:pt x="134873" y="0"/>
                  </a:lnTo>
                  <a:lnTo>
                    <a:pt x="96773" y="0"/>
                  </a:lnTo>
                  <a:lnTo>
                    <a:pt x="96773" y="38100"/>
                  </a:lnTo>
                  <a:lnTo>
                    <a:pt x="134873" y="38100"/>
                  </a:lnTo>
                  <a:close/>
                </a:path>
                <a:path w="1811654" h="506730">
                  <a:moveTo>
                    <a:pt x="58673" y="36576"/>
                  </a:moveTo>
                  <a:lnTo>
                    <a:pt x="58673" y="0"/>
                  </a:lnTo>
                  <a:lnTo>
                    <a:pt x="55343" y="81"/>
                  </a:lnTo>
                  <a:lnTo>
                    <a:pt x="43049" y="6125"/>
                  </a:lnTo>
                  <a:lnTo>
                    <a:pt x="38099" y="19050"/>
                  </a:lnTo>
                  <a:lnTo>
                    <a:pt x="38099" y="55626"/>
                  </a:lnTo>
                  <a:lnTo>
                    <a:pt x="57149" y="55626"/>
                  </a:lnTo>
                  <a:lnTo>
                    <a:pt x="57149" y="38100"/>
                  </a:lnTo>
                  <a:lnTo>
                    <a:pt x="58673" y="36576"/>
                  </a:lnTo>
                  <a:close/>
                </a:path>
                <a:path w="1811654" h="506730">
                  <a:moveTo>
                    <a:pt x="76199" y="55626"/>
                  </a:moveTo>
                  <a:lnTo>
                    <a:pt x="76199" y="19050"/>
                  </a:lnTo>
                  <a:lnTo>
                    <a:pt x="57149" y="38100"/>
                  </a:lnTo>
                  <a:lnTo>
                    <a:pt x="58673" y="38100"/>
                  </a:lnTo>
                  <a:lnTo>
                    <a:pt x="58673" y="55626"/>
                  </a:lnTo>
                  <a:lnTo>
                    <a:pt x="76199" y="55626"/>
                  </a:lnTo>
                  <a:close/>
                </a:path>
                <a:path w="1811654" h="506730">
                  <a:moveTo>
                    <a:pt x="58673" y="55626"/>
                  </a:moveTo>
                  <a:lnTo>
                    <a:pt x="58673" y="38100"/>
                  </a:lnTo>
                  <a:lnTo>
                    <a:pt x="57149" y="38100"/>
                  </a:lnTo>
                  <a:lnTo>
                    <a:pt x="57149" y="55626"/>
                  </a:lnTo>
                  <a:lnTo>
                    <a:pt x="58673" y="55626"/>
                  </a:lnTo>
                  <a:close/>
                </a:path>
                <a:path w="1811654" h="506730">
                  <a:moveTo>
                    <a:pt x="76199" y="131826"/>
                  </a:moveTo>
                  <a:lnTo>
                    <a:pt x="76199" y="93726"/>
                  </a:lnTo>
                  <a:lnTo>
                    <a:pt x="38099" y="93726"/>
                  </a:lnTo>
                  <a:lnTo>
                    <a:pt x="38099" y="131826"/>
                  </a:lnTo>
                  <a:lnTo>
                    <a:pt x="76199" y="131826"/>
                  </a:lnTo>
                  <a:close/>
                </a:path>
                <a:path w="1811654" h="506730">
                  <a:moveTo>
                    <a:pt x="76199" y="208026"/>
                  </a:moveTo>
                  <a:lnTo>
                    <a:pt x="76199" y="169926"/>
                  </a:lnTo>
                  <a:lnTo>
                    <a:pt x="38099" y="169926"/>
                  </a:lnTo>
                  <a:lnTo>
                    <a:pt x="38099" y="208026"/>
                  </a:lnTo>
                  <a:lnTo>
                    <a:pt x="76199" y="208026"/>
                  </a:lnTo>
                  <a:close/>
                </a:path>
                <a:path w="1811654" h="506730">
                  <a:moveTo>
                    <a:pt x="76200" y="284226"/>
                  </a:moveTo>
                  <a:lnTo>
                    <a:pt x="76200" y="246126"/>
                  </a:lnTo>
                  <a:lnTo>
                    <a:pt x="38100" y="246126"/>
                  </a:lnTo>
                  <a:lnTo>
                    <a:pt x="38100" y="284226"/>
                  </a:lnTo>
                  <a:lnTo>
                    <a:pt x="76200" y="284226"/>
                  </a:lnTo>
                  <a:close/>
                </a:path>
                <a:path w="1811654" h="506730">
                  <a:moveTo>
                    <a:pt x="76200" y="360426"/>
                  </a:moveTo>
                  <a:lnTo>
                    <a:pt x="76200" y="322326"/>
                  </a:lnTo>
                  <a:lnTo>
                    <a:pt x="38100" y="322326"/>
                  </a:lnTo>
                  <a:lnTo>
                    <a:pt x="38100" y="360426"/>
                  </a:lnTo>
                  <a:lnTo>
                    <a:pt x="76200" y="360426"/>
                  </a:lnTo>
                  <a:close/>
                </a:path>
                <a:path w="1811654" h="506730">
                  <a:moveTo>
                    <a:pt x="114300" y="392430"/>
                  </a:moveTo>
                  <a:lnTo>
                    <a:pt x="0" y="392430"/>
                  </a:lnTo>
                  <a:lnTo>
                    <a:pt x="38100" y="468630"/>
                  </a:lnTo>
                  <a:lnTo>
                    <a:pt x="38100" y="398526"/>
                  </a:lnTo>
                  <a:lnTo>
                    <a:pt x="76200" y="398526"/>
                  </a:lnTo>
                  <a:lnTo>
                    <a:pt x="76200" y="468630"/>
                  </a:lnTo>
                  <a:lnTo>
                    <a:pt x="114300" y="392430"/>
                  </a:lnTo>
                  <a:close/>
                </a:path>
                <a:path w="1811654" h="506730">
                  <a:moveTo>
                    <a:pt x="76200" y="411480"/>
                  </a:moveTo>
                  <a:lnTo>
                    <a:pt x="76200" y="398526"/>
                  </a:lnTo>
                  <a:lnTo>
                    <a:pt x="38100" y="398526"/>
                  </a:lnTo>
                  <a:lnTo>
                    <a:pt x="38100" y="411480"/>
                  </a:lnTo>
                  <a:lnTo>
                    <a:pt x="76200" y="411480"/>
                  </a:lnTo>
                  <a:close/>
                </a:path>
                <a:path w="1811654" h="506730">
                  <a:moveTo>
                    <a:pt x="76200" y="468630"/>
                  </a:moveTo>
                  <a:lnTo>
                    <a:pt x="76200" y="411480"/>
                  </a:lnTo>
                  <a:lnTo>
                    <a:pt x="38100" y="411480"/>
                  </a:lnTo>
                  <a:lnTo>
                    <a:pt x="38100" y="468630"/>
                  </a:lnTo>
                  <a:lnTo>
                    <a:pt x="57150" y="506730"/>
                  </a:lnTo>
                  <a:lnTo>
                    <a:pt x="76200" y="46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80067" y="5839967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0033" y="5822441"/>
            <a:ext cx="114300" cy="732790"/>
          </a:xfrm>
          <a:custGeom>
            <a:avLst/>
            <a:gdLst/>
            <a:ahLst/>
            <a:cxnLst/>
            <a:rect l="l" t="t" r="r" b="b"/>
            <a:pathLst>
              <a:path w="114300" h="732790">
                <a:moveTo>
                  <a:pt x="114300" y="114300"/>
                </a:moveTo>
                <a:lnTo>
                  <a:pt x="57149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279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2790">
                <a:moveTo>
                  <a:pt x="76200" y="732282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2282"/>
                </a:lnTo>
                <a:lnTo>
                  <a:pt x="76200" y="732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6363" y="5813297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49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2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20"/>
                </a:lnTo>
                <a:lnTo>
                  <a:pt x="76200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75083" y="4639817"/>
            <a:ext cx="114300" cy="1213485"/>
          </a:xfrm>
          <a:custGeom>
            <a:avLst/>
            <a:gdLst/>
            <a:ahLst/>
            <a:cxnLst/>
            <a:rect l="l" t="t" r="r" b="b"/>
            <a:pathLst>
              <a:path w="114300" h="1213485">
                <a:moveTo>
                  <a:pt x="114300" y="1098804"/>
                </a:moveTo>
                <a:lnTo>
                  <a:pt x="0" y="1098804"/>
                </a:lnTo>
                <a:lnTo>
                  <a:pt x="38100" y="1175004"/>
                </a:lnTo>
                <a:lnTo>
                  <a:pt x="38100" y="1117853"/>
                </a:lnTo>
                <a:lnTo>
                  <a:pt x="76200" y="1117853"/>
                </a:lnTo>
                <a:lnTo>
                  <a:pt x="76200" y="1175004"/>
                </a:lnTo>
                <a:lnTo>
                  <a:pt x="114300" y="1098804"/>
                </a:lnTo>
                <a:close/>
              </a:path>
              <a:path w="114300" h="1213485">
                <a:moveTo>
                  <a:pt x="76200" y="109880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098804"/>
                </a:lnTo>
                <a:lnTo>
                  <a:pt x="76200" y="1098804"/>
                </a:lnTo>
                <a:close/>
              </a:path>
              <a:path w="114300" h="1213485">
                <a:moveTo>
                  <a:pt x="76200" y="1175004"/>
                </a:moveTo>
                <a:lnTo>
                  <a:pt x="76200" y="1117853"/>
                </a:lnTo>
                <a:lnTo>
                  <a:pt x="38100" y="1117853"/>
                </a:lnTo>
                <a:lnTo>
                  <a:pt x="38100" y="1175004"/>
                </a:lnTo>
                <a:lnTo>
                  <a:pt x="57150" y="1213104"/>
                </a:lnTo>
                <a:lnTo>
                  <a:pt x="76200" y="1175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1757" y="4755641"/>
            <a:ext cx="114300" cy="1103630"/>
          </a:xfrm>
          <a:custGeom>
            <a:avLst/>
            <a:gdLst/>
            <a:ahLst/>
            <a:cxnLst/>
            <a:rect l="l" t="t" r="r" b="b"/>
            <a:pathLst>
              <a:path w="114300" h="1103629">
                <a:moveTo>
                  <a:pt x="76200" y="1066305"/>
                </a:moveTo>
                <a:lnTo>
                  <a:pt x="76200" y="1008126"/>
                </a:lnTo>
                <a:lnTo>
                  <a:pt x="38100" y="1008126"/>
                </a:lnTo>
                <a:lnTo>
                  <a:pt x="38071" y="989076"/>
                </a:lnTo>
                <a:lnTo>
                  <a:pt x="0" y="989076"/>
                </a:lnTo>
                <a:lnTo>
                  <a:pt x="57912" y="1103376"/>
                </a:lnTo>
                <a:lnTo>
                  <a:pt x="76200" y="1066305"/>
                </a:lnTo>
                <a:close/>
              </a:path>
              <a:path w="114300" h="1103629">
                <a:moveTo>
                  <a:pt x="76171" y="989076"/>
                </a:moveTo>
                <a:lnTo>
                  <a:pt x="74675" y="0"/>
                </a:lnTo>
                <a:lnTo>
                  <a:pt x="36575" y="0"/>
                </a:lnTo>
                <a:lnTo>
                  <a:pt x="38071" y="989076"/>
                </a:lnTo>
                <a:lnTo>
                  <a:pt x="76171" y="989076"/>
                </a:lnTo>
                <a:close/>
              </a:path>
              <a:path w="114300" h="1103629">
                <a:moveTo>
                  <a:pt x="76200" y="1008126"/>
                </a:moveTo>
                <a:lnTo>
                  <a:pt x="76171" y="989076"/>
                </a:lnTo>
                <a:lnTo>
                  <a:pt x="38071" y="989076"/>
                </a:lnTo>
                <a:lnTo>
                  <a:pt x="38100" y="1008126"/>
                </a:lnTo>
                <a:lnTo>
                  <a:pt x="76200" y="1008126"/>
                </a:lnTo>
                <a:close/>
              </a:path>
              <a:path w="114300" h="1103629">
                <a:moveTo>
                  <a:pt x="114300" y="989076"/>
                </a:moveTo>
                <a:lnTo>
                  <a:pt x="76171" y="989076"/>
                </a:lnTo>
                <a:lnTo>
                  <a:pt x="76200" y="1066305"/>
                </a:lnTo>
                <a:lnTo>
                  <a:pt x="114300" y="989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6933" y="1448274"/>
            <a:ext cx="8594090" cy="316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假设调度器收到提交T的请求。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它必须找到T所写的所有数据库元素x,</a:t>
            </a:r>
            <a:r>
              <a:rPr sz="20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并置C(x):=true。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如果有任何等待x被提交的事务，这些事务就被允许继续进行。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假设调度器收到终止T的请求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470"/>
              </a:spcBef>
            </a:pPr>
            <a:r>
              <a:rPr sz="2000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像前述步骤一样确定回滚T。那么任何等待T所写元素x的事务必须重新尝试 读或写，看这一动作现在T的写被终止后是否合法。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43815" algn="ctr">
              <a:lnSpc>
                <a:spcPct val="100000"/>
              </a:lnSpc>
              <a:tabLst>
                <a:tab pos="86741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U写X	T写X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基于时间戳的另一种调度规则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(2)另一种调度规则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7005" y="6614439"/>
            <a:ext cx="69151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T开始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6198" y="6614439"/>
            <a:ext cx="7302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7887" y="5430773"/>
            <a:ext cx="551180" cy="416559"/>
          </a:xfrm>
          <a:custGeom>
            <a:avLst/>
            <a:gdLst/>
            <a:ahLst/>
            <a:cxnLst/>
            <a:rect l="l" t="t" r="r" b="b"/>
            <a:pathLst>
              <a:path w="551179" h="416560">
                <a:moveTo>
                  <a:pt x="550926" y="38100"/>
                </a:moveTo>
                <a:lnTo>
                  <a:pt x="550926" y="0"/>
                </a:lnTo>
                <a:lnTo>
                  <a:pt x="512825" y="0"/>
                </a:lnTo>
                <a:lnTo>
                  <a:pt x="512825" y="38100"/>
                </a:lnTo>
                <a:lnTo>
                  <a:pt x="550926" y="38100"/>
                </a:lnTo>
                <a:close/>
              </a:path>
              <a:path w="551179" h="416560">
                <a:moveTo>
                  <a:pt x="474725" y="38100"/>
                </a:moveTo>
                <a:lnTo>
                  <a:pt x="474725" y="0"/>
                </a:lnTo>
                <a:lnTo>
                  <a:pt x="436625" y="0"/>
                </a:lnTo>
                <a:lnTo>
                  <a:pt x="436625" y="38100"/>
                </a:lnTo>
                <a:lnTo>
                  <a:pt x="474725" y="38100"/>
                </a:lnTo>
                <a:close/>
              </a:path>
              <a:path w="551179" h="416560">
                <a:moveTo>
                  <a:pt x="398525" y="38100"/>
                </a:moveTo>
                <a:lnTo>
                  <a:pt x="398525" y="0"/>
                </a:lnTo>
                <a:lnTo>
                  <a:pt x="360425" y="0"/>
                </a:lnTo>
                <a:lnTo>
                  <a:pt x="360425" y="38100"/>
                </a:lnTo>
                <a:lnTo>
                  <a:pt x="398525" y="38100"/>
                </a:lnTo>
                <a:close/>
              </a:path>
              <a:path w="551179" h="416560">
                <a:moveTo>
                  <a:pt x="322325" y="38100"/>
                </a:moveTo>
                <a:lnTo>
                  <a:pt x="322325" y="0"/>
                </a:lnTo>
                <a:lnTo>
                  <a:pt x="284225" y="0"/>
                </a:lnTo>
                <a:lnTo>
                  <a:pt x="284225" y="38100"/>
                </a:lnTo>
                <a:lnTo>
                  <a:pt x="322325" y="38100"/>
                </a:lnTo>
                <a:close/>
              </a:path>
              <a:path w="551179" h="416560">
                <a:moveTo>
                  <a:pt x="246125" y="38100"/>
                </a:moveTo>
                <a:lnTo>
                  <a:pt x="246125" y="0"/>
                </a:lnTo>
                <a:lnTo>
                  <a:pt x="208025" y="0"/>
                </a:lnTo>
                <a:lnTo>
                  <a:pt x="208025" y="38100"/>
                </a:lnTo>
                <a:lnTo>
                  <a:pt x="246125" y="38100"/>
                </a:lnTo>
                <a:close/>
              </a:path>
              <a:path w="551179" h="416560">
                <a:moveTo>
                  <a:pt x="169925" y="38100"/>
                </a:moveTo>
                <a:lnTo>
                  <a:pt x="169925" y="0"/>
                </a:lnTo>
                <a:lnTo>
                  <a:pt x="131825" y="0"/>
                </a:lnTo>
                <a:lnTo>
                  <a:pt x="131825" y="38100"/>
                </a:lnTo>
                <a:lnTo>
                  <a:pt x="169925" y="38100"/>
                </a:lnTo>
                <a:close/>
              </a:path>
              <a:path w="551179" h="416560">
                <a:moveTo>
                  <a:pt x="93725" y="38100"/>
                </a:moveTo>
                <a:lnTo>
                  <a:pt x="93725" y="0"/>
                </a:lnTo>
                <a:lnTo>
                  <a:pt x="55343" y="81"/>
                </a:lnTo>
                <a:lnTo>
                  <a:pt x="43049" y="6125"/>
                </a:lnTo>
                <a:lnTo>
                  <a:pt x="38100" y="19050"/>
                </a:lnTo>
                <a:lnTo>
                  <a:pt x="38100" y="20574"/>
                </a:lnTo>
                <a:lnTo>
                  <a:pt x="74675" y="20574"/>
                </a:lnTo>
                <a:lnTo>
                  <a:pt x="76200" y="19050"/>
                </a:lnTo>
                <a:lnTo>
                  <a:pt x="76200" y="38100"/>
                </a:lnTo>
                <a:lnTo>
                  <a:pt x="93725" y="38100"/>
                </a:lnTo>
                <a:close/>
              </a:path>
              <a:path w="551179" h="416560">
                <a:moveTo>
                  <a:pt x="76200" y="38100"/>
                </a:moveTo>
                <a:lnTo>
                  <a:pt x="76200" y="20574"/>
                </a:lnTo>
                <a:lnTo>
                  <a:pt x="74675" y="20574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551179" h="416560">
                <a:moveTo>
                  <a:pt x="76200" y="20574"/>
                </a:moveTo>
                <a:lnTo>
                  <a:pt x="76200" y="19050"/>
                </a:lnTo>
                <a:lnTo>
                  <a:pt x="74675" y="20574"/>
                </a:lnTo>
                <a:lnTo>
                  <a:pt x="76200" y="20574"/>
                </a:lnTo>
                <a:close/>
              </a:path>
              <a:path w="551179" h="416560">
                <a:moveTo>
                  <a:pt x="76200" y="96774"/>
                </a:moveTo>
                <a:lnTo>
                  <a:pt x="76200" y="58674"/>
                </a:lnTo>
                <a:lnTo>
                  <a:pt x="38100" y="58674"/>
                </a:lnTo>
                <a:lnTo>
                  <a:pt x="38100" y="96774"/>
                </a:lnTo>
                <a:lnTo>
                  <a:pt x="76200" y="96774"/>
                </a:lnTo>
                <a:close/>
              </a:path>
              <a:path w="551179" h="416560">
                <a:moveTo>
                  <a:pt x="76200" y="172974"/>
                </a:moveTo>
                <a:lnTo>
                  <a:pt x="76200" y="134874"/>
                </a:lnTo>
                <a:lnTo>
                  <a:pt x="38100" y="134874"/>
                </a:lnTo>
                <a:lnTo>
                  <a:pt x="38100" y="172974"/>
                </a:lnTo>
                <a:lnTo>
                  <a:pt x="76200" y="172974"/>
                </a:lnTo>
                <a:close/>
              </a:path>
              <a:path w="551179" h="416560">
                <a:moveTo>
                  <a:pt x="76200" y="249174"/>
                </a:moveTo>
                <a:lnTo>
                  <a:pt x="76200" y="211074"/>
                </a:lnTo>
                <a:lnTo>
                  <a:pt x="38100" y="211074"/>
                </a:lnTo>
                <a:lnTo>
                  <a:pt x="38100" y="249174"/>
                </a:lnTo>
                <a:lnTo>
                  <a:pt x="76200" y="249174"/>
                </a:lnTo>
                <a:close/>
              </a:path>
              <a:path w="551179" h="416560">
                <a:moveTo>
                  <a:pt x="114300" y="301751"/>
                </a:moveTo>
                <a:lnTo>
                  <a:pt x="0" y="301751"/>
                </a:lnTo>
                <a:lnTo>
                  <a:pt x="38100" y="377951"/>
                </a:lnTo>
                <a:lnTo>
                  <a:pt x="38100" y="320801"/>
                </a:lnTo>
                <a:lnTo>
                  <a:pt x="76200" y="320801"/>
                </a:lnTo>
                <a:lnTo>
                  <a:pt x="76200" y="377951"/>
                </a:lnTo>
                <a:lnTo>
                  <a:pt x="114300" y="301751"/>
                </a:lnTo>
                <a:close/>
              </a:path>
              <a:path w="551179" h="416560">
                <a:moveTo>
                  <a:pt x="76200" y="301751"/>
                </a:moveTo>
                <a:lnTo>
                  <a:pt x="76200" y="287274"/>
                </a:lnTo>
                <a:lnTo>
                  <a:pt x="38100" y="287274"/>
                </a:lnTo>
                <a:lnTo>
                  <a:pt x="38100" y="301751"/>
                </a:lnTo>
                <a:lnTo>
                  <a:pt x="76200" y="301751"/>
                </a:lnTo>
                <a:close/>
              </a:path>
              <a:path w="551179" h="416560">
                <a:moveTo>
                  <a:pt x="76200" y="377951"/>
                </a:moveTo>
                <a:lnTo>
                  <a:pt x="76200" y="320801"/>
                </a:lnTo>
                <a:lnTo>
                  <a:pt x="38100" y="320801"/>
                </a:lnTo>
                <a:lnTo>
                  <a:pt x="38100" y="377951"/>
                </a:lnTo>
                <a:lnTo>
                  <a:pt x="57150" y="416051"/>
                </a:lnTo>
                <a:lnTo>
                  <a:pt x="76200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62413" y="5212841"/>
            <a:ext cx="2365375" cy="609600"/>
          </a:xfrm>
          <a:custGeom>
            <a:avLst/>
            <a:gdLst/>
            <a:ahLst/>
            <a:cxnLst/>
            <a:rect l="l" t="t" r="r" b="b"/>
            <a:pathLst>
              <a:path w="2365375" h="609600">
                <a:moveTo>
                  <a:pt x="2365248" y="38100"/>
                </a:moveTo>
                <a:lnTo>
                  <a:pt x="2365248" y="0"/>
                </a:lnTo>
                <a:lnTo>
                  <a:pt x="2327148" y="0"/>
                </a:lnTo>
                <a:lnTo>
                  <a:pt x="2327148" y="38100"/>
                </a:lnTo>
                <a:lnTo>
                  <a:pt x="2365248" y="38100"/>
                </a:lnTo>
                <a:close/>
              </a:path>
              <a:path w="2365375" h="609600">
                <a:moveTo>
                  <a:pt x="2289048" y="38100"/>
                </a:moveTo>
                <a:lnTo>
                  <a:pt x="2289048" y="0"/>
                </a:lnTo>
                <a:lnTo>
                  <a:pt x="2250948" y="0"/>
                </a:lnTo>
                <a:lnTo>
                  <a:pt x="2250948" y="38100"/>
                </a:lnTo>
                <a:lnTo>
                  <a:pt x="2289048" y="38100"/>
                </a:lnTo>
                <a:close/>
              </a:path>
              <a:path w="2365375" h="609600">
                <a:moveTo>
                  <a:pt x="2212848" y="38100"/>
                </a:moveTo>
                <a:lnTo>
                  <a:pt x="2212848" y="0"/>
                </a:lnTo>
                <a:lnTo>
                  <a:pt x="2174748" y="0"/>
                </a:lnTo>
                <a:lnTo>
                  <a:pt x="2174748" y="38100"/>
                </a:lnTo>
                <a:lnTo>
                  <a:pt x="2212848" y="38100"/>
                </a:lnTo>
                <a:close/>
              </a:path>
              <a:path w="2365375" h="609600">
                <a:moveTo>
                  <a:pt x="2136648" y="38100"/>
                </a:moveTo>
                <a:lnTo>
                  <a:pt x="2136648" y="0"/>
                </a:lnTo>
                <a:lnTo>
                  <a:pt x="2098548" y="0"/>
                </a:lnTo>
                <a:lnTo>
                  <a:pt x="2098548" y="38100"/>
                </a:lnTo>
                <a:lnTo>
                  <a:pt x="2136648" y="38100"/>
                </a:lnTo>
                <a:close/>
              </a:path>
              <a:path w="2365375" h="609600">
                <a:moveTo>
                  <a:pt x="2060448" y="38100"/>
                </a:moveTo>
                <a:lnTo>
                  <a:pt x="2060448" y="0"/>
                </a:lnTo>
                <a:lnTo>
                  <a:pt x="2022348" y="0"/>
                </a:lnTo>
                <a:lnTo>
                  <a:pt x="2022348" y="38100"/>
                </a:lnTo>
                <a:lnTo>
                  <a:pt x="2060448" y="38100"/>
                </a:lnTo>
                <a:close/>
              </a:path>
              <a:path w="2365375" h="609600">
                <a:moveTo>
                  <a:pt x="1984248" y="38100"/>
                </a:moveTo>
                <a:lnTo>
                  <a:pt x="1984248" y="0"/>
                </a:lnTo>
                <a:lnTo>
                  <a:pt x="1946148" y="0"/>
                </a:lnTo>
                <a:lnTo>
                  <a:pt x="1946148" y="38100"/>
                </a:lnTo>
                <a:lnTo>
                  <a:pt x="1984248" y="38100"/>
                </a:lnTo>
                <a:close/>
              </a:path>
              <a:path w="2365375" h="609600">
                <a:moveTo>
                  <a:pt x="1908048" y="38100"/>
                </a:moveTo>
                <a:lnTo>
                  <a:pt x="1908048" y="0"/>
                </a:lnTo>
                <a:lnTo>
                  <a:pt x="1869948" y="0"/>
                </a:lnTo>
                <a:lnTo>
                  <a:pt x="1869948" y="38100"/>
                </a:lnTo>
                <a:lnTo>
                  <a:pt x="1908048" y="38100"/>
                </a:lnTo>
                <a:close/>
              </a:path>
              <a:path w="2365375" h="609600">
                <a:moveTo>
                  <a:pt x="1831848" y="38100"/>
                </a:moveTo>
                <a:lnTo>
                  <a:pt x="1831848" y="0"/>
                </a:lnTo>
                <a:lnTo>
                  <a:pt x="1793748" y="0"/>
                </a:lnTo>
                <a:lnTo>
                  <a:pt x="1793748" y="38100"/>
                </a:lnTo>
                <a:lnTo>
                  <a:pt x="1831848" y="38100"/>
                </a:lnTo>
                <a:close/>
              </a:path>
              <a:path w="2365375" h="609600">
                <a:moveTo>
                  <a:pt x="1755648" y="38100"/>
                </a:moveTo>
                <a:lnTo>
                  <a:pt x="1755648" y="0"/>
                </a:lnTo>
                <a:lnTo>
                  <a:pt x="1717548" y="0"/>
                </a:lnTo>
                <a:lnTo>
                  <a:pt x="1717548" y="38100"/>
                </a:lnTo>
                <a:lnTo>
                  <a:pt x="1755648" y="38100"/>
                </a:lnTo>
                <a:close/>
              </a:path>
              <a:path w="2365375" h="609600">
                <a:moveTo>
                  <a:pt x="1679448" y="38100"/>
                </a:moveTo>
                <a:lnTo>
                  <a:pt x="1679448" y="0"/>
                </a:lnTo>
                <a:lnTo>
                  <a:pt x="1641348" y="0"/>
                </a:lnTo>
                <a:lnTo>
                  <a:pt x="1641348" y="38100"/>
                </a:lnTo>
                <a:lnTo>
                  <a:pt x="1679448" y="38100"/>
                </a:lnTo>
                <a:close/>
              </a:path>
              <a:path w="2365375" h="609600">
                <a:moveTo>
                  <a:pt x="1603248" y="38100"/>
                </a:moveTo>
                <a:lnTo>
                  <a:pt x="1603248" y="0"/>
                </a:lnTo>
                <a:lnTo>
                  <a:pt x="1565148" y="0"/>
                </a:lnTo>
                <a:lnTo>
                  <a:pt x="1565148" y="38100"/>
                </a:lnTo>
                <a:lnTo>
                  <a:pt x="1603248" y="38100"/>
                </a:lnTo>
                <a:close/>
              </a:path>
              <a:path w="2365375" h="609600">
                <a:moveTo>
                  <a:pt x="1527048" y="38100"/>
                </a:moveTo>
                <a:lnTo>
                  <a:pt x="1527048" y="0"/>
                </a:lnTo>
                <a:lnTo>
                  <a:pt x="1488948" y="0"/>
                </a:lnTo>
                <a:lnTo>
                  <a:pt x="1488948" y="38100"/>
                </a:lnTo>
                <a:lnTo>
                  <a:pt x="1527048" y="38100"/>
                </a:lnTo>
                <a:close/>
              </a:path>
              <a:path w="2365375" h="609600">
                <a:moveTo>
                  <a:pt x="1450848" y="38100"/>
                </a:moveTo>
                <a:lnTo>
                  <a:pt x="1450848" y="0"/>
                </a:lnTo>
                <a:lnTo>
                  <a:pt x="1412748" y="0"/>
                </a:lnTo>
                <a:lnTo>
                  <a:pt x="1412748" y="38100"/>
                </a:lnTo>
                <a:lnTo>
                  <a:pt x="1450848" y="38100"/>
                </a:lnTo>
                <a:close/>
              </a:path>
              <a:path w="2365375" h="609600">
                <a:moveTo>
                  <a:pt x="1374648" y="38100"/>
                </a:moveTo>
                <a:lnTo>
                  <a:pt x="1374648" y="0"/>
                </a:lnTo>
                <a:lnTo>
                  <a:pt x="1336548" y="0"/>
                </a:lnTo>
                <a:lnTo>
                  <a:pt x="1336548" y="38100"/>
                </a:lnTo>
                <a:lnTo>
                  <a:pt x="1374648" y="38100"/>
                </a:lnTo>
                <a:close/>
              </a:path>
              <a:path w="2365375" h="609600">
                <a:moveTo>
                  <a:pt x="1298448" y="38100"/>
                </a:moveTo>
                <a:lnTo>
                  <a:pt x="1298448" y="0"/>
                </a:lnTo>
                <a:lnTo>
                  <a:pt x="1260348" y="0"/>
                </a:lnTo>
                <a:lnTo>
                  <a:pt x="1260348" y="38100"/>
                </a:lnTo>
                <a:lnTo>
                  <a:pt x="1298448" y="38100"/>
                </a:lnTo>
                <a:close/>
              </a:path>
              <a:path w="2365375" h="609600">
                <a:moveTo>
                  <a:pt x="1222248" y="38100"/>
                </a:moveTo>
                <a:lnTo>
                  <a:pt x="1222248" y="0"/>
                </a:lnTo>
                <a:lnTo>
                  <a:pt x="1184148" y="0"/>
                </a:lnTo>
                <a:lnTo>
                  <a:pt x="1184148" y="38100"/>
                </a:lnTo>
                <a:lnTo>
                  <a:pt x="1222248" y="38100"/>
                </a:lnTo>
                <a:close/>
              </a:path>
              <a:path w="2365375" h="609600">
                <a:moveTo>
                  <a:pt x="1146048" y="38100"/>
                </a:moveTo>
                <a:lnTo>
                  <a:pt x="1146048" y="0"/>
                </a:lnTo>
                <a:lnTo>
                  <a:pt x="1107948" y="0"/>
                </a:lnTo>
                <a:lnTo>
                  <a:pt x="1107948" y="38100"/>
                </a:lnTo>
                <a:lnTo>
                  <a:pt x="1146048" y="38100"/>
                </a:lnTo>
                <a:close/>
              </a:path>
              <a:path w="2365375" h="609600">
                <a:moveTo>
                  <a:pt x="1069848" y="38100"/>
                </a:moveTo>
                <a:lnTo>
                  <a:pt x="1069848" y="0"/>
                </a:lnTo>
                <a:lnTo>
                  <a:pt x="1031748" y="0"/>
                </a:lnTo>
                <a:lnTo>
                  <a:pt x="1031748" y="38100"/>
                </a:lnTo>
                <a:lnTo>
                  <a:pt x="1069848" y="38100"/>
                </a:lnTo>
                <a:close/>
              </a:path>
              <a:path w="2365375" h="609600">
                <a:moveTo>
                  <a:pt x="993648" y="38100"/>
                </a:moveTo>
                <a:lnTo>
                  <a:pt x="993648" y="0"/>
                </a:lnTo>
                <a:lnTo>
                  <a:pt x="955548" y="0"/>
                </a:lnTo>
                <a:lnTo>
                  <a:pt x="955548" y="38100"/>
                </a:lnTo>
                <a:lnTo>
                  <a:pt x="993648" y="38100"/>
                </a:lnTo>
                <a:close/>
              </a:path>
              <a:path w="2365375" h="609600">
                <a:moveTo>
                  <a:pt x="917448" y="38100"/>
                </a:moveTo>
                <a:lnTo>
                  <a:pt x="917448" y="0"/>
                </a:lnTo>
                <a:lnTo>
                  <a:pt x="879348" y="0"/>
                </a:lnTo>
                <a:lnTo>
                  <a:pt x="879348" y="38100"/>
                </a:lnTo>
                <a:lnTo>
                  <a:pt x="917448" y="38100"/>
                </a:lnTo>
                <a:close/>
              </a:path>
              <a:path w="2365375" h="609600">
                <a:moveTo>
                  <a:pt x="841248" y="38100"/>
                </a:moveTo>
                <a:lnTo>
                  <a:pt x="841248" y="0"/>
                </a:lnTo>
                <a:lnTo>
                  <a:pt x="803148" y="0"/>
                </a:lnTo>
                <a:lnTo>
                  <a:pt x="803148" y="38100"/>
                </a:lnTo>
                <a:lnTo>
                  <a:pt x="841248" y="38100"/>
                </a:lnTo>
                <a:close/>
              </a:path>
              <a:path w="2365375" h="609600">
                <a:moveTo>
                  <a:pt x="765048" y="38100"/>
                </a:moveTo>
                <a:lnTo>
                  <a:pt x="765048" y="0"/>
                </a:lnTo>
                <a:lnTo>
                  <a:pt x="726948" y="0"/>
                </a:lnTo>
                <a:lnTo>
                  <a:pt x="726948" y="38100"/>
                </a:lnTo>
                <a:lnTo>
                  <a:pt x="765048" y="38100"/>
                </a:lnTo>
                <a:close/>
              </a:path>
              <a:path w="2365375" h="609600">
                <a:moveTo>
                  <a:pt x="688848" y="38100"/>
                </a:moveTo>
                <a:lnTo>
                  <a:pt x="688848" y="0"/>
                </a:lnTo>
                <a:lnTo>
                  <a:pt x="650748" y="0"/>
                </a:lnTo>
                <a:lnTo>
                  <a:pt x="650748" y="38100"/>
                </a:lnTo>
                <a:lnTo>
                  <a:pt x="688848" y="38100"/>
                </a:lnTo>
                <a:close/>
              </a:path>
              <a:path w="2365375" h="609600">
                <a:moveTo>
                  <a:pt x="612648" y="38100"/>
                </a:moveTo>
                <a:lnTo>
                  <a:pt x="612648" y="0"/>
                </a:lnTo>
                <a:lnTo>
                  <a:pt x="574548" y="0"/>
                </a:lnTo>
                <a:lnTo>
                  <a:pt x="574548" y="38100"/>
                </a:lnTo>
                <a:lnTo>
                  <a:pt x="612648" y="38100"/>
                </a:lnTo>
                <a:close/>
              </a:path>
              <a:path w="2365375" h="609600">
                <a:moveTo>
                  <a:pt x="536448" y="38100"/>
                </a:moveTo>
                <a:lnTo>
                  <a:pt x="536448" y="0"/>
                </a:lnTo>
                <a:lnTo>
                  <a:pt x="498348" y="0"/>
                </a:lnTo>
                <a:lnTo>
                  <a:pt x="498348" y="38100"/>
                </a:lnTo>
                <a:lnTo>
                  <a:pt x="536448" y="38100"/>
                </a:lnTo>
                <a:close/>
              </a:path>
              <a:path w="2365375" h="609600">
                <a:moveTo>
                  <a:pt x="460248" y="38100"/>
                </a:moveTo>
                <a:lnTo>
                  <a:pt x="460248" y="0"/>
                </a:lnTo>
                <a:lnTo>
                  <a:pt x="422148" y="0"/>
                </a:lnTo>
                <a:lnTo>
                  <a:pt x="422148" y="38100"/>
                </a:lnTo>
                <a:lnTo>
                  <a:pt x="460248" y="38100"/>
                </a:lnTo>
                <a:close/>
              </a:path>
              <a:path w="2365375" h="609600">
                <a:moveTo>
                  <a:pt x="384048" y="38100"/>
                </a:moveTo>
                <a:lnTo>
                  <a:pt x="384048" y="0"/>
                </a:lnTo>
                <a:lnTo>
                  <a:pt x="345948" y="0"/>
                </a:lnTo>
                <a:lnTo>
                  <a:pt x="345948" y="38100"/>
                </a:lnTo>
                <a:lnTo>
                  <a:pt x="384048" y="38100"/>
                </a:lnTo>
                <a:close/>
              </a:path>
              <a:path w="2365375" h="609600">
                <a:moveTo>
                  <a:pt x="307848" y="38100"/>
                </a:moveTo>
                <a:lnTo>
                  <a:pt x="307848" y="0"/>
                </a:lnTo>
                <a:lnTo>
                  <a:pt x="269748" y="0"/>
                </a:lnTo>
                <a:lnTo>
                  <a:pt x="269748" y="38100"/>
                </a:lnTo>
                <a:lnTo>
                  <a:pt x="307848" y="38100"/>
                </a:lnTo>
                <a:close/>
              </a:path>
              <a:path w="2365375" h="609600">
                <a:moveTo>
                  <a:pt x="231648" y="38100"/>
                </a:moveTo>
                <a:lnTo>
                  <a:pt x="231648" y="0"/>
                </a:lnTo>
                <a:lnTo>
                  <a:pt x="193548" y="0"/>
                </a:lnTo>
                <a:lnTo>
                  <a:pt x="193548" y="38100"/>
                </a:lnTo>
                <a:lnTo>
                  <a:pt x="231648" y="38100"/>
                </a:lnTo>
                <a:close/>
              </a:path>
              <a:path w="2365375" h="609600">
                <a:moveTo>
                  <a:pt x="155448" y="38100"/>
                </a:moveTo>
                <a:lnTo>
                  <a:pt x="155448" y="0"/>
                </a:lnTo>
                <a:lnTo>
                  <a:pt x="117348" y="0"/>
                </a:lnTo>
                <a:lnTo>
                  <a:pt x="117348" y="38100"/>
                </a:lnTo>
                <a:lnTo>
                  <a:pt x="155448" y="38100"/>
                </a:lnTo>
                <a:close/>
              </a:path>
              <a:path w="2365375" h="609600">
                <a:moveTo>
                  <a:pt x="79248" y="38100"/>
                </a:moveTo>
                <a:lnTo>
                  <a:pt x="79248" y="0"/>
                </a:lnTo>
                <a:lnTo>
                  <a:pt x="55343" y="81"/>
                </a:lnTo>
                <a:lnTo>
                  <a:pt x="43049" y="6125"/>
                </a:lnTo>
                <a:lnTo>
                  <a:pt x="38100" y="19050"/>
                </a:lnTo>
                <a:lnTo>
                  <a:pt x="38100" y="35052"/>
                </a:lnTo>
                <a:lnTo>
                  <a:pt x="60197" y="35052"/>
                </a:lnTo>
                <a:lnTo>
                  <a:pt x="76200" y="19050"/>
                </a:lnTo>
                <a:lnTo>
                  <a:pt x="76200" y="38100"/>
                </a:lnTo>
                <a:lnTo>
                  <a:pt x="79248" y="38100"/>
                </a:lnTo>
                <a:close/>
              </a:path>
              <a:path w="2365375" h="609600">
                <a:moveTo>
                  <a:pt x="76200" y="38100"/>
                </a:moveTo>
                <a:lnTo>
                  <a:pt x="76200" y="35052"/>
                </a:lnTo>
                <a:lnTo>
                  <a:pt x="60197" y="35052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2365375" h="609600">
                <a:moveTo>
                  <a:pt x="76200" y="35052"/>
                </a:moveTo>
                <a:lnTo>
                  <a:pt x="76200" y="19050"/>
                </a:lnTo>
                <a:lnTo>
                  <a:pt x="60197" y="35052"/>
                </a:lnTo>
                <a:lnTo>
                  <a:pt x="76200" y="35052"/>
                </a:lnTo>
                <a:close/>
              </a:path>
              <a:path w="2365375" h="609600">
                <a:moveTo>
                  <a:pt x="76200" y="111252"/>
                </a:moveTo>
                <a:lnTo>
                  <a:pt x="76200" y="73152"/>
                </a:lnTo>
                <a:lnTo>
                  <a:pt x="38100" y="73152"/>
                </a:lnTo>
                <a:lnTo>
                  <a:pt x="38100" y="111252"/>
                </a:lnTo>
                <a:lnTo>
                  <a:pt x="76200" y="111252"/>
                </a:lnTo>
                <a:close/>
              </a:path>
              <a:path w="2365375" h="609600">
                <a:moveTo>
                  <a:pt x="76200" y="187452"/>
                </a:moveTo>
                <a:lnTo>
                  <a:pt x="76200" y="149352"/>
                </a:lnTo>
                <a:lnTo>
                  <a:pt x="38100" y="149352"/>
                </a:lnTo>
                <a:lnTo>
                  <a:pt x="38100" y="187452"/>
                </a:lnTo>
                <a:lnTo>
                  <a:pt x="76200" y="187452"/>
                </a:lnTo>
                <a:close/>
              </a:path>
              <a:path w="2365375" h="609600">
                <a:moveTo>
                  <a:pt x="76200" y="263652"/>
                </a:moveTo>
                <a:lnTo>
                  <a:pt x="76200" y="225552"/>
                </a:lnTo>
                <a:lnTo>
                  <a:pt x="38100" y="225552"/>
                </a:lnTo>
                <a:lnTo>
                  <a:pt x="38100" y="263652"/>
                </a:lnTo>
                <a:lnTo>
                  <a:pt x="76200" y="263652"/>
                </a:lnTo>
                <a:close/>
              </a:path>
              <a:path w="2365375" h="609600">
                <a:moveTo>
                  <a:pt x="76200" y="339852"/>
                </a:moveTo>
                <a:lnTo>
                  <a:pt x="76200" y="301752"/>
                </a:lnTo>
                <a:lnTo>
                  <a:pt x="38100" y="301752"/>
                </a:lnTo>
                <a:lnTo>
                  <a:pt x="38100" y="339852"/>
                </a:lnTo>
                <a:lnTo>
                  <a:pt x="76200" y="339852"/>
                </a:lnTo>
                <a:close/>
              </a:path>
              <a:path w="2365375" h="609600">
                <a:moveTo>
                  <a:pt x="76200" y="416052"/>
                </a:moveTo>
                <a:lnTo>
                  <a:pt x="76200" y="377952"/>
                </a:lnTo>
                <a:lnTo>
                  <a:pt x="38100" y="377952"/>
                </a:lnTo>
                <a:lnTo>
                  <a:pt x="38100" y="416052"/>
                </a:lnTo>
                <a:lnTo>
                  <a:pt x="76200" y="416052"/>
                </a:lnTo>
                <a:close/>
              </a:path>
              <a:path w="2365375" h="609600">
                <a:moveTo>
                  <a:pt x="76200" y="492252"/>
                </a:moveTo>
                <a:lnTo>
                  <a:pt x="76200" y="454152"/>
                </a:lnTo>
                <a:lnTo>
                  <a:pt x="38100" y="454152"/>
                </a:lnTo>
                <a:lnTo>
                  <a:pt x="38100" y="492252"/>
                </a:lnTo>
                <a:lnTo>
                  <a:pt x="76200" y="492252"/>
                </a:lnTo>
                <a:close/>
              </a:path>
              <a:path w="2365375" h="609600">
                <a:moveTo>
                  <a:pt x="114300" y="495300"/>
                </a:moveTo>
                <a:lnTo>
                  <a:pt x="0" y="495300"/>
                </a:lnTo>
                <a:lnTo>
                  <a:pt x="57150" y="609600"/>
                </a:lnTo>
                <a:lnTo>
                  <a:pt x="114300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0567" y="5814821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2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20"/>
                </a:lnTo>
                <a:lnTo>
                  <a:pt x="76200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3213" y="5808726"/>
            <a:ext cx="114300" cy="731520"/>
          </a:xfrm>
          <a:custGeom>
            <a:avLst/>
            <a:gdLst/>
            <a:ahLst/>
            <a:cxnLst/>
            <a:rect l="l" t="t" r="r" b="b"/>
            <a:pathLst>
              <a:path w="114300" h="731520">
                <a:moveTo>
                  <a:pt x="114300" y="114300"/>
                </a:moveTo>
                <a:lnTo>
                  <a:pt x="57149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1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1520">
                <a:moveTo>
                  <a:pt x="76200" y="73152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731520"/>
                </a:lnTo>
                <a:lnTo>
                  <a:pt x="76200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77617" y="6606819"/>
            <a:ext cx="16459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735" algn="l"/>
              </a:tabLst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T提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U终止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929" y="1397025"/>
            <a:ext cx="859282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b="1" spc="4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并发调度的正确</a:t>
            </a:r>
            <a:r>
              <a:rPr sz="2000" b="1" spc="5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仅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并发调度下所得到的新数据库结果与分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别串行地运行这些事务所得的新数据库完全一致，则说调度是正确的。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85695" algn="l"/>
                <a:tab pos="3811270" algn="l"/>
              </a:tabLst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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并发调度的正确性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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冲突可串行性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6809" y="2547366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6384"/>
                </a:moveTo>
                <a:lnTo>
                  <a:pt x="2301230" y="721883"/>
                </a:lnTo>
                <a:lnTo>
                  <a:pt x="2289969" y="658820"/>
                </a:lnTo>
                <a:lnTo>
                  <a:pt x="2271563" y="597396"/>
                </a:lnTo>
                <a:lnTo>
                  <a:pt x="2246308" y="537813"/>
                </a:lnTo>
                <a:lnTo>
                  <a:pt x="2214502" y="480274"/>
                </a:lnTo>
                <a:lnTo>
                  <a:pt x="2176441" y="424981"/>
                </a:lnTo>
                <a:lnTo>
                  <a:pt x="2132422" y="372136"/>
                </a:lnTo>
                <a:lnTo>
                  <a:pt x="2082741" y="321941"/>
                </a:lnTo>
                <a:lnTo>
                  <a:pt x="2027694" y="274600"/>
                </a:lnTo>
                <a:lnTo>
                  <a:pt x="1967579" y="230314"/>
                </a:lnTo>
                <a:lnTo>
                  <a:pt x="1902691" y="189285"/>
                </a:lnTo>
                <a:lnTo>
                  <a:pt x="1833329" y="151717"/>
                </a:lnTo>
                <a:lnTo>
                  <a:pt x="1759787" y="117810"/>
                </a:lnTo>
                <a:lnTo>
                  <a:pt x="1682364" y="87768"/>
                </a:lnTo>
                <a:lnTo>
                  <a:pt x="1601354" y="61793"/>
                </a:lnTo>
                <a:lnTo>
                  <a:pt x="1517056" y="40087"/>
                </a:lnTo>
                <a:lnTo>
                  <a:pt x="1429766" y="22852"/>
                </a:lnTo>
                <a:lnTo>
                  <a:pt x="1339779" y="10291"/>
                </a:lnTo>
                <a:lnTo>
                  <a:pt x="1247394" y="2606"/>
                </a:lnTo>
                <a:lnTo>
                  <a:pt x="1152906" y="0"/>
                </a:lnTo>
                <a:lnTo>
                  <a:pt x="1058412" y="2606"/>
                </a:lnTo>
                <a:lnTo>
                  <a:pt x="966011" y="10291"/>
                </a:lnTo>
                <a:lnTo>
                  <a:pt x="875999" y="22852"/>
                </a:lnTo>
                <a:lnTo>
                  <a:pt x="788676" y="40087"/>
                </a:lnTo>
                <a:lnTo>
                  <a:pt x="704338" y="61793"/>
                </a:lnTo>
                <a:lnTo>
                  <a:pt x="623283" y="87768"/>
                </a:lnTo>
                <a:lnTo>
                  <a:pt x="545809" y="117810"/>
                </a:lnTo>
                <a:lnTo>
                  <a:pt x="472214" y="151717"/>
                </a:lnTo>
                <a:lnTo>
                  <a:pt x="402795" y="189285"/>
                </a:lnTo>
                <a:lnTo>
                  <a:pt x="337851" y="230314"/>
                </a:lnTo>
                <a:lnTo>
                  <a:pt x="277679" y="274600"/>
                </a:lnTo>
                <a:lnTo>
                  <a:pt x="222577" y="321941"/>
                </a:lnTo>
                <a:lnTo>
                  <a:pt x="172842" y="372136"/>
                </a:lnTo>
                <a:lnTo>
                  <a:pt x="128772" y="424981"/>
                </a:lnTo>
                <a:lnTo>
                  <a:pt x="90666" y="480274"/>
                </a:lnTo>
                <a:lnTo>
                  <a:pt x="58820" y="537813"/>
                </a:lnTo>
                <a:lnTo>
                  <a:pt x="33533" y="597396"/>
                </a:lnTo>
                <a:lnTo>
                  <a:pt x="15102" y="658820"/>
                </a:lnTo>
                <a:lnTo>
                  <a:pt x="3825" y="721883"/>
                </a:lnTo>
                <a:lnTo>
                  <a:pt x="0" y="786384"/>
                </a:lnTo>
                <a:lnTo>
                  <a:pt x="3825" y="850775"/>
                </a:lnTo>
                <a:lnTo>
                  <a:pt x="15102" y="913740"/>
                </a:lnTo>
                <a:lnTo>
                  <a:pt x="33533" y="975077"/>
                </a:lnTo>
                <a:lnTo>
                  <a:pt x="58820" y="1034582"/>
                </a:lnTo>
                <a:lnTo>
                  <a:pt x="90666" y="1092053"/>
                </a:lnTo>
                <a:lnTo>
                  <a:pt x="128772" y="1147286"/>
                </a:lnTo>
                <a:lnTo>
                  <a:pt x="172842" y="1200079"/>
                </a:lnTo>
                <a:lnTo>
                  <a:pt x="204216" y="1231714"/>
                </a:lnTo>
                <a:lnTo>
                  <a:pt x="204215" y="786384"/>
                </a:lnTo>
                <a:lnTo>
                  <a:pt x="207364" y="733313"/>
                </a:lnTo>
                <a:lnTo>
                  <a:pt x="216644" y="681426"/>
                </a:lnTo>
                <a:lnTo>
                  <a:pt x="231813" y="630889"/>
                </a:lnTo>
                <a:lnTo>
                  <a:pt x="252624" y="581869"/>
                </a:lnTo>
                <a:lnTo>
                  <a:pt x="278832" y="534531"/>
                </a:lnTo>
                <a:lnTo>
                  <a:pt x="310192" y="489041"/>
                </a:lnTo>
                <a:lnTo>
                  <a:pt x="346459" y="445567"/>
                </a:lnTo>
                <a:lnTo>
                  <a:pt x="387388" y="404274"/>
                </a:lnTo>
                <a:lnTo>
                  <a:pt x="432733" y="365329"/>
                </a:lnTo>
                <a:lnTo>
                  <a:pt x="482250" y="328898"/>
                </a:lnTo>
                <a:lnTo>
                  <a:pt x="535693" y="295147"/>
                </a:lnTo>
                <a:lnTo>
                  <a:pt x="592817" y="264243"/>
                </a:lnTo>
                <a:lnTo>
                  <a:pt x="653377" y="236352"/>
                </a:lnTo>
                <a:lnTo>
                  <a:pt x="717128" y="211640"/>
                </a:lnTo>
                <a:lnTo>
                  <a:pt x="783824" y="190273"/>
                </a:lnTo>
                <a:lnTo>
                  <a:pt x="853220" y="172419"/>
                </a:lnTo>
                <a:lnTo>
                  <a:pt x="925072" y="158242"/>
                </a:lnTo>
                <a:lnTo>
                  <a:pt x="999133" y="147911"/>
                </a:lnTo>
                <a:lnTo>
                  <a:pt x="1075159" y="141589"/>
                </a:lnTo>
                <a:lnTo>
                  <a:pt x="1152906" y="139446"/>
                </a:lnTo>
                <a:lnTo>
                  <a:pt x="1230646" y="141589"/>
                </a:lnTo>
                <a:lnTo>
                  <a:pt x="1306657" y="147911"/>
                </a:lnTo>
                <a:lnTo>
                  <a:pt x="1380693" y="158242"/>
                </a:lnTo>
                <a:lnTo>
                  <a:pt x="1452512" y="172419"/>
                </a:lnTo>
                <a:lnTo>
                  <a:pt x="1521868" y="190273"/>
                </a:lnTo>
                <a:lnTo>
                  <a:pt x="1588519" y="211640"/>
                </a:lnTo>
                <a:lnTo>
                  <a:pt x="1652219" y="236352"/>
                </a:lnTo>
                <a:lnTo>
                  <a:pt x="1712726" y="264243"/>
                </a:lnTo>
                <a:lnTo>
                  <a:pt x="1769794" y="295147"/>
                </a:lnTo>
                <a:lnTo>
                  <a:pt x="1823180" y="328898"/>
                </a:lnTo>
                <a:lnTo>
                  <a:pt x="1872640" y="365329"/>
                </a:lnTo>
                <a:lnTo>
                  <a:pt x="1917929" y="404274"/>
                </a:lnTo>
                <a:lnTo>
                  <a:pt x="1958804" y="445567"/>
                </a:lnTo>
                <a:lnTo>
                  <a:pt x="1995021" y="489041"/>
                </a:lnTo>
                <a:lnTo>
                  <a:pt x="2026336" y="534531"/>
                </a:lnTo>
                <a:lnTo>
                  <a:pt x="2052504" y="581869"/>
                </a:lnTo>
                <a:lnTo>
                  <a:pt x="2073282" y="630889"/>
                </a:lnTo>
                <a:lnTo>
                  <a:pt x="2088426" y="681426"/>
                </a:lnTo>
                <a:lnTo>
                  <a:pt x="2097691" y="733313"/>
                </a:lnTo>
                <a:lnTo>
                  <a:pt x="2100834" y="786384"/>
                </a:lnTo>
                <a:lnTo>
                  <a:pt x="2100834" y="1231965"/>
                </a:lnTo>
                <a:lnTo>
                  <a:pt x="2132422" y="1200079"/>
                </a:lnTo>
                <a:lnTo>
                  <a:pt x="2176441" y="1147286"/>
                </a:lnTo>
                <a:lnTo>
                  <a:pt x="2214502" y="1092053"/>
                </a:lnTo>
                <a:lnTo>
                  <a:pt x="2246308" y="1034582"/>
                </a:lnTo>
                <a:lnTo>
                  <a:pt x="2271563" y="975077"/>
                </a:lnTo>
                <a:lnTo>
                  <a:pt x="2289969" y="913740"/>
                </a:lnTo>
                <a:lnTo>
                  <a:pt x="2301230" y="850775"/>
                </a:lnTo>
                <a:lnTo>
                  <a:pt x="2305050" y="786384"/>
                </a:lnTo>
                <a:close/>
              </a:path>
              <a:path w="2305050" h="1572260">
                <a:moveTo>
                  <a:pt x="2100834" y="1231965"/>
                </a:moveTo>
                <a:lnTo>
                  <a:pt x="2100834" y="786384"/>
                </a:lnTo>
                <a:lnTo>
                  <a:pt x="2097691" y="839345"/>
                </a:lnTo>
                <a:lnTo>
                  <a:pt x="2088426" y="891134"/>
                </a:lnTo>
                <a:lnTo>
                  <a:pt x="2073282" y="941583"/>
                </a:lnTo>
                <a:lnTo>
                  <a:pt x="2052504" y="990526"/>
                </a:lnTo>
                <a:lnTo>
                  <a:pt x="2026336" y="1037796"/>
                </a:lnTo>
                <a:lnTo>
                  <a:pt x="1995021" y="1083225"/>
                </a:lnTo>
                <a:lnTo>
                  <a:pt x="1958804" y="1126647"/>
                </a:lnTo>
                <a:lnTo>
                  <a:pt x="1917929" y="1167896"/>
                </a:lnTo>
                <a:lnTo>
                  <a:pt x="1872640" y="1206803"/>
                </a:lnTo>
                <a:lnTo>
                  <a:pt x="1823180" y="1243203"/>
                </a:lnTo>
                <a:lnTo>
                  <a:pt x="1769794" y="1276927"/>
                </a:lnTo>
                <a:lnTo>
                  <a:pt x="1712726" y="1307811"/>
                </a:lnTo>
                <a:lnTo>
                  <a:pt x="1652219" y="1335686"/>
                </a:lnTo>
                <a:lnTo>
                  <a:pt x="1588519" y="1360386"/>
                </a:lnTo>
                <a:lnTo>
                  <a:pt x="1521868" y="1381744"/>
                </a:lnTo>
                <a:lnTo>
                  <a:pt x="1452512" y="1399592"/>
                </a:lnTo>
                <a:lnTo>
                  <a:pt x="1380693" y="1413765"/>
                </a:lnTo>
                <a:lnTo>
                  <a:pt x="1306657" y="1424095"/>
                </a:lnTo>
                <a:lnTo>
                  <a:pt x="1230646" y="1430416"/>
                </a:lnTo>
                <a:lnTo>
                  <a:pt x="1152906" y="1432560"/>
                </a:lnTo>
                <a:lnTo>
                  <a:pt x="1075159" y="1430416"/>
                </a:lnTo>
                <a:lnTo>
                  <a:pt x="999133" y="1424095"/>
                </a:lnTo>
                <a:lnTo>
                  <a:pt x="925072" y="1413765"/>
                </a:lnTo>
                <a:lnTo>
                  <a:pt x="853220" y="1399592"/>
                </a:lnTo>
                <a:lnTo>
                  <a:pt x="783824" y="1381744"/>
                </a:lnTo>
                <a:lnTo>
                  <a:pt x="717128" y="1360386"/>
                </a:lnTo>
                <a:lnTo>
                  <a:pt x="653377" y="1335686"/>
                </a:lnTo>
                <a:lnTo>
                  <a:pt x="592817" y="1307811"/>
                </a:lnTo>
                <a:lnTo>
                  <a:pt x="535693" y="1276927"/>
                </a:lnTo>
                <a:lnTo>
                  <a:pt x="482250" y="1243203"/>
                </a:lnTo>
                <a:lnTo>
                  <a:pt x="432733" y="1206803"/>
                </a:lnTo>
                <a:lnTo>
                  <a:pt x="387388" y="1167896"/>
                </a:lnTo>
                <a:lnTo>
                  <a:pt x="346459" y="1126647"/>
                </a:lnTo>
                <a:lnTo>
                  <a:pt x="310192" y="1083225"/>
                </a:lnTo>
                <a:lnTo>
                  <a:pt x="278832" y="1037796"/>
                </a:lnTo>
                <a:lnTo>
                  <a:pt x="252624" y="990526"/>
                </a:lnTo>
                <a:lnTo>
                  <a:pt x="231813" y="941583"/>
                </a:lnTo>
                <a:lnTo>
                  <a:pt x="216644" y="891134"/>
                </a:lnTo>
                <a:lnTo>
                  <a:pt x="207364" y="839345"/>
                </a:lnTo>
                <a:lnTo>
                  <a:pt x="204215" y="786384"/>
                </a:lnTo>
                <a:lnTo>
                  <a:pt x="204216" y="1231714"/>
                </a:lnTo>
                <a:lnTo>
                  <a:pt x="277679" y="1297532"/>
                </a:lnTo>
                <a:lnTo>
                  <a:pt x="337851" y="1341786"/>
                </a:lnTo>
                <a:lnTo>
                  <a:pt x="402795" y="1382789"/>
                </a:lnTo>
                <a:lnTo>
                  <a:pt x="472214" y="1420337"/>
                </a:lnTo>
                <a:lnTo>
                  <a:pt x="545809" y="1454227"/>
                </a:lnTo>
                <a:lnTo>
                  <a:pt x="623283" y="1484257"/>
                </a:lnTo>
                <a:lnTo>
                  <a:pt x="704338" y="1510224"/>
                </a:lnTo>
                <a:lnTo>
                  <a:pt x="788676" y="1531924"/>
                </a:lnTo>
                <a:lnTo>
                  <a:pt x="875999" y="1549156"/>
                </a:lnTo>
                <a:lnTo>
                  <a:pt x="966011" y="1561715"/>
                </a:lnTo>
                <a:lnTo>
                  <a:pt x="1058412" y="1569399"/>
                </a:lnTo>
                <a:lnTo>
                  <a:pt x="1152906" y="1572006"/>
                </a:lnTo>
                <a:lnTo>
                  <a:pt x="1247394" y="1569399"/>
                </a:lnTo>
                <a:lnTo>
                  <a:pt x="1339779" y="1561715"/>
                </a:lnTo>
                <a:lnTo>
                  <a:pt x="1429766" y="1549156"/>
                </a:lnTo>
                <a:lnTo>
                  <a:pt x="1517056" y="1531924"/>
                </a:lnTo>
                <a:lnTo>
                  <a:pt x="1601354" y="1510224"/>
                </a:lnTo>
                <a:lnTo>
                  <a:pt x="1682364" y="1484257"/>
                </a:lnTo>
                <a:lnTo>
                  <a:pt x="1759787" y="1454227"/>
                </a:lnTo>
                <a:lnTo>
                  <a:pt x="1833329" y="1420337"/>
                </a:lnTo>
                <a:lnTo>
                  <a:pt x="1902691" y="1382789"/>
                </a:lnTo>
                <a:lnTo>
                  <a:pt x="1967579" y="1341786"/>
                </a:lnTo>
                <a:lnTo>
                  <a:pt x="2027694" y="1297532"/>
                </a:lnTo>
                <a:lnTo>
                  <a:pt x="2082741" y="1250228"/>
                </a:lnTo>
                <a:lnTo>
                  <a:pt x="2100834" y="123196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843"/>
                </a:move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8833" y="2676144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882" y="0"/>
                </a:moveTo>
                <a:lnTo>
                  <a:pt x="882119" y="2177"/>
                </a:lnTo>
                <a:lnTo>
                  <a:pt x="805101" y="8598"/>
                </a:lnTo>
                <a:lnTo>
                  <a:pt x="730077" y="19092"/>
                </a:lnTo>
                <a:lnTo>
                  <a:pt x="657295" y="33491"/>
                </a:lnTo>
                <a:lnTo>
                  <a:pt x="587001" y="51625"/>
                </a:lnTo>
                <a:lnTo>
                  <a:pt x="519446" y="73325"/>
                </a:lnTo>
                <a:lnTo>
                  <a:pt x="454876" y="98422"/>
                </a:lnTo>
                <a:lnTo>
                  <a:pt x="393539" y="126748"/>
                </a:lnTo>
                <a:lnTo>
                  <a:pt x="335684" y="158131"/>
                </a:lnTo>
                <a:lnTo>
                  <a:pt x="281559" y="192405"/>
                </a:lnTo>
                <a:lnTo>
                  <a:pt x="231411" y="229398"/>
                </a:lnTo>
                <a:lnTo>
                  <a:pt x="185489" y="268943"/>
                </a:lnTo>
                <a:lnTo>
                  <a:pt x="144040" y="310870"/>
                </a:lnTo>
                <a:lnTo>
                  <a:pt x="107313" y="355009"/>
                </a:lnTo>
                <a:lnTo>
                  <a:pt x="75557" y="401193"/>
                </a:lnTo>
                <a:lnTo>
                  <a:pt x="49017" y="449250"/>
                </a:lnTo>
                <a:lnTo>
                  <a:pt x="27944" y="499013"/>
                </a:lnTo>
                <a:lnTo>
                  <a:pt x="12585" y="550313"/>
                </a:lnTo>
                <a:lnTo>
                  <a:pt x="3187" y="602979"/>
                </a:lnTo>
                <a:lnTo>
                  <a:pt x="0" y="656844"/>
                </a:lnTo>
                <a:lnTo>
                  <a:pt x="3187" y="710599"/>
                </a:lnTo>
                <a:lnTo>
                  <a:pt x="12585" y="763168"/>
                </a:lnTo>
                <a:lnTo>
                  <a:pt x="27944" y="814379"/>
                </a:lnTo>
                <a:lnTo>
                  <a:pt x="49017" y="864065"/>
                </a:lnTo>
                <a:lnTo>
                  <a:pt x="75557" y="912054"/>
                </a:lnTo>
                <a:lnTo>
                  <a:pt x="107313" y="958177"/>
                </a:lnTo>
                <a:lnTo>
                  <a:pt x="144040" y="1002265"/>
                </a:lnTo>
                <a:lnTo>
                  <a:pt x="185489" y="1044147"/>
                </a:lnTo>
                <a:lnTo>
                  <a:pt x="231411" y="1083654"/>
                </a:lnTo>
                <a:lnTo>
                  <a:pt x="281559" y="1120616"/>
                </a:lnTo>
                <a:lnTo>
                  <a:pt x="335684" y="1154863"/>
                </a:lnTo>
                <a:lnTo>
                  <a:pt x="393539" y="1186226"/>
                </a:lnTo>
                <a:lnTo>
                  <a:pt x="454876" y="1214535"/>
                </a:lnTo>
                <a:lnTo>
                  <a:pt x="519446" y="1239620"/>
                </a:lnTo>
                <a:lnTo>
                  <a:pt x="587001" y="1261312"/>
                </a:lnTo>
                <a:lnTo>
                  <a:pt x="657295" y="1279440"/>
                </a:lnTo>
                <a:lnTo>
                  <a:pt x="730077" y="1293835"/>
                </a:lnTo>
                <a:lnTo>
                  <a:pt x="805101" y="1304328"/>
                </a:lnTo>
                <a:lnTo>
                  <a:pt x="882119" y="1310748"/>
                </a:lnTo>
                <a:lnTo>
                  <a:pt x="960882" y="1312926"/>
                </a:lnTo>
                <a:lnTo>
                  <a:pt x="1039639" y="1310748"/>
                </a:lnTo>
                <a:lnTo>
                  <a:pt x="1116640" y="1304328"/>
                </a:lnTo>
                <a:lnTo>
                  <a:pt x="1191639" y="1293835"/>
                </a:lnTo>
                <a:lnTo>
                  <a:pt x="1264389" y="1279440"/>
                </a:lnTo>
                <a:lnTo>
                  <a:pt x="1334643" y="1261312"/>
                </a:lnTo>
                <a:lnTo>
                  <a:pt x="1402153" y="1239620"/>
                </a:lnTo>
                <a:lnTo>
                  <a:pt x="1466673" y="1214535"/>
                </a:lnTo>
                <a:lnTo>
                  <a:pt x="1527956" y="1186226"/>
                </a:lnTo>
                <a:lnTo>
                  <a:pt x="1585755" y="1154863"/>
                </a:lnTo>
                <a:lnTo>
                  <a:pt x="1639824" y="1120616"/>
                </a:lnTo>
                <a:lnTo>
                  <a:pt x="1689914" y="1083654"/>
                </a:lnTo>
                <a:lnTo>
                  <a:pt x="1735781" y="1044147"/>
                </a:lnTo>
                <a:lnTo>
                  <a:pt x="1777176" y="1002265"/>
                </a:lnTo>
                <a:lnTo>
                  <a:pt x="1813852" y="958177"/>
                </a:lnTo>
                <a:lnTo>
                  <a:pt x="1845564" y="912054"/>
                </a:lnTo>
                <a:lnTo>
                  <a:pt x="1872063" y="864065"/>
                </a:lnTo>
                <a:lnTo>
                  <a:pt x="1893103" y="814379"/>
                </a:lnTo>
                <a:lnTo>
                  <a:pt x="1908438" y="763168"/>
                </a:lnTo>
                <a:lnTo>
                  <a:pt x="1917819" y="710599"/>
                </a:lnTo>
                <a:lnTo>
                  <a:pt x="1921002" y="656843"/>
                </a:lnTo>
                <a:lnTo>
                  <a:pt x="1917819" y="602979"/>
                </a:lnTo>
                <a:lnTo>
                  <a:pt x="1908438" y="550313"/>
                </a:lnTo>
                <a:lnTo>
                  <a:pt x="1893103" y="499013"/>
                </a:lnTo>
                <a:lnTo>
                  <a:pt x="1872063" y="449250"/>
                </a:lnTo>
                <a:lnTo>
                  <a:pt x="1845564" y="401193"/>
                </a:lnTo>
                <a:lnTo>
                  <a:pt x="1813852" y="355009"/>
                </a:lnTo>
                <a:lnTo>
                  <a:pt x="1777176" y="310870"/>
                </a:lnTo>
                <a:lnTo>
                  <a:pt x="1735781" y="268943"/>
                </a:lnTo>
                <a:lnTo>
                  <a:pt x="1689914" y="229398"/>
                </a:lnTo>
                <a:lnTo>
                  <a:pt x="1639824" y="192404"/>
                </a:lnTo>
                <a:lnTo>
                  <a:pt x="1585755" y="158131"/>
                </a:lnTo>
                <a:lnTo>
                  <a:pt x="1527956" y="126748"/>
                </a:lnTo>
                <a:lnTo>
                  <a:pt x="1466673" y="98422"/>
                </a:lnTo>
                <a:lnTo>
                  <a:pt x="1402153" y="73325"/>
                </a:lnTo>
                <a:lnTo>
                  <a:pt x="1334643" y="51625"/>
                </a:lnTo>
                <a:lnTo>
                  <a:pt x="1264389" y="33491"/>
                </a:lnTo>
                <a:lnTo>
                  <a:pt x="1191639" y="19092"/>
                </a:lnTo>
                <a:lnTo>
                  <a:pt x="1116640" y="8598"/>
                </a:lnTo>
                <a:lnTo>
                  <a:pt x="1039639" y="2177"/>
                </a:lnTo>
                <a:lnTo>
                  <a:pt x="96088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1857" y="2905885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 algn="just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：怎样判 断一个并发调 度是正确</a:t>
            </a:r>
            <a:r>
              <a:rPr sz="20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B2B2B2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7891" y="2561844"/>
            <a:ext cx="2305050" cy="1572260"/>
          </a:xfrm>
          <a:custGeom>
            <a:avLst/>
            <a:gdLst/>
            <a:ahLst/>
            <a:cxnLst/>
            <a:rect l="l" t="t" r="r" b="b"/>
            <a:pathLst>
              <a:path w="2305050" h="1572260">
                <a:moveTo>
                  <a:pt x="2305050" y="785622"/>
                </a:moveTo>
                <a:lnTo>
                  <a:pt x="2301230" y="721230"/>
                </a:lnTo>
                <a:lnTo>
                  <a:pt x="2289968" y="658265"/>
                </a:lnTo>
                <a:lnTo>
                  <a:pt x="2271560" y="596928"/>
                </a:lnTo>
                <a:lnTo>
                  <a:pt x="2246302" y="537423"/>
                </a:lnTo>
                <a:lnTo>
                  <a:pt x="2214491" y="479952"/>
                </a:lnTo>
                <a:lnTo>
                  <a:pt x="2176421" y="424719"/>
                </a:lnTo>
                <a:lnTo>
                  <a:pt x="2132389" y="371926"/>
                </a:lnTo>
                <a:lnTo>
                  <a:pt x="2082692" y="321777"/>
                </a:lnTo>
                <a:lnTo>
                  <a:pt x="2027625" y="274473"/>
                </a:lnTo>
                <a:lnTo>
                  <a:pt x="1967484" y="230219"/>
                </a:lnTo>
                <a:lnTo>
                  <a:pt x="1902565" y="189216"/>
                </a:lnTo>
                <a:lnTo>
                  <a:pt x="1833164" y="151668"/>
                </a:lnTo>
                <a:lnTo>
                  <a:pt x="1759578" y="117778"/>
                </a:lnTo>
                <a:lnTo>
                  <a:pt x="1682102" y="87748"/>
                </a:lnTo>
                <a:lnTo>
                  <a:pt x="1601033" y="61781"/>
                </a:lnTo>
                <a:lnTo>
                  <a:pt x="1516666" y="40081"/>
                </a:lnTo>
                <a:lnTo>
                  <a:pt x="1429298" y="22849"/>
                </a:lnTo>
                <a:lnTo>
                  <a:pt x="1339224" y="10290"/>
                </a:lnTo>
                <a:lnTo>
                  <a:pt x="1246740" y="2606"/>
                </a:lnTo>
                <a:lnTo>
                  <a:pt x="1152144" y="0"/>
                </a:lnTo>
                <a:lnTo>
                  <a:pt x="1057655" y="2606"/>
                </a:lnTo>
                <a:lnTo>
                  <a:pt x="965270" y="10290"/>
                </a:lnTo>
                <a:lnTo>
                  <a:pt x="875283" y="22849"/>
                </a:lnTo>
                <a:lnTo>
                  <a:pt x="787993" y="40081"/>
                </a:lnTo>
                <a:lnTo>
                  <a:pt x="703695" y="61781"/>
                </a:lnTo>
                <a:lnTo>
                  <a:pt x="622685" y="87748"/>
                </a:lnTo>
                <a:lnTo>
                  <a:pt x="545262" y="117778"/>
                </a:lnTo>
                <a:lnTo>
                  <a:pt x="471720" y="151668"/>
                </a:lnTo>
                <a:lnTo>
                  <a:pt x="402358" y="189216"/>
                </a:lnTo>
                <a:lnTo>
                  <a:pt x="337470" y="230219"/>
                </a:lnTo>
                <a:lnTo>
                  <a:pt x="277355" y="274473"/>
                </a:lnTo>
                <a:lnTo>
                  <a:pt x="222308" y="321777"/>
                </a:lnTo>
                <a:lnTo>
                  <a:pt x="172627" y="371926"/>
                </a:lnTo>
                <a:lnTo>
                  <a:pt x="128608" y="424719"/>
                </a:lnTo>
                <a:lnTo>
                  <a:pt x="90547" y="479952"/>
                </a:lnTo>
                <a:lnTo>
                  <a:pt x="58741" y="537423"/>
                </a:lnTo>
                <a:lnTo>
                  <a:pt x="33486" y="596928"/>
                </a:lnTo>
                <a:lnTo>
                  <a:pt x="15080" y="658265"/>
                </a:lnTo>
                <a:lnTo>
                  <a:pt x="3819" y="721230"/>
                </a:lnTo>
                <a:lnTo>
                  <a:pt x="0" y="785622"/>
                </a:lnTo>
                <a:lnTo>
                  <a:pt x="3819" y="850122"/>
                </a:lnTo>
                <a:lnTo>
                  <a:pt x="15080" y="913185"/>
                </a:lnTo>
                <a:lnTo>
                  <a:pt x="33486" y="974609"/>
                </a:lnTo>
                <a:lnTo>
                  <a:pt x="58741" y="1034192"/>
                </a:lnTo>
                <a:lnTo>
                  <a:pt x="90547" y="1091731"/>
                </a:lnTo>
                <a:lnTo>
                  <a:pt x="128608" y="1147024"/>
                </a:lnTo>
                <a:lnTo>
                  <a:pt x="172627" y="1199869"/>
                </a:lnTo>
                <a:lnTo>
                  <a:pt x="204216" y="1231784"/>
                </a:lnTo>
                <a:lnTo>
                  <a:pt x="204215" y="785622"/>
                </a:lnTo>
                <a:lnTo>
                  <a:pt x="207358" y="732660"/>
                </a:lnTo>
                <a:lnTo>
                  <a:pt x="216623" y="680871"/>
                </a:lnTo>
                <a:lnTo>
                  <a:pt x="231767" y="630422"/>
                </a:lnTo>
                <a:lnTo>
                  <a:pt x="252545" y="581479"/>
                </a:lnTo>
                <a:lnTo>
                  <a:pt x="278713" y="534209"/>
                </a:lnTo>
                <a:lnTo>
                  <a:pt x="310028" y="488780"/>
                </a:lnTo>
                <a:lnTo>
                  <a:pt x="346245" y="445358"/>
                </a:lnTo>
                <a:lnTo>
                  <a:pt x="387120" y="404109"/>
                </a:lnTo>
                <a:lnTo>
                  <a:pt x="432409" y="365202"/>
                </a:lnTo>
                <a:lnTo>
                  <a:pt x="481869" y="328803"/>
                </a:lnTo>
                <a:lnTo>
                  <a:pt x="535255" y="295078"/>
                </a:lnTo>
                <a:lnTo>
                  <a:pt x="592323" y="264194"/>
                </a:lnTo>
                <a:lnTo>
                  <a:pt x="652830" y="236319"/>
                </a:lnTo>
                <a:lnTo>
                  <a:pt x="716530" y="211619"/>
                </a:lnTo>
                <a:lnTo>
                  <a:pt x="783181" y="190261"/>
                </a:lnTo>
                <a:lnTo>
                  <a:pt x="852537" y="172413"/>
                </a:lnTo>
                <a:lnTo>
                  <a:pt x="924356" y="158240"/>
                </a:lnTo>
                <a:lnTo>
                  <a:pt x="998392" y="147910"/>
                </a:lnTo>
                <a:lnTo>
                  <a:pt x="1074403" y="141589"/>
                </a:lnTo>
                <a:lnTo>
                  <a:pt x="1152144" y="139446"/>
                </a:lnTo>
                <a:lnTo>
                  <a:pt x="1229993" y="141589"/>
                </a:lnTo>
                <a:lnTo>
                  <a:pt x="1306101" y="147910"/>
                </a:lnTo>
                <a:lnTo>
                  <a:pt x="1380225" y="158240"/>
                </a:lnTo>
                <a:lnTo>
                  <a:pt x="1452122" y="172413"/>
                </a:lnTo>
                <a:lnTo>
                  <a:pt x="1521547" y="190261"/>
                </a:lnTo>
                <a:lnTo>
                  <a:pt x="1588257" y="211619"/>
                </a:lnTo>
                <a:lnTo>
                  <a:pt x="1652010" y="236319"/>
                </a:lnTo>
                <a:lnTo>
                  <a:pt x="1712561" y="264194"/>
                </a:lnTo>
                <a:lnTo>
                  <a:pt x="1769667" y="295078"/>
                </a:lnTo>
                <a:lnTo>
                  <a:pt x="1823084" y="328803"/>
                </a:lnTo>
                <a:lnTo>
                  <a:pt x="1872570" y="365202"/>
                </a:lnTo>
                <a:lnTo>
                  <a:pt x="1917880" y="404109"/>
                </a:lnTo>
                <a:lnTo>
                  <a:pt x="1958772" y="445358"/>
                </a:lnTo>
                <a:lnTo>
                  <a:pt x="1995001" y="488780"/>
                </a:lnTo>
                <a:lnTo>
                  <a:pt x="2026324" y="534209"/>
                </a:lnTo>
                <a:lnTo>
                  <a:pt x="2052498" y="581479"/>
                </a:lnTo>
                <a:lnTo>
                  <a:pt x="2073280" y="630422"/>
                </a:lnTo>
                <a:lnTo>
                  <a:pt x="2088425" y="680871"/>
                </a:lnTo>
                <a:lnTo>
                  <a:pt x="2097691" y="732660"/>
                </a:lnTo>
                <a:lnTo>
                  <a:pt x="2100834" y="785622"/>
                </a:lnTo>
                <a:lnTo>
                  <a:pt x="2100834" y="1231740"/>
                </a:lnTo>
                <a:lnTo>
                  <a:pt x="2132389" y="1199869"/>
                </a:lnTo>
                <a:lnTo>
                  <a:pt x="2176421" y="1147024"/>
                </a:lnTo>
                <a:lnTo>
                  <a:pt x="2214491" y="1091731"/>
                </a:lnTo>
                <a:lnTo>
                  <a:pt x="2246302" y="1034192"/>
                </a:lnTo>
                <a:lnTo>
                  <a:pt x="2271560" y="974609"/>
                </a:lnTo>
                <a:lnTo>
                  <a:pt x="2289968" y="913185"/>
                </a:lnTo>
                <a:lnTo>
                  <a:pt x="2301230" y="850122"/>
                </a:lnTo>
                <a:lnTo>
                  <a:pt x="2305050" y="785622"/>
                </a:lnTo>
                <a:close/>
              </a:path>
              <a:path w="2305050" h="1572260">
                <a:moveTo>
                  <a:pt x="2100834" y="1231740"/>
                </a:moveTo>
                <a:lnTo>
                  <a:pt x="2100834" y="785622"/>
                </a:lnTo>
                <a:lnTo>
                  <a:pt x="2097691" y="838692"/>
                </a:lnTo>
                <a:lnTo>
                  <a:pt x="2088425" y="890579"/>
                </a:lnTo>
                <a:lnTo>
                  <a:pt x="2073280" y="941116"/>
                </a:lnTo>
                <a:lnTo>
                  <a:pt x="2052498" y="990136"/>
                </a:lnTo>
                <a:lnTo>
                  <a:pt x="2026324" y="1037474"/>
                </a:lnTo>
                <a:lnTo>
                  <a:pt x="1995001" y="1082964"/>
                </a:lnTo>
                <a:lnTo>
                  <a:pt x="1958772" y="1126438"/>
                </a:lnTo>
                <a:lnTo>
                  <a:pt x="1917880" y="1167731"/>
                </a:lnTo>
                <a:lnTo>
                  <a:pt x="1872570" y="1206676"/>
                </a:lnTo>
                <a:lnTo>
                  <a:pt x="1823085" y="1243107"/>
                </a:lnTo>
                <a:lnTo>
                  <a:pt x="1769667" y="1276858"/>
                </a:lnTo>
                <a:lnTo>
                  <a:pt x="1712561" y="1307762"/>
                </a:lnTo>
                <a:lnTo>
                  <a:pt x="1652010" y="1335653"/>
                </a:lnTo>
                <a:lnTo>
                  <a:pt x="1588257" y="1360365"/>
                </a:lnTo>
                <a:lnTo>
                  <a:pt x="1521547" y="1381732"/>
                </a:lnTo>
                <a:lnTo>
                  <a:pt x="1452122" y="1399586"/>
                </a:lnTo>
                <a:lnTo>
                  <a:pt x="1380225" y="1413763"/>
                </a:lnTo>
                <a:lnTo>
                  <a:pt x="1306101" y="1424094"/>
                </a:lnTo>
                <a:lnTo>
                  <a:pt x="1229993" y="1430416"/>
                </a:lnTo>
                <a:lnTo>
                  <a:pt x="1152144" y="1432560"/>
                </a:lnTo>
                <a:lnTo>
                  <a:pt x="1074403" y="1430416"/>
                </a:lnTo>
                <a:lnTo>
                  <a:pt x="998392" y="1424094"/>
                </a:lnTo>
                <a:lnTo>
                  <a:pt x="924356" y="1413763"/>
                </a:lnTo>
                <a:lnTo>
                  <a:pt x="852537" y="1399586"/>
                </a:lnTo>
                <a:lnTo>
                  <a:pt x="783181" y="1381732"/>
                </a:lnTo>
                <a:lnTo>
                  <a:pt x="716530" y="1360365"/>
                </a:lnTo>
                <a:lnTo>
                  <a:pt x="652830" y="1335653"/>
                </a:lnTo>
                <a:lnTo>
                  <a:pt x="592323" y="1307762"/>
                </a:lnTo>
                <a:lnTo>
                  <a:pt x="535255" y="1276858"/>
                </a:lnTo>
                <a:lnTo>
                  <a:pt x="481869" y="1243107"/>
                </a:lnTo>
                <a:lnTo>
                  <a:pt x="432409" y="1206676"/>
                </a:lnTo>
                <a:lnTo>
                  <a:pt x="387120" y="1167731"/>
                </a:lnTo>
                <a:lnTo>
                  <a:pt x="346245" y="1126438"/>
                </a:lnTo>
                <a:lnTo>
                  <a:pt x="310028" y="1082964"/>
                </a:lnTo>
                <a:lnTo>
                  <a:pt x="278713" y="1037474"/>
                </a:lnTo>
                <a:lnTo>
                  <a:pt x="252545" y="990136"/>
                </a:lnTo>
                <a:lnTo>
                  <a:pt x="231767" y="941116"/>
                </a:lnTo>
                <a:lnTo>
                  <a:pt x="216623" y="890579"/>
                </a:lnTo>
                <a:lnTo>
                  <a:pt x="207358" y="838692"/>
                </a:lnTo>
                <a:lnTo>
                  <a:pt x="204215" y="785622"/>
                </a:lnTo>
                <a:lnTo>
                  <a:pt x="204216" y="1231784"/>
                </a:lnTo>
                <a:lnTo>
                  <a:pt x="277355" y="1297405"/>
                </a:lnTo>
                <a:lnTo>
                  <a:pt x="337470" y="1341691"/>
                </a:lnTo>
                <a:lnTo>
                  <a:pt x="402358" y="1382720"/>
                </a:lnTo>
                <a:lnTo>
                  <a:pt x="471720" y="1420288"/>
                </a:lnTo>
                <a:lnTo>
                  <a:pt x="545262" y="1454195"/>
                </a:lnTo>
                <a:lnTo>
                  <a:pt x="622685" y="1484237"/>
                </a:lnTo>
                <a:lnTo>
                  <a:pt x="703695" y="1510212"/>
                </a:lnTo>
                <a:lnTo>
                  <a:pt x="787993" y="1531918"/>
                </a:lnTo>
                <a:lnTo>
                  <a:pt x="875283" y="1549153"/>
                </a:lnTo>
                <a:lnTo>
                  <a:pt x="965270" y="1561714"/>
                </a:lnTo>
                <a:lnTo>
                  <a:pt x="1057655" y="1569399"/>
                </a:lnTo>
                <a:lnTo>
                  <a:pt x="1152144" y="1572006"/>
                </a:lnTo>
                <a:lnTo>
                  <a:pt x="1246740" y="1569399"/>
                </a:lnTo>
                <a:lnTo>
                  <a:pt x="1339224" y="1561714"/>
                </a:lnTo>
                <a:lnTo>
                  <a:pt x="1429298" y="1549153"/>
                </a:lnTo>
                <a:lnTo>
                  <a:pt x="1516666" y="1531918"/>
                </a:lnTo>
                <a:lnTo>
                  <a:pt x="1601033" y="1510212"/>
                </a:lnTo>
                <a:lnTo>
                  <a:pt x="1682102" y="1484237"/>
                </a:lnTo>
                <a:lnTo>
                  <a:pt x="1759578" y="1454195"/>
                </a:lnTo>
                <a:lnTo>
                  <a:pt x="1833164" y="1420288"/>
                </a:lnTo>
                <a:lnTo>
                  <a:pt x="1902565" y="1382720"/>
                </a:lnTo>
                <a:lnTo>
                  <a:pt x="1967483" y="1341691"/>
                </a:lnTo>
                <a:lnTo>
                  <a:pt x="2027625" y="1297405"/>
                </a:lnTo>
                <a:lnTo>
                  <a:pt x="2082692" y="1250064"/>
                </a:lnTo>
                <a:lnTo>
                  <a:pt x="2100834" y="12317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1921002" y="656081"/>
                </a:move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9915" y="2690622"/>
            <a:ext cx="1921510" cy="1313180"/>
          </a:xfrm>
          <a:custGeom>
            <a:avLst/>
            <a:gdLst/>
            <a:ahLst/>
            <a:cxnLst/>
            <a:rect l="l" t="t" r="r" b="b"/>
            <a:pathLst>
              <a:path w="1921510" h="1313179">
                <a:moveTo>
                  <a:pt x="960120" y="0"/>
                </a:moveTo>
                <a:lnTo>
                  <a:pt x="881362" y="2177"/>
                </a:lnTo>
                <a:lnTo>
                  <a:pt x="804361" y="8597"/>
                </a:lnTo>
                <a:lnTo>
                  <a:pt x="729362" y="19090"/>
                </a:lnTo>
                <a:lnTo>
                  <a:pt x="656612" y="33485"/>
                </a:lnTo>
                <a:lnTo>
                  <a:pt x="586359" y="51613"/>
                </a:lnTo>
                <a:lnTo>
                  <a:pt x="518848" y="73305"/>
                </a:lnTo>
                <a:lnTo>
                  <a:pt x="454328" y="98390"/>
                </a:lnTo>
                <a:lnTo>
                  <a:pt x="393045" y="126699"/>
                </a:lnTo>
                <a:lnTo>
                  <a:pt x="335246" y="158062"/>
                </a:lnTo>
                <a:lnTo>
                  <a:pt x="281178" y="192309"/>
                </a:lnTo>
                <a:lnTo>
                  <a:pt x="231087" y="229271"/>
                </a:lnTo>
                <a:lnTo>
                  <a:pt x="185220" y="268778"/>
                </a:lnTo>
                <a:lnTo>
                  <a:pt x="143825" y="310660"/>
                </a:lnTo>
                <a:lnTo>
                  <a:pt x="107149" y="354748"/>
                </a:lnTo>
                <a:lnTo>
                  <a:pt x="75438" y="400871"/>
                </a:lnTo>
                <a:lnTo>
                  <a:pt x="48938" y="448860"/>
                </a:lnTo>
                <a:lnTo>
                  <a:pt x="27898" y="498546"/>
                </a:lnTo>
                <a:lnTo>
                  <a:pt x="12563" y="549757"/>
                </a:lnTo>
                <a:lnTo>
                  <a:pt x="3182" y="602326"/>
                </a:lnTo>
                <a:lnTo>
                  <a:pt x="0" y="656082"/>
                </a:lnTo>
                <a:lnTo>
                  <a:pt x="3182" y="709946"/>
                </a:lnTo>
                <a:lnTo>
                  <a:pt x="12563" y="762612"/>
                </a:lnTo>
                <a:lnTo>
                  <a:pt x="27898" y="813912"/>
                </a:lnTo>
                <a:lnTo>
                  <a:pt x="48938" y="863675"/>
                </a:lnTo>
                <a:lnTo>
                  <a:pt x="75438" y="911733"/>
                </a:lnTo>
                <a:lnTo>
                  <a:pt x="107149" y="957916"/>
                </a:lnTo>
                <a:lnTo>
                  <a:pt x="143825" y="1002055"/>
                </a:lnTo>
                <a:lnTo>
                  <a:pt x="185220" y="1043982"/>
                </a:lnTo>
                <a:lnTo>
                  <a:pt x="231087" y="1083527"/>
                </a:lnTo>
                <a:lnTo>
                  <a:pt x="281178" y="1120521"/>
                </a:lnTo>
                <a:lnTo>
                  <a:pt x="335246" y="1154794"/>
                </a:lnTo>
                <a:lnTo>
                  <a:pt x="393045" y="1186177"/>
                </a:lnTo>
                <a:lnTo>
                  <a:pt x="454328" y="1214503"/>
                </a:lnTo>
                <a:lnTo>
                  <a:pt x="518848" y="1239600"/>
                </a:lnTo>
                <a:lnTo>
                  <a:pt x="586359" y="1261300"/>
                </a:lnTo>
                <a:lnTo>
                  <a:pt x="656612" y="1279434"/>
                </a:lnTo>
                <a:lnTo>
                  <a:pt x="729362" y="1293833"/>
                </a:lnTo>
                <a:lnTo>
                  <a:pt x="804361" y="1304327"/>
                </a:lnTo>
                <a:lnTo>
                  <a:pt x="881362" y="1310748"/>
                </a:lnTo>
                <a:lnTo>
                  <a:pt x="960120" y="1312926"/>
                </a:lnTo>
                <a:lnTo>
                  <a:pt x="1038882" y="1310748"/>
                </a:lnTo>
                <a:lnTo>
                  <a:pt x="1115900" y="1304327"/>
                </a:lnTo>
                <a:lnTo>
                  <a:pt x="1190924" y="1293833"/>
                </a:lnTo>
                <a:lnTo>
                  <a:pt x="1263706" y="1279434"/>
                </a:lnTo>
                <a:lnTo>
                  <a:pt x="1334000" y="1261300"/>
                </a:lnTo>
                <a:lnTo>
                  <a:pt x="1401555" y="1239600"/>
                </a:lnTo>
                <a:lnTo>
                  <a:pt x="1466125" y="1214503"/>
                </a:lnTo>
                <a:lnTo>
                  <a:pt x="1527462" y="1186177"/>
                </a:lnTo>
                <a:lnTo>
                  <a:pt x="1585317" y="1154794"/>
                </a:lnTo>
                <a:lnTo>
                  <a:pt x="1639443" y="1120520"/>
                </a:lnTo>
                <a:lnTo>
                  <a:pt x="1689590" y="1083527"/>
                </a:lnTo>
                <a:lnTo>
                  <a:pt x="1735512" y="1043982"/>
                </a:lnTo>
                <a:lnTo>
                  <a:pt x="1776961" y="1002055"/>
                </a:lnTo>
                <a:lnTo>
                  <a:pt x="1813688" y="957916"/>
                </a:lnTo>
                <a:lnTo>
                  <a:pt x="1845444" y="911732"/>
                </a:lnTo>
                <a:lnTo>
                  <a:pt x="1871984" y="863675"/>
                </a:lnTo>
                <a:lnTo>
                  <a:pt x="1893057" y="813912"/>
                </a:lnTo>
                <a:lnTo>
                  <a:pt x="1908416" y="762612"/>
                </a:lnTo>
                <a:lnTo>
                  <a:pt x="1917814" y="709946"/>
                </a:lnTo>
                <a:lnTo>
                  <a:pt x="1921002" y="656081"/>
                </a:lnTo>
                <a:lnTo>
                  <a:pt x="1917814" y="602326"/>
                </a:lnTo>
                <a:lnTo>
                  <a:pt x="1908416" y="549757"/>
                </a:lnTo>
                <a:lnTo>
                  <a:pt x="1893057" y="498546"/>
                </a:lnTo>
                <a:lnTo>
                  <a:pt x="1871984" y="448860"/>
                </a:lnTo>
                <a:lnTo>
                  <a:pt x="1845444" y="400871"/>
                </a:lnTo>
                <a:lnTo>
                  <a:pt x="1813688" y="354748"/>
                </a:lnTo>
                <a:lnTo>
                  <a:pt x="1776961" y="310660"/>
                </a:lnTo>
                <a:lnTo>
                  <a:pt x="1735512" y="268778"/>
                </a:lnTo>
                <a:lnTo>
                  <a:pt x="1689590" y="229271"/>
                </a:lnTo>
                <a:lnTo>
                  <a:pt x="1639443" y="192309"/>
                </a:lnTo>
                <a:lnTo>
                  <a:pt x="1585317" y="158062"/>
                </a:lnTo>
                <a:lnTo>
                  <a:pt x="1527462" y="126699"/>
                </a:lnTo>
                <a:lnTo>
                  <a:pt x="1466125" y="98390"/>
                </a:lnTo>
                <a:lnTo>
                  <a:pt x="1401555" y="73305"/>
                </a:lnTo>
                <a:lnTo>
                  <a:pt x="1334000" y="51613"/>
                </a:lnTo>
                <a:lnTo>
                  <a:pt x="1263706" y="33485"/>
                </a:lnTo>
                <a:lnTo>
                  <a:pt x="1190924" y="19090"/>
                </a:lnTo>
                <a:lnTo>
                  <a:pt x="1115900" y="8597"/>
                </a:lnTo>
                <a:lnTo>
                  <a:pt x="1038882" y="2177"/>
                </a:lnTo>
                <a:lnTo>
                  <a:pt x="96012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62177" y="2920363"/>
            <a:ext cx="16910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：怎样产 生一个正确的 并发调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839" y="3508247"/>
            <a:ext cx="1971675" cy="1069975"/>
          </a:xfrm>
          <a:custGeom>
            <a:avLst/>
            <a:gdLst/>
            <a:ahLst/>
            <a:cxnLst/>
            <a:rect l="l" t="t" r="r" b="b"/>
            <a:pathLst>
              <a:path w="1971675" h="1069975">
                <a:moveTo>
                  <a:pt x="1971294" y="534924"/>
                </a:moveTo>
                <a:lnTo>
                  <a:pt x="1968027" y="491021"/>
                </a:lnTo>
                <a:lnTo>
                  <a:pt x="1958396" y="448101"/>
                </a:lnTo>
                <a:lnTo>
                  <a:pt x="1942654" y="406302"/>
                </a:lnTo>
                <a:lnTo>
                  <a:pt x="1921056" y="365759"/>
                </a:lnTo>
                <a:lnTo>
                  <a:pt x="1893855" y="326612"/>
                </a:lnTo>
                <a:lnTo>
                  <a:pt x="1861305" y="288996"/>
                </a:lnTo>
                <a:lnTo>
                  <a:pt x="1823659" y="253048"/>
                </a:lnTo>
                <a:lnTo>
                  <a:pt x="1781171" y="218907"/>
                </a:lnTo>
                <a:lnTo>
                  <a:pt x="1734096" y="186709"/>
                </a:lnTo>
                <a:lnTo>
                  <a:pt x="1682686" y="156590"/>
                </a:lnTo>
                <a:lnTo>
                  <a:pt x="1627196" y="128690"/>
                </a:lnTo>
                <a:lnTo>
                  <a:pt x="1567879" y="103144"/>
                </a:lnTo>
                <a:lnTo>
                  <a:pt x="1504988" y="80090"/>
                </a:lnTo>
                <a:lnTo>
                  <a:pt x="1438779" y="59664"/>
                </a:lnTo>
                <a:lnTo>
                  <a:pt x="1369504" y="42005"/>
                </a:lnTo>
                <a:lnTo>
                  <a:pt x="1297417" y="27249"/>
                </a:lnTo>
                <a:lnTo>
                  <a:pt x="1222773" y="15533"/>
                </a:lnTo>
                <a:lnTo>
                  <a:pt x="1145823" y="6995"/>
                </a:lnTo>
                <a:lnTo>
                  <a:pt x="1066824" y="1771"/>
                </a:lnTo>
                <a:lnTo>
                  <a:pt x="986028" y="0"/>
                </a:lnTo>
                <a:lnTo>
                  <a:pt x="905122" y="1771"/>
                </a:lnTo>
                <a:lnTo>
                  <a:pt x="826025" y="6995"/>
                </a:lnTo>
                <a:lnTo>
                  <a:pt x="748988" y="15533"/>
                </a:lnTo>
                <a:lnTo>
                  <a:pt x="674266" y="27249"/>
                </a:lnTo>
                <a:lnTo>
                  <a:pt x="602110" y="42005"/>
                </a:lnTo>
                <a:lnTo>
                  <a:pt x="532775" y="59664"/>
                </a:lnTo>
                <a:lnTo>
                  <a:pt x="466514" y="80090"/>
                </a:lnTo>
                <a:lnTo>
                  <a:pt x="403579" y="103144"/>
                </a:lnTo>
                <a:lnTo>
                  <a:pt x="344224" y="128690"/>
                </a:lnTo>
                <a:lnTo>
                  <a:pt x="288702" y="156591"/>
                </a:lnTo>
                <a:lnTo>
                  <a:pt x="237267" y="186709"/>
                </a:lnTo>
                <a:lnTo>
                  <a:pt x="190170" y="218907"/>
                </a:lnTo>
                <a:lnTo>
                  <a:pt x="147667" y="253048"/>
                </a:lnTo>
                <a:lnTo>
                  <a:pt x="110009" y="288996"/>
                </a:lnTo>
                <a:lnTo>
                  <a:pt x="77450" y="326612"/>
                </a:lnTo>
                <a:lnTo>
                  <a:pt x="50243" y="365760"/>
                </a:lnTo>
                <a:lnTo>
                  <a:pt x="28641" y="406302"/>
                </a:lnTo>
                <a:lnTo>
                  <a:pt x="12898" y="448101"/>
                </a:lnTo>
                <a:lnTo>
                  <a:pt x="3266" y="491021"/>
                </a:lnTo>
                <a:lnTo>
                  <a:pt x="0" y="534924"/>
                </a:lnTo>
                <a:lnTo>
                  <a:pt x="3266" y="578826"/>
                </a:lnTo>
                <a:lnTo>
                  <a:pt x="12898" y="621746"/>
                </a:lnTo>
                <a:lnTo>
                  <a:pt x="28641" y="663545"/>
                </a:lnTo>
                <a:lnTo>
                  <a:pt x="50243" y="704088"/>
                </a:lnTo>
                <a:lnTo>
                  <a:pt x="77450" y="743235"/>
                </a:lnTo>
                <a:lnTo>
                  <a:pt x="110009" y="780851"/>
                </a:lnTo>
                <a:lnTo>
                  <a:pt x="147667" y="816799"/>
                </a:lnTo>
                <a:lnTo>
                  <a:pt x="174498" y="838351"/>
                </a:lnTo>
                <a:lnTo>
                  <a:pt x="174498" y="534924"/>
                </a:lnTo>
                <a:lnTo>
                  <a:pt x="177189" y="498824"/>
                </a:lnTo>
                <a:lnTo>
                  <a:pt x="198091" y="429136"/>
                </a:lnTo>
                <a:lnTo>
                  <a:pt x="238291" y="363557"/>
                </a:lnTo>
                <a:lnTo>
                  <a:pt x="265105" y="332592"/>
                </a:lnTo>
                <a:lnTo>
                  <a:pt x="296117" y="302995"/>
                </a:lnTo>
                <a:lnTo>
                  <a:pt x="331116" y="274880"/>
                </a:lnTo>
                <a:lnTo>
                  <a:pt x="369894" y="248361"/>
                </a:lnTo>
                <a:lnTo>
                  <a:pt x="412242" y="223551"/>
                </a:lnTo>
                <a:lnTo>
                  <a:pt x="457949" y="200564"/>
                </a:lnTo>
                <a:lnTo>
                  <a:pt x="506809" y="179515"/>
                </a:lnTo>
                <a:lnTo>
                  <a:pt x="558610" y="160515"/>
                </a:lnTo>
                <a:lnTo>
                  <a:pt x="613144" y="143680"/>
                </a:lnTo>
                <a:lnTo>
                  <a:pt x="670202" y="129123"/>
                </a:lnTo>
                <a:lnTo>
                  <a:pt x="729575" y="116957"/>
                </a:lnTo>
                <a:lnTo>
                  <a:pt x="791053" y="107297"/>
                </a:lnTo>
                <a:lnTo>
                  <a:pt x="854427" y="100257"/>
                </a:lnTo>
                <a:lnTo>
                  <a:pt x="919488" y="95949"/>
                </a:lnTo>
                <a:lnTo>
                  <a:pt x="986028" y="94487"/>
                </a:lnTo>
                <a:lnTo>
                  <a:pt x="1052561" y="95949"/>
                </a:lnTo>
                <a:lnTo>
                  <a:pt x="1117607" y="100257"/>
                </a:lnTo>
                <a:lnTo>
                  <a:pt x="1180956" y="107297"/>
                </a:lnTo>
                <a:lnTo>
                  <a:pt x="1242401" y="116957"/>
                </a:lnTo>
                <a:lnTo>
                  <a:pt x="1301734" y="129123"/>
                </a:lnTo>
                <a:lnTo>
                  <a:pt x="1358746" y="143680"/>
                </a:lnTo>
                <a:lnTo>
                  <a:pt x="1413230" y="160515"/>
                </a:lnTo>
                <a:lnTo>
                  <a:pt x="1464978" y="179515"/>
                </a:lnTo>
                <a:lnTo>
                  <a:pt x="1513781" y="200564"/>
                </a:lnTo>
                <a:lnTo>
                  <a:pt x="1559433" y="223551"/>
                </a:lnTo>
                <a:lnTo>
                  <a:pt x="1601723" y="248361"/>
                </a:lnTo>
                <a:lnTo>
                  <a:pt x="1640445" y="274880"/>
                </a:lnTo>
                <a:lnTo>
                  <a:pt x="1675391" y="302995"/>
                </a:lnTo>
                <a:lnTo>
                  <a:pt x="1706352" y="332592"/>
                </a:lnTo>
                <a:lnTo>
                  <a:pt x="1733121" y="363557"/>
                </a:lnTo>
                <a:lnTo>
                  <a:pt x="1755489" y="395776"/>
                </a:lnTo>
                <a:lnTo>
                  <a:pt x="1786192" y="463523"/>
                </a:lnTo>
                <a:lnTo>
                  <a:pt x="1796795" y="534924"/>
                </a:lnTo>
                <a:lnTo>
                  <a:pt x="1796795" y="838385"/>
                </a:lnTo>
                <a:lnTo>
                  <a:pt x="1823659" y="816799"/>
                </a:lnTo>
                <a:lnTo>
                  <a:pt x="1861305" y="780851"/>
                </a:lnTo>
                <a:lnTo>
                  <a:pt x="1893855" y="743235"/>
                </a:lnTo>
                <a:lnTo>
                  <a:pt x="1921056" y="704088"/>
                </a:lnTo>
                <a:lnTo>
                  <a:pt x="1942654" y="663545"/>
                </a:lnTo>
                <a:lnTo>
                  <a:pt x="1958396" y="621746"/>
                </a:lnTo>
                <a:lnTo>
                  <a:pt x="1968027" y="578826"/>
                </a:lnTo>
                <a:lnTo>
                  <a:pt x="1971294" y="534924"/>
                </a:lnTo>
                <a:close/>
              </a:path>
              <a:path w="1971675" h="1069975">
                <a:moveTo>
                  <a:pt x="1796795" y="838385"/>
                </a:moveTo>
                <a:lnTo>
                  <a:pt x="1796795" y="534924"/>
                </a:lnTo>
                <a:lnTo>
                  <a:pt x="1794110" y="571023"/>
                </a:lnTo>
                <a:lnTo>
                  <a:pt x="1786192" y="606324"/>
                </a:lnTo>
                <a:lnTo>
                  <a:pt x="1755489" y="674071"/>
                </a:lnTo>
                <a:lnTo>
                  <a:pt x="1733121" y="706290"/>
                </a:lnTo>
                <a:lnTo>
                  <a:pt x="1706352" y="737255"/>
                </a:lnTo>
                <a:lnTo>
                  <a:pt x="1675391" y="766852"/>
                </a:lnTo>
                <a:lnTo>
                  <a:pt x="1640445" y="794967"/>
                </a:lnTo>
                <a:lnTo>
                  <a:pt x="1601723" y="821486"/>
                </a:lnTo>
                <a:lnTo>
                  <a:pt x="1559433" y="846296"/>
                </a:lnTo>
                <a:lnTo>
                  <a:pt x="1513781" y="869283"/>
                </a:lnTo>
                <a:lnTo>
                  <a:pt x="1464978" y="890332"/>
                </a:lnTo>
                <a:lnTo>
                  <a:pt x="1413230" y="909332"/>
                </a:lnTo>
                <a:lnTo>
                  <a:pt x="1358746" y="926167"/>
                </a:lnTo>
                <a:lnTo>
                  <a:pt x="1301734" y="940724"/>
                </a:lnTo>
                <a:lnTo>
                  <a:pt x="1242401" y="952890"/>
                </a:lnTo>
                <a:lnTo>
                  <a:pt x="1180956" y="962550"/>
                </a:lnTo>
                <a:lnTo>
                  <a:pt x="1117607" y="969590"/>
                </a:lnTo>
                <a:lnTo>
                  <a:pt x="1052561" y="973898"/>
                </a:lnTo>
                <a:lnTo>
                  <a:pt x="986028" y="975360"/>
                </a:lnTo>
                <a:lnTo>
                  <a:pt x="919488" y="973898"/>
                </a:lnTo>
                <a:lnTo>
                  <a:pt x="854427" y="969590"/>
                </a:lnTo>
                <a:lnTo>
                  <a:pt x="791053" y="962550"/>
                </a:lnTo>
                <a:lnTo>
                  <a:pt x="729575" y="952890"/>
                </a:lnTo>
                <a:lnTo>
                  <a:pt x="670202" y="940724"/>
                </a:lnTo>
                <a:lnTo>
                  <a:pt x="613144" y="926167"/>
                </a:lnTo>
                <a:lnTo>
                  <a:pt x="558610" y="909332"/>
                </a:lnTo>
                <a:lnTo>
                  <a:pt x="506809" y="890332"/>
                </a:lnTo>
                <a:lnTo>
                  <a:pt x="457949" y="869283"/>
                </a:lnTo>
                <a:lnTo>
                  <a:pt x="412242" y="846296"/>
                </a:lnTo>
                <a:lnTo>
                  <a:pt x="369894" y="821486"/>
                </a:lnTo>
                <a:lnTo>
                  <a:pt x="331116" y="794967"/>
                </a:lnTo>
                <a:lnTo>
                  <a:pt x="296117" y="766852"/>
                </a:lnTo>
                <a:lnTo>
                  <a:pt x="265105" y="737255"/>
                </a:lnTo>
                <a:lnTo>
                  <a:pt x="238291" y="706290"/>
                </a:lnTo>
                <a:lnTo>
                  <a:pt x="215883" y="674071"/>
                </a:lnTo>
                <a:lnTo>
                  <a:pt x="185123" y="606324"/>
                </a:lnTo>
                <a:lnTo>
                  <a:pt x="174498" y="534924"/>
                </a:lnTo>
                <a:lnTo>
                  <a:pt x="174498" y="838351"/>
                </a:lnTo>
                <a:lnTo>
                  <a:pt x="237267" y="883138"/>
                </a:lnTo>
                <a:lnTo>
                  <a:pt x="288702" y="913257"/>
                </a:lnTo>
                <a:lnTo>
                  <a:pt x="344224" y="941157"/>
                </a:lnTo>
                <a:lnTo>
                  <a:pt x="403579" y="966703"/>
                </a:lnTo>
                <a:lnTo>
                  <a:pt x="466514" y="989757"/>
                </a:lnTo>
                <a:lnTo>
                  <a:pt x="532775" y="1010183"/>
                </a:lnTo>
                <a:lnTo>
                  <a:pt x="602110" y="1027842"/>
                </a:lnTo>
                <a:lnTo>
                  <a:pt x="674266" y="1042598"/>
                </a:lnTo>
                <a:lnTo>
                  <a:pt x="748988" y="1054314"/>
                </a:lnTo>
                <a:lnTo>
                  <a:pt x="826025" y="1062852"/>
                </a:lnTo>
                <a:lnTo>
                  <a:pt x="905122" y="1068076"/>
                </a:lnTo>
                <a:lnTo>
                  <a:pt x="986028" y="1069848"/>
                </a:lnTo>
                <a:lnTo>
                  <a:pt x="1066824" y="1068076"/>
                </a:lnTo>
                <a:lnTo>
                  <a:pt x="1145823" y="1062852"/>
                </a:lnTo>
                <a:lnTo>
                  <a:pt x="1222773" y="1054314"/>
                </a:lnTo>
                <a:lnTo>
                  <a:pt x="1297417" y="1042598"/>
                </a:lnTo>
                <a:lnTo>
                  <a:pt x="1369504" y="1027842"/>
                </a:lnTo>
                <a:lnTo>
                  <a:pt x="1438779" y="1010183"/>
                </a:lnTo>
                <a:lnTo>
                  <a:pt x="1504988" y="989757"/>
                </a:lnTo>
                <a:lnTo>
                  <a:pt x="1567879" y="966703"/>
                </a:lnTo>
                <a:lnTo>
                  <a:pt x="1627196" y="941157"/>
                </a:lnTo>
                <a:lnTo>
                  <a:pt x="1682686" y="913257"/>
                </a:lnTo>
                <a:lnTo>
                  <a:pt x="1734096" y="883138"/>
                </a:lnTo>
                <a:lnTo>
                  <a:pt x="1781171" y="850940"/>
                </a:lnTo>
                <a:lnTo>
                  <a:pt x="1796795" y="83838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6531"/>
                </a:moveTo>
                <a:lnTo>
                  <a:pt x="1633636" y="374220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2669" y="3596640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83"/>
                </a:lnTo>
                <a:lnTo>
                  <a:pt x="688817" y="5857"/>
                </a:lnTo>
                <a:lnTo>
                  <a:pt x="624593" y="13005"/>
                </a:lnTo>
                <a:lnTo>
                  <a:pt x="562295" y="22811"/>
                </a:lnTo>
                <a:lnTo>
                  <a:pt x="502134" y="35159"/>
                </a:lnTo>
                <a:lnTo>
                  <a:pt x="444322" y="49933"/>
                </a:lnTo>
                <a:lnTo>
                  <a:pt x="389070" y="67017"/>
                </a:lnTo>
                <a:lnTo>
                  <a:pt x="336590" y="86294"/>
                </a:lnTo>
                <a:lnTo>
                  <a:pt x="287093" y="107650"/>
                </a:lnTo>
                <a:lnTo>
                  <a:pt x="240792" y="130968"/>
                </a:lnTo>
                <a:lnTo>
                  <a:pt x="197896" y="156132"/>
                </a:lnTo>
                <a:lnTo>
                  <a:pt x="158617" y="183026"/>
                </a:lnTo>
                <a:lnTo>
                  <a:pt x="123168" y="211533"/>
                </a:lnTo>
                <a:lnTo>
                  <a:pt x="91760" y="241539"/>
                </a:lnTo>
                <a:lnTo>
                  <a:pt x="64603" y="272926"/>
                </a:lnTo>
                <a:lnTo>
                  <a:pt x="41910" y="305580"/>
                </a:lnTo>
                <a:lnTo>
                  <a:pt x="23891" y="339383"/>
                </a:lnTo>
                <a:lnTo>
                  <a:pt x="2725" y="409975"/>
                </a:lnTo>
                <a:lnTo>
                  <a:pt x="0" y="446532"/>
                </a:lnTo>
                <a:lnTo>
                  <a:pt x="2725" y="483083"/>
                </a:lnTo>
                <a:lnTo>
                  <a:pt x="23891" y="553634"/>
                </a:lnTo>
                <a:lnTo>
                  <a:pt x="41910" y="587404"/>
                </a:lnTo>
                <a:lnTo>
                  <a:pt x="64603" y="620017"/>
                </a:lnTo>
                <a:lnTo>
                  <a:pt x="91760" y="651359"/>
                </a:lnTo>
                <a:lnTo>
                  <a:pt x="123168" y="681315"/>
                </a:lnTo>
                <a:lnTo>
                  <a:pt x="158617" y="709769"/>
                </a:lnTo>
                <a:lnTo>
                  <a:pt x="197896" y="736607"/>
                </a:lnTo>
                <a:lnTo>
                  <a:pt x="240792" y="761714"/>
                </a:lnTo>
                <a:lnTo>
                  <a:pt x="287093" y="784975"/>
                </a:lnTo>
                <a:lnTo>
                  <a:pt x="336590" y="806275"/>
                </a:lnTo>
                <a:lnTo>
                  <a:pt x="389070" y="825499"/>
                </a:lnTo>
                <a:lnTo>
                  <a:pt x="444322" y="842533"/>
                </a:lnTo>
                <a:lnTo>
                  <a:pt x="502134" y="857261"/>
                </a:lnTo>
                <a:lnTo>
                  <a:pt x="562295" y="869570"/>
                </a:lnTo>
                <a:lnTo>
                  <a:pt x="624593" y="879342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2"/>
                </a:lnTo>
                <a:lnTo>
                  <a:pt x="1082100" y="869570"/>
                </a:lnTo>
                <a:lnTo>
                  <a:pt x="1142261" y="857261"/>
                </a:lnTo>
                <a:lnTo>
                  <a:pt x="1200073" y="842533"/>
                </a:lnTo>
                <a:lnTo>
                  <a:pt x="1255325" y="825499"/>
                </a:lnTo>
                <a:lnTo>
                  <a:pt x="1307805" y="806275"/>
                </a:lnTo>
                <a:lnTo>
                  <a:pt x="1357302" y="784975"/>
                </a:lnTo>
                <a:lnTo>
                  <a:pt x="1403604" y="761714"/>
                </a:lnTo>
                <a:lnTo>
                  <a:pt x="1446499" y="736607"/>
                </a:lnTo>
                <a:lnTo>
                  <a:pt x="1485778" y="709769"/>
                </a:lnTo>
                <a:lnTo>
                  <a:pt x="1521227" y="681315"/>
                </a:lnTo>
                <a:lnTo>
                  <a:pt x="1552635" y="651359"/>
                </a:lnTo>
                <a:lnTo>
                  <a:pt x="1579792" y="620017"/>
                </a:lnTo>
                <a:lnTo>
                  <a:pt x="1602486" y="587404"/>
                </a:lnTo>
                <a:lnTo>
                  <a:pt x="1620504" y="553634"/>
                </a:lnTo>
                <a:lnTo>
                  <a:pt x="1641670" y="483083"/>
                </a:lnTo>
                <a:lnTo>
                  <a:pt x="1644396" y="446531"/>
                </a:lnTo>
                <a:lnTo>
                  <a:pt x="1641670" y="409975"/>
                </a:lnTo>
                <a:lnTo>
                  <a:pt x="1620504" y="339383"/>
                </a:lnTo>
                <a:lnTo>
                  <a:pt x="1602486" y="305580"/>
                </a:lnTo>
                <a:lnTo>
                  <a:pt x="1579792" y="272926"/>
                </a:lnTo>
                <a:lnTo>
                  <a:pt x="1552635" y="241539"/>
                </a:lnTo>
                <a:lnTo>
                  <a:pt x="1521227" y="211533"/>
                </a:lnTo>
                <a:lnTo>
                  <a:pt x="1485778" y="183026"/>
                </a:lnTo>
                <a:lnTo>
                  <a:pt x="1446499" y="156132"/>
                </a:lnTo>
                <a:lnTo>
                  <a:pt x="1403604" y="130968"/>
                </a:lnTo>
                <a:lnTo>
                  <a:pt x="1357302" y="107650"/>
                </a:lnTo>
                <a:lnTo>
                  <a:pt x="1307805" y="86294"/>
                </a:lnTo>
                <a:lnTo>
                  <a:pt x="1255325" y="67017"/>
                </a:lnTo>
                <a:lnTo>
                  <a:pt x="1200073" y="49933"/>
                </a:lnTo>
                <a:lnTo>
                  <a:pt x="1142261" y="35159"/>
                </a:lnTo>
                <a:lnTo>
                  <a:pt x="1082100" y="22811"/>
                </a:lnTo>
                <a:lnTo>
                  <a:pt x="1019802" y="13005"/>
                </a:lnTo>
                <a:lnTo>
                  <a:pt x="955578" y="5857"/>
                </a:lnTo>
                <a:lnTo>
                  <a:pt x="889639" y="1483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46653" y="3750843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基于封锁的 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5509" y="4695444"/>
            <a:ext cx="1972310" cy="1069975"/>
          </a:xfrm>
          <a:custGeom>
            <a:avLst/>
            <a:gdLst/>
            <a:ahLst/>
            <a:cxnLst/>
            <a:rect l="l" t="t" r="r" b="b"/>
            <a:pathLst>
              <a:path w="1972309" h="1069975">
                <a:moveTo>
                  <a:pt x="1972056" y="534924"/>
                </a:moveTo>
                <a:lnTo>
                  <a:pt x="1968789" y="491021"/>
                </a:lnTo>
                <a:lnTo>
                  <a:pt x="1959157" y="448101"/>
                </a:lnTo>
                <a:lnTo>
                  <a:pt x="1943414" y="406302"/>
                </a:lnTo>
                <a:lnTo>
                  <a:pt x="1921812" y="365759"/>
                </a:lnTo>
                <a:lnTo>
                  <a:pt x="1894605" y="326612"/>
                </a:lnTo>
                <a:lnTo>
                  <a:pt x="1862046" y="288996"/>
                </a:lnTo>
                <a:lnTo>
                  <a:pt x="1824388" y="253048"/>
                </a:lnTo>
                <a:lnTo>
                  <a:pt x="1781885" y="218907"/>
                </a:lnTo>
                <a:lnTo>
                  <a:pt x="1734788" y="186709"/>
                </a:lnTo>
                <a:lnTo>
                  <a:pt x="1683353" y="156590"/>
                </a:lnTo>
                <a:lnTo>
                  <a:pt x="1627831" y="128690"/>
                </a:lnTo>
                <a:lnTo>
                  <a:pt x="1568476" y="103144"/>
                </a:lnTo>
                <a:lnTo>
                  <a:pt x="1505541" y="80090"/>
                </a:lnTo>
                <a:lnTo>
                  <a:pt x="1439280" y="59664"/>
                </a:lnTo>
                <a:lnTo>
                  <a:pt x="1369945" y="42005"/>
                </a:lnTo>
                <a:lnTo>
                  <a:pt x="1297789" y="27249"/>
                </a:lnTo>
                <a:lnTo>
                  <a:pt x="1223067" y="15533"/>
                </a:lnTo>
                <a:lnTo>
                  <a:pt x="1146030" y="6995"/>
                </a:lnTo>
                <a:lnTo>
                  <a:pt x="1066933" y="1771"/>
                </a:lnTo>
                <a:lnTo>
                  <a:pt x="986028" y="0"/>
                </a:lnTo>
                <a:lnTo>
                  <a:pt x="905226" y="1771"/>
                </a:lnTo>
                <a:lnTo>
                  <a:pt x="826210" y="6995"/>
                </a:lnTo>
                <a:lnTo>
                  <a:pt x="749236" y="15533"/>
                </a:lnTo>
                <a:lnTo>
                  <a:pt x="674558" y="27249"/>
                </a:lnTo>
                <a:lnTo>
                  <a:pt x="602432" y="42005"/>
                </a:lnTo>
                <a:lnTo>
                  <a:pt x="533111" y="59664"/>
                </a:lnTo>
                <a:lnTo>
                  <a:pt x="466852" y="80090"/>
                </a:lnTo>
                <a:lnTo>
                  <a:pt x="403908" y="103144"/>
                </a:lnTo>
                <a:lnTo>
                  <a:pt x="344535" y="128690"/>
                </a:lnTo>
                <a:lnTo>
                  <a:pt x="288988" y="156591"/>
                </a:lnTo>
                <a:lnTo>
                  <a:pt x="237521" y="186709"/>
                </a:lnTo>
                <a:lnTo>
                  <a:pt x="190390" y="218907"/>
                </a:lnTo>
                <a:lnTo>
                  <a:pt x="147849" y="253048"/>
                </a:lnTo>
                <a:lnTo>
                  <a:pt x="110153" y="288996"/>
                </a:lnTo>
                <a:lnTo>
                  <a:pt x="77557" y="326612"/>
                </a:lnTo>
                <a:lnTo>
                  <a:pt x="50316" y="365760"/>
                </a:lnTo>
                <a:lnTo>
                  <a:pt x="28685" y="406302"/>
                </a:lnTo>
                <a:lnTo>
                  <a:pt x="12918" y="448101"/>
                </a:lnTo>
                <a:lnTo>
                  <a:pt x="3272" y="491021"/>
                </a:lnTo>
                <a:lnTo>
                  <a:pt x="0" y="534924"/>
                </a:lnTo>
                <a:lnTo>
                  <a:pt x="3272" y="578826"/>
                </a:lnTo>
                <a:lnTo>
                  <a:pt x="12918" y="621746"/>
                </a:lnTo>
                <a:lnTo>
                  <a:pt x="28685" y="663545"/>
                </a:lnTo>
                <a:lnTo>
                  <a:pt x="50316" y="704088"/>
                </a:lnTo>
                <a:lnTo>
                  <a:pt x="77557" y="743235"/>
                </a:lnTo>
                <a:lnTo>
                  <a:pt x="110153" y="780851"/>
                </a:lnTo>
                <a:lnTo>
                  <a:pt x="147849" y="816799"/>
                </a:lnTo>
                <a:lnTo>
                  <a:pt x="175260" y="838797"/>
                </a:lnTo>
                <a:lnTo>
                  <a:pt x="175260" y="534924"/>
                </a:lnTo>
                <a:lnTo>
                  <a:pt x="177945" y="498829"/>
                </a:lnTo>
                <a:lnTo>
                  <a:pt x="198806" y="429183"/>
                </a:lnTo>
                <a:lnTo>
                  <a:pt x="238934" y="363676"/>
                </a:lnTo>
                <a:lnTo>
                  <a:pt x="265703" y="332757"/>
                </a:lnTo>
                <a:lnTo>
                  <a:pt x="296664" y="303210"/>
                </a:lnTo>
                <a:lnTo>
                  <a:pt x="331610" y="275149"/>
                </a:lnTo>
                <a:lnTo>
                  <a:pt x="370332" y="248685"/>
                </a:lnTo>
                <a:lnTo>
                  <a:pt x="412623" y="223932"/>
                </a:lnTo>
                <a:lnTo>
                  <a:pt x="458274" y="201002"/>
                </a:lnTo>
                <a:lnTo>
                  <a:pt x="507077" y="180008"/>
                </a:lnTo>
                <a:lnTo>
                  <a:pt x="558825" y="161062"/>
                </a:lnTo>
                <a:lnTo>
                  <a:pt x="613309" y="144277"/>
                </a:lnTo>
                <a:lnTo>
                  <a:pt x="670321" y="129766"/>
                </a:lnTo>
                <a:lnTo>
                  <a:pt x="729654" y="117640"/>
                </a:lnTo>
                <a:lnTo>
                  <a:pt x="791099" y="108013"/>
                </a:lnTo>
                <a:lnTo>
                  <a:pt x="854448" y="100997"/>
                </a:lnTo>
                <a:lnTo>
                  <a:pt x="919494" y="96705"/>
                </a:lnTo>
                <a:lnTo>
                  <a:pt x="986028" y="95250"/>
                </a:lnTo>
                <a:lnTo>
                  <a:pt x="1052567" y="96705"/>
                </a:lnTo>
                <a:lnTo>
                  <a:pt x="1117628" y="100997"/>
                </a:lnTo>
                <a:lnTo>
                  <a:pt x="1181002" y="108013"/>
                </a:lnTo>
                <a:lnTo>
                  <a:pt x="1242480" y="117640"/>
                </a:lnTo>
                <a:lnTo>
                  <a:pt x="1301853" y="129766"/>
                </a:lnTo>
                <a:lnTo>
                  <a:pt x="1358911" y="144277"/>
                </a:lnTo>
                <a:lnTo>
                  <a:pt x="1413445" y="161062"/>
                </a:lnTo>
                <a:lnTo>
                  <a:pt x="1465246" y="180008"/>
                </a:lnTo>
                <a:lnTo>
                  <a:pt x="1514106" y="201002"/>
                </a:lnTo>
                <a:lnTo>
                  <a:pt x="1559814" y="223932"/>
                </a:lnTo>
                <a:lnTo>
                  <a:pt x="1602161" y="248685"/>
                </a:lnTo>
                <a:lnTo>
                  <a:pt x="1640939" y="275149"/>
                </a:lnTo>
                <a:lnTo>
                  <a:pt x="1675938" y="303210"/>
                </a:lnTo>
                <a:lnTo>
                  <a:pt x="1706950" y="332757"/>
                </a:lnTo>
                <a:lnTo>
                  <a:pt x="1733764" y="363676"/>
                </a:lnTo>
                <a:lnTo>
                  <a:pt x="1756172" y="395855"/>
                </a:lnTo>
                <a:lnTo>
                  <a:pt x="1786932" y="463545"/>
                </a:lnTo>
                <a:lnTo>
                  <a:pt x="1797558" y="534924"/>
                </a:lnTo>
                <a:lnTo>
                  <a:pt x="1797558" y="838351"/>
                </a:lnTo>
                <a:lnTo>
                  <a:pt x="1824388" y="816799"/>
                </a:lnTo>
                <a:lnTo>
                  <a:pt x="1862046" y="780851"/>
                </a:lnTo>
                <a:lnTo>
                  <a:pt x="1894605" y="743235"/>
                </a:lnTo>
                <a:lnTo>
                  <a:pt x="1921812" y="704088"/>
                </a:lnTo>
                <a:lnTo>
                  <a:pt x="1943414" y="663545"/>
                </a:lnTo>
                <a:lnTo>
                  <a:pt x="1959157" y="621746"/>
                </a:lnTo>
                <a:lnTo>
                  <a:pt x="1968789" y="578826"/>
                </a:lnTo>
                <a:lnTo>
                  <a:pt x="1972056" y="534924"/>
                </a:lnTo>
                <a:close/>
              </a:path>
              <a:path w="1972309" h="1069975">
                <a:moveTo>
                  <a:pt x="1797558" y="838351"/>
                </a:moveTo>
                <a:lnTo>
                  <a:pt x="1797558" y="534924"/>
                </a:lnTo>
                <a:lnTo>
                  <a:pt x="1794866" y="571023"/>
                </a:lnTo>
                <a:lnTo>
                  <a:pt x="1786932" y="606324"/>
                </a:lnTo>
                <a:lnTo>
                  <a:pt x="1756172" y="674071"/>
                </a:lnTo>
                <a:lnTo>
                  <a:pt x="1733764" y="706290"/>
                </a:lnTo>
                <a:lnTo>
                  <a:pt x="1706950" y="737255"/>
                </a:lnTo>
                <a:lnTo>
                  <a:pt x="1675938" y="766852"/>
                </a:lnTo>
                <a:lnTo>
                  <a:pt x="1640939" y="794967"/>
                </a:lnTo>
                <a:lnTo>
                  <a:pt x="1602161" y="821486"/>
                </a:lnTo>
                <a:lnTo>
                  <a:pt x="1559814" y="846296"/>
                </a:lnTo>
                <a:lnTo>
                  <a:pt x="1514106" y="869283"/>
                </a:lnTo>
                <a:lnTo>
                  <a:pt x="1465246" y="890332"/>
                </a:lnTo>
                <a:lnTo>
                  <a:pt x="1413445" y="909332"/>
                </a:lnTo>
                <a:lnTo>
                  <a:pt x="1358911" y="926167"/>
                </a:lnTo>
                <a:lnTo>
                  <a:pt x="1301853" y="940724"/>
                </a:lnTo>
                <a:lnTo>
                  <a:pt x="1242480" y="952890"/>
                </a:lnTo>
                <a:lnTo>
                  <a:pt x="1181002" y="962550"/>
                </a:lnTo>
                <a:lnTo>
                  <a:pt x="1117628" y="969590"/>
                </a:lnTo>
                <a:lnTo>
                  <a:pt x="1052567" y="973898"/>
                </a:lnTo>
                <a:lnTo>
                  <a:pt x="986028" y="975360"/>
                </a:lnTo>
                <a:lnTo>
                  <a:pt x="919494" y="973898"/>
                </a:lnTo>
                <a:lnTo>
                  <a:pt x="854448" y="969590"/>
                </a:lnTo>
                <a:lnTo>
                  <a:pt x="791099" y="962550"/>
                </a:lnTo>
                <a:lnTo>
                  <a:pt x="729654" y="952890"/>
                </a:lnTo>
                <a:lnTo>
                  <a:pt x="670321" y="940724"/>
                </a:lnTo>
                <a:lnTo>
                  <a:pt x="613309" y="926167"/>
                </a:lnTo>
                <a:lnTo>
                  <a:pt x="558825" y="909332"/>
                </a:lnTo>
                <a:lnTo>
                  <a:pt x="507077" y="890332"/>
                </a:lnTo>
                <a:lnTo>
                  <a:pt x="458274" y="869283"/>
                </a:lnTo>
                <a:lnTo>
                  <a:pt x="412623" y="846296"/>
                </a:lnTo>
                <a:lnTo>
                  <a:pt x="370332" y="821486"/>
                </a:lnTo>
                <a:lnTo>
                  <a:pt x="331610" y="794967"/>
                </a:lnTo>
                <a:lnTo>
                  <a:pt x="296664" y="766852"/>
                </a:lnTo>
                <a:lnTo>
                  <a:pt x="265703" y="737255"/>
                </a:lnTo>
                <a:lnTo>
                  <a:pt x="238934" y="706290"/>
                </a:lnTo>
                <a:lnTo>
                  <a:pt x="216566" y="674071"/>
                </a:lnTo>
                <a:lnTo>
                  <a:pt x="185863" y="606324"/>
                </a:lnTo>
                <a:lnTo>
                  <a:pt x="175260" y="534924"/>
                </a:lnTo>
                <a:lnTo>
                  <a:pt x="175260" y="838797"/>
                </a:lnTo>
                <a:lnTo>
                  <a:pt x="237521" y="883138"/>
                </a:lnTo>
                <a:lnTo>
                  <a:pt x="288988" y="913257"/>
                </a:lnTo>
                <a:lnTo>
                  <a:pt x="344535" y="941157"/>
                </a:lnTo>
                <a:lnTo>
                  <a:pt x="403908" y="966703"/>
                </a:lnTo>
                <a:lnTo>
                  <a:pt x="466852" y="989757"/>
                </a:lnTo>
                <a:lnTo>
                  <a:pt x="533111" y="1010183"/>
                </a:lnTo>
                <a:lnTo>
                  <a:pt x="602432" y="1027842"/>
                </a:lnTo>
                <a:lnTo>
                  <a:pt x="674558" y="1042598"/>
                </a:lnTo>
                <a:lnTo>
                  <a:pt x="749236" y="1054314"/>
                </a:lnTo>
                <a:lnTo>
                  <a:pt x="826210" y="1062852"/>
                </a:lnTo>
                <a:lnTo>
                  <a:pt x="905226" y="1068076"/>
                </a:lnTo>
                <a:lnTo>
                  <a:pt x="986028" y="1069848"/>
                </a:lnTo>
                <a:lnTo>
                  <a:pt x="1066933" y="1068076"/>
                </a:lnTo>
                <a:lnTo>
                  <a:pt x="1146030" y="1062852"/>
                </a:lnTo>
                <a:lnTo>
                  <a:pt x="1223067" y="1054314"/>
                </a:lnTo>
                <a:lnTo>
                  <a:pt x="1297789" y="1042598"/>
                </a:lnTo>
                <a:lnTo>
                  <a:pt x="1369945" y="1027842"/>
                </a:lnTo>
                <a:lnTo>
                  <a:pt x="1439280" y="1010183"/>
                </a:lnTo>
                <a:lnTo>
                  <a:pt x="1505541" y="989757"/>
                </a:lnTo>
                <a:lnTo>
                  <a:pt x="1568476" y="966703"/>
                </a:lnTo>
                <a:lnTo>
                  <a:pt x="1627831" y="941157"/>
                </a:lnTo>
                <a:lnTo>
                  <a:pt x="1683353" y="913257"/>
                </a:lnTo>
                <a:lnTo>
                  <a:pt x="1734788" y="883138"/>
                </a:lnTo>
                <a:lnTo>
                  <a:pt x="1781885" y="850940"/>
                </a:lnTo>
                <a:lnTo>
                  <a:pt x="1797558" y="83835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1644396" y="445769"/>
                </a:moveTo>
                <a:lnTo>
                  <a:pt x="1633636" y="373479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9327" y="4784597"/>
            <a:ext cx="1644650" cy="892810"/>
          </a:xfrm>
          <a:custGeom>
            <a:avLst/>
            <a:gdLst/>
            <a:ahLst/>
            <a:cxnLst/>
            <a:rect l="l" t="t" r="r" b="b"/>
            <a:pathLst>
              <a:path w="1644650" h="892810">
                <a:moveTo>
                  <a:pt x="822198" y="0"/>
                </a:moveTo>
                <a:lnTo>
                  <a:pt x="754756" y="1478"/>
                </a:lnTo>
                <a:lnTo>
                  <a:pt x="688817" y="5836"/>
                </a:lnTo>
                <a:lnTo>
                  <a:pt x="624593" y="12959"/>
                </a:lnTo>
                <a:lnTo>
                  <a:pt x="562295" y="22731"/>
                </a:lnTo>
                <a:lnTo>
                  <a:pt x="502134" y="35040"/>
                </a:lnTo>
                <a:lnTo>
                  <a:pt x="444322" y="49768"/>
                </a:lnTo>
                <a:lnTo>
                  <a:pt x="389070" y="66802"/>
                </a:lnTo>
                <a:lnTo>
                  <a:pt x="336590" y="86026"/>
                </a:lnTo>
                <a:lnTo>
                  <a:pt x="287093" y="107326"/>
                </a:lnTo>
                <a:lnTo>
                  <a:pt x="240792" y="130587"/>
                </a:lnTo>
                <a:lnTo>
                  <a:pt x="197896" y="155694"/>
                </a:lnTo>
                <a:lnTo>
                  <a:pt x="158617" y="182532"/>
                </a:lnTo>
                <a:lnTo>
                  <a:pt x="123168" y="210986"/>
                </a:lnTo>
                <a:lnTo>
                  <a:pt x="91760" y="240942"/>
                </a:lnTo>
                <a:lnTo>
                  <a:pt x="64603" y="272284"/>
                </a:lnTo>
                <a:lnTo>
                  <a:pt x="41910" y="304897"/>
                </a:lnTo>
                <a:lnTo>
                  <a:pt x="23891" y="338667"/>
                </a:lnTo>
                <a:lnTo>
                  <a:pt x="2725" y="409218"/>
                </a:lnTo>
                <a:lnTo>
                  <a:pt x="0" y="445770"/>
                </a:lnTo>
                <a:lnTo>
                  <a:pt x="2725" y="482429"/>
                </a:lnTo>
                <a:lnTo>
                  <a:pt x="23891" y="553166"/>
                </a:lnTo>
                <a:lnTo>
                  <a:pt x="41910" y="587014"/>
                </a:lnTo>
                <a:lnTo>
                  <a:pt x="64603" y="619696"/>
                </a:lnTo>
                <a:lnTo>
                  <a:pt x="91760" y="651098"/>
                </a:lnTo>
                <a:lnTo>
                  <a:pt x="123168" y="681106"/>
                </a:lnTo>
                <a:lnTo>
                  <a:pt x="158617" y="709604"/>
                </a:lnTo>
                <a:lnTo>
                  <a:pt x="197896" y="736480"/>
                </a:lnTo>
                <a:lnTo>
                  <a:pt x="240792" y="761619"/>
                </a:lnTo>
                <a:lnTo>
                  <a:pt x="287093" y="784905"/>
                </a:lnTo>
                <a:lnTo>
                  <a:pt x="336590" y="806226"/>
                </a:lnTo>
                <a:lnTo>
                  <a:pt x="389070" y="825466"/>
                </a:lnTo>
                <a:lnTo>
                  <a:pt x="444322" y="842512"/>
                </a:lnTo>
                <a:lnTo>
                  <a:pt x="502134" y="857250"/>
                </a:lnTo>
                <a:lnTo>
                  <a:pt x="562295" y="869563"/>
                </a:lnTo>
                <a:lnTo>
                  <a:pt x="624593" y="879340"/>
                </a:lnTo>
                <a:lnTo>
                  <a:pt x="688817" y="886465"/>
                </a:lnTo>
                <a:lnTo>
                  <a:pt x="754756" y="890823"/>
                </a:lnTo>
                <a:lnTo>
                  <a:pt x="822198" y="892302"/>
                </a:lnTo>
                <a:lnTo>
                  <a:pt x="889639" y="890823"/>
                </a:lnTo>
                <a:lnTo>
                  <a:pt x="955578" y="886465"/>
                </a:lnTo>
                <a:lnTo>
                  <a:pt x="1019802" y="879340"/>
                </a:lnTo>
                <a:lnTo>
                  <a:pt x="1082100" y="869563"/>
                </a:lnTo>
                <a:lnTo>
                  <a:pt x="1142261" y="857250"/>
                </a:lnTo>
                <a:lnTo>
                  <a:pt x="1200073" y="842512"/>
                </a:lnTo>
                <a:lnTo>
                  <a:pt x="1255325" y="825466"/>
                </a:lnTo>
                <a:lnTo>
                  <a:pt x="1307805" y="806226"/>
                </a:lnTo>
                <a:lnTo>
                  <a:pt x="1357302" y="784905"/>
                </a:lnTo>
                <a:lnTo>
                  <a:pt x="1403604" y="761619"/>
                </a:lnTo>
                <a:lnTo>
                  <a:pt x="1446499" y="736480"/>
                </a:lnTo>
                <a:lnTo>
                  <a:pt x="1485778" y="709604"/>
                </a:lnTo>
                <a:lnTo>
                  <a:pt x="1521227" y="681106"/>
                </a:lnTo>
                <a:lnTo>
                  <a:pt x="1552635" y="651098"/>
                </a:lnTo>
                <a:lnTo>
                  <a:pt x="1579792" y="619696"/>
                </a:lnTo>
                <a:lnTo>
                  <a:pt x="1602486" y="587014"/>
                </a:lnTo>
                <a:lnTo>
                  <a:pt x="1620504" y="553166"/>
                </a:lnTo>
                <a:lnTo>
                  <a:pt x="1641670" y="482429"/>
                </a:lnTo>
                <a:lnTo>
                  <a:pt x="1644396" y="445769"/>
                </a:lnTo>
                <a:lnTo>
                  <a:pt x="1641670" y="409218"/>
                </a:lnTo>
                <a:lnTo>
                  <a:pt x="1620504" y="338667"/>
                </a:lnTo>
                <a:lnTo>
                  <a:pt x="1602486" y="304897"/>
                </a:lnTo>
                <a:lnTo>
                  <a:pt x="1579792" y="272284"/>
                </a:lnTo>
                <a:lnTo>
                  <a:pt x="1552635" y="240942"/>
                </a:lnTo>
                <a:lnTo>
                  <a:pt x="1521227" y="210986"/>
                </a:lnTo>
                <a:lnTo>
                  <a:pt x="1485778" y="182532"/>
                </a:lnTo>
                <a:lnTo>
                  <a:pt x="1446499" y="155694"/>
                </a:lnTo>
                <a:lnTo>
                  <a:pt x="1403604" y="130587"/>
                </a:lnTo>
                <a:lnTo>
                  <a:pt x="1357302" y="107326"/>
                </a:lnTo>
                <a:lnTo>
                  <a:pt x="1307805" y="86026"/>
                </a:lnTo>
                <a:lnTo>
                  <a:pt x="1255325" y="66802"/>
                </a:lnTo>
                <a:lnTo>
                  <a:pt x="1200073" y="49768"/>
                </a:lnTo>
                <a:lnTo>
                  <a:pt x="1142261" y="35040"/>
                </a:lnTo>
                <a:lnTo>
                  <a:pt x="1082100" y="22731"/>
                </a:lnTo>
                <a:lnTo>
                  <a:pt x="1019802" y="12959"/>
                </a:lnTo>
                <a:lnTo>
                  <a:pt x="955578" y="5836"/>
                </a:lnTo>
                <a:lnTo>
                  <a:pt x="889639" y="147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73323" y="4938039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基于时间戳 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4361" y="5657850"/>
            <a:ext cx="2073910" cy="1130300"/>
          </a:xfrm>
          <a:custGeom>
            <a:avLst/>
            <a:gdLst/>
            <a:ahLst/>
            <a:cxnLst/>
            <a:rect l="l" t="t" r="r" b="b"/>
            <a:pathLst>
              <a:path w="2073909" h="1130300">
                <a:moveTo>
                  <a:pt x="2073402" y="564642"/>
                </a:moveTo>
                <a:lnTo>
                  <a:pt x="2069966" y="518357"/>
                </a:lnTo>
                <a:lnTo>
                  <a:pt x="2059836" y="473099"/>
                </a:lnTo>
                <a:lnTo>
                  <a:pt x="2043279" y="429012"/>
                </a:lnTo>
                <a:lnTo>
                  <a:pt x="2020561" y="386242"/>
                </a:lnTo>
                <a:lnTo>
                  <a:pt x="1991951" y="344935"/>
                </a:lnTo>
                <a:lnTo>
                  <a:pt x="1957714" y="305238"/>
                </a:lnTo>
                <a:lnTo>
                  <a:pt x="1918117" y="267294"/>
                </a:lnTo>
                <a:lnTo>
                  <a:pt x="1873428" y="231251"/>
                </a:lnTo>
                <a:lnTo>
                  <a:pt x="1823913" y="197254"/>
                </a:lnTo>
                <a:lnTo>
                  <a:pt x="1769840" y="165449"/>
                </a:lnTo>
                <a:lnTo>
                  <a:pt x="1711474" y="135981"/>
                </a:lnTo>
                <a:lnTo>
                  <a:pt x="1649083" y="108996"/>
                </a:lnTo>
                <a:lnTo>
                  <a:pt x="1582934" y="84640"/>
                </a:lnTo>
                <a:lnTo>
                  <a:pt x="1513294" y="63059"/>
                </a:lnTo>
                <a:lnTo>
                  <a:pt x="1440430" y="44398"/>
                </a:lnTo>
                <a:lnTo>
                  <a:pt x="1364607" y="28803"/>
                </a:lnTo>
                <a:lnTo>
                  <a:pt x="1286095" y="16420"/>
                </a:lnTo>
                <a:lnTo>
                  <a:pt x="1205158" y="7395"/>
                </a:lnTo>
                <a:lnTo>
                  <a:pt x="1122065" y="1873"/>
                </a:lnTo>
                <a:lnTo>
                  <a:pt x="1037082" y="0"/>
                </a:lnTo>
                <a:lnTo>
                  <a:pt x="951990" y="1873"/>
                </a:lnTo>
                <a:lnTo>
                  <a:pt x="868798" y="7395"/>
                </a:lnTo>
                <a:lnTo>
                  <a:pt x="787774" y="16420"/>
                </a:lnTo>
                <a:lnTo>
                  <a:pt x="709184" y="28803"/>
                </a:lnTo>
                <a:lnTo>
                  <a:pt x="633293" y="44398"/>
                </a:lnTo>
                <a:lnTo>
                  <a:pt x="560368" y="63059"/>
                </a:lnTo>
                <a:lnTo>
                  <a:pt x="490676" y="84640"/>
                </a:lnTo>
                <a:lnTo>
                  <a:pt x="424482" y="108996"/>
                </a:lnTo>
                <a:lnTo>
                  <a:pt x="362054" y="135981"/>
                </a:lnTo>
                <a:lnTo>
                  <a:pt x="303656" y="165449"/>
                </a:lnTo>
                <a:lnTo>
                  <a:pt x="249557" y="197254"/>
                </a:lnTo>
                <a:lnTo>
                  <a:pt x="200021" y="231251"/>
                </a:lnTo>
                <a:lnTo>
                  <a:pt x="155316" y="267294"/>
                </a:lnTo>
                <a:lnTo>
                  <a:pt x="115708" y="305238"/>
                </a:lnTo>
                <a:lnTo>
                  <a:pt x="81462" y="344935"/>
                </a:lnTo>
                <a:lnTo>
                  <a:pt x="52846" y="386242"/>
                </a:lnTo>
                <a:lnTo>
                  <a:pt x="30125" y="429012"/>
                </a:lnTo>
                <a:lnTo>
                  <a:pt x="13566" y="473099"/>
                </a:lnTo>
                <a:lnTo>
                  <a:pt x="3436" y="518357"/>
                </a:lnTo>
                <a:lnTo>
                  <a:pt x="0" y="564642"/>
                </a:lnTo>
                <a:lnTo>
                  <a:pt x="3436" y="611035"/>
                </a:lnTo>
                <a:lnTo>
                  <a:pt x="13566" y="656391"/>
                </a:lnTo>
                <a:lnTo>
                  <a:pt x="30125" y="700565"/>
                </a:lnTo>
                <a:lnTo>
                  <a:pt x="52846" y="743413"/>
                </a:lnTo>
                <a:lnTo>
                  <a:pt x="81462" y="784788"/>
                </a:lnTo>
                <a:lnTo>
                  <a:pt x="115708" y="824546"/>
                </a:lnTo>
                <a:lnTo>
                  <a:pt x="155316" y="862541"/>
                </a:lnTo>
                <a:lnTo>
                  <a:pt x="183642" y="885407"/>
                </a:lnTo>
                <a:lnTo>
                  <a:pt x="183642" y="564642"/>
                </a:lnTo>
                <a:lnTo>
                  <a:pt x="186468" y="526508"/>
                </a:lnTo>
                <a:lnTo>
                  <a:pt x="194803" y="489226"/>
                </a:lnTo>
                <a:lnTo>
                  <a:pt x="208425" y="452914"/>
                </a:lnTo>
                <a:lnTo>
                  <a:pt x="227118" y="417691"/>
                </a:lnTo>
                <a:lnTo>
                  <a:pt x="250662" y="383678"/>
                </a:lnTo>
                <a:lnTo>
                  <a:pt x="278837" y="350994"/>
                </a:lnTo>
                <a:lnTo>
                  <a:pt x="311426" y="319758"/>
                </a:lnTo>
                <a:lnTo>
                  <a:pt x="348209" y="290090"/>
                </a:lnTo>
                <a:lnTo>
                  <a:pt x="388967" y="262109"/>
                </a:lnTo>
                <a:lnTo>
                  <a:pt x="433482" y="235934"/>
                </a:lnTo>
                <a:lnTo>
                  <a:pt x="481535" y="211685"/>
                </a:lnTo>
                <a:lnTo>
                  <a:pt x="532906" y="189481"/>
                </a:lnTo>
                <a:lnTo>
                  <a:pt x="587377" y="169443"/>
                </a:lnTo>
                <a:lnTo>
                  <a:pt x="644728" y="151689"/>
                </a:lnTo>
                <a:lnTo>
                  <a:pt x="704742" y="136338"/>
                </a:lnTo>
                <a:lnTo>
                  <a:pt x="767199" y="123511"/>
                </a:lnTo>
                <a:lnTo>
                  <a:pt x="831881" y="113326"/>
                </a:lnTo>
                <a:lnTo>
                  <a:pt x="898567" y="105903"/>
                </a:lnTo>
                <a:lnTo>
                  <a:pt x="967041" y="101362"/>
                </a:lnTo>
                <a:lnTo>
                  <a:pt x="1037082" y="99822"/>
                </a:lnTo>
                <a:lnTo>
                  <a:pt x="1107014" y="101362"/>
                </a:lnTo>
                <a:lnTo>
                  <a:pt x="1175389" y="105903"/>
                </a:lnTo>
                <a:lnTo>
                  <a:pt x="1241988" y="113326"/>
                </a:lnTo>
                <a:lnTo>
                  <a:pt x="1306592" y="123511"/>
                </a:lnTo>
                <a:lnTo>
                  <a:pt x="1368980" y="136338"/>
                </a:lnTo>
                <a:lnTo>
                  <a:pt x="1428934" y="151689"/>
                </a:lnTo>
                <a:lnTo>
                  <a:pt x="1486234" y="169443"/>
                </a:lnTo>
                <a:lnTo>
                  <a:pt x="1540660" y="189481"/>
                </a:lnTo>
                <a:lnTo>
                  <a:pt x="1591993" y="211685"/>
                </a:lnTo>
                <a:lnTo>
                  <a:pt x="1640014" y="235934"/>
                </a:lnTo>
                <a:lnTo>
                  <a:pt x="1684503" y="262109"/>
                </a:lnTo>
                <a:lnTo>
                  <a:pt x="1725241" y="290090"/>
                </a:lnTo>
                <a:lnTo>
                  <a:pt x="1762008" y="319758"/>
                </a:lnTo>
                <a:lnTo>
                  <a:pt x="1794584" y="350994"/>
                </a:lnTo>
                <a:lnTo>
                  <a:pt x="1822751" y="383678"/>
                </a:lnTo>
                <a:lnTo>
                  <a:pt x="1846289" y="417691"/>
                </a:lnTo>
                <a:lnTo>
                  <a:pt x="1864978" y="452914"/>
                </a:lnTo>
                <a:lnTo>
                  <a:pt x="1878599" y="489226"/>
                </a:lnTo>
                <a:lnTo>
                  <a:pt x="1886933" y="526508"/>
                </a:lnTo>
                <a:lnTo>
                  <a:pt x="1889760" y="564642"/>
                </a:lnTo>
                <a:lnTo>
                  <a:pt x="1889760" y="885441"/>
                </a:lnTo>
                <a:lnTo>
                  <a:pt x="1918117" y="862541"/>
                </a:lnTo>
                <a:lnTo>
                  <a:pt x="1957714" y="824546"/>
                </a:lnTo>
                <a:lnTo>
                  <a:pt x="1991951" y="784788"/>
                </a:lnTo>
                <a:lnTo>
                  <a:pt x="2020561" y="743413"/>
                </a:lnTo>
                <a:lnTo>
                  <a:pt x="2043279" y="700565"/>
                </a:lnTo>
                <a:lnTo>
                  <a:pt x="2059836" y="656391"/>
                </a:lnTo>
                <a:lnTo>
                  <a:pt x="2069966" y="611035"/>
                </a:lnTo>
                <a:lnTo>
                  <a:pt x="2073402" y="564642"/>
                </a:lnTo>
                <a:close/>
              </a:path>
              <a:path w="2073909" h="1130300">
                <a:moveTo>
                  <a:pt x="1889760" y="885441"/>
                </a:moveTo>
                <a:lnTo>
                  <a:pt x="1889760" y="564642"/>
                </a:lnTo>
                <a:lnTo>
                  <a:pt x="1886933" y="602780"/>
                </a:lnTo>
                <a:lnTo>
                  <a:pt x="1878599" y="640079"/>
                </a:lnTo>
                <a:lnTo>
                  <a:pt x="1864978" y="676416"/>
                </a:lnTo>
                <a:lnTo>
                  <a:pt x="1846289" y="711671"/>
                </a:lnTo>
                <a:lnTo>
                  <a:pt x="1822751" y="745724"/>
                </a:lnTo>
                <a:lnTo>
                  <a:pt x="1794584" y="778453"/>
                </a:lnTo>
                <a:lnTo>
                  <a:pt x="1762008" y="809739"/>
                </a:lnTo>
                <a:lnTo>
                  <a:pt x="1725241" y="839461"/>
                </a:lnTo>
                <a:lnTo>
                  <a:pt x="1684503" y="867498"/>
                </a:lnTo>
                <a:lnTo>
                  <a:pt x="1640014" y="893730"/>
                </a:lnTo>
                <a:lnTo>
                  <a:pt x="1591993" y="918036"/>
                </a:lnTo>
                <a:lnTo>
                  <a:pt x="1540660" y="940295"/>
                </a:lnTo>
                <a:lnTo>
                  <a:pt x="1486234" y="960387"/>
                </a:lnTo>
                <a:lnTo>
                  <a:pt x="1428934" y="978192"/>
                </a:lnTo>
                <a:lnTo>
                  <a:pt x="1368980" y="993588"/>
                </a:lnTo>
                <a:lnTo>
                  <a:pt x="1306592" y="1006455"/>
                </a:lnTo>
                <a:lnTo>
                  <a:pt x="1241988" y="1016673"/>
                </a:lnTo>
                <a:lnTo>
                  <a:pt x="1175389" y="1024121"/>
                </a:lnTo>
                <a:lnTo>
                  <a:pt x="1107014" y="1028678"/>
                </a:lnTo>
                <a:lnTo>
                  <a:pt x="1037082" y="1030224"/>
                </a:lnTo>
                <a:lnTo>
                  <a:pt x="967041" y="1028678"/>
                </a:lnTo>
                <a:lnTo>
                  <a:pt x="898567" y="1024121"/>
                </a:lnTo>
                <a:lnTo>
                  <a:pt x="831881" y="1016673"/>
                </a:lnTo>
                <a:lnTo>
                  <a:pt x="767199" y="1006455"/>
                </a:lnTo>
                <a:lnTo>
                  <a:pt x="704742" y="993588"/>
                </a:lnTo>
                <a:lnTo>
                  <a:pt x="644728" y="978192"/>
                </a:lnTo>
                <a:lnTo>
                  <a:pt x="587377" y="960387"/>
                </a:lnTo>
                <a:lnTo>
                  <a:pt x="532906" y="940295"/>
                </a:lnTo>
                <a:lnTo>
                  <a:pt x="481535" y="918036"/>
                </a:lnTo>
                <a:lnTo>
                  <a:pt x="433482" y="893730"/>
                </a:lnTo>
                <a:lnTo>
                  <a:pt x="388967" y="867498"/>
                </a:lnTo>
                <a:lnTo>
                  <a:pt x="348209" y="839461"/>
                </a:lnTo>
                <a:lnTo>
                  <a:pt x="311426" y="809739"/>
                </a:lnTo>
                <a:lnTo>
                  <a:pt x="278837" y="778453"/>
                </a:lnTo>
                <a:lnTo>
                  <a:pt x="250662" y="745724"/>
                </a:lnTo>
                <a:lnTo>
                  <a:pt x="227118" y="711671"/>
                </a:lnTo>
                <a:lnTo>
                  <a:pt x="208425" y="676416"/>
                </a:lnTo>
                <a:lnTo>
                  <a:pt x="194803" y="640079"/>
                </a:lnTo>
                <a:lnTo>
                  <a:pt x="186468" y="602780"/>
                </a:lnTo>
                <a:lnTo>
                  <a:pt x="183642" y="564642"/>
                </a:lnTo>
                <a:lnTo>
                  <a:pt x="183642" y="885407"/>
                </a:lnTo>
                <a:lnTo>
                  <a:pt x="249557" y="932664"/>
                </a:lnTo>
                <a:lnTo>
                  <a:pt x="303657" y="964501"/>
                </a:lnTo>
                <a:lnTo>
                  <a:pt x="362054" y="993995"/>
                </a:lnTo>
                <a:lnTo>
                  <a:pt x="424482" y="1021000"/>
                </a:lnTo>
                <a:lnTo>
                  <a:pt x="490676" y="1045372"/>
                </a:lnTo>
                <a:lnTo>
                  <a:pt x="560368" y="1066966"/>
                </a:lnTo>
                <a:lnTo>
                  <a:pt x="633293" y="1085635"/>
                </a:lnTo>
                <a:lnTo>
                  <a:pt x="709184" y="1101236"/>
                </a:lnTo>
                <a:lnTo>
                  <a:pt x="787774" y="1113622"/>
                </a:lnTo>
                <a:lnTo>
                  <a:pt x="868798" y="1122650"/>
                </a:lnTo>
                <a:lnTo>
                  <a:pt x="951990" y="1128172"/>
                </a:lnTo>
                <a:lnTo>
                  <a:pt x="1037082" y="1130046"/>
                </a:lnTo>
                <a:lnTo>
                  <a:pt x="1122065" y="1128172"/>
                </a:lnTo>
                <a:lnTo>
                  <a:pt x="1205158" y="1122650"/>
                </a:lnTo>
                <a:lnTo>
                  <a:pt x="1286095" y="1113622"/>
                </a:lnTo>
                <a:lnTo>
                  <a:pt x="1364607" y="1101236"/>
                </a:lnTo>
                <a:lnTo>
                  <a:pt x="1440430" y="1085635"/>
                </a:lnTo>
                <a:lnTo>
                  <a:pt x="1513294" y="1066966"/>
                </a:lnTo>
                <a:lnTo>
                  <a:pt x="1582934" y="1045372"/>
                </a:lnTo>
                <a:lnTo>
                  <a:pt x="1649083" y="1021000"/>
                </a:lnTo>
                <a:lnTo>
                  <a:pt x="1711474" y="993995"/>
                </a:lnTo>
                <a:lnTo>
                  <a:pt x="1769840" y="964501"/>
                </a:lnTo>
                <a:lnTo>
                  <a:pt x="1823913" y="932664"/>
                </a:lnTo>
                <a:lnTo>
                  <a:pt x="1873428" y="898629"/>
                </a:lnTo>
                <a:lnTo>
                  <a:pt x="1889760" y="88544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65811" y="5751576"/>
            <a:ext cx="1731010" cy="942975"/>
          </a:xfrm>
          <a:custGeom>
            <a:avLst/>
            <a:gdLst/>
            <a:ahLst/>
            <a:cxnLst/>
            <a:rect l="l" t="t" r="r" b="b"/>
            <a:pathLst>
              <a:path w="1731009" h="942975">
                <a:moveTo>
                  <a:pt x="1730501" y="470915"/>
                </a:moveTo>
                <a:lnTo>
                  <a:pt x="1727635" y="432325"/>
                </a:lnTo>
                <a:lnTo>
                  <a:pt x="1719185" y="394588"/>
                </a:lnTo>
                <a:lnTo>
                  <a:pt x="1705373" y="357826"/>
                </a:lnTo>
                <a:lnTo>
                  <a:pt x="1686421" y="322161"/>
                </a:lnTo>
                <a:lnTo>
                  <a:pt x="1662553" y="287714"/>
                </a:lnTo>
                <a:lnTo>
                  <a:pt x="1633989" y="254607"/>
                </a:lnTo>
                <a:lnTo>
                  <a:pt x="1600953" y="222963"/>
                </a:lnTo>
                <a:lnTo>
                  <a:pt x="1563666" y="192901"/>
                </a:lnTo>
                <a:lnTo>
                  <a:pt x="1522352" y="164545"/>
                </a:lnTo>
                <a:lnTo>
                  <a:pt x="1477232" y="138017"/>
                </a:lnTo>
                <a:lnTo>
                  <a:pt x="1428528" y="113437"/>
                </a:lnTo>
                <a:lnTo>
                  <a:pt x="1376464" y="90927"/>
                </a:lnTo>
                <a:lnTo>
                  <a:pt x="1321261" y="70610"/>
                </a:lnTo>
                <a:lnTo>
                  <a:pt x="1263142" y="52607"/>
                </a:lnTo>
                <a:lnTo>
                  <a:pt x="1202328" y="37040"/>
                </a:lnTo>
                <a:lnTo>
                  <a:pt x="1139043" y="24030"/>
                </a:lnTo>
                <a:lnTo>
                  <a:pt x="1073509" y="13699"/>
                </a:lnTo>
                <a:lnTo>
                  <a:pt x="1005947" y="6169"/>
                </a:lnTo>
                <a:lnTo>
                  <a:pt x="936580" y="1562"/>
                </a:lnTo>
                <a:lnTo>
                  <a:pt x="865631" y="0"/>
                </a:lnTo>
                <a:lnTo>
                  <a:pt x="794677" y="1562"/>
                </a:lnTo>
                <a:lnTo>
                  <a:pt x="725295" y="6169"/>
                </a:lnTo>
                <a:lnTo>
                  <a:pt x="657708" y="13699"/>
                </a:lnTo>
                <a:lnTo>
                  <a:pt x="592141" y="24030"/>
                </a:lnTo>
                <a:lnTo>
                  <a:pt x="528816" y="37040"/>
                </a:lnTo>
                <a:lnTo>
                  <a:pt x="467957" y="52607"/>
                </a:lnTo>
                <a:lnTo>
                  <a:pt x="409787" y="70610"/>
                </a:lnTo>
                <a:lnTo>
                  <a:pt x="354531" y="90927"/>
                </a:lnTo>
                <a:lnTo>
                  <a:pt x="302411" y="113437"/>
                </a:lnTo>
                <a:lnTo>
                  <a:pt x="253650" y="138017"/>
                </a:lnTo>
                <a:lnTo>
                  <a:pt x="208473" y="164545"/>
                </a:lnTo>
                <a:lnTo>
                  <a:pt x="167103" y="192901"/>
                </a:lnTo>
                <a:lnTo>
                  <a:pt x="129763" y="222963"/>
                </a:lnTo>
                <a:lnTo>
                  <a:pt x="96677" y="254607"/>
                </a:lnTo>
                <a:lnTo>
                  <a:pt x="68068" y="287714"/>
                </a:lnTo>
                <a:lnTo>
                  <a:pt x="44159" y="322161"/>
                </a:lnTo>
                <a:lnTo>
                  <a:pt x="25174" y="357826"/>
                </a:lnTo>
                <a:lnTo>
                  <a:pt x="11337" y="394588"/>
                </a:lnTo>
                <a:lnTo>
                  <a:pt x="2871" y="432325"/>
                </a:lnTo>
                <a:lnTo>
                  <a:pt x="0" y="470916"/>
                </a:lnTo>
                <a:lnTo>
                  <a:pt x="2871" y="509614"/>
                </a:lnTo>
                <a:lnTo>
                  <a:pt x="11337" y="547449"/>
                </a:lnTo>
                <a:lnTo>
                  <a:pt x="25174" y="584299"/>
                </a:lnTo>
                <a:lnTo>
                  <a:pt x="44159" y="620042"/>
                </a:lnTo>
                <a:lnTo>
                  <a:pt x="68068" y="654558"/>
                </a:lnTo>
                <a:lnTo>
                  <a:pt x="96677" y="687724"/>
                </a:lnTo>
                <a:lnTo>
                  <a:pt x="129763" y="719421"/>
                </a:lnTo>
                <a:lnTo>
                  <a:pt x="167103" y="749527"/>
                </a:lnTo>
                <a:lnTo>
                  <a:pt x="208473" y="777921"/>
                </a:lnTo>
                <a:lnTo>
                  <a:pt x="253650" y="804481"/>
                </a:lnTo>
                <a:lnTo>
                  <a:pt x="302411" y="829087"/>
                </a:lnTo>
                <a:lnTo>
                  <a:pt x="354531" y="851617"/>
                </a:lnTo>
                <a:lnTo>
                  <a:pt x="409787" y="871950"/>
                </a:lnTo>
                <a:lnTo>
                  <a:pt x="467957" y="889965"/>
                </a:lnTo>
                <a:lnTo>
                  <a:pt x="528816" y="905541"/>
                </a:lnTo>
                <a:lnTo>
                  <a:pt x="592141" y="918557"/>
                </a:lnTo>
                <a:lnTo>
                  <a:pt x="657708" y="928891"/>
                </a:lnTo>
                <a:lnTo>
                  <a:pt x="725295" y="936423"/>
                </a:lnTo>
                <a:lnTo>
                  <a:pt x="794677" y="941031"/>
                </a:lnTo>
                <a:lnTo>
                  <a:pt x="865631" y="942594"/>
                </a:lnTo>
                <a:lnTo>
                  <a:pt x="936580" y="941031"/>
                </a:lnTo>
                <a:lnTo>
                  <a:pt x="1005947" y="936423"/>
                </a:lnTo>
                <a:lnTo>
                  <a:pt x="1073509" y="928891"/>
                </a:lnTo>
                <a:lnTo>
                  <a:pt x="1139043" y="918557"/>
                </a:lnTo>
                <a:lnTo>
                  <a:pt x="1202328" y="905541"/>
                </a:lnTo>
                <a:lnTo>
                  <a:pt x="1263142" y="889965"/>
                </a:lnTo>
                <a:lnTo>
                  <a:pt x="1321261" y="871950"/>
                </a:lnTo>
                <a:lnTo>
                  <a:pt x="1376464" y="851617"/>
                </a:lnTo>
                <a:lnTo>
                  <a:pt x="1428528" y="829087"/>
                </a:lnTo>
                <a:lnTo>
                  <a:pt x="1477232" y="804481"/>
                </a:lnTo>
                <a:lnTo>
                  <a:pt x="1522352" y="777921"/>
                </a:lnTo>
                <a:lnTo>
                  <a:pt x="1563666" y="749527"/>
                </a:lnTo>
                <a:lnTo>
                  <a:pt x="1600953" y="719421"/>
                </a:lnTo>
                <a:lnTo>
                  <a:pt x="1633989" y="687724"/>
                </a:lnTo>
                <a:lnTo>
                  <a:pt x="1662553" y="654557"/>
                </a:lnTo>
                <a:lnTo>
                  <a:pt x="1686421" y="620042"/>
                </a:lnTo>
                <a:lnTo>
                  <a:pt x="1705373" y="584299"/>
                </a:lnTo>
                <a:lnTo>
                  <a:pt x="1719185" y="547449"/>
                </a:lnTo>
                <a:lnTo>
                  <a:pt x="1727635" y="509614"/>
                </a:lnTo>
                <a:lnTo>
                  <a:pt x="1730501" y="47091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65811" y="5751576"/>
            <a:ext cx="1731010" cy="942975"/>
          </a:xfrm>
          <a:custGeom>
            <a:avLst/>
            <a:gdLst/>
            <a:ahLst/>
            <a:cxnLst/>
            <a:rect l="l" t="t" r="r" b="b"/>
            <a:pathLst>
              <a:path w="1731009" h="942975">
                <a:moveTo>
                  <a:pt x="865631" y="0"/>
                </a:moveTo>
                <a:lnTo>
                  <a:pt x="794677" y="1562"/>
                </a:lnTo>
                <a:lnTo>
                  <a:pt x="725295" y="6169"/>
                </a:lnTo>
                <a:lnTo>
                  <a:pt x="657708" y="13699"/>
                </a:lnTo>
                <a:lnTo>
                  <a:pt x="592141" y="24030"/>
                </a:lnTo>
                <a:lnTo>
                  <a:pt x="528816" y="37040"/>
                </a:lnTo>
                <a:lnTo>
                  <a:pt x="467957" y="52607"/>
                </a:lnTo>
                <a:lnTo>
                  <a:pt x="409787" y="70610"/>
                </a:lnTo>
                <a:lnTo>
                  <a:pt x="354531" y="90927"/>
                </a:lnTo>
                <a:lnTo>
                  <a:pt x="302411" y="113437"/>
                </a:lnTo>
                <a:lnTo>
                  <a:pt x="253650" y="138017"/>
                </a:lnTo>
                <a:lnTo>
                  <a:pt x="208473" y="164545"/>
                </a:lnTo>
                <a:lnTo>
                  <a:pt x="167103" y="192901"/>
                </a:lnTo>
                <a:lnTo>
                  <a:pt x="129763" y="222963"/>
                </a:lnTo>
                <a:lnTo>
                  <a:pt x="96677" y="254607"/>
                </a:lnTo>
                <a:lnTo>
                  <a:pt x="68068" y="287714"/>
                </a:lnTo>
                <a:lnTo>
                  <a:pt x="44159" y="322161"/>
                </a:lnTo>
                <a:lnTo>
                  <a:pt x="25174" y="357826"/>
                </a:lnTo>
                <a:lnTo>
                  <a:pt x="11337" y="394588"/>
                </a:lnTo>
                <a:lnTo>
                  <a:pt x="2871" y="432325"/>
                </a:lnTo>
                <a:lnTo>
                  <a:pt x="0" y="470916"/>
                </a:lnTo>
                <a:lnTo>
                  <a:pt x="2871" y="509614"/>
                </a:lnTo>
                <a:lnTo>
                  <a:pt x="11337" y="547449"/>
                </a:lnTo>
                <a:lnTo>
                  <a:pt x="25174" y="584299"/>
                </a:lnTo>
                <a:lnTo>
                  <a:pt x="44159" y="620042"/>
                </a:lnTo>
                <a:lnTo>
                  <a:pt x="68068" y="654558"/>
                </a:lnTo>
                <a:lnTo>
                  <a:pt x="96677" y="687724"/>
                </a:lnTo>
                <a:lnTo>
                  <a:pt x="129763" y="719421"/>
                </a:lnTo>
                <a:lnTo>
                  <a:pt x="167103" y="749527"/>
                </a:lnTo>
                <a:lnTo>
                  <a:pt x="208473" y="777921"/>
                </a:lnTo>
                <a:lnTo>
                  <a:pt x="253650" y="804481"/>
                </a:lnTo>
                <a:lnTo>
                  <a:pt x="302411" y="829087"/>
                </a:lnTo>
                <a:lnTo>
                  <a:pt x="354531" y="851617"/>
                </a:lnTo>
                <a:lnTo>
                  <a:pt x="409787" y="871950"/>
                </a:lnTo>
                <a:lnTo>
                  <a:pt x="467957" y="889965"/>
                </a:lnTo>
                <a:lnTo>
                  <a:pt x="528816" y="905541"/>
                </a:lnTo>
                <a:lnTo>
                  <a:pt x="592141" y="918557"/>
                </a:lnTo>
                <a:lnTo>
                  <a:pt x="657708" y="928891"/>
                </a:lnTo>
                <a:lnTo>
                  <a:pt x="725295" y="936423"/>
                </a:lnTo>
                <a:lnTo>
                  <a:pt x="794677" y="941031"/>
                </a:lnTo>
                <a:lnTo>
                  <a:pt x="865631" y="942594"/>
                </a:lnTo>
                <a:lnTo>
                  <a:pt x="936580" y="941031"/>
                </a:lnTo>
                <a:lnTo>
                  <a:pt x="1005947" y="936423"/>
                </a:lnTo>
                <a:lnTo>
                  <a:pt x="1073509" y="928891"/>
                </a:lnTo>
                <a:lnTo>
                  <a:pt x="1139043" y="918557"/>
                </a:lnTo>
                <a:lnTo>
                  <a:pt x="1202328" y="905541"/>
                </a:lnTo>
                <a:lnTo>
                  <a:pt x="1263142" y="889965"/>
                </a:lnTo>
                <a:lnTo>
                  <a:pt x="1321261" y="871950"/>
                </a:lnTo>
                <a:lnTo>
                  <a:pt x="1376464" y="851617"/>
                </a:lnTo>
                <a:lnTo>
                  <a:pt x="1428528" y="829087"/>
                </a:lnTo>
                <a:lnTo>
                  <a:pt x="1477232" y="804481"/>
                </a:lnTo>
                <a:lnTo>
                  <a:pt x="1522352" y="777921"/>
                </a:lnTo>
                <a:lnTo>
                  <a:pt x="1563666" y="749527"/>
                </a:lnTo>
                <a:lnTo>
                  <a:pt x="1600953" y="719421"/>
                </a:lnTo>
                <a:lnTo>
                  <a:pt x="1633989" y="687724"/>
                </a:lnTo>
                <a:lnTo>
                  <a:pt x="1662553" y="654557"/>
                </a:lnTo>
                <a:lnTo>
                  <a:pt x="1686421" y="620042"/>
                </a:lnTo>
                <a:lnTo>
                  <a:pt x="1705373" y="584299"/>
                </a:lnTo>
                <a:lnTo>
                  <a:pt x="1719185" y="547449"/>
                </a:lnTo>
                <a:lnTo>
                  <a:pt x="1727635" y="509614"/>
                </a:lnTo>
                <a:lnTo>
                  <a:pt x="1730501" y="470915"/>
                </a:lnTo>
                <a:lnTo>
                  <a:pt x="1727635" y="432325"/>
                </a:lnTo>
                <a:lnTo>
                  <a:pt x="1719185" y="394588"/>
                </a:lnTo>
                <a:lnTo>
                  <a:pt x="1705373" y="357826"/>
                </a:lnTo>
                <a:lnTo>
                  <a:pt x="1686421" y="322161"/>
                </a:lnTo>
                <a:lnTo>
                  <a:pt x="1662553" y="287714"/>
                </a:lnTo>
                <a:lnTo>
                  <a:pt x="1633989" y="254607"/>
                </a:lnTo>
                <a:lnTo>
                  <a:pt x="1600953" y="222963"/>
                </a:lnTo>
                <a:lnTo>
                  <a:pt x="1563666" y="192901"/>
                </a:lnTo>
                <a:lnTo>
                  <a:pt x="1522352" y="164545"/>
                </a:lnTo>
                <a:lnTo>
                  <a:pt x="1477232" y="138017"/>
                </a:lnTo>
                <a:lnTo>
                  <a:pt x="1428528" y="113437"/>
                </a:lnTo>
                <a:lnTo>
                  <a:pt x="1376464" y="90927"/>
                </a:lnTo>
                <a:lnTo>
                  <a:pt x="1321261" y="70610"/>
                </a:lnTo>
                <a:lnTo>
                  <a:pt x="1263142" y="52607"/>
                </a:lnTo>
                <a:lnTo>
                  <a:pt x="1202328" y="37040"/>
                </a:lnTo>
                <a:lnTo>
                  <a:pt x="1139043" y="24030"/>
                </a:lnTo>
                <a:lnTo>
                  <a:pt x="1073509" y="13699"/>
                </a:lnTo>
                <a:lnTo>
                  <a:pt x="1005947" y="6169"/>
                </a:lnTo>
                <a:lnTo>
                  <a:pt x="936580" y="1562"/>
                </a:lnTo>
                <a:lnTo>
                  <a:pt x="865631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55975" y="5909589"/>
            <a:ext cx="15487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基于有效性确 认的并发控制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4561" y="4732020"/>
            <a:ext cx="2306955" cy="1643380"/>
          </a:xfrm>
          <a:custGeom>
            <a:avLst/>
            <a:gdLst/>
            <a:ahLst/>
            <a:cxnLst/>
            <a:rect l="l" t="t" r="r" b="b"/>
            <a:pathLst>
              <a:path w="2306954" h="1643379">
                <a:moveTo>
                  <a:pt x="2306574" y="821435"/>
                </a:moveTo>
                <a:lnTo>
                  <a:pt x="2302754" y="754102"/>
                </a:lnTo>
                <a:lnTo>
                  <a:pt x="2291492" y="688262"/>
                </a:lnTo>
                <a:lnTo>
                  <a:pt x="2273084" y="624125"/>
                </a:lnTo>
                <a:lnTo>
                  <a:pt x="2247826" y="561904"/>
                </a:lnTo>
                <a:lnTo>
                  <a:pt x="2216015" y="501812"/>
                </a:lnTo>
                <a:lnTo>
                  <a:pt x="2177945" y="444060"/>
                </a:lnTo>
                <a:lnTo>
                  <a:pt x="2133913" y="388861"/>
                </a:lnTo>
                <a:lnTo>
                  <a:pt x="2084216" y="336426"/>
                </a:lnTo>
                <a:lnTo>
                  <a:pt x="2029149" y="286967"/>
                </a:lnTo>
                <a:lnTo>
                  <a:pt x="1969008" y="240696"/>
                </a:lnTo>
                <a:lnTo>
                  <a:pt x="1904089" y="197826"/>
                </a:lnTo>
                <a:lnTo>
                  <a:pt x="1834688" y="158569"/>
                </a:lnTo>
                <a:lnTo>
                  <a:pt x="1761102" y="123136"/>
                </a:lnTo>
                <a:lnTo>
                  <a:pt x="1683626" y="91739"/>
                </a:lnTo>
                <a:lnTo>
                  <a:pt x="1602557" y="64591"/>
                </a:lnTo>
                <a:lnTo>
                  <a:pt x="1518190" y="41903"/>
                </a:lnTo>
                <a:lnTo>
                  <a:pt x="1430822" y="23888"/>
                </a:lnTo>
                <a:lnTo>
                  <a:pt x="1340748" y="10758"/>
                </a:lnTo>
                <a:lnTo>
                  <a:pt x="1248264" y="2725"/>
                </a:lnTo>
                <a:lnTo>
                  <a:pt x="1153668" y="0"/>
                </a:lnTo>
                <a:lnTo>
                  <a:pt x="1059065" y="2725"/>
                </a:lnTo>
                <a:lnTo>
                  <a:pt x="966566" y="10758"/>
                </a:lnTo>
                <a:lnTo>
                  <a:pt x="876467" y="23888"/>
                </a:lnTo>
                <a:lnTo>
                  <a:pt x="789066" y="41903"/>
                </a:lnTo>
                <a:lnTo>
                  <a:pt x="704659" y="64591"/>
                </a:lnTo>
                <a:lnTo>
                  <a:pt x="623544" y="91739"/>
                </a:lnTo>
                <a:lnTo>
                  <a:pt x="546018" y="123136"/>
                </a:lnTo>
                <a:lnTo>
                  <a:pt x="472379" y="158569"/>
                </a:lnTo>
                <a:lnTo>
                  <a:pt x="402922" y="197826"/>
                </a:lnTo>
                <a:lnTo>
                  <a:pt x="337946" y="240696"/>
                </a:lnTo>
                <a:lnTo>
                  <a:pt x="277749" y="286967"/>
                </a:lnTo>
                <a:lnTo>
                  <a:pt x="222625" y="336426"/>
                </a:lnTo>
                <a:lnTo>
                  <a:pt x="172874" y="388861"/>
                </a:lnTo>
                <a:lnTo>
                  <a:pt x="128793" y="444060"/>
                </a:lnTo>
                <a:lnTo>
                  <a:pt x="90677" y="501812"/>
                </a:lnTo>
                <a:lnTo>
                  <a:pt x="58826" y="561904"/>
                </a:lnTo>
                <a:lnTo>
                  <a:pt x="33535" y="624125"/>
                </a:lnTo>
                <a:lnTo>
                  <a:pt x="15102" y="688262"/>
                </a:lnTo>
                <a:lnTo>
                  <a:pt x="3825" y="754102"/>
                </a:lnTo>
                <a:lnTo>
                  <a:pt x="0" y="821436"/>
                </a:lnTo>
                <a:lnTo>
                  <a:pt x="3825" y="888872"/>
                </a:lnTo>
                <a:lnTo>
                  <a:pt x="15102" y="954795"/>
                </a:lnTo>
                <a:lnTo>
                  <a:pt x="33535" y="1018994"/>
                </a:lnTo>
                <a:lnTo>
                  <a:pt x="58826" y="1081259"/>
                </a:lnTo>
                <a:lnTo>
                  <a:pt x="90678" y="1141380"/>
                </a:lnTo>
                <a:lnTo>
                  <a:pt x="128793" y="1199147"/>
                </a:lnTo>
                <a:lnTo>
                  <a:pt x="172874" y="1254348"/>
                </a:lnTo>
                <a:lnTo>
                  <a:pt x="204216" y="1287375"/>
                </a:lnTo>
                <a:lnTo>
                  <a:pt x="204215" y="821436"/>
                </a:lnTo>
                <a:lnTo>
                  <a:pt x="207364" y="765989"/>
                </a:lnTo>
                <a:lnTo>
                  <a:pt x="216645" y="711779"/>
                </a:lnTo>
                <a:lnTo>
                  <a:pt x="231816" y="658980"/>
                </a:lnTo>
                <a:lnTo>
                  <a:pt x="252630" y="607765"/>
                </a:lnTo>
                <a:lnTo>
                  <a:pt x="278844" y="558307"/>
                </a:lnTo>
                <a:lnTo>
                  <a:pt x="310213" y="510782"/>
                </a:lnTo>
                <a:lnTo>
                  <a:pt x="346492" y="465362"/>
                </a:lnTo>
                <a:lnTo>
                  <a:pt x="387437" y="422221"/>
                </a:lnTo>
                <a:lnTo>
                  <a:pt x="432803" y="381533"/>
                </a:lnTo>
                <a:lnTo>
                  <a:pt x="482345" y="343471"/>
                </a:lnTo>
                <a:lnTo>
                  <a:pt x="535820" y="308210"/>
                </a:lnTo>
                <a:lnTo>
                  <a:pt x="592982" y="275923"/>
                </a:lnTo>
                <a:lnTo>
                  <a:pt x="653586" y="246783"/>
                </a:lnTo>
                <a:lnTo>
                  <a:pt x="717389" y="220966"/>
                </a:lnTo>
                <a:lnTo>
                  <a:pt x="784145" y="198643"/>
                </a:lnTo>
                <a:lnTo>
                  <a:pt x="853610" y="179990"/>
                </a:lnTo>
                <a:lnTo>
                  <a:pt x="925540" y="165179"/>
                </a:lnTo>
                <a:lnTo>
                  <a:pt x="999689" y="154385"/>
                </a:lnTo>
                <a:lnTo>
                  <a:pt x="1075813" y="147781"/>
                </a:lnTo>
                <a:lnTo>
                  <a:pt x="1153668" y="145542"/>
                </a:lnTo>
                <a:lnTo>
                  <a:pt x="1231517" y="147781"/>
                </a:lnTo>
                <a:lnTo>
                  <a:pt x="1307625" y="154385"/>
                </a:lnTo>
                <a:lnTo>
                  <a:pt x="1381749" y="165179"/>
                </a:lnTo>
                <a:lnTo>
                  <a:pt x="1453646" y="179990"/>
                </a:lnTo>
                <a:lnTo>
                  <a:pt x="1523071" y="198643"/>
                </a:lnTo>
                <a:lnTo>
                  <a:pt x="1589781" y="220966"/>
                </a:lnTo>
                <a:lnTo>
                  <a:pt x="1653534" y="246783"/>
                </a:lnTo>
                <a:lnTo>
                  <a:pt x="1714085" y="275923"/>
                </a:lnTo>
                <a:lnTo>
                  <a:pt x="1771191" y="308210"/>
                </a:lnTo>
                <a:lnTo>
                  <a:pt x="1824608" y="343471"/>
                </a:lnTo>
                <a:lnTo>
                  <a:pt x="1874094" y="381533"/>
                </a:lnTo>
                <a:lnTo>
                  <a:pt x="1919404" y="422221"/>
                </a:lnTo>
                <a:lnTo>
                  <a:pt x="1960296" y="465362"/>
                </a:lnTo>
                <a:lnTo>
                  <a:pt x="1996525" y="510782"/>
                </a:lnTo>
                <a:lnTo>
                  <a:pt x="2027848" y="558307"/>
                </a:lnTo>
                <a:lnTo>
                  <a:pt x="2054022" y="607765"/>
                </a:lnTo>
                <a:lnTo>
                  <a:pt x="2074804" y="658980"/>
                </a:lnTo>
                <a:lnTo>
                  <a:pt x="2089949" y="711779"/>
                </a:lnTo>
                <a:lnTo>
                  <a:pt x="2099215" y="765989"/>
                </a:lnTo>
                <a:lnTo>
                  <a:pt x="2102358" y="821435"/>
                </a:lnTo>
                <a:lnTo>
                  <a:pt x="2102358" y="1287637"/>
                </a:lnTo>
                <a:lnTo>
                  <a:pt x="2133913" y="1254348"/>
                </a:lnTo>
                <a:lnTo>
                  <a:pt x="2177945" y="1199147"/>
                </a:lnTo>
                <a:lnTo>
                  <a:pt x="2216015" y="1141380"/>
                </a:lnTo>
                <a:lnTo>
                  <a:pt x="2247826" y="1081259"/>
                </a:lnTo>
                <a:lnTo>
                  <a:pt x="2273084" y="1018994"/>
                </a:lnTo>
                <a:lnTo>
                  <a:pt x="2291492" y="954795"/>
                </a:lnTo>
                <a:lnTo>
                  <a:pt x="2302754" y="888872"/>
                </a:lnTo>
                <a:lnTo>
                  <a:pt x="2306574" y="821435"/>
                </a:lnTo>
                <a:close/>
              </a:path>
              <a:path w="2306954" h="1643379">
                <a:moveTo>
                  <a:pt x="2102358" y="1287637"/>
                </a:moveTo>
                <a:lnTo>
                  <a:pt x="2102358" y="821435"/>
                </a:lnTo>
                <a:lnTo>
                  <a:pt x="2099215" y="876882"/>
                </a:lnTo>
                <a:lnTo>
                  <a:pt x="2089949" y="931092"/>
                </a:lnTo>
                <a:lnTo>
                  <a:pt x="2074804" y="983891"/>
                </a:lnTo>
                <a:lnTo>
                  <a:pt x="2054022" y="1035106"/>
                </a:lnTo>
                <a:lnTo>
                  <a:pt x="2027848" y="1084564"/>
                </a:lnTo>
                <a:lnTo>
                  <a:pt x="1996525" y="1132089"/>
                </a:lnTo>
                <a:lnTo>
                  <a:pt x="1960296" y="1177509"/>
                </a:lnTo>
                <a:lnTo>
                  <a:pt x="1919404" y="1220650"/>
                </a:lnTo>
                <a:lnTo>
                  <a:pt x="1874094" y="1261338"/>
                </a:lnTo>
                <a:lnTo>
                  <a:pt x="1824609" y="1299400"/>
                </a:lnTo>
                <a:lnTo>
                  <a:pt x="1771191" y="1334661"/>
                </a:lnTo>
                <a:lnTo>
                  <a:pt x="1714085" y="1366948"/>
                </a:lnTo>
                <a:lnTo>
                  <a:pt x="1653534" y="1396088"/>
                </a:lnTo>
                <a:lnTo>
                  <a:pt x="1589781" y="1421905"/>
                </a:lnTo>
                <a:lnTo>
                  <a:pt x="1523071" y="1444228"/>
                </a:lnTo>
                <a:lnTo>
                  <a:pt x="1453646" y="1462881"/>
                </a:lnTo>
                <a:lnTo>
                  <a:pt x="1381749" y="1477692"/>
                </a:lnTo>
                <a:lnTo>
                  <a:pt x="1307625" y="1488486"/>
                </a:lnTo>
                <a:lnTo>
                  <a:pt x="1231517" y="1495090"/>
                </a:lnTo>
                <a:lnTo>
                  <a:pt x="1153668" y="1497330"/>
                </a:lnTo>
                <a:lnTo>
                  <a:pt x="1075813" y="1495090"/>
                </a:lnTo>
                <a:lnTo>
                  <a:pt x="999689" y="1488486"/>
                </a:lnTo>
                <a:lnTo>
                  <a:pt x="925540" y="1477692"/>
                </a:lnTo>
                <a:lnTo>
                  <a:pt x="853610" y="1462881"/>
                </a:lnTo>
                <a:lnTo>
                  <a:pt x="784145" y="1444228"/>
                </a:lnTo>
                <a:lnTo>
                  <a:pt x="717389" y="1421905"/>
                </a:lnTo>
                <a:lnTo>
                  <a:pt x="653586" y="1396088"/>
                </a:lnTo>
                <a:lnTo>
                  <a:pt x="592982" y="1366948"/>
                </a:lnTo>
                <a:lnTo>
                  <a:pt x="535820" y="1334661"/>
                </a:lnTo>
                <a:lnTo>
                  <a:pt x="482346" y="1299400"/>
                </a:lnTo>
                <a:lnTo>
                  <a:pt x="432803" y="1261338"/>
                </a:lnTo>
                <a:lnTo>
                  <a:pt x="387437" y="1220650"/>
                </a:lnTo>
                <a:lnTo>
                  <a:pt x="346492" y="1177509"/>
                </a:lnTo>
                <a:lnTo>
                  <a:pt x="310213" y="1132089"/>
                </a:lnTo>
                <a:lnTo>
                  <a:pt x="278844" y="1084564"/>
                </a:lnTo>
                <a:lnTo>
                  <a:pt x="252630" y="1035106"/>
                </a:lnTo>
                <a:lnTo>
                  <a:pt x="231816" y="983891"/>
                </a:lnTo>
                <a:lnTo>
                  <a:pt x="216645" y="931092"/>
                </a:lnTo>
                <a:lnTo>
                  <a:pt x="207364" y="876882"/>
                </a:lnTo>
                <a:lnTo>
                  <a:pt x="204215" y="821436"/>
                </a:lnTo>
                <a:lnTo>
                  <a:pt x="204216" y="1287375"/>
                </a:lnTo>
                <a:lnTo>
                  <a:pt x="277749" y="1356215"/>
                </a:lnTo>
                <a:lnTo>
                  <a:pt x="337947" y="1402461"/>
                </a:lnTo>
                <a:lnTo>
                  <a:pt x="402922" y="1445299"/>
                </a:lnTo>
                <a:lnTo>
                  <a:pt x="472379" y="1484522"/>
                </a:lnTo>
                <a:lnTo>
                  <a:pt x="546018" y="1519917"/>
                </a:lnTo>
                <a:lnTo>
                  <a:pt x="623544" y="1551276"/>
                </a:lnTo>
                <a:lnTo>
                  <a:pt x="704659" y="1578387"/>
                </a:lnTo>
                <a:lnTo>
                  <a:pt x="789066" y="1601041"/>
                </a:lnTo>
                <a:lnTo>
                  <a:pt x="876467" y="1619026"/>
                </a:lnTo>
                <a:lnTo>
                  <a:pt x="966566" y="1632133"/>
                </a:lnTo>
                <a:lnTo>
                  <a:pt x="1059065" y="1640152"/>
                </a:lnTo>
                <a:lnTo>
                  <a:pt x="1153668" y="1642872"/>
                </a:lnTo>
                <a:lnTo>
                  <a:pt x="1248264" y="1640152"/>
                </a:lnTo>
                <a:lnTo>
                  <a:pt x="1340748" y="1632133"/>
                </a:lnTo>
                <a:lnTo>
                  <a:pt x="1430822" y="1619026"/>
                </a:lnTo>
                <a:lnTo>
                  <a:pt x="1518190" y="1601041"/>
                </a:lnTo>
                <a:lnTo>
                  <a:pt x="1602557" y="1578387"/>
                </a:lnTo>
                <a:lnTo>
                  <a:pt x="1683626" y="1551276"/>
                </a:lnTo>
                <a:lnTo>
                  <a:pt x="1761102" y="1519917"/>
                </a:lnTo>
                <a:lnTo>
                  <a:pt x="1834688" y="1484522"/>
                </a:lnTo>
                <a:lnTo>
                  <a:pt x="1904089" y="1445299"/>
                </a:lnTo>
                <a:lnTo>
                  <a:pt x="1969008" y="1402461"/>
                </a:lnTo>
                <a:lnTo>
                  <a:pt x="2029149" y="1356215"/>
                </a:lnTo>
                <a:lnTo>
                  <a:pt x="2084216" y="1306775"/>
                </a:lnTo>
                <a:lnTo>
                  <a:pt x="2102358" y="12876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1922526" y="686561"/>
                </a:move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6585" y="4865370"/>
            <a:ext cx="1922780" cy="1373505"/>
          </a:xfrm>
          <a:custGeom>
            <a:avLst/>
            <a:gdLst/>
            <a:ahLst/>
            <a:cxnLst/>
            <a:rect l="l" t="t" r="r" b="b"/>
            <a:pathLst>
              <a:path w="1922779" h="1373504">
                <a:moveTo>
                  <a:pt x="961644" y="0"/>
                </a:moveTo>
                <a:lnTo>
                  <a:pt x="882772" y="2273"/>
                </a:lnTo>
                <a:lnTo>
                  <a:pt x="805657" y="8977"/>
                </a:lnTo>
                <a:lnTo>
                  <a:pt x="730545" y="19936"/>
                </a:lnTo>
                <a:lnTo>
                  <a:pt x="657685" y="34972"/>
                </a:lnTo>
                <a:lnTo>
                  <a:pt x="587323" y="53911"/>
                </a:lnTo>
                <a:lnTo>
                  <a:pt x="519707" y="76576"/>
                </a:lnTo>
                <a:lnTo>
                  <a:pt x="455085" y="102791"/>
                </a:lnTo>
                <a:lnTo>
                  <a:pt x="393704" y="132380"/>
                </a:lnTo>
                <a:lnTo>
                  <a:pt x="335811" y="165168"/>
                </a:lnTo>
                <a:lnTo>
                  <a:pt x="281654" y="200977"/>
                </a:lnTo>
                <a:lnTo>
                  <a:pt x="231480" y="239632"/>
                </a:lnTo>
                <a:lnTo>
                  <a:pt x="185537" y="280958"/>
                </a:lnTo>
                <a:lnTo>
                  <a:pt x="144073" y="324778"/>
                </a:lnTo>
                <a:lnTo>
                  <a:pt x="107334" y="370915"/>
                </a:lnTo>
                <a:lnTo>
                  <a:pt x="75568" y="419195"/>
                </a:lnTo>
                <a:lnTo>
                  <a:pt x="49024" y="469440"/>
                </a:lnTo>
                <a:lnTo>
                  <a:pt x="27947" y="521476"/>
                </a:lnTo>
                <a:lnTo>
                  <a:pt x="12585" y="575125"/>
                </a:lnTo>
                <a:lnTo>
                  <a:pt x="3187" y="630212"/>
                </a:lnTo>
                <a:lnTo>
                  <a:pt x="0" y="686562"/>
                </a:lnTo>
                <a:lnTo>
                  <a:pt x="3187" y="742911"/>
                </a:lnTo>
                <a:lnTo>
                  <a:pt x="12585" y="797998"/>
                </a:lnTo>
                <a:lnTo>
                  <a:pt x="27947" y="851647"/>
                </a:lnTo>
                <a:lnTo>
                  <a:pt x="49024" y="903683"/>
                </a:lnTo>
                <a:lnTo>
                  <a:pt x="75568" y="953928"/>
                </a:lnTo>
                <a:lnTo>
                  <a:pt x="107334" y="1002208"/>
                </a:lnTo>
                <a:lnTo>
                  <a:pt x="144073" y="1048345"/>
                </a:lnTo>
                <a:lnTo>
                  <a:pt x="185537" y="1092165"/>
                </a:lnTo>
                <a:lnTo>
                  <a:pt x="231480" y="1133491"/>
                </a:lnTo>
                <a:lnTo>
                  <a:pt x="281654" y="1172146"/>
                </a:lnTo>
                <a:lnTo>
                  <a:pt x="335811" y="1207955"/>
                </a:lnTo>
                <a:lnTo>
                  <a:pt x="393704" y="1240743"/>
                </a:lnTo>
                <a:lnTo>
                  <a:pt x="455085" y="1270332"/>
                </a:lnTo>
                <a:lnTo>
                  <a:pt x="519707" y="1296547"/>
                </a:lnTo>
                <a:lnTo>
                  <a:pt x="587323" y="1319212"/>
                </a:lnTo>
                <a:lnTo>
                  <a:pt x="657685" y="1338151"/>
                </a:lnTo>
                <a:lnTo>
                  <a:pt x="730545" y="1353187"/>
                </a:lnTo>
                <a:lnTo>
                  <a:pt x="805657" y="1364146"/>
                </a:lnTo>
                <a:lnTo>
                  <a:pt x="882772" y="1370850"/>
                </a:lnTo>
                <a:lnTo>
                  <a:pt x="961644" y="1373124"/>
                </a:lnTo>
                <a:lnTo>
                  <a:pt x="1040406" y="1370850"/>
                </a:lnTo>
                <a:lnTo>
                  <a:pt x="1117424" y="1364146"/>
                </a:lnTo>
                <a:lnTo>
                  <a:pt x="1192448" y="1353187"/>
                </a:lnTo>
                <a:lnTo>
                  <a:pt x="1265230" y="1338151"/>
                </a:lnTo>
                <a:lnTo>
                  <a:pt x="1335524" y="1319212"/>
                </a:lnTo>
                <a:lnTo>
                  <a:pt x="1403079" y="1296547"/>
                </a:lnTo>
                <a:lnTo>
                  <a:pt x="1467649" y="1270332"/>
                </a:lnTo>
                <a:lnTo>
                  <a:pt x="1528986" y="1240743"/>
                </a:lnTo>
                <a:lnTo>
                  <a:pt x="1586841" y="1207955"/>
                </a:lnTo>
                <a:lnTo>
                  <a:pt x="1640967" y="1172146"/>
                </a:lnTo>
                <a:lnTo>
                  <a:pt x="1691114" y="1133491"/>
                </a:lnTo>
                <a:lnTo>
                  <a:pt x="1737036" y="1092165"/>
                </a:lnTo>
                <a:lnTo>
                  <a:pt x="1778485" y="1048345"/>
                </a:lnTo>
                <a:lnTo>
                  <a:pt x="1815212" y="1002208"/>
                </a:lnTo>
                <a:lnTo>
                  <a:pt x="1846968" y="953928"/>
                </a:lnTo>
                <a:lnTo>
                  <a:pt x="1873508" y="903683"/>
                </a:lnTo>
                <a:lnTo>
                  <a:pt x="1894581" y="851647"/>
                </a:lnTo>
                <a:lnTo>
                  <a:pt x="1909940" y="797998"/>
                </a:lnTo>
                <a:lnTo>
                  <a:pt x="1919338" y="742911"/>
                </a:lnTo>
                <a:lnTo>
                  <a:pt x="1922526" y="686561"/>
                </a:lnTo>
                <a:lnTo>
                  <a:pt x="1919338" y="630212"/>
                </a:lnTo>
                <a:lnTo>
                  <a:pt x="1909940" y="575125"/>
                </a:lnTo>
                <a:lnTo>
                  <a:pt x="1894581" y="521476"/>
                </a:lnTo>
                <a:lnTo>
                  <a:pt x="1873508" y="469440"/>
                </a:lnTo>
                <a:lnTo>
                  <a:pt x="1846968" y="419195"/>
                </a:lnTo>
                <a:lnTo>
                  <a:pt x="1815212" y="370915"/>
                </a:lnTo>
                <a:lnTo>
                  <a:pt x="1778485" y="324778"/>
                </a:lnTo>
                <a:lnTo>
                  <a:pt x="1737036" y="280958"/>
                </a:lnTo>
                <a:lnTo>
                  <a:pt x="1691114" y="239632"/>
                </a:lnTo>
                <a:lnTo>
                  <a:pt x="1640967" y="200977"/>
                </a:lnTo>
                <a:lnTo>
                  <a:pt x="1586841" y="165168"/>
                </a:lnTo>
                <a:lnTo>
                  <a:pt x="1528986" y="132380"/>
                </a:lnTo>
                <a:lnTo>
                  <a:pt x="1467649" y="102791"/>
                </a:lnTo>
                <a:lnTo>
                  <a:pt x="1403079" y="76576"/>
                </a:lnTo>
                <a:lnTo>
                  <a:pt x="1335524" y="53911"/>
                </a:lnTo>
                <a:lnTo>
                  <a:pt x="1265230" y="34972"/>
                </a:lnTo>
                <a:lnTo>
                  <a:pt x="1192448" y="19936"/>
                </a:lnTo>
                <a:lnTo>
                  <a:pt x="1117424" y="8977"/>
                </a:lnTo>
                <a:lnTo>
                  <a:pt x="1040406" y="2273"/>
                </a:lnTo>
                <a:lnTo>
                  <a:pt x="9616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61237" y="5104917"/>
            <a:ext cx="154876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怎样产生一个 冲突可串性化 的调度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595122" y="522731"/>
                </a:moveTo>
                <a:lnTo>
                  <a:pt x="446531" y="522731"/>
                </a:lnTo>
                <a:lnTo>
                  <a:pt x="446531" y="0"/>
                </a:lnTo>
                <a:lnTo>
                  <a:pt x="148589" y="0"/>
                </a:lnTo>
                <a:lnTo>
                  <a:pt x="148590" y="522731"/>
                </a:lnTo>
                <a:lnTo>
                  <a:pt x="0" y="522731"/>
                </a:lnTo>
                <a:lnTo>
                  <a:pt x="297180" y="697229"/>
                </a:lnTo>
                <a:lnTo>
                  <a:pt x="595122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53241" y="4084320"/>
            <a:ext cx="595630" cy="697230"/>
          </a:xfrm>
          <a:custGeom>
            <a:avLst/>
            <a:gdLst/>
            <a:ahLst/>
            <a:cxnLst/>
            <a:rect l="l" t="t" r="r" b="b"/>
            <a:pathLst>
              <a:path w="595629" h="697229">
                <a:moveTo>
                  <a:pt x="0" y="522731"/>
                </a:moveTo>
                <a:lnTo>
                  <a:pt x="148590" y="522731"/>
                </a:lnTo>
                <a:lnTo>
                  <a:pt x="148589" y="0"/>
                </a:lnTo>
                <a:lnTo>
                  <a:pt x="446531" y="0"/>
                </a:lnTo>
                <a:lnTo>
                  <a:pt x="446531" y="522731"/>
                </a:lnTo>
                <a:lnTo>
                  <a:pt x="595122" y="522731"/>
                </a:lnTo>
                <a:lnTo>
                  <a:pt x="297180" y="697229"/>
                </a:lnTo>
                <a:lnTo>
                  <a:pt x="0" y="5227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71217" y="3563873"/>
            <a:ext cx="1190625" cy="809625"/>
          </a:xfrm>
          <a:custGeom>
            <a:avLst/>
            <a:gdLst/>
            <a:ahLst/>
            <a:cxnLst/>
            <a:rect l="l" t="t" r="r" b="b"/>
            <a:pathLst>
              <a:path w="1190625" h="809625">
                <a:moveTo>
                  <a:pt x="1190244" y="404622"/>
                </a:moveTo>
                <a:lnTo>
                  <a:pt x="1182447" y="339038"/>
                </a:lnTo>
                <a:lnTo>
                  <a:pt x="1159879" y="276807"/>
                </a:lnTo>
                <a:lnTo>
                  <a:pt x="1123769" y="218763"/>
                </a:lnTo>
                <a:lnTo>
                  <a:pt x="1075346" y="165744"/>
                </a:lnTo>
                <a:lnTo>
                  <a:pt x="1015841" y="118586"/>
                </a:lnTo>
                <a:lnTo>
                  <a:pt x="982316" y="97466"/>
                </a:lnTo>
                <a:lnTo>
                  <a:pt x="946483" y="78126"/>
                </a:lnTo>
                <a:lnTo>
                  <a:pt x="908493" y="60669"/>
                </a:lnTo>
                <a:lnTo>
                  <a:pt x="868502" y="45201"/>
                </a:lnTo>
                <a:lnTo>
                  <a:pt x="826662" y="31825"/>
                </a:lnTo>
                <a:lnTo>
                  <a:pt x="783128" y="20647"/>
                </a:lnTo>
                <a:lnTo>
                  <a:pt x="738053" y="11770"/>
                </a:lnTo>
                <a:lnTo>
                  <a:pt x="691591" y="5301"/>
                </a:lnTo>
                <a:lnTo>
                  <a:pt x="643896" y="1342"/>
                </a:lnTo>
                <a:lnTo>
                  <a:pt x="595122" y="0"/>
                </a:lnTo>
                <a:lnTo>
                  <a:pt x="546244" y="1342"/>
                </a:lnTo>
                <a:lnTo>
                  <a:pt x="498466" y="5301"/>
                </a:lnTo>
                <a:lnTo>
                  <a:pt x="451942" y="11770"/>
                </a:lnTo>
                <a:lnTo>
                  <a:pt x="406822" y="20647"/>
                </a:lnTo>
                <a:lnTo>
                  <a:pt x="363259" y="31825"/>
                </a:lnTo>
                <a:lnTo>
                  <a:pt x="321405" y="45201"/>
                </a:lnTo>
                <a:lnTo>
                  <a:pt x="281412" y="60669"/>
                </a:lnTo>
                <a:lnTo>
                  <a:pt x="243431" y="78126"/>
                </a:lnTo>
                <a:lnTo>
                  <a:pt x="207615" y="97466"/>
                </a:lnTo>
                <a:lnTo>
                  <a:pt x="174117" y="118586"/>
                </a:lnTo>
                <a:lnTo>
                  <a:pt x="143087" y="141380"/>
                </a:lnTo>
                <a:lnTo>
                  <a:pt x="89041" y="191573"/>
                </a:lnTo>
                <a:lnTo>
                  <a:pt x="46696" y="247209"/>
                </a:lnTo>
                <a:lnTo>
                  <a:pt x="17266" y="307451"/>
                </a:lnTo>
                <a:lnTo>
                  <a:pt x="1969" y="371463"/>
                </a:lnTo>
                <a:lnTo>
                  <a:pt x="0" y="404622"/>
                </a:lnTo>
                <a:lnTo>
                  <a:pt x="1969" y="437780"/>
                </a:lnTo>
                <a:lnTo>
                  <a:pt x="17266" y="501792"/>
                </a:lnTo>
                <a:lnTo>
                  <a:pt x="46696" y="562034"/>
                </a:lnTo>
                <a:lnTo>
                  <a:pt x="89041" y="617670"/>
                </a:lnTo>
                <a:lnTo>
                  <a:pt x="105156" y="633906"/>
                </a:lnTo>
                <a:lnTo>
                  <a:pt x="105155" y="404622"/>
                </a:lnTo>
                <a:lnTo>
                  <a:pt x="106780" y="377347"/>
                </a:lnTo>
                <a:lnTo>
                  <a:pt x="119400" y="324686"/>
                </a:lnTo>
                <a:lnTo>
                  <a:pt x="143672" y="275117"/>
                </a:lnTo>
                <a:lnTo>
                  <a:pt x="178585" y="229332"/>
                </a:lnTo>
                <a:lnTo>
                  <a:pt x="223129" y="188021"/>
                </a:lnTo>
                <a:lnTo>
                  <a:pt x="276294" y="151874"/>
                </a:lnTo>
                <a:lnTo>
                  <a:pt x="337069" y="121581"/>
                </a:lnTo>
                <a:lnTo>
                  <a:pt x="404443" y="97833"/>
                </a:lnTo>
                <a:lnTo>
                  <a:pt x="477407" y="81320"/>
                </a:lnTo>
                <a:lnTo>
                  <a:pt x="515669" y="75993"/>
                </a:lnTo>
                <a:lnTo>
                  <a:pt x="554949" y="72733"/>
                </a:lnTo>
                <a:lnTo>
                  <a:pt x="595122" y="71628"/>
                </a:lnTo>
                <a:lnTo>
                  <a:pt x="635294" y="72733"/>
                </a:lnTo>
                <a:lnTo>
                  <a:pt x="674574" y="75993"/>
                </a:lnTo>
                <a:lnTo>
                  <a:pt x="712836" y="81320"/>
                </a:lnTo>
                <a:lnTo>
                  <a:pt x="785800" y="97833"/>
                </a:lnTo>
                <a:lnTo>
                  <a:pt x="853174" y="121581"/>
                </a:lnTo>
                <a:lnTo>
                  <a:pt x="913949" y="151874"/>
                </a:lnTo>
                <a:lnTo>
                  <a:pt x="967114" y="188021"/>
                </a:lnTo>
                <a:lnTo>
                  <a:pt x="1011658" y="229332"/>
                </a:lnTo>
                <a:lnTo>
                  <a:pt x="1046571" y="275117"/>
                </a:lnTo>
                <a:lnTo>
                  <a:pt x="1070843" y="324686"/>
                </a:lnTo>
                <a:lnTo>
                  <a:pt x="1083463" y="377347"/>
                </a:lnTo>
                <a:lnTo>
                  <a:pt x="1085088" y="404622"/>
                </a:lnTo>
                <a:lnTo>
                  <a:pt x="1085088" y="633699"/>
                </a:lnTo>
                <a:lnTo>
                  <a:pt x="1101020" y="617670"/>
                </a:lnTo>
                <a:lnTo>
                  <a:pt x="1143440" y="562034"/>
                </a:lnTo>
                <a:lnTo>
                  <a:pt x="1172933" y="501792"/>
                </a:lnTo>
                <a:lnTo>
                  <a:pt x="1188269" y="437780"/>
                </a:lnTo>
                <a:lnTo>
                  <a:pt x="1190244" y="404622"/>
                </a:lnTo>
                <a:close/>
              </a:path>
              <a:path w="1190625" h="809625">
                <a:moveTo>
                  <a:pt x="1085088" y="633699"/>
                </a:moveTo>
                <a:lnTo>
                  <a:pt x="1085088" y="404622"/>
                </a:lnTo>
                <a:lnTo>
                  <a:pt x="1083463" y="431896"/>
                </a:lnTo>
                <a:lnTo>
                  <a:pt x="1078672" y="458570"/>
                </a:lnTo>
                <a:lnTo>
                  <a:pt x="1060100" y="509771"/>
                </a:lnTo>
                <a:lnTo>
                  <a:pt x="1030381" y="557534"/>
                </a:lnTo>
                <a:lnTo>
                  <a:pt x="990526" y="601169"/>
                </a:lnTo>
                <a:lnTo>
                  <a:pt x="941546" y="639984"/>
                </a:lnTo>
                <a:lnTo>
                  <a:pt x="884450" y="673291"/>
                </a:lnTo>
                <a:lnTo>
                  <a:pt x="820249" y="700397"/>
                </a:lnTo>
                <a:lnTo>
                  <a:pt x="749954" y="720614"/>
                </a:lnTo>
                <a:lnTo>
                  <a:pt x="674574" y="733250"/>
                </a:lnTo>
                <a:lnTo>
                  <a:pt x="635294" y="736510"/>
                </a:lnTo>
                <a:lnTo>
                  <a:pt x="595122" y="737616"/>
                </a:lnTo>
                <a:lnTo>
                  <a:pt x="554949" y="736510"/>
                </a:lnTo>
                <a:lnTo>
                  <a:pt x="515669" y="733250"/>
                </a:lnTo>
                <a:lnTo>
                  <a:pt x="477407" y="727923"/>
                </a:lnTo>
                <a:lnTo>
                  <a:pt x="404443" y="711410"/>
                </a:lnTo>
                <a:lnTo>
                  <a:pt x="337069" y="687662"/>
                </a:lnTo>
                <a:lnTo>
                  <a:pt x="276294" y="657369"/>
                </a:lnTo>
                <a:lnTo>
                  <a:pt x="223129" y="621222"/>
                </a:lnTo>
                <a:lnTo>
                  <a:pt x="178585" y="579911"/>
                </a:lnTo>
                <a:lnTo>
                  <a:pt x="143672" y="534126"/>
                </a:lnTo>
                <a:lnTo>
                  <a:pt x="119400" y="484557"/>
                </a:lnTo>
                <a:lnTo>
                  <a:pt x="106780" y="431896"/>
                </a:lnTo>
                <a:lnTo>
                  <a:pt x="105155" y="404622"/>
                </a:lnTo>
                <a:lnTo>
                  <a:pt x="105156" y="633906"/>
                </a:lnTo>
                <a:lnTo>
                  <a:pt x="143087" y="667863"/>
                </a:lnTo>
                <a:lnTo>
                  <a:pt x="174117" y="690657"/>
                </a:lnTo>
                <a:lnTo>
                  <a:pt x="207615" y="711777"/>
                </a:lnTo>
                <a:lnTo>
                  <a:pt x="243431" y="731117"/>
                </a:lnTo>
                <a:lnTo>
                  <a:pt x="281412" y="748574"/>
                </a:lnTo>
                <a:lnTo>
                  <a:pt x="321405" y="764042"/>
                </a:lnTo>
                <a:lnTo>
                  <a:pt x="363259" y="777418"/>
                </a:lnTo>
                <a:lnTo>
                  <a:pt x="406822" y="788596"/>
                </a:lnTo>
                <a:lnTo>
                  <a:pt x="451942" y="797473"/>
                </a:lnTo>
                <a:lnTo>
                  <a:pt x="498466" y="803942"/>
                </a:lnTo>
                <a:lnTo>
                  <a:pt x="546244" y="807901"/>
                </a:lnTo>
                <a:lnTo>
                  <a:pt x="595122" y="809244"/>
                </a:lnTo>
                <a:lnTo>
                  <a:pt x="643896" y="807901"/>
                </a:lnTo>
                <a:lnTo>
                  <a:pt x="691591" y="803942"/>
                </a:lnTo>
                <a:lnTo>
                  <a:pt x="738053" y="797473"/>
                </a:lnTo>
                <a:lnTo>
                  <a:pt x="783128" y="788596"/>
                </a:lnTo>
                <a:lnTo>
                  <a:pt x="826662" y="777418"/>
                </a:lnTo>
                <a:lnTo>
                  <a:pt x="868502" y="764042"/>
                </a:lnTo>
                <a:lnTo>
                  <a:pt x="908493" y="748574"/>
                </a:lnTo>
                <a:lnTo>
                  <a:pt x="946483" y="731117"/>
                </a:lnTo>
                <a:lnTo>
                  <a:pt x="982316" y="711777"/>
                </a:lnTo>
                <a:lnTo>
                  <a:pt x="1015841" y="690657"/>
                </a:lnTo>
                <a:lnTo>
                  <a:pt x="1046902" y="667863"/>
                </a:lnTo>
                <a:lnTo>
                  <a:pt x="1075346" y="643499"/>
                </a:lnTo>
                <a:lnTo>
                  <a:pt x="1085088" y="6336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993648" y="338327"/>
                </a:moveTo>
                <a:lnTo>
                  <a:pt x="987143" y="283489"/>
                </a:lnTo>
                <a:lnTo>
                  <a:pt x="968313" y="231452"/>
                </a:lnTo>
                <a:lnTo>
                  <a:pt x="938180" y="182918"/>
                </a:lnTo>
                <a:lnTo>
                  <a:pt x="897770" y="138586"/>
                </a:lnTo>
                <a:lnTo>
                  <a:pt x="848106" y="99155"/>
                </a:lnTo>
                <a:lnTo>
                  <a:pt x="790212" y="65324"/>
                </a:lnTo>
                <a:lnTo>
                  <a:pt x="725113" y="37794"/>
                </a:lnTo>
                <a:lnTo>
                  <a:pt x="653832" y="17263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69503" y="3630167"/>
            <a:ext cx="993775" cy="676910"/>
          </a:xfrm>
          <a:custGeom>
            <a:avLst/>
            <a:gdLst/>
            <a:ahLst/>
            <a:cxnLst/>
            <a:rect l="l" t="t" r="r" b="b"/>
            <a:pathLst>
              <a:path w="993775" h="676910">
                <a:moveTo>
                  <a:pt x="496824" y="0"/>
                </a:moveTo>
                <a:lnTo>
                  <a:pt x="456085" y="1122"/>
                </a:lnTo>
                <a:lnTo>
                  <a:pt x="416253" y="4432"/>
                </a:lnTo>
                <a:lnTo>
                  <a:pt x="377453" y="9842"/>
                </a:lnTo>
                <a:lnTo>
                  <a:pt x="339815" y="17263"/>
                </a:lnTo>
                <a:lnTo>
                  <a:pt x="268534" y="37794"/>
                </a:lnTo>
                <a:lnTo>
                  <a:pt x="203435" y="65324"/>
                </a:lnTo>
                <a:lnTo>
                  <a:pt x="145542" y="99155"/>
                </a:lnTo>
                <a:lnTo>
                  <a:pt x="95877" y="138586"/>
                </a:lnTo>
                <a:lnTo>
                  <a:pt x="55467" y="182918"/>
                </a:lnTo>
                <a:lnTo>
                  <a:pt x="25334" y="231452"/>
                </a:lnTo>
                <a:lnTo>
                  <a:pt x="6504" y="283489"/>
                </a:lnTo>
                <a:lnTo>
                  <a:pt x="0" y="338328"/>
                </a:lnTo>
                <a:lnTo>
                  <a:pt x="1647" y="366054"/>
                </a:lnTo>
                <a:lnTo>
                  <a:pt x="14442" y="419579"/>
                </a:lnTo>
                <a:lnTo>
                  <a:pt x="39052" y="469951"/>
                </a:lnTo>
                <a:lnTo>
                  <a:pt x="74451" y="516472"/>
                </a:lnTo>
                <a:lnTo>
                  <a:pt x="119617" y="558441"/>
                </a:lnTo>
                <a:lnTo>
                  <a:pt x="173524" y="595159"/>
                </a:lnTo>
                <a:lnTo>
                  <a:pt x="235148" y="625927"/>
                </a:lnTo>
                <a:lnTo>
                  <a:pt x="303466" y="650045"/>
                </a:lnTo>
                <a:lnTo>
                  <a:pt x="377453" y="666813"/>
                </a:lnTo>
                <a:lnTo>
                  <a:pt x="416253" y="672223"/>
                </a:lnTo>
                <a:lnTo>
                  <a:pt x="456085" y="675533"/>
                </a:lnTo>
                <a:lnTo>
                  <a:pt x="496824" y="676656"/>
                </a:lnTo>
                <a:lnTo>
                  <a:pt x="537562" y="675533"/>
                </a:lnTo>
                <a:lnTo>
                  <a:pt x="577394" y="672223"/>
                </a:lnTo>
                <a:lnTo>
                  <a:pt x="616194" y="666813"/>
                </a:lnTo>
                <a:lnTo>
                  <a:pt x="653832" y="659392"/>
                </a:lnTo>
                <a:lnTo>
                  <a:pt x="725113" y="638861"/>
                </a:lnTo>
                <a:lnTo>
                  <a:pt x="790212" y="611331"/>
                </a:lnTo>
                <a:lnTo>
                  <a:pt x="848106" y="577500"/>
                </a:lnTo>
                <a:lnTo>
                  <a:pt x="897770" y="538069"/>
                </a:lnTo>
                <a:lnTo>
                  <a:pt x="938180" y="493737"/>
                </a:lnTo>
                <a:lnTo>
                  <a:pt x="968313" y="445203"/>
                </a:lnTo>
                <a:lnTo>
                  <a:pt x="987143" y="393166"/>
                </a:lnTo>
                <a:lnTo>
                  <a:pt x="993648" y="338327"/>
                </a:lnTo>
                <a:lnTo>
                  <a:pt x="992000" y="310601"/>
                </a:lnTo>
                <a:lnTo>
                  <a:pt x="979205" y="257076"/>
                </a:lnTo>
                <a:lnTo>
                  <a:pt x="954595" y="206704"/>
                </a:lnTo>
                <a:lnTo>
                  <a:pt x="919196" y="160183"/>
                </a:lnTo>
                <a:lnTo>
                  <a:pt x="874030" y="118214"/>
                </a:lnTo>
                <a:lnTo>
                  <a:pt x="820123" y="81496"/>
                </a:lnTo>
                <a:lnTo>
                  <a:pt x="758499" y="50728"/>
                </a:lnTo>
                <a:lnTo>
                  <a:pt x="690181" y="26610"/>
                </a:lnTo>
                <a:lnTo>
                  <a:pt x="616194" y="9842"/>
                </a:lnTo>
                <a:lnTo>
                  <a:pt x="577394" y="4432"/>
                </a:lnTo>
                <a:lnTo>
                  <a:pt x="537562" y="1122"/>
                </a:lnTo>
                <a:lnTo>
                  <a:pt x="4968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648080" y="3757634"/>
            <a:ext cx="63690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600" b="1" dirty="0">
                <a:solidFill>
                  <a:srgbClr val="B2B2B2"/>
                </a:solidFill>
                <a:latin typeface="微软雅黑" panose="020B0503020204020204" charset="-122"/>
                <a:cs typeface="微软雅黑" panose="020B0503020204020204" charset="-122"/>
              </a:rPr>
              <a:t>基于锁 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96351" y="5157215"/>
            <a:ext cx="1206500" cy="895350"/>
          </a:xfrm>
          <a:custGeom>
            <a:avLst/>
            <a:gdLst/>
            <a:ahLst/>
            <a:cxnLst/>
            <a:rect l="l" t="t" r="r" b="b"/>
            <a:pathLst>
              <a:path w="1206500" h="895350">
                <a:moveTo>
                  <a:pt x="1206246" y="448056"/>
                </a:moveTo>
                <a:lnTo>
                  <a:pt x="1198360" y="375331"/>
                </a:lnTo>
                <a:lnTo>
                  <a:pt x="1175528" y="306360"/>
                </a:lnTo>
                <a:lnTo>
                  <a:pt x="1138989" y="242062"/>
                </a:lnTo>
                <a:lnTo>
                  <a:pt x="1089983" y="183355"/>
                </a:lnTo>
                <a:lnTo>
                  <a:pt x="1061191" y="156386"/>
                </a:lnTo>
                <a:lnTo>
                  <a:pt x="1029747" y="131159"/>
                </a:lnTo>
                <a:lnTo>
                  <a:pt x="995806" y="107789"/>
                </a:lnTo>
                <a:lnTo>
                  <a:pt x="959522" y="86392"/>
                </a:lnTo>
                <a:lnTo>
                  <a:pt x="921051" y="67082"/>
                </a:lnTo>
                <a:lnTo>
                  <a:pt x="880546" y="49974"/>
                </a:lnTo>
                <a:lnTo>
                  <a:pt x="838164" y="35182"/>
                </a:lnTo>
                <a:lnTo>
                  <a:pt x="794058" y="22823"/>
                </a:lnTo>
                <a:lnTo>
                  <a:pt x="748385" y="13010"/>
                </a:lnTo>
                <a:lnTo>
                  <a:pt x="701298" y="5859"/>
                </a:lnTo>
                <a:lnTo>
                  <a:pt x="652952" y="1483"/>
                </a:lnTo>
                <a:lnTo>
                  <a:pt x="603504" y="0"/>
                </a:lnTo>
                <a:lnTo>
                  <a:pt x="553946" y="1483"/>
                </a:lnTo>
                <a:lnTo>
                  <a:pt x="505503" y="5859"/>
                </a:lnTo>
                <a:lnTo>
                  <a:pt x="458328" y="13010"/>
                </a:lnTo>
                <a:lnTo>
                  <a:pt x="412577" y="22823"/>
                </a:lnTo>
                <a:lnTo>
                  <a:pt x="368403" y="35182"/>
                </a:lnTo>
                <a:lnTo>
                  <a:pt x="325960" y="49974"/>
                </a:lnTo>
                <a:lnTo>
                  <a:pt x="285404" y="67082"/>
                </a:lnTo>
                <a:lnTo>
                  <a:pt x="246888" y="86392"/>
                </a:lnTo>
                <a:lnTo>
                  <a:pt x="210566" y="107789"/>
                </a:lnTo>
                <a:lnTo>
                  <a:pt x="176593" y="131159"/>
                </a:lnTo>
                <a:lnTo>
                  <a:pt x="145123" y="156386"/>
                </a:lnTo>
                <a:lnTo>
                  <a:pt x="116311" y="183355"/>
                </a:lnTo>
                <a:lnTo>
                  <a:pt x="90311" y="211952"/>
                </a:lnTo>
                <a:lnTo>
                  <a:pt x="47363" y="273569"/>
                </a:lnTo>
                <a:lnTo>
                  <a:pt x="17513" y="340319"/>
                </a:lnTo>
                <a:lnTo>
                  <a:pt x="1997" y="411281"/>
                </a:lnTo>
                <a:lnTo>
                  <a:pt x="0" y="448056"/>
                </a:lnTo>
                <a:lnTo>
                  <a:pt x="1997" y="484721"/>
                </a:lnTo>
                <a:lnTo>
                  <a:pt x="17513" y="555498"/>
                </a:lnTo>
                <a:lnTo>
                  <a:pt x="47363" y="622101"/>
                </a:lnTo>
                <a:lnTo>
                  <a:pt x="90311" y="683606"/>
                </a:lnTo>
                <a:lnTo>
                  <a:pt x="106680" y="701582"/>
                </a:lnTo>
                <a:lnTo>
                  <a:pt x="106680" y="448056"/>
                </a:lnTo>
                <a:lnTo>
                  <a:pt x="108327" y="417845"/>
                </a:lnTo>
                <a:lnTo>
                  <a:pt x="121122" y="359549"/>
                </a:lnTo>
                <a:lnTo>
                  <a:pt x="145732" y="304716"/>
                </a:lnTo>
                <a:lnTo>
                  <a:pt x="181131" y="254101"/>
                </a:lnTo>
                <a:lnTo>
                  <a:pt x="226297" y="208458"/>
                </a:lnTo>
                <a:lnTo>
                  <a:pt x="280204" y="168542"/>
                </a:lnTo>
                <a:lnTo>
                  <a:pt x="341828" y="135106"/>
                </a:lnTo>
                <a:lnTo>
                  <a:pt x="410146" y="108906"/>
                </a:lnTo>
                <a:lnTo>
                  <a:pt x="484133" y="90695"/>
                </a:lnTo>
                <a:lnTo>
                  <a:pt x="522933" y="84822"/>
                </a:lnTo>
                <a:lnTo>
                  <a:pt x="562765" y="81228"/>
                </a:lnTo>
                <a:lnTo>
                  <a:pt x="603504" y="80010"/>
                </a:lnTo>
                <a:lnTo>
                  <a:pt x="644133" y="81228"/>
                </a:lnTo>
                <a:lnTo>
                  <a:pt x="683868" y="84822"/>
                </a:lnTo>
                <a:lnTo>
                  <a:pt x="722580" y="90695"/>
                </a:lnTo>
                <a:lnTo>
                  <a:pt x="760140" y="98755"/>
                </a:lnTo>
                <a:lnTo>
                  <a:pt x="831292" y="121055"/>
                </a:lnTo>
                <a:lnTo>
                  <a:pt x="896294" y="150967"/>
                </a:lnTo>
                <a:lnTo>
                  <a:pt x="954119" y="187737"/>
                </a:lnTo>
                <a:lnTo>
                  <a:pt x="1003736" y="230611"/>
                </a:lnTo>
                <a:lnTo>
                  <a:pt x="1044119" y="278834"/>
                </a:lnTo>
                <a:lnTo>
                  <a:pt x="1074237" y="331652"/>
                </a:lnTo>
                <a:lnTo>
                  <a:pt x="1093062" y="388311"/>
                </a:lnTo>
                <a:lnTo>
                  <a:pt x="1099566" y="448056"/>
                </a:lnTo>
                <a:lnTo>
                  <a:pt x="1099566" y="701629"/>
                </a:lnTo>
                <a:lnTo>
                  <a:pt x="1115967" y="683606"/>
                </a:lnTo>
                <a:lnTo>
                  <a:pt x="1158894" y="622101"/>
                </a:lnTo>
                <a:lnTo>
                  <a:pt x="1188734" y="555498"/>
                </a:lnTo>
                <a:lnTo>
                  <a:pt x="1204248" y="484721"/>
                </a:lnTo>
                <a:lnTo>
                  <a:pt x="1206246" y="448056"/>
                </a:lnTo>
                <a:close/>
              </a:path>
              <a:path w="1206500" h="895350">
                <a:moveTo>
                  <a:pt x="1099566" y="701629"/>
                </a:moveTo>
                <a:lnTo>
                  <a:pt x="1099566" y="448056"/>
                </a:lnTo>
                <a:lnTo>
                  <a:pt x="1097918" y="478266"/>
                </a:lnTo>
                <a:lnTo>
                  <a:pt x="1093062" y="507800"/>
                </a:lnTo>
                <a:lnTo>
                  <a:pt x="1074237" y="564459"/>
                </a:lnTo>
                <a:lnTo>
                  <a:pt x="1044119" y="617277"/>
                </a:lnTo>
                <a:lnTo>
                  <a:pt x="1003736" y="665500"/>
                </a:lnTo>
                <a:lnTo>
                  <a:pt x="954119" y="708374"/>
                </a:lnTo>
                <a:lnTo>
                  <a:pt x="896294" y="745144"/>
                </a:lnTo>
                <a:lnTo>
                  <a:pt x="831292" y="775056"/>
                </a:lnTo>
                <a:lnTo>
                  <a:pt x="760140" y="797356"/>
                </a:lnTo>
                <a:lnTo>
                  <a:pt x="722580" y="805416"/>
                </a:lnTo>
                <a:lnTo>
                  <a:pt x="683868" y="811289"/>
                </a:lnTo>
                <a:lnTo>
                  <a:pt x="644133" y="814883"/>
                </a:lnTo>
                <a:lnTo>
                  <a:pt x="603504" y="816102"/>
                </a:lnTo>
                <a:lnTo>
                  <a:pt x="562765" y="814883"/>
                </a:lnTo>
                <a:lnTo>
                  <a:pt x="522933" y="811289"/>
                </a:lnTo>
                <a:lnTo>
                  <a:pt x="484133" y="805416"/>
                </a:lnTo>
                <a:lnTo>
                  <a:pt x="446495" y="797356"/>
                </a:lnTo>
                <a:lnTo>
                  <a:pt x="375214" y="775056"/>
                </a:lnTo>
                <a:lnTo>
                  <a:pt x="310115" y="745144"/>
                </a:lnTo>
                <a:lnTo>
                  <a:pt x="252222" y="708374"/>
                </a:lnTo>
                <a:lnTo>
                  <a:pt x="202557" y="665500"/>
                </a:lnTo>
                <a:lnTo>
                  <a:pt x="162147" y="617277"/>
                </a:lnTo>
                <a:lnTo>
                  <a:pt x="132014" y="564459"/>
                </a:lnTo>
                <a:lnTo>
                  <a:pt x="113184" y="507800"/>
                </a:lnTo>
                <a:lnTo>
                  <a:pt x="106680" y="448056"/>
                </a:lnTo>
                <a:lnTo>
                  <a:pt x="106680" y="701582"/>
                </a:lnTo>
                <a:lnTo>
                  <a:pt x="145123" y="739090"/>
                </a:lnTo>
                <a:lnTo>
                  <a:pt x="176593" y="764286"/>
                </a:lnTo>
                <a:lnTo>
                  <a:pt x="210566" y="787629"/>
                </a:lnTo>
                <a:lnTo>
                  <a:pt x="246888" y="809006"/>
                </a:lnTo>
                <a:lnTo>
                  <a:pt x="285404" y="828300"/>
                </a:lnTo>
                <a:lnTo>
                  <a:pt x="325960" y="845396"/>
                </a:lnTo>
                <a:lnTo>
                  <a:pt x="368403" y="860178"/>
                </a:lnTo>
                <a:lnTo>
                  <a:pt x="412577" y="872532"/>
                </a:lnTo>
                <a:lnTo>
                  <a:pt x="458328" y="882342"/>
                </a:lnTo>
                <a:lnTo>
                  <a:pt x="505503" y="889491"/>
                </a:lnTo>
                <a:lnTo>
                  <a:pt x="553946" y="893866"/>
                </a:lnTo>
                <a:lnTo>
                  <a:pt x="603504" y="895350"/>
                </a:lnTo>
                <a:lnTo>
                  <a:pt x="652952" y="893866"/>
                </a:lnTo>
                <a:lnTo>
                  <a:pt x="701298" y="889491"/>
                </a:lnTo>
                <a:lnTo>
                  <a:pt x="748385" y="882342"/>
                </a:lnTo>
                <a:lnTo>
                  <a:pt x="794058" y="872532"/>
                </a:lnTo>
                <a:lnTo>
                  <a:pt x="838164" y="860178"/>
                </a:lnTo>
                <a:lnTo>
                  <a:pt x="880546" y="845396"/>
                </a:lnTo>
                <a:lnTo>
                  <a:pt x="921051" y="828300"/>
                </a:lnTo>
                <a:lnTo>
                  <a:pt x="959522" y="809006"/>
                </a:lnTo>
                <a:lnTo>
                  <a:pt x="995806" y="787629"/>
                </a:lnTo>
                <a:lnTo>
                  <a:pt x="1029747" y="764286"/>
                </a:lnTo>
                <a:lnTo>
                  <a:pt x="1061191" y="739090"/>
                </a:lnTo>
                <a:lnTo>
                  <a:pt x="1089983" y="712159"/>
                </a:lnTo>
                <a:lnTo>
                  <a:pt x="1099566" y="7016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1006601" y="373379"/>
                </a:moveTo>
                <a:lnTo>
                  <a:pt x="1000009" y="312745"/>
                </a:lnTo>
                <a:lnTo>
                  <a:pt x="980925" y="255251"/>
                </a:lnTo>
                <a:lnTo>
                  <a:pt x="950393" y="201662"/>
                </a:lnTo>
                <a:lnTo>
                  <a:pt x="909456" y="152741"/>
                </a:lnTo>
                <a:lnTo>
                  <a:pt x="859154" y="109251"/>
                </a:lnTo>
                <a:lnTo>
                  <a:pt x="800532" y="71957"/>
                </a:lnTo>
                <a:lnTo>
                  <a:pt x="734632" y="4162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96186" y="5231891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503681" y="0"/>
                </a:moveTo>
                <a:lnTo>
                  <a:pt x="462378" y="1235"/>
                </a:lnTo>
                <a:lnTo>
                  <a:pt x="421993" y="4879"/>
                </a:lnTo>
                <a:lnTo>
                  <a:pt x="382656" y="10834"/>
                </a:lnTo>
                <a:lnTo>
                  <a:pt x="344497" y="19007"/>
                </a:lnTo>
                <a:lnTo>
                  <a:pt x="307645" y="29301"/>
                </a:lnTo>
                <a:lnTo>
                  <a:pt x="238384" y="55871"/>
                </a:lnTo>
                <a:lnTo>
                  <a:pt x="175909" y="89782"/>
                </a:lnTo>
                <a:lnTo>
                  <a:pt x="121260" y="130269"/>
                </a:lnTo>
                <a:lnTo>
                  <a:pt x="75474" y="176570"/>
                </a:lnTo>
                <a:lnTo>
                  <a:pt x="39588" y="227921"/>
                </a:lnTo>
                <a:lnTo>
                  <a:pt x="14640" y="283558"/>
                </a:lnTo>
                <a:lnTo>
                  <a:pt x="1670" y="342717"/>
                </a:lnTo>
                <a:lnTo>
                  <a:pt x="0" y="373380"/>
                </a:lnTo>
                <a:lnTo>
                  <a:pt x="1670" y="403933"/>
                </a:lnTo>
                <a:lnTo>
                  <a:pt x="14640" y="462907"/>
                </a:lnTo>
                <a:lnTo>
                  <a:pt x="39588" y="518398"/>
                </a:lnTo>
                <a:lnTo>
                  <a:pt x="75474" y="569636"/>
                </a:lnTo>
                <a:lnTo>
                  <a:pt x="121260" y="615854"/>
                </a:lnTo>
                <a:lnTo>
                  <a:pt x="175909" y="656285"/>
                </a:lnTo>
                <a:lnTo>
                  <a:pt x="238384" y="690159"/>
                </a:lnTo>
                <a:lnTo>
                  <a:pt x="307645" y="716708"/>
                </a:lnTo>
                <a:lnTo>
                  <a:pt x="344497" y="726996"/>
                </a:lnTo>
                <a:lnTo>
                  <a:pt x="382656" y="735165"/>
                </a:lnTo>
                <a:lnTo>
                  <a:pt x="421993" y="741119"/>
                </a:lnTo>
                <a:lnTo>
                  <a:pt x="462378" y="744762"/>
                </a:lnTo>
                <a:lnTo>
                  <a:pt x="503681" y="745998"/>
                </a:lnTo>
                <a:lnTo>
                  <a:pt x="544876" y="744762"/>
                </a:lnTo>
                <a:lnTo>
                  <a:pt x="585164" y="741119"/>
                </a:lnTo>
                <a:lnTo>
                  <a:pt x="624413" y="735165"/>
                </a:lnTo>
                <a:lnTo>
                  <a:pt x="662494" y="726996"/>
                </a:lnTo>
                <a:lnTo>
                  <a:pt x="699277" y="716708"/>
                </a:lnTo>
                <a:lnTo>
                  <a:pt x="768427" y="690159"/>
                </a:lnTo>
                <a:lnTo>
                  <a:pt x="830818" y="656285"/>
                </a:lnTo>
                <a:lnTo>
                  <a:pt x="885410" y="615854"/>
                </a:lnTo>
                <a:lnTo>
                  <a:pt x="931160" y="569636"/>
                </a:lnTo>
                <a:lnTo>
                  <a:pt x="967025" y="518398"/>
                </a:lnTo>
                <a:lnTo>
                  <a:pt x="991963" y="462907"/>
                </a:lnTo>
                <a:lnTo>
                  <a:pt x="1004932" y="403933"/>
                </a:lnTo>
                <a:lnTo>
                  <a:pt x="1006601" y="373379"/>
                </a:lnTo>
                <a:lnTo>
                  <a:pt x="1004932" y="342717"/>
                </a:lnTo>
                <a:lnTo>
                  <a:pt x="991963" y="283558"/>
                </a:lnTo>
                <a:lnTo>
                  <a:pt x="967025" y="227921"/>
                </a:lnTo>
                <a:lnTo>
                  <a:pt x="931160" y="176570"/>
                </a:lnTo>
                <a:lnTo>
                  <a:pt x="885410" y="130269"/>
                </a:lnTo>
                <a:lnTo>
                  <a:pt x="830818" y="89782"/>
                </a:lnTo>
                <a:lnTo>
                  <a:pt x="768427" y="55871"/>
                </a:lnTo>
                <a:lnTo>
                  <a:pt x="699277" y="29301"/>
                </a:lnTo>
                <a:lnTo>
                  <a:pt x="662494" y="19007"/>
                </a:lnTo>
                <a:lnTo>
                  <a:pt x="624413" y="10834"/>
                </a:lnTo>
                <a:lnTo>
                  <a:pt x="585164" y="4879"/>
                </a:lnTo>
                <a:lnTo>
                  <a:pt x="544876" y="1235"/>
                </a:lnTo>
                <a:lnTo>
                  <a:pt x="503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580253" y="5365454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基于撤回 </a:t>
            </a:r>
            <a:r>
              <a:rPr sz="16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的方法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210422" y="4940046"/>
            <a:ext cx="172720" cy="1350010"/>
          </a:xfrm>
          <a:custGeom>
            <a:avLst/>
            <a:gdLst/>
            <a:ahLst/>
            <a:cxnLst/>
            <a:rect l="l" t="t" r="r" b="b"/>
            <a:pathLst>
              <a:path w="172720" h="1350010">
                <a:moveTo>
                  <a:pt x="0" y="0"/>
                </a:moveTo>
                <a:lnTo>
                  <a:pt x="46976" y="17373"/>
                </a:lnTo>
                <a:lnTo>
                  <a:pt x="72570" y="49269"/>
                </a:lnTo>
                <a:lnTo>
                  <a:pt x="86238" y="92513"/>
                </a:lnTo>
                <a:lnTo>
                  <a:pt x="87630" y="562356"/>
                </a:lnTo>
                <a:lnTo>
                  <a:pt x="88544" y="578642"/>
                </a:lnTo>
                <a:lnTo>
                  <a:pt x="101235" y="622522"/>
                </a:lnTo>
                <a:lnTo>
                  <a:pt x="126155" y="655410"/>
                </a:lnTo>
                <a:lnTo>
                  <a:pt x="172420" y="674338"/>
                </a:lnTo>
                <a:lnTo>
                  <a:pt x="160215" y="675540"/>
                </a:lnTo>
                <a:lnTo>
                  <a:pt x="117610" y="701441"/>
                </a:lnTo>
                <a:lnTo>
                  <a:pt x="96075" y="738355"/>
                </a:lnTo>
                <a:lnTo>
                  <a:pt x="87641" y="785263"/>
                </a:lnTo>
                <a:lnTo>
                  <a:pt x="87630" y="1236726"/>
                </a:lnTo>
                <a:lnTo>
                  <a:pt x="86728" y="1253078"/>
                </a:lnTo>
                <a:lnTo>
                  <a:pt x="74182" y="1297059"/>
                </a:lnTo>
                <a:lnTo>
                  <a:pt x="49441" y="1330047"/>
                </a:lnTo>
                <a:lnTo>
                  <a:pt x="15801" y="1347702"/>
                </a:lnTo>
                <a:lnTo>
                  <a:pt x="3181" y="1349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25785" y="6708601"/>
            <a:ext cx="46469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能否进行批量性的冲突检测？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</a:rPr>
              <a:t>基于有效性确认的并发控制方法</a:t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294005" y="1447800"/>
            <a:ext cx="8841740" cy="500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基于时间戳的并发控制的思想</a:t>
            </a:r>
            <a:endParaRPr sz="2800" dirty="0"/>
          </a:p>
          <a:p>
            <a:pPr marL="94615">
              <a:lnSpc>
                <a:spcPct val="100000"/>
              </a:lnSpc>
              <a:spcBef>
                <a:spcPts val="810"/>
              </a:spcBef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事务在启动时刻被赋予唯一的时间戳，以示其启动顺序。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94615" marR="5080">
              <a:lnSpc>
                <a:spcPct val="130000"/>
              </a:lnSpc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为每一数据库元素保存读时间戳和写时间戳</a:t>
            </a:r>
            <a:r>
              <a:rPr sz="2000" spc="-5" dirty="0"/>
              <a:t>，以记录读或写该数据元素的最 后的事务。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94615" marR="60325">
              <a:lnSpc>
                <a:spcPct val="130000"/>
              </a:lnSpc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通过在事务读写数据时判断是否存在冲</a:t>
            </a:r>
            <a:r>
              <a:rPr sz="2000" dirty="0"/>
              <a:t>突</a:t>
            </a:r>
            <a:r>
              <a:rPr sz="2000" spc="-5" dirty="0"/>
              <a:t>(读写冲突、写读冲突、写写冲突) 来强制事务以可串行化的方式执行。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94615">
              <a:lnSpc>
                <a:spcPct val="100000"/>
              </a:lnSpc>
              <a:spcBef>
                <a:spcPts val="920"/>
              </a:spcBef>
            </a:pPr>
            <a:r>
              <a:rPr sz="2800" spc="-5" dirty="0"/>
              <a:t>基于有效性确认的并发控制的思想</a:t>
            </a:r>
            <a:endParaRPr sz="2800" dirty="0"/>
          </a:p>
          <a:p>
            <a:pPr marL="94615">
              <a:lnSpc>
                <a:spcPct val="100000"/>
              </a:lnSpc>
              <a:spcBef>
                <a:spcPts val="815"/>
              </a:spcBef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事务在启动时刻被赋予唯一的时间戳，以示其启动顺序。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94615" marR="430530">
              <a:lnSpc>
                <a:spcPct val="130000"/>
              </a:lnSpc>
              <a:spcBef>
                <a:spcPts val="5"/>
              </a:spcBef>
            </a:pPr>
            <a:r>
              <a:rPr sz="2000" b="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为每一活跃事务保存其读写数据的集合</a:t>
            </a:r>
            <a:r>
              <a:rPr sz="2000" dirty="0"/>
              <a:t>，</a:t>
            </a:r>
            <a:r>
              <a:rPr sz="2000" spc="-5" dirty="0">
                <a:solidFill>
                  <a:srgbClr val="CC0000"/>
                </a:solidFill>
              </a:rPr>
              <a:t>RS(T</a:t>
            </a:r>
            <a:r>
              <a:rPr sz="2000" spc="-15" dirty="0">
                <a:solidFill>
                  <a:srgbClr val="CC0000"/>
                </a:solidFill>
              </a:rPr>
              <a:t>)</a:t>
            </a:r>
            <a:r>
              <a:rPr sz="2000" spc="-5" dirty="0"/>
              <a:t>：事务T读数据的集合； </a:t>
            </a:r>
            <a:r>
              <a:rPr sz="2000" spc="-10" dirty="0">
                <a:solidFill>
                  <a:srgbClr val="CC0000"/>
                </a:solidFill>
              </a:rPr>
              <a:t>WS(T</a:t>
            </a:r>
            <a:r>
              <a:rPr sz="2000" spc="-5" dirty="0">
                <a:solidFill>
                  <a:srgbClr val="CC0000"/>
                </a:solidFill>
              </a:rPr>
              <a:t>)</a:t>
            </a:r>
            <a:r>
              <a:rPr sz="2000" spc="-5" dirty="0"/>
              <a:t>：事务T写数据的集合。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94615" marR="107315">
              <a:lnSpc>
                <a:spcPct val="130000"/>
              </a:lnSpc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通过对多个事务的</a:t>
            </a:r>
            <a:r>
              <a:rPr sz="2000" spc="-5" dirty="0">
                <a:solidFill>
                  <a:srgbClr val="CC0000"/>
                </a:solidFill>
              </a:rPr>
              <a:t>读写集合，判断是否有冲突(</a:t>
            </a:r>
            <a:r>
              <a:rPr sz="2000" spc="-5" dirty="0" err="1">
                <a:solidFill>
                  <a:srgbClr val="CC0000"/>
                </a:solidFill>
              </a:rPr>
              <a:t>存在事实上不可实现的行为</a:t>
            </a:r>
            <a:r>
              <a:rPr sz="2000" spc="-5" dirty="0">
                <a:solidFill>
                  <a:srgbClr val="CC0000"/>
                </a:solidFill>
              </a:rPr>
              <a:t>)，</a:t>
            </a:r>
            <a:r>
              <a:rPr sz="2000" spc="-5" dirty="0" err="1">
                <a:solidFill>
                  <a:srgbClr val="CC0000"/>
                </a:solidFill>
              </a:rPr>
              <a:t>即有效性确</a:t>
            </a:r>
            <a:r>
              <a:rPr sz="2000" dirty="0" err="1">
                <a:solidFill>
                  <a:srgbClr val="CC0000"/>
                </a:solidFill>
              </a:rPr>
              <a:t>认</a:t>
            </a:r>
            <a:r>
              <a:rPr sz="2000" spc="-5" dirty="0" err="1"/>
              <a:t>，来完成事务的提交与回</a:t>
            </a:r>
            <a:r>
              <a:rPr sz="2000" dirty="0" err="1"/>
              <a:t>滚</a:t>
            </a:r>
            <a:r>
              <a:rPr sz="2000" spc="-5" dirty="0" err="1">
                <a:solidFill>
                  <a:srgbClr val="CC0000"/>
                </a:solidFill>
              </a:rPr>
              <a:t>，</a:t>
            </a:r>
            <a:r>
              <a:rPr sz="2000" spc="-5" dirty="0" err="1"/>
              <a:t>强制事务以可串行化的方式</a:t>
            </a:r>
            <a:r>
              <a:rPr lang="zh-CN" altLang="en-US" sz="2000" spc="-5" dirty="0"/>
              <a:t>执行。</a:t>
            </a:r>
            <a:endParaRPr lang="zh-CN" altLang="en-US"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(2)什么是有效性确认?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6170" y="6565392"/>
            <a:ext cx="2240280" cy="466090"/>
          </a:xfrm>
          <a:custGeom>
            <a:avLst/>
            <a:gdLst/>
            <a:ahLst/>
            <a:cxnLst/>
            <a:rect l="l" t="t" r="r" b="b"/>
            <a:pathLst>
              <a:path w="2240279" h="466090">
                <a:moveTo>
                  <a:pt x="2240280" y="233172"/>
                </a:moveTo>
                <a:lnTo>
                  <a:pt x="2225622" y="195350"/>
                </a:lnTo>
                <a:lnTo>
                  <a:pt x="2183184" y="159471"/>
                </a:lnTo>
                <a:lnTo>
                  <a:pt x="2115272" y="126015"/>
                </a:lnTo>
                <a:lnTo>
                  <a:pt x="2072483" y="110346"/>
                </a:lnTo>
                <a:lnTo>
                  <a:pt x="2024188" y="95463"/>
                </a:lnTo>
                <a:lnTo>
                  <a:pt x="1970678" y="81425"/>
                </a:lnTo>
                <a:lnTo>
                  <a:pt x="1912239" y="68294"/>
                </a:lnTo>
                <a:lnTo>
                  <a:pt x="1849159" y="56128"/>
                </a:lnTo>
                <a:lnTo>
                  <a:pt x="1781726" y="44988"/>
                </a:lnTo>
                <a:lnTo>
                  <a:pt x="1710229" y="34934"/>
                </a:lnTo>
                <a:lnTo>
                  <a:pt x="1634956" y="26026"/>
                </a:lnTo>
                <a:lnTo>
                  <a:pt x="1556194" y="18323"/>
                </a:lnTo>
                <a:lnTo>
                  <a:pt x="1474232" y="11887"/>
                </a:lnTo>
                <a:lnTo>
                  <a:pt x="1389357" y="6776"/>
                </a:lnTo>
                <a:lnTo>
                  <a:pt x="1301858" y="3051"/>
                </a:lnTo>
                <a:lnTo>
                  <a:pt x="1212023" y="772"/>
                </a:lnTo>
                <a:lnTo>
                  <a:pt x="1120140" y="0"/>
                </a:lnTo>
                <a:lnTo>
                  <a:pt x="1028256" y="772"/>
                </a:lnTo>
                <a:lnTo>
                  <a:pt x="938421" y="3051"/>
                </a:lnTo>
                <a:lnTo>
                  <a:pt x="850922" y="6776"/>
                </a:lnTo>
                <a:lnTo>
                  <a:pt x="766047" y="11887"/>
                </a:lnTo>
                <a:lnTo>
                  <a:pt x="684085" y="18323"/>
                </a:lnTo>
                <a:lnTo>
                  <a:pt x="605323" y="26026"/>
                </a:lnTo>
                <a:lnTo>
                  <a:pt x="530050" y="34934"/>
                </a:lnTo>
                <a:lnTo>
                  <a:pt x="458553" y="44988"/>
                </a:lnTo>
                <a:lnTo>
                  <a:pt x="391120" y="56128"/>
                </a:lnTo>
                <a:lnTo>
                  <a:pt x="328041" y="68294"/>
                </a:lnTo>
                <a:lnTo>
                  <a:pt x="269601" y="81425"/>
                </a:lnTo>
                <a:lnTo>
                  <a:pt x="216091" y="95463"/>
                </a:lnTo>
                <a:lnTo>
                  <a:pt x="167796" y="110346"/>
                </a:lnTo>
                <a:lnTo>
                  <a:pt x="125007" y="126015"/>
                </a:lnTo>
                <a:lnTo>
                  <a:pt x="88011" y="142410"/>
                </a:lnTo>
                <a:lnTo>
                  <a:pt x="32548" y="177137"/>
                </a:lnTo>
                <a:lnTo>
                  <a:pt x="3712" y="214048"/>
                </a:lnTo>
                <a:lnTo>
                  <a:pt x="0" y="233172"/>
                </a:lnTo>
                <a:lnTo>
                  <a:pt x="3712" y="252187"/>
                </a:lnTo>
                <a:lnTo>
                  <a:pt x="32548" y="288912"/>
                </a:lnTo>
                <a:lnTo>
                  <a:pt x="88011" y="323492"/>
                </a:lnTo>
                <a:lnTo>
                  <a:pt x="125007" y="339827"/>
                </a:lnTo>
                <a:lnTo>
                  <a:pt x="167796" y="355444"/>
                </a:lnTo>
                <a:lnTo>
                  <a:pt x="198882" y="364995"/>
                </a:lnTo>
                <a:lnTo>
                  <a:pt x="198882" y="233172"/>
                </a:lnTo>
                <a:lnTo>
                  <a:pt x="201934" y="217441"/>
                </a:lnTo>
                <a:lnTo>
                  <a:pt x="225643" y="187069"/>
                </a:lnTo>
                <a:lnTo>
                  <a:pt x="271248" y="158484"/>
                </a:lnTo>
                <a:lnTo>
                  <a:pt x="336855" y="132081"/>
                </a:lnTo>
                <a:lnTo>
                  <a:pt x="376568" y="119822"/>
                </a:lnTo>
                <a:lnTo>
                  <a:pt x="420571" y="108259"/>
                </a:lnTo>
                <a:lnTo>
                  <a:pt x="468630" y="97440"/>
                </a:lnTo>
                <a:lnTo>
                  <a:pt x="520505" y="87416"/>
                </a:lnTo>
                <a:lnTo>
                  <a:pt x="575962" y="78236"/>
                </a:lnTo>
                <a:lnTo>
                  <a:pt x="634763" y="69949"/>
                </a:lnTo>
                <a:lnTo>
                  <a:pt x="696672" y="62606"/>
                </a:lnTo>
                <a:lnTo>
                  <a:pt x="761452" y="56257"/>
                </a:lnTo>
                <a:lnTo>
                  <a:pt x="828867" y="50950"/>
                </a:lnTo>
                <a:lnTo>
                  <a:pt x="898679" y="46736"/>
                </a:lnTo>
                <a:lnTo>
                  <a:pt x="970653" y="43664"/>
                </a:lnTo>
                <a:lnTo>
                  <a:pt x="1044552" y="41785"/>
                </a:lnTo>
                <a:lnTo>
                  <a:pt x="1120140" y="41148"/>
                </a:lnTo>
                <a:lnTo>
                  <a:pt x="1195732" y="41785"/>
                </a:lnTo>
                <a:lnTo>
                  <a:pt x="1269647" y="43664"/>
                </a:lnTo>
                <a:lnTo>
                  <a:pt x="1341646" y="46736"/>
                </a:lnTo>
                <a:lnTo>
                  <a:pt x="1411492" y="50950"/>
                </a:lnTo>
                <a:lnTo>
                  <a:pt x="1478946" y="56257"/>
                </a:lnTo>
                <a:lnTo>
                  <a:pt x="1543772" y="62606"/>
                </a:lnTo>
                <a:lnTo>
                  <a:pt x="1605731" y="69949"/>
                </a:lnTo>
                <a:lnTo>
                  <a:pt x="1664585" y="78236"/>
                </a:lnTo>
                <a:lnTo>
                  <a:pt x="1720098" y="87416"/>
                </a:lnTo>
                <a:lnTo>
                  <a:pt x="1772031" y="97440"/>
                </a:lnTo>
                <a:lnTo>
                  <a:pt x="1820145" y="108259"/>
                </a:lnTo>
                <a:lnTo>
                  <a:pt x="1864205" y="119822"/>
                </a:lnTo>
                <a:lnTo>
                  <a:pt x="1903972" y="132081"/>
                </a:lnTo>
                <a:lnTo>
                  <a:pt x="1969674" y="158484"/>
                </a:lnTo>
                <a:lnTo>
                  <a:pt x="2015352" y="187069"/>
                </a:lnTo>
                <a:lnTo>
                  <a:pt x="2039102" y="217441"/>
                </a:lnTo>
                <a:lnTo>
                  <a:pt x="2042160" y="233172"/>
                </a:lnTo>
                <a:lnTo>
                  <a:pt x="2042160" y="364761"/>
                </a:lnTo>
                <a:lnTo>
                  <a:pt x="2072483" y="355444"/>
                </a:lnTo>
                <a:lnTo>
                  <a:pt x="2115272" y="339827"/>
                </a:lnTo>
                <a:lnTo>
                  <a:pt x="2152269" y="323492"/>
                </a:lnTo>
                <a:lnTo>
                  <a:pt x="2207731" y="288912"/>
                </a:lnTo>
                <a:lnTo>
                  <a:pt x="2236567" y="252187"/>
                </a:lnTo>
                <a:lnTo>
                  <a:pt x="2240280" y="233172"/>
                </a:lnTo>
                <a:close/>
              </a:path>
              <a:path w="2240279" h="466090">
                <a:moveTo>
                  <a:pt x="2042160" y="364761"/>
                </a:moveTo>
                <a:lnTo>
                  <a:pt x="2042160" y="233172"/>
                </a:lnTo>
                <a:lnTo>
                  <a:pt x="2039102" y="248794"/>
                </a:lnTo>
                <a:lnTo>
                  <a:pt x="2030086" y="264080"/>
                </a:lnTo>
                <a:lnTo>
                  <a:pt x="1995135" y="293443"/>
                </a:lnTo>
                <a:lnTo>
                  <a:pt x="1939207" y="320858"/>
                </a:lnTo>
                <a:lnTo>
                  <a:pt x="1864205" y="345923"/>
                </a:lnTo>
                <a:lnTo>
                  <a:pt x="1820145" y="357449"/>
                </a:lnTo>
                <a:lnTo>
                  <a:pt x="1772031" y="368236"/>
                </a:lnTo>
                <a:lnTo>
                  <a:pt x="1720098" y="378235"/>
                </a:lnTo>
                <a:lnTo>
                  <a:pt x="1664585" y="387394"/>
                </a:lnTo>
                <a:lnTo>
                  <a:pt x="1605731" y="395665"/>
                </a:lnTo>
                <a:lnTo>
                  <a:pt x="1543772" y="402995"/>
                </a:lnTo>
                <a:lnTo>
                  <a:pt x="1478946" y="409336"/>
                </a:lnTo>
                <a:lnTo>
                  <a:pt x="1411492" y="414637"/>
                </a:lnTo>
                <a:lnTo>
                  <a:pt x="1341646" y="418848"/>
                </a:lnTo>
                <a:lnTo>
                  <a:pt x="1269647" y="421917"/>
                </a:lnTo>
                <a:lnTo>
                  <a:pt x="1195732" y="423796"/>
                </a:lnTo>
                <a:lnTo>
                  <a:pt x="1120140" y="424434"/>
                </a:lnTo>
                <a:lnTo>
                  <a:pt x="1044552" y="423796"/>
                </a:lnTo>
                <a:lnTo>
                  <a:pt x="970653" y="421917"/>
                </a:lnTo>
                <a:lnTo>
                  <a:pt x="898679" y="418848"/>
                </a:lnTo>
                <a:lnTo>
                  <a:pt x="828867" y="414637"/>
                </a:lnTo>
                <a:lnTo>
                  <a:pt x="761452" y="409336"/>
                </a:lnTo>
                <a:lnTo>
                  <a:pt x="696672" y="402995"/>
                </a:lnTo>
                <a:lnTo>
                  <a:pt x="634763" y="395665"/>
                </a:lnTo>
                <a:lnTo>
                  <a:pt x="575962" y="387394"/>
                </a:lnTo>
                <a:lnTo>
                  <a:pt x="520505" y="378235"/>
                </a:lnTo>
                <a:lnTo>
                  <a:pt x="468630" y="368236"/>
                </a:lnTo>
                <a:lnTo>
                  <a:pt x="420571" y="357449"/>
                </a:lnTo>
                <a:lnTo>
                  <a:pt x="376568" y="345923"/>
                </a:lnTo>
                <a:lnTo>
                  <a:pt x="336855" y="333709"/>
                </a:lnTo>
                <a:lnTo>
                  <a:pt x="271248" y="307419"/>
                </a:lnTo>
                <a:lnTo>
                  <a:pt x="225643" y="278980"/>
                </a:lnTo>
                <a:lnTo>
                  <a:pt x="201934" y="248794"/>
                </a:lnTo>
                <a:lnTo>
                  <a:pt x="198882" y="233172"/>
                </a:lnTo>
                <a:lnTo>
                  <a:pt x="198882" y="364995"/>
                </a:lnTo>
                <a:lnTo>
                  <a:pt x="269601" y="384282"/>
                </a:lnTo>
                <a:lnTo>
                  <a:pt x="328041" y="397383"/>
                </a:lnTo>
                <a:lnTo>
                  <a:pt x="391120" y="409522"/>
                </a:lnTo>
                <a:lnTo>
                  <a:pt x="458553" y="420642"/>
                </a:lnTo>
                <a:lnTo>
                  <a:pt x="530050" y="430680"/>
                </a:lnTo>
                <a:lnTo>
                  <a:pt x="605323" y="439576"/>
                </a:lnTo>
                <a:lnTo>
                  <a:pt x="684085" y="447270"/>
                </a:lnTo>
                <a:lnTo>
                  <a:pt x="766047" y="453700"/>
                </a:lnTo>
                <a:lnTo>
                  <a:pt x="850922" y="458808"/>
                </a:lnTo>
                <a:lnTo>
                  <a:pt x="938421" y="462530"/>
                </a:lnTo>
                <a:lnTo>
                  <a:pt x="1028256" y="464809"/>
                </a:lnTo>
                <a:lnTo>
                  <a:pt x="1120140" y="465582"/>
                </a:lnTo>
                <a:lnTo>
                  <a:pt x="1212023" y="464809"/>
                </a:lnTo>
                <a:lnTo>
                  <a:pt x="1301858" y="462530"/>
                </a:lnTo>
                <a:lnTo>
                  <a:pt x="1389357" y="458808"/>
                </a:lnTo>
                <a:lnTo>
                  <a:pt x="1474232" y="453700"/>
                </a:lnTo>
                <a:lnTo>
                  <a:pt x="1556194" y="447270"/>
                </a:lnTo>
                <a:lnTo>
                  <a:pt x="1634956" y="439576"/>
                </a:lnTo>
                <a:lnTo>
                  <a:pt x="1710229" y="430680"/>
                </a:lnTo>
                <a:lnTo>
                  <a:pt x="1781726" y="420642"/>
                </a:lnTo>
                <a:lnTo>
                  <a:pt x="1849159" y="409522"/>
                </a:lnTo>
                <a:lnTo>
                  <a:pt x="1912239" y="397383"/>
                </a:lnTo>
                <a:lnTo>
                  <a:pt x="1970678" y="384282"/>
                </a:lnTo>
                <a:lnTo>
                  <a:pt x="2024188" y="370283"/>
                </a:lnTo>
                <a:lnTo>
                  <a:pt x="2042160" y="36476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2111" y="6603492"/>
            <a:ext cx="1868805" cy="389890"/>
          </a:xfrm>
          <a:custGeom>
            <a:avLst/>
            <a:gdLst/>
            <a:ahLst/>
            <a:cxnLst/>
            <a:rect l="l" t="t" r="r" b="b"/>
            <a:pathLst>
              <a:path w="1868804" h="389890">
                <a:moveTo>
                  <a:pt x="1868423" y="195071"/>
                </a:moveTo>
                <a:lnTo>
                  <a:pt x="1841268" y="148289"/>
                </a:lnTo>
                <a:lnTo>
                  <a:pt x="1794998" y="119264"/>
                </a:lnTo>
                <a:lnTo>
                  <a:pt x="1728439" y="92446"/>
                </a:lnTo>
                <a:lnTo>
                  <a:pt x="1688153" y="79991"/>
                </a:lnTo>
                <a:lnTo>
                  <a:pt x="1643516" y="68241"/>
                </a:lnTo>
                <a:lnTo>
                  <a:pt x="1594770" y="57245"/>
                </a:lnTo>
                <a:lnTo>
                  <a:pt x="1542155" y="47055"/>
                </a:lnTo>
                <a:lnTo>
                  <a:pt x="1485912" y="37722"/>
                </a:lnTo>
                <a:lnTo>
                  <a:pt x="1426280" y="29296"/>
                </a:lnTo>
                <a:lnTo>
                  <a:pt x="1363502" y="21829"/>
                </a:lnTo>
                <a:lnTo>
                  <a:pt x="1297816" y="15370"/>
                </a:lnTo>
                <a:lnTo>
                  <a:pt x="1229465" y="9973"/>
                </a:lnTo>
                <a:lnTo>
                  <a:pt x="1158688" y="5686"/>
                </a:lnTo>
                <a:lnTo>
                  <a:pt x="1085727" y="2561"/>
                </a:lnTo>
                <a:lnTo>
                  <a:pt x="1010821" y="648"/>
                </a:lnTo>
                <a:lnTo>
                  <a:pt x="934211" y="0"/>
                </a:lnTo>
                <a:lnTo>
                  <a:pt x="857602" y="648"/>
                </a:lnTo>
                <a:lnTo>
                  <a:pt x="782696" y="2561"/>
                </a:lnTo>
                <a:lnTo>
                  <a:pt x="709735" y="5686"/>
                </a:lnTo>
                <a:lnTo>
                  <a:pt x="638958" y="9973"/>
                </a:lnTo>
                <a:lnTo>
                  <a:pt x="570607" y="15370"/>
                </a:lnTo>
                <a:lnTo>
                  <a:pt x="504921" y="21829"/>
                </a:lnTo>
                <a:lnTo>
                  <a:pt x="442143" y="29296"/>
                </a:lnTo>
                <a:lnTo>
                  <a:pt x="382511" y="37722"/>
                </a:lnTo>
                <a:lnTo>
                  <a:pt x="326268" y="47055"/>
                </a:lnTo>
                <a:lnTo>
                  <a:pt x="273653" y="57245"/>
                </a:lnTo>
                <a:lnTo>
                  <a:pt x="224907" y="68241"/>
                </a:lnTo>
                <a:lnTo>
                  <a:pt x="180270" y="79991"/>
                </a:lnTo>
                <a:lnTo>
                  <a:pt x="139984" y="92446"/>
                </a:lnTo>
                <a:lnTo>
                  <a:pt x="73425" y="119264"/>
                </a:lnTo>
                <a:lnTo>
                  <a:pt x="27155" y="148289"/>
                </a:lnTo>
                <a:lnTo>
                  <a:pt x="3097" y="179112"/>
                </a:lnTo>
                <a:lnTo>
                  <a:pt x="0" y="195072"/>
                </a:lnTo>
                <a:lnTo>
                  <a:pt x="3097" y="210922"/>
                </a:lnTo>
                <a:lnTo>
                  <a:pt x="27155" y="241560"/>
                </a:lnTo>
                <a:lnTo>
                  <a:pt x="73425" y="270438"/>
                </a:lnTo>
                <a:lnTo>
                  <a:pt x="139984" y="297144"/>
                </a:lnTo>
                <a:lnTo>
                  <a:pt x="180270" y="309554"/>
                </a:lnTo>
                <a:lnTo>
                  <a:pt x="224907" y="321267"/>
                </a:lnTo>
                <a:lnTo>
                  <a:pt x="273653" y="332232"/>
                </a:lnTo>
                <a:lnTo>
                  <a:pt x="326268" y="342396"/>
                </a:lnTo>
                <a:lnTo>
                  <a:pt x="382511" y="351708"/>
                </a:lnTo>
                <a:lnTo>
                  <a:pt x="442143" y="360118"/>
                </a:lnTo>
                <a:lnTo>
                  <a:pt x="504921" y="367573"/>
                </a:lnTo>
                <a:lnTo>
                  <a:pt x="570607" y="374022"/>
                </a:lnTo>
                <a:lnTo>
                  <a:pt x="638958" y="379415"/>
                </a:lnTo>
                <a:lnTo>
                  <a:pt x="709735" y="383698"/>
                </a:lnTo>
                <a:lnTo>
                  <a:pt x="782696" y="386821"/>
                </a:lnTo>
                <a:lnTo>
                  <a:pt x="857602" y="388733"/>
                </a:lnTo>
                <a:lnTo>
                  <a:pt x="934211" y="389382"/>
                </a:lnTo>
                <a:lnTo>
                  <a:pt x="1010821" y="388733"/>
                </a:lnTo>
                <a:lnTo>
                  <a:pt x="1085727" y="386821"/>
                </a:lnTo>
                <a:lnTo>
                  <a:pt x="1158688" y="383698"/>
                </a:lnTo>
                <a:lnTo>
                  <a:pt x="1229465" y="379415"/>
                </a:lnTo>
                <a:lnTo>
                  <a:pt x="1297816" y="374022"/>
                </a:lnTo>
                <a:lnTo>
                  <a:pt x="1363502" y="367573"/>
                </a:lnTo>
                <a:lnTo>
                  <a:pt x="1426280" y="360118"/>
                </a:lnTo>
                <a:lnTo>
                  <a:pt x="1485912" y="351708"/>
                </a:lnTo>
                <a:lnTo>
                  <a:pt x="1542155" y="342396"/>
                </a:lnTo>
                <a:lnTo>
                  <a:pt x="1594770" y="332232"/>
                </a:lnTo>
                <a:lnTo>
                  <a:pt x="1643516" y="321267"/>
                </a:lnTo>
                <a:lnTo>
                  <a:pt x="1688153" y="309554"/>
                </a:lnTo>
                <a:lnTo>
                  <a:pt x="1728439" y="297144"/>
                </a:lnTo>
                <a:lnTo>
                  <a:pt x="1794998" y="270438"/>
                </a:lnTo>
                <a:lnTo>
                  <a:pt x="1841268" y="241560"/>
                </a:lnTo>
                <a:lnTo>
                  <a:pt x="1865326" y="210922"/>
                </a:lnTo>
                <a:lnTo>
                  <a:pt x="1868423" y="19507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42111" y="6603492"/>
            <a:ext cx="1868805" cy="389890"/>
          </a:xfrm>
          <a:custGeom>
            <a:avLst/>
            <a:gdLst/>
            <a:ahLst/>
            <a:cxnLst/>
            <a:rect l="l" t="t" r="r" b="b"/>
            <a:pathLst>
              <a:path w="1868804" h="389890">
                <a:moveTo>
                  <a:pt x="934211" y="0"/>
                </a:moveTo>
                <a:lnTo>
                  <a:pt x="857602" y="648"/>
                </a:lnTo>
                <a:lnTo>
                  <a:pt x="782696" y="2561"/>
                </a:lnTo>
                <a:lnTo>
                  <a:pt x="709735" y="5686"/>
                </a:lnTo>
                <a:lnTo>
                  <a:pt x="638958" y="9973"/>
                </a:lnTo>
                <a:lnTo>
                  <a:pt x="570607" y="15370"/>
                </a:lnTo>
                <a:lnTo>
                  <a:pt x="504921" y="21829"/>
                </a:lnTo>
                <a:lnTo>
                  <a:pt x="442143" y="29296"/>
                </a:lnTo>
                <a:lnTo>
                  <a:pt x="382511" y="37722"/>
                </a:lnTo>
                <a:lnTo>
                  <a:pt x="326268" y="47055"/>
                </a:lnTo>
                <a:lnTo>
                  <a:pt x="273653" y="57245"/>
                </a:lnTo>
                <a:lnTo>
                  <a:pt x="224907" y="68241"/>
                </a:lnTo>
                <a:lnTo>
                  <a:pt x="180270" y="79991"/>
                </a:lnTo>
                <a:lnTo>
                  <a:pt x="139984" y="92446"/>
                </a:lnTo>
                <a:lnTo>
                  <a:pt x="73425" y="119264"/>
                </a:lnTo>
                <a:lnTo>
                  <a:pt x="27155" y="148289"/>
                </a:lnTo>
                <a:lnTo>
                  <a:pt x="3097" y="179112"/>
                </a:lnTo>
                <a:lnTo>
                  <a:pt x="0" y="195072"/>
                </a:lnTo>
                <a:lnTo>
                  <a:pt x="3097" y="210922"/>
                </a:lnTo>
                <a:lnTo>
                  <a:pt x="27155" y="241560"/>
                </a:lnTo>
                <a:lnTo>
                  <a:pt x="73425" y="270438"/>
                </a:lnTo>
                <a:lnTo>
                  <a:pt x="139984" y="297144"/>
                </a:lnTo>
                <a:lnTo>
                  <a:pt x="180270" y="309554"/>
                </a:lnTo>
                <a:lnTo>
                  <a:pt x="224907" y="321267"/>
                </a:lnTo>
                <a:lnTo>
                  <a:pt x="273653" y="332232"/>
                </a:lnTo>
                <a:lnTo>
                  <a:pt x="326268" y="342396"/>
                </a:lnTo>
                <a:lnTo>
                  <a:pt x="382511" y="351708"/>
                </a:lnTo>
                <a:lnTo>
                  <a:pt x="442143" y="360118"/>
                </a:lnTo>
                <a:lnTo>
                  <a:pt x="504921" y="367573"/>
                </a:lnTo>
                <a:lnTo>
                  <a:pt x="570607" y="374022"/>
                </a:lnTo>
                <a:lnTo>
                  <a:pt x="638958" y="379415"/>
                </a:lnTo>
                <a:lnTo>
                  <a:pt x="709735" y="383698"/>
                </a:lnTo>
                <a:lnTo>
                  <a:pt x="782696" y="386821"/>
                </a:lnTo>
                <a:lnTo>
                  <a:pt x="857602" y="388733"/>
                </a:lnTo>
                <a:lnTo>
                  <a:pt x="934211" y="389382"/>
                </a:lnTo>
                <a:lnTo>
                  <a:pt x="1010821" y="388733"/>
                </a:lnTo>
                <a:lnTo>
                  <a:pt x="1085727" y="386821"/>
                </a:lnTo>
                <a:lnTo>
                  <a:pt x="1158688" y="383698"/>
                </a:lnTo>
                <a:lnTo>
                  <a:pt x="1229465" y="379415"/>
                </a:lnTo>
                <a:lnTo>
                  <a:pt x="1297816" y="374022"/>
                </a:lnTo>
                <a:lnTo>
                  <a:pt x="1363502" y="367573"/>
                </a:lnTo>
                <a:lnTo>
                  <a:pt x="1426280" y="360118"/>
                </a:lnTo>
                <a:lnTo>
                  <a:pt x="1485912" y="351708"/>
                </a:lnTo>
                <a:lnTo>
                  <a:pt x="1542155" y="342396"/>
                </a:lnTo>
                <a:lnTo>
                  <a:pt x="1594770" y="332232"/>
                </a:lnTo>
                <a:lnTo>
                  <a:pt x="1643516" y="321267"/>
                </a:lnTo>
                <a:lnTo>
                  <a:pt x="1688153" y="309554"/>
                </a:lnTo>
                <a:lnTo>
                  <a:pt x="1728439" y="297144"/>
                </a:lnTo>
                <a:lnTo>
                  <a:pt x="1794998" y="270438"/>
                </a:lnTo>
                <a:lnTo>
                  <a:pt x="1841268" y="241560"/>
                </a:lnTo>
                <a:lnTo>
                  <a:pt x="1865326" y="210922"/>
                </a:lnTo>
                <a:lnTo>
                  <a:pt x="1868423" y="195071"/>
                </a:lnTo>
                <a:lnTo>
                  <a:pt x="1865326" y="179112"/>
                </a:lnTo>
                <a:lnTo>
                  <a:pt x="1841268" y="148289"/>
                </a:lnTo>
                <a:lnTo>
                  <a:pt x="1794998" y="119264"/>
                </a:lnTo>
                <a:lnTo>
                  <a:pt x="1728439" y="92446"/>
                </a:lnTo>
                <a:lnTo>
                  <a:pt x="1688153" y="79991"/>
                </a:lnTo>
                <a:lnTo>
                  <a:pt x="1643516" y="68241"/>
                </a:lnTo>
                <a:lnTo>
                  <a:pt x="1594770" y="57245"/>
                </a:lnTo>
                <a:lnTo>
                  <a:pt x="1542155" y="47055"/>
                </a:lnTo>
                <a:lnTo>
                  <a:pt x="1485912" y="37722"/>
                </a:lnTo>
                <a:lnTo>
                  <a:pt x="1426280" y="29296"/>
                </a:lnTo>
                <a:lnTo>
                  <a:pt x="1363502" y="21829"/>
                </a:lnTo>
                <a:lnTo>
                  <a:pt x="1297816" y="15370"/>
                </a:lnTo>
                <a:lnTo>
                  <a:pt x="1229465" y="9973"/>
                </a:lnTo>
                <a:lnTo>
                  <a:pt x="1158688" y="5686"/>
                </a:lnTo>
                <a:lnTo>
                  <a:pt x="1085727" y="2561"/>
                </a:lnTo>
                <a:lnTo>
                  <a:pt x="1010821" y="648"/>
                </a:lnTo>
                <a:lnTo>
                  <a:pt x="93421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53255" y="6703524"/>
            <a:ext cx="12458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怎么落实呢？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2548" y="1457659"/>
            <a:ext cx="8420100" cy="563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基于有效性确认的调度器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事务在启动时刻被赋予唯一的时间戳，以示其启动顺序。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2865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每一事务读写数据的集合，RS(T)：事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T读数据的集合；WS(T)：事务T 写数据的集合。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事务分三个阶段进行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80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读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阶段。事务从数据库中读取读集合中的所有元素。事务还在其局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部地址空间计算它将要写的所有值；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80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有效性确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认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阶段。调度器通过比较该事务与其它事务的读写集合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来确认该事务的有效性。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80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阶段。事务往数据库中写入其写集合中元素的值。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每个成功确认的事务是在其有效性确认的瞬间执行的。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并发事务串行的顺序即事务有效性确认的顺序。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(3)基于有效性确认的调度器?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478155" y="1466850"/>
            <a:ext cx="884174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调度器维护三个集合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18490">
              <a:lnSpc>
                <a:spcPct val="100000"/>
              </a:lnSpc>
              <a:spcBef>
                <a:spcPts val="1600"/>
              </a:spcBef>
            </a:pPr>
            <a:r>
              <a:rPr sz="2800" b="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spc="-5" dirty="0"/>
              <a:t>STAR</a:t>
            </a:r>
            <a:r>
              <a:rPr sz="2800" dirty="0"/>
              <a:t>T</a:t>
            </a:r>
            <a:r>
              <a:rPr sz="2000" spc="-5" dirty="0"/>
              <a:t>集合。已经开始但尚未完成有效性确认的事务集合。对此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17855">
              <a:lnSpc>
                <a:spcPct val="100000"/>
              </a:lnSpc>
              <a:spcBef>
                <a:spcPts val="810"/>
              </a:spcBef>
            </a:pPr>
            <a:r>
              <a:rPr sz="2000" spc="-5" dirty="0"/>
              <a:t>集合中的事务，调度器维护START(T)，即事务T开始的时间。</a:t>
            </a:r>
            <a:endParaRPr sz="2000"/>
          </a:p>
          <a:p>
            <a:pPr marL="618490">
              <a:lnSpc>
                <a:spcPct val="100000"/>
              </a:lnSpc>
              <a:spcBef>
                <a:spcPts val="1600"/>
              </a:spcBef>
            </a:pPr>
            <a:r>
              <a:rPr sz="2800" b="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spc="-5" dirty="0"/>
              <a:t>VA</a:t>
            </a:r>
            <a:r>
              <a:rPr sz="2800" dirty="0"/>
              <a:t>L</a:t>
            </a:r>
            <a:r>
              <a:rPr sz="2000" spc="-5" dirty="0"/>
              <a:t>集合。已经确认有效性但尚未完成第3阶段写的事务。对此集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17855">
              <a:lnSpc>
                <a:spcPct val="100000"/>
              </a:lnSpc>
              <a:spcBef>
                <a:spcPts val="815"/>
              </a:spcBef>
            </a:pPr>
            <a:r>
              <a:rPr sz="2000" spc="-5" dirty="0"/>
              <a:t>合中的事务，调度器维护START(T)和VAL(T)，即T确认的时间。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531751" y="4061528"/>
            <a:ext cx="643128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Wingdings" panose="05000000000000000000"/>
                <a:cs typeface="Wingdings" panose="05000000000000000000"/>
              </a:rPr>
              <a:t>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FI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集合。已经完成第3阶段的事务。对这样的事务T,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START(T), VAL(T)和FIN(T)，即T完成的时间。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1645" y="4146321"/>
            <a:ext cx="12954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调度器记录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(3)基于有效性确认的调度器?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为什么要进行并发控制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并发控制的缘由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3881" y="1490472"/>
            <a:ext cx="6574535" cy="5352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0369" y="4090415"/>
            <a:ext cx="1477645" cy="1130935"/>
          </a:xfrm>
          <a:custGeom>
            <a:avLst/>
            <a:gdLst/>
            <a:ahLst/>
            <a:cxnLst/>
            <a:rect l="l" t="t" r="r" b="b"/>
            <a:pathLst>
              <a:path w="1477645" h="1130935">
                <a:moveTo>
                  <a:pt x="1477518" y="565403"/>
                </a:moveTo>
                <a:lnTo>
                  <a:pt x="1475069" y="519010"/>
                </a:lnTo>
                <a:lnTo>
                  <a:pt x="1467849" y="473654"/>
                </a:lnTo>
                <a:lnTo>
                  <a:pt x="1456049" y="429480"/>
                </a:lnTo>
                <a:lnTo>
                  <a:pt x="1439856" y="386632"/>
                </a:lnTo>
                <a:lnTo>
                  <a:pt x="1419463" y="345257"/>
                </a:lnTo>
                <a:lnTo>
                  <a:pt x="1395057" y="305499"/>
                </a:lnTo>
                <a:lnTo>
                  <a:pt x="1366829" y="267504"/>
                </a:lnTo>
                <a:lnTo>
                  <a:pt x="1334969" y="231416"/>
                </a:lnTo>
                <a:lnTo>
                  <a:pt x="1299666" y="197381"/>
                </a:lnTo>
                <a:lnTo>
                  <a:pt x="1261110" y="165544"/>
                </a:lnTo>
                <a:lnTo>
                  <a:pt x="1219490" y="136050"/>
                </a:lnTo>
                <a:lnTo>
                  <a:pt x="1174997" y="109045"/>
                </a:lnTo>
                <a:lnTo>
                  <a:pt x="1127821" y="84673"/>
                </a:lnTo>
                <a:lnTo>
                  <a:pt x="1078150" y="63079"/>
                </a:lnTo>
                <a:lnTo>
                  <a:pt x="1026175" y="44410"/>
                </a:lnTo>
                <a:lnTo>
                  <a:pt x="972086" y="28809"/>
                </a:lnTo>
                <a:lnTo>
                  <a:pt x="916072" y="16423"/>
                </a:lnTo>
                <a:lnTo>
                  <a:pt x="858322" y="7395"/>
                </a:lnTo>
                <a:lnTo>
                  <a:pt x="799028" y="1873"/>
                </a:lnTo>
                <a:lnTo>
                  <a:pt x="738378" y="0"/>
                </a:lnTo>
                <a:lnTo>
                  <a:pt x="677836" y="1873"/>
                </a:lnTo>
                <a:lnTo>
                  <a:pt x="618639" y="7395"/>
                </a:lnTo>
                <a:lnTo>
                  <a:pt x="560977" y="16423"/>
                </a:lnTo>
                <a:lnTo>
                  <a:pt x="505041" y="28809"/>
                </a:lnTo>
                <a:lnTo>
                  <a:pt x="451020" y="44410"/>
                </a:lnTo>
                <a:lnTo>
                  <a:pt x="399105" y="63079"/>
                </a:lnTo>
                <a:lnTo>
                  <a:pt x="349487" y="84673"/>
                </a:lnTo>
                <a:lnTo>
                  <a:pt x="302355" y="109045"/>
                </a:lnTo>
                <a:lnTo>
                  <a:pt x="257900" y="136050"/>
                </a:lnTo>
                <a:lnTo>
                  <a:pt x="216312" y="165544"/>
                </a:lnTo>
                <a:lnTo>
                  <a:pt x="177782" y="197381"/>
                </a:lnTo>
                <a:lnTo>
                  <a:pt x="142500" y="231416"/>
                </a:lnTo>
                <a:lnTo>
                  <a:pt x="110655" y="267504"/>
                </a:lnTo>
                <a:lnTo>
                  <a:pt x="82440" y="305499"/>
                </a:lnTo>
                <a:lnTo>
                  <a:pt x="58042" y="345257"/>
                </a:lnTo>
                <a:lnTo>
                  <a:pt x="37654" y="386632"/>
                </a:lnTo>
                <a:lnTo>
                  <a:pt x="21466" y="429480"/>
                </a:lnTo>
                <a:lnTo>
                  <a:pt x="9667" y="473654"/>
                </a:lnTo>
                <a:lnTo>
                  <a:pt x="2448" y="519010"/>
                </a:lnTo>
                <a:lnTo>
                  <a:pt x="0" y="565403"/>
                </a:lnTo>
                <a:lnTo>
                  <a:pt x="2448" y="611797"/>
                </a:lnTo>
                <a:lnTo>
                  <a:pt x="9667" y="657153"/>
                </a:lnTo>
                <a:lnTo>
                  <a:pt x="21466" y="701327"/>
                </a:lnTo>
                <a:lnTo>
                  <a:pt x="37654" y="744175"/>
                </a:lnTo>
                <a:lnTo>
                  <a:pt x="58042" y="785550"/>
                </a:lnTo>
                <a:lnTo>
                  <a:pt x="82440" y="825308"/>
                </a:lnTo>
                <a:lnTo>
                  <a:pt x="110655" y="863303"/>
                </a:lnTo>
                <a:lnTo>
                  <a:pt x="130302" y="885568"/>
                </a:lnTo>
                <a:lnTo>
                  <a:pt x="130302" y="565403"/>
                </a:lnTo>
                <a:lnTo>
                  <a:pt x="132321" y="527270"/>
                </a:lnTo>
                <a:lnTo>
                  <a:pt x="148005" y="453676"/>
                </a:lnTo>
                <a:lnTo>
                  <a:pt x="178165" y="384440"/>
                </a:lnTo>
                <a:lnTo>
                  <a:pt x="198278" y="351756"/>
                </a:lnTo>
                <a:lnTo>
                  <a:pt x="221537" y="320520"/>
                </a:lnTo>
                <a:lnTo>
                  <a:pt x="247784" y="290852"/>
                </a:lnTo>
                <a:lnTo>
                  <a:pt x="276860" y="262871"/>
                </a:lnTo>
                <a:lnTo>
                  <a:pt x="308610" y="236696"/>
                </a:lnTo>
                <a:lnTo>
                  <a:pt x="342873" y="212447"/>
                </a:lnTo>
                <a:lnTo>
                  <a:pt x="379494" y="190243"/>
                </a:lnTo>
                <a:lnTo>
                  <a:pt x="418313" y="170205"/>
                </a:lnTo>
                <a:lnTo>
                  <a:pt x="459175" y="152451"/>
                </a:lnTo>
                <a:lnTo>
                  <a:pt x="501919" y="137100"/>
                </a:lnTo>
                <a:lnTo>
                  <a:pt x="546390" y="124273"/>
                </a:lnTo>
                <a:lnTo>
                  <a:pt x="592429" y="114088"/>
                </a:lnTo>
                <a:lnTo>
                  <a:pt x="639878" y="106665"/>
                </a:lnTo>
                <a:lnTo>
                  <a:pt x="688580" y="102124"/>
                </a:lnTo>
                <a:lnTo>
                  <a:pt x="738378" y="100583"/>
                </a:lnTo>
                <a:lnTo>
                  <a:pt x="788278" y="102124"/>
                </a:lnTo>
                <a:lnTo>
                  <a:pt x="837062" y="106665"/>
                </a:lnTo>
                <a:lnTo>
                  <a:pt x="884574" y="114088"/>
                </a:lnTo>
                <a:lnTo>
                  <a:pt x="930658" y="124273"/>
                </a:lnTo>
                <a:lnTo>
                  <a:pt x="975157" y="137100"/>
                </a:lnTo>
                <a:lnTo>
                  <a:pt x="1017916" y="152451"/>
                </a:lnTo>
                <a:lnTo>
                  <a:pt x="1058780" y="170205"/>
                </a:lnTo>
                <a:lnTo>
                  <a:pt x="1097590" y="190243"/>
                </a:lnTo>
                <a:lnTo>
                  <a:pt x="1134193" y="212447"/>
                </a:lnTo>
                <a:lnTo>
                  <a:pt x="1168431" y="236696"/>
                </a:lnTo>
                <a:lnTo>
                  <a:pt x="1200149" y="262871"/>
                </a:lnTo>
                <a:lnTo>
                  <a:pt x="1229191" y="290852"/>
                </a:lnTo>
                <a:lnTo>
                  <a:pt x="1255400" y="320520"/>
                </a:lnTo>
                <a:lnTo>
                  <a:pt x="1278621" y="351756"/>
                </a:lnTo>
                <a:lnTo>
                  <a:pt x="1298698" y="384440"/>
                </a:lnTo>
                <a:lnTo>
                  <a:pt x="1328793" y="453676"/>
                </a:lnTo>
                <a:lnTo>
                  <a:pt x="1344439" y="527270"/>
                </a:lnTo>
                <a:lnTo>
                  <a:pt x="1346454" y="565403"/>
                </a:lnTo>
                <a:lnTo>
                  <a:pt x="1346454" y="886382"/>
                </a:lnTo>
                <a:lnTo>
                  <a:pt x="1366829" y="863303"/>
                </a:lnTo>
                <a:lnTo>
                  <a:pt x="1395057" y="825308"/>
                </a:lnTo>
                <a:lnTo>
                  <a:pt x="1419463" y="785550"/>
                </a:lnTo>
                <a:lnTo>
                  <a:pt x="1439856" y="744175"/>
                </a:lnTo>
                <a:lnTo>
                  <a:pt x="1456049" y="701327"/>
                </a:lnTo>
                <a:lnTo>
                  <a:pt x="1467849" y="657153"/>
                </a:lnTo>
                <a:lnTo>
                  <a:pt x="1475069" y="611797"/>
                </a:lnTo>
                <a:lnTo>
                  <a:pt x="1477518" y="565403"/>
                </a:lnTo>
                <a:close/>
              </a:path>
              <a:path w="1477645" h="1130935">
                <a:moveTo>
                  <a:pt x="1346454" y="886382"/>
                </a:moveTo>
                <a:lnTo>
                  <a:pt x="1346454" y="565403"/>
                </a:lnTo>
                <a:lnTo>
                  <a:pt x="1344439" y="603537"/>
                </a:lnTo>
                <a:lnTo>
                  <a:pt x="1338501" y="640819"/>
                </a:lnTo>
                <a:lnTo>
                  <a:pt x="1315474" y="712354"/>
                </a:lnTo>
                <a:lnTo>
                  <a:pt x="1278621" y="779051"/>
                </a:lnTo>
                <a:lnTo>
                  <a:pt x="1255400" y="810287"/>
                </a:lnTo>
                <a:lnTo>
                  <a:pt x="1229191" y="839955"/>
                </a:lnTo>
                <a:lnTo>
                  <a:pt x="1200149" y="867936"/>
                </a:lnTo>
                <a:lnTo>
                  <a:pt x="1168431" y="894111"/>
                </a:lnTo>
                <a:lnTo>
                  <a:pt x="1134193" y="918360"/>
                </a:lnTo>
                <a:lnTo>
                  <a:pt x="1097590" y="940564"/>
                </a:lnTo>
                <a:lnTo>
                  <a:pt x="1058780" y="960602"/>
                </a:lnTo>
                <a:lnTo>
                  <a:pt x="1017916" y="978356"/>
                </a:lnTo>
                <a:lnTo>
                  <a:pt x="975157" y="993707"/>
                </a:lnTo>
                <a:lnTo>
                  <a:pt x="930658" y="1006534"/>
                </a:lnTo>
                <a:lnTo>
                  <a:pt x="884574" y="1016719"/>
                </a:lnTo>
                <a:lnTo>
                  <a:pt x="837062" y="1024142"/>
                </a:lnTo>
                <a:lnTo>
                  <a:pt x="788278" y="1028683"/>
                </a:lnTo>
                <a:lnTo>
                  <a:pt x="738378" y="1030223"/>
                </a:lnTo>
                <a:lnTo>
                  <a:pt x="688580" y="1028683"/>
                </a:lnTo>
                <a:lnTo>
                  <a:pt x="639878" y="1024142"/>
                </a:lnTo>
                <a:lnTo>
                  <a:pt x="592429" y="1016719"/>
                </a:lnTo>
                <a:lnTo>
                  <a:pt x="546390" y="1006534"/>
                </a:lnTo>
                <a:lnTo>
                  <a:pt x="501919" y="993707"/>
                </a:lnTo>
                <a:lnTo>
                  <a:pt x="459175" y="978356"/>
                </a:lnTo>
                <a:lnTo>
                  <a:pt x="418313" y="960602"/>
                </a:lnTo>
                <a:lnTo>
                  <a:pt x="379494" y="940564"/>
                </a:lnTo>
                <a:lnTo>
                  <a:pt x="342873" y="918360"/>
                </a:lnTo>
                <a:lnTo>
                  <a:pt x="308609" y="894111"/>
                </a:lnTo>
                <a:lnTo>
                  <a:pt x="276860" y="867936"/>
                </a:lnTo>
                <a:lnTo>
                  <a:pt x="247784" y="839955"/>
                </a:lnTo>
                <a:lnTo>
                  <a:pt x="221537" y="810287"/>
                </a:lnTo>
                <a:lnTo>
                  <a:pt x="198278" y="779051"/>
                </a:lnTo>
                <a:lnTo>
                  <a:pt x="178165" y="746367"/>
                </a:lnTo>
                <a:lnTo>
                  <a:pt x="148005" y="677131"/>
                </a:lnTo>
                <a:lnTo>
                  <a:pt x="132321" y="603537"/>
                </a:lnTo>
                <a:lnTo>
                  <a:pt x="130302" y="565403"/>
                </a:lnTo>
                <a:lnTo>
                  <a:pt x="130302" y="885568"/>
                </a:lnTo>
                <a:lnTo>
                  <a:pt x="177782" y="933426"/>
                </a:lnTo>
                <a:lnTo>
                  <a:pt x="216312" y="965263"/>
                </a:lnTo>
                <a:lnTo>
                  <a:pt x="257900" y="994757"/>
                </a:lnTo>
                <a:lnTo>
                  <a:pt x="302355" y="1021762"/>
                </a:lnTo>
                <a:lnTo>
                  <a:pt x="349487" y="1046134"/>
                </a:lnTo>
                <a:lnTo>
                  <a:pt x="399105" y="1067728"/>
                </a:lnTo>
                <a:lnTo>
                  <a:pt x="451020" y="1086397"/>
                </a:lnTo>
                <a:lnTo>
                  <a:pt x="505041" y="1101998"/>
                </a:lnTo>
                <a:lnTo>
                  <a:pt x="560977" y="1114384"/>
                </a:lnTo>
                <a:lnTo>
                  <a:pt x="618639" y="1123412"/>
                </a:lnTo>
                <a:lnTo>
                  <a:pt x="677836" y="1128934"/>
                </a:lnTo>
                <a:lnTo>
                  <a:pt x="738378" y="1130807"/>
                </a:lnTo>
                <a:lnTo>
                  <a:pt x="799028" y="1128934"/>
                </a:lnTo>
                <a:lnTo>
                  <a:pt x="858322" y="1123412"/>
                </a:lnTo>
                <a:lnTo>
                  <a:pt x="916072" y="1114384"/>
                </a:lnTo>
                <a:lnTo>
                  <a:pt x="972086" y="1101998"/>
                </a:lnTo>
                <a:lnTo>
                  <a:pt x="1026175" y="1086397"/>
                </a:lnTo>
                <a:lnTo>
                  <a:pt x="1078150" y="1067728"/>
                </a:lnTo>
                <a:lnTo>
                  <a:pt x="1127821" y="1046134"/>
                </a:lnTo>
                <a:lnTo>
                  <a:pt x="1174997" y="1021762"/>
                </a:lnTo>
                <a:lnTo>
                  <a:pt x="1219490" y="994757"/>
                </a:lnTo>
                <a:lnTo>
                  <a:pt x="1261110" y="965263"/>
                </a:lnTo>
                <a:lnTo>
                  <a:pt x="1299666" y="933426"/>
                </a:lnTo>
                <a:lnTo>
                  <a:pt x="1334969" y="899391"/>
                </a:lnTo>
                <a:lnTo>
                  <a:pt x="1346454" y="88638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2289" y="4184141"/>
            <a:ext cx="1233805" cy="943610"/>
          </a:xfrm>
          <a:custGeom>
            <a:avLst/>
            <a:gdLst/>
            <a:ahLst/>
            <a:cxnLst/>
            <a:rect l="l" t="t" r="r" b="b"/>
            <a:pathLst>
              <a:path w="1233804" h="943610">
                <a:moveTo>
                  <a:pt x="1233677" y="471678"/>
                </a:moveTo>
                <a:lnTo>
                  <a:pt x="1231630" y="432979"/>
                </a:lnTo>
                <a:lnTo>
                  <a:pt x="1225592" y="395144"/>
                </a:lnTo>
                <a:lnTo>
                  <a:pt x="1215724" y="358294"/>
                </a:lnTo>
                <a:lnTo>
                  <a:pt x="1202186" y="322551"/>
                </a:lnTo>
                <a:lnTo>
                  <a:pt x="1185136" y="288035"/>
                </a:lnTo>
                <a:lnTo>
                  <a:pt x="1164734" y="254869"/>
                </a:lnTo>
                <a:lnTo>
                  <a:pt x="1141140" y="223172"/>
                </a:lnTo>
                <a:lnTo>
                  <a:pt x="1114513" y="193066"/>
                </a:lnTo>
                <a:lnTo>
                  <a:pt x="1085012" y="164672"/>
                </a:lnTo>
                <a:lnTo>
                  <a:pt x="1052798" y="138112"/>
                </a:lnTo>
                <a:lnTo>
                  <a:pt x="1018029" y="113506"/>
                </a:lnTo>
                <a:lnTo>
                  <a:pt x="980864" y="90976"/>
                </a:lnTo>
                <a:lnTo>
                  <a:pt x="941464" y="70643"/>
                </a:lnTo>
                <a:lnTo>
                  <a:pt x="899988" y="52628"/>
                </a:lnTo>
                <a:lnTo>
                  <a:pt x="856595" y="37052"/>
                </a:lnTo>
                <a:lnTo>
                  <a:pt x="811444" y="24036"/>
                </a:lnTo>
                <a:lnTo>
                  <a:pt x="764696" y="13702"/>
                </a:lnTo>
                <a:lnTo>
                  <a:pt x="716509" y="6170"/>
                </a:lnTo>
                <a:lnTo>
                  <a:pt x="667043" y="1562"/>
                </a:lnTo>
                <a:lnTo>
                  <a:pt x="616457" y="0"/>
                </a:lnTo>
                <a:lnTo>
                  <a:pt x="565878" y="1562"/>
                </a:lnTo>
                <a:lnTo>
                  <a:pt x="516427" y="6170"/>
                </a:lnTo>
                <a:lnTo>
                  <a:pt x="468266" y="13702"/>
                </a:lnTo>
                <a:lnTo>
                  <a:pt x="421550" y="24036"/>
                </a:lnTo>
                <a:lnTo>
                  <a:pt x="376439" y="37052"/>
                </a:lnTo>
                <a:lnTo>
                  <a:pt x="333092" y="52628"/>
                </a:lnTo>
                <a:lnTo>
                  <a:pt x="291666" y="70643"/>
                </a:lnTo>
                <a:lnTo>
                  <a:pt x="252319" y="90976"/>
                </a:lnTo>
                <a:lnTo>
                  <a:pt x="215210" y="113506"/>
                </a:lnTo>
                <a:lnTo>
                  <a:pt x="180498" y="138112"/>
                </a:lnTo>
                <a:lnTo>
                  <a:pt x="148341" y="164672"/>
                </a:lnTo>
                <a:lnTo>
                  <a:pt x="118896" y="193066"/>
                </a:lnTo>
                <a:lnTo>
                  <a:pt x="92322" y="223172"/>
                </a:lnTo>
                <a:lnTo>
                  <a:pt x="68778" y="254869"/>
                </a:lnTo>
                <a:lnTo>
                  <a:pt x="48422" y="288036"/>
                </a:lnTo>
                <a:lnTo>
                  <a:pt x="31412" y="322551"/>
                </a:lnTo>
                <a:lnTo>
                  <a:pt x="17907" y="358294"/>
                </a:lnTo>
                <a:lnTo>
                  <a:pt x="8064" y="395144"/>
                </a:lnTo>
                <a:lnTo>
                  <a:pt x="2042" y="432979"/>
                </a:lnTo>
                <a:lnTo>
                  <a:pt x="0" y="471678"/>
                </a:lnTo>
                <a:lnTo>
                  <a:pt x="2042" y="510376"/>
                </a:lnTo>
                <a:lnTo>
                  <a:pt x="8064" y="548211"/>
                </a:lnTo>
                <a:lnTo>
                  <a:pt x="17907" y="585061"/>
                </a:lnTo>
                <a:lnTo>
                  <a:pt x="31412" y="620804"/>
                </a:lnTo>
                <a:lnTo>
                  <a:pt x="48422" y="655320"/>
                </a:lnTo>
                <a:lnTo>
                  <a:pt x="68778" y="688486"/>
                </a:lnTo>
                <a:lnTo>
                  <a:pt x="92322" y="720183"/>
                </a:lnTo>
                <a:lnTo>
                  <a:pt x="118896" y="750289"/>
                </a:lnTo>
                <a:lnTo>
                  <a:pt x="148341" y="778683"/>
                </a:lnTo>
                <a:lnTo>
                  <a:pt x="180498" y="805243"/>
                </a:lnTo>
                <a:lnTo>
                  <a:pt x="215210" y="829849"/>
                </a:lnTo>
                <a:lnTo>
                  <a:pt x="252319" y="852379"/>
                </a:lnTo>
                <a:lnTo>
                  <a:pt x="291666" y="872712"/>
                </a:lnTo>
                <a:lnTo>
                  <a:pt x="333092" y="890727"/>
                </a:lnTo>
                <a:lnTo>
                  <a:pt x="376439" y="906303"/>
                </a:lnTo>
                <a:lnTo>
                  <a:pt x="421550" y="919319"/>
                </a:lnTo>
                <a:lnTo>
                  <a:pt x="468266" y="929653"/>
                </a:lnTo>
                <a:lnTo>
                  <a:pt x="516427" y="937185"/>
                </a:lnTo>
                <a:lnTo>
                  <a:pt x="565878" y="941793"/>
                </a:lnTo>
                <a:lnTo>
                  <a:pt x="616458" y="943356"/>
                </a:lnTo>
                <a:lnTo>
                  <a:pt x="667043" y="941793"/>
                </a:lnTo>
                <a:lnTo>
                  <a:pt x="716509" y="937185"/>
                </a:lnTo>
                <a:lnTo>
                  <a:pt x="764696" y="929653"/>
                </a:lnTo>
                <a:lnTo>
                  <a:pt x="811444" y="919319"/>
                </a:lnTo>
                <a:lnTo>
                  <a:pt x="856595" y="906303"/>
                </a:lnTo>
                <a:lnTo>
                  <a:pt x="899988" y="890727"/>
                </a:lnTo>
                <a:lnTo>
                  <a:pt x="941464" y="872712"/>
                </a:lnTo>
                <a:lnTo>
                  <a:pt x="980864" y="852379"/>
                </a:lnTo>
                <a:lnTo>
                  <a:pt x="1018029" y="829849"/>
                </a:lnTo>
                <a:lnTo>
                  <a:pt x="1052798" y="805243"/>
                </a:lnTo>
                <a:lnTo>
                  <a:pt x="1085012" y="778683"/>
                </a:lnTo>
                <a:lnTo>
                  <a:pt x="1114513" y="750289"/>
                </a:lnTo>
                <a:lnTo>
                  <a:pt x="1141140" y="720183"/>
                </a:lnTo>
                <a:lnTo>
                  <a:pt x="1164734" y="688486"/>
                </a:lnTo>
                <a:lnTo>
                  <a:pt x="1185136" y="655319"/>
                </a:lnTo>
                <a:lnTo>
                  <a:pt x="1202186" y="620804"/>
                </a:lnTo>
                <a:lnTo>
                  <a:pt x="1215724" y="585061"/>
                </a:lnTo>
                <a:lnTo>
                  <a:pt x="1225592" y="548211"/>
                </a:lnTo>
                <a:lnTo>
                  <a:pt x="1231630" y="510376"/>
                </a:lnTo>
                <a:lnTo>
                  <a:pt x="1233677" y="47167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2289" y="4184141"/>
            <a:ext cx="1233805" cy="943610"/>
          </a:xfrm>
          <a:custGeom>
            <a:avLst/>
            <a:gdLst/>
            <a:ahLst/>
            <a:cxnLst/>
            <a:rect l="l" t="t" r="r" b="b"/>
            <a:pathLst>
              <a:path w="1233804" h="943610">
                <a:moveTo>
                  <a:pt x="616457" y="0"/>
                </a:moveTo>
                <a:lnTo>
                  <a:pt x="565878" y="1562"/>
                </a:lnTo>
                <a:lnTo>
                  <a:pt x="516427" y="6170"/>
                </a:lnTo>
                <a:lnTo>
                  <a:pt x="468266" y="13702"/>
                </a:lnTo>
                <a:lnTo>
                  <a:pt x="421550" y="24036"/>
                </a:lnTo>
                <a:lnTo>
                  <a:pt x="376439" y="37052"/>
                </a:lnTo>
                <a:lnTo>
                  <a:pt x="333092" y="52628"/>
                </a:lnTo>
                <a:lnTo>
                  <a:pt x="291666" y="70643"/>
                </a:lnTo>
                <a:lnTo>
                  <a:pt x="252319" y="90976"/>
                </a:lnTo>
                <a:lnTo>
                  <a:pt x="215210" y="113506"/>
                </a:lnTo>
                <a:lnTo>
                  <a:pt x="180498" y="138112"/>
                </a:lnTo>
                <a:lnTo>
                  <a:pt x="148341" y="164672"/>
                </a:lnTo>
                <a:lnTo>
                  <a:pt x="118896" y="193066"/>
                </a:lnTo>
                <a:lnTo>
                  <a:pt x="92322" y="223172"/>
                </a:lnTo>
                <a:lnTo>
                  <a:pt x="68778" y="254869"/>
                </a:lnTo>
                <a:lnTo>
                  <a:pt x="48422" y="288036"/>
                </a:lnTo>
                <a:lnTo>
                  <a:pt x="31412" y="322551"/>
                </a:lnTo>
                <a:lnTo>
                  <a:pt x="17907" y="358294"/>
                </a:lnTo>
                <a:lnTo>
                  <a:pt x="8064" y="395144"/>
                </a:lnTo>
                <a:lnTo>
                  <a:pt x="2042" y="432979"/>
                </a:lnTo>
                <a:lnTo>
                  <a:pt x="0" y="471678"/>
                </a:lnTo>
                <a:lnTo>
                  <a:pt x="2042" y="510376"/>
                </a:lnTo>
                <a:lnTo>
                  <a:pt x="8064" y="548211"/>
                </a:lnTo>
                <a:lnTo>
                  <a:pt x="17907" y="585061"/>
                </a:lnTo>
                <a:lnTo>
                  <a:pt x="31412" y="620804"/>
                </a:lnTo>
                <a:lnTo>
                  <a:pt x="48422" y="655320"/>
                </a:lnTo>
                <a:lnTo>
                  <a:pt x="68778" y="688486"/>
                </a:lnTo>
                <a:lnTo>
                  <a:pt x="92322" y="720183"/>
                </a:lnTo>
                <a:lnTo>
                  <a:pt x="118896" y="750289"/>
                </a:lnTo>
                <a:lnTo>
                  <a:pt x="148341" y="778683"/>
                </a:lnTo>
                <a:lnTo>
                  <a:pt x="180498" y="805243"/>
                </a:lnTo>
                <a:lnTo>
                  <a:pt x="215210" y="829849"/>
                </a:lnTo>
                <a:lnTo>
                  <a:pt x="252319" y="852379"/>
                </a:lnTo>
                <a:lnTo>
                  <a:pt x="291666" y="872712"/>
                </a:lnTo>
                <a:lnTo>
                  <a:pt x="333092" y="890727"/>
                </a:lnTo>
                <a:lnTo>
                  <a:pt x="376439" y="906303"/>
                </a:lnTo>
                <a:lnTo>
                  <a:pt x="421550" y="919319"/>
                </a:lnTo>
                <a:lnTo>
                  <a:pt x="468266" y="929653"/>
                </a:lnTo>
                <a:lnTo>
                  <a:pt x="516427" y="937185"/>
                </a:lnTo>
                <a:lnTo>
                  <a:pt x="565878" y="941793"/>
                </a:lnTo>
                <a:lnTo>
                  <a:pt x="616458" y="943356"/>
                </a:lnTo>
                <a:lnTo>
                  <a:pt x="667043" y="941793"/>
                </a:lnTo>
                <a:lnTo>
                  <a:pt x="716509" y="937185"/>
                </a:lnTo>
                <a:lnTo>
                  <a:pt x="764696" y="929653"/>
                </a:lnTo>
                <a:lnTo>
                  <a:pt x="811444" y="919319"/>
                </a:lnTo>
                <a:lnTo>
                  <a:pt x="856595" y="906303"/>
                </a:lnTo>
                <a:lnTo>
                  <a:pt x="899988" y="890727"/>
                </a:lnTo>
                <a:lnTo>
                  <a:pt x="941464" y="872712"/>
                </a:lnTo>
                <a:lnTo>
                  <a:pt x="980864" y="852379"/>
                </a:lnTo>
                <a:lnTo>
                  <a:pt x="1018029" y="829849"/>
                </a:lnTo>
                <a:lnTo>
                  <a:pt x="1052798" y="805243"/>
                </a:lnTo>
                <a:lnTo>
                  <a:pt x="1085012" y="778683"/>
                </a:lnTo>
                <a:lnTo>
                  <a:pt x="1114513" y="750289"/>
                </a:lnTo>
                <a:lnTo>
                  <a:pt x="1141140" y="720183"/>
                </a:lnTo>
                <a:lnTo>
                  <a:pt x="1164734" y="688486"/>
                </a:lnTo>
                <a:lnTo>
                  <a:pt x="1185136" y="655319"/>
                </a:lnTo>
                <a:lnTo>
                  <a:pt x="1202186" y="620804"/>
                </a:lnTo>
                <a:lnTo>
                  <a:pt x="1215724" y="585061"/>
                </a:lnTo>
                <a:lnTo>
                  <a:pt x="1225592" y="548211"/>
                </a:lnTo>
                <a:lnTo>
                  <a:pt x="1231630" y="510376"/>
                </a:lnTo>
                <a:lnTo>
                  <a:pt x="1233677" y="471678"/>
                </a:lnTo>
                <a:lnTo>
                  <a:pt x="1231630" y="432979"/>
                </a:lnTo>
                <a:lnTo>
                  <a:pt x="1225592" y="395144"/>
                </a:lnTo>
                <a:lnTo>
                  <a:pt x="1215724" y="358294"/>
                </a:lnTo>
                <a:lnTo>
                  <a:pt x="1202186" y="322551"/>
                </a:lnTo>
                <a:lnTo>
                  <a:pt x="1185136" y="288035"/>
                </a:lnTo>
                <a:lnTo>
                  <a:pt x="1164734" y="254869"/>
                </a:lnTo>
                <a:lnTo>
                  <a:pt x="1141140" y="223172"/>
                </a:lnTo>
                <a:lnTo>
                  <a:pt x="1114513" y="193066"/>
                </a:lnTo>
                <a:lnTo>
                  <a:pt x="1085012" y="164672"/>
                </a:lnTo>
                <a:lnTo>
                  <a:pt x="1052798" y="138112"/>
                </a:lnTo>
                <a:lnTo>
                  <a:pt x="1018029" y="113506"/>
                </a:lnTo>
                <a:lnTo>
                  <a:pt x="980864" y="90976"/>
                </a:lnTo>
                <a:lnTo>
                  <a:pt x="941464" y="70643"/>
                </a:lnTo>
                <a:lnTo>
                  <a:pt x="899988" y="52628"/>
                </a:lnTo>
                <a:lnTo>
                  <a:pt x="856595" y="37052"/>
                </a:lnTo>
                <a:lnTo>
                  <a:pt x="811444" y="24036"/>
                </a:lnTo>
                <a:lnTo>
                  <a:pt x="764696" y="13702"/>
                </a:lnTo>
                <a:lnTo>
                  <a:pt x="716509" y="6170"/>
                </a:lnTo>
                <a:lnTo>
                  <a:pt x="667043" y="1562"/>
                </a:lnTo>
                <a:lnTo>
                  <a:pt x="6164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28549" y="4358919"/>
            <a:ext cx="1041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三种不一 致性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3585" y="5908547"/>
            <a:ext cx="1767205" cy="1212850"/>
          </a:xfrm>
          <a:custGeom>
            <a:avLst/>
            <a:gdLst/>
            <a:ahLst/>
            <a:cxnLst/>
            <a:rect l="l" t="t" r="r" b="b"/>
            <a:pathLst>
              <a:path w="1767204" h="1212850">
                <a:moveTo>
                  <a:pt x="1767077" y="606551"/>
                </a:moveTo>
                <a:lnTo>
                  <a:pt x="1764149" y="556765"/>
                </a:lnTo>
                <a:lnTo>
                  <a:pt x="1755516" y="508095"/>
                </a:lnTo>
                <a:lnTo>
                  <a:pt x="1741406" y="460696"/>
                </a:lnTo>
                <a:lnTo>
                  <a:pt x="1722046" y="414723"/>
                </a:lnTo>
                <a:lnTo>
                  <a:pt x="1697664" y="370331"/>
                </a:lnTo>
                <a:lnTo>
                  <a:pt x="1668487" y="327678"/>
                </a:lnTo>
                <a:lnTo>
                  <a:pt x="1634742" y="286917"/>
                </a:lnTo>
                <a:lnTo>
                  <a:pt x="1596658" y="248204"/>
                </a:lnTo>
                <a:lnTo>
                  <a:pt x="1554461" y="211695"/>
                </a:lnTo>
                <a:lnTo>
                  <a:pt x="1508379" y="177545"/>
                </a:lnTo>
                <a:lnTo>
                  <a:pt x="1458639" y="145910"/>
                </a:lnTo>
                <a:lnTo>
                  <a:pt x="1405469" y="116945"/>
                </a:lnTo>
                <a:lnTo>
                  <a:pt x="1349096" y="90806"/>
                </a:lnTo>
                <a:lnTo>
                  <a:pt x="1289749" y="67647"/>
                </a:lnTo>
                <a:lnTo>
                  <a:pt x="1227653" y="47624"/>
                </a:lnTo>
                <a:lnTo>
                  <a:pt x="1163037" y="30894"/>
                </a:lnTo>
                <a:lnTo>
                  <a:pt x="1096128" y="17611"/>
                </a:lnTo>
                <a:lnTo>
                  <a:pt x="1027154" y="7930"/>
                </a:lnTo>
                <a:lnTo>
                  <a:pt x="956342" y="2008"/>
                </a:lnTo>
                <a:lnTo>
                  <a:pt x="883919" y="0"/>
                </a:lnTo>
                <a:lnTo>
                  <a:pt x="811388" y="2008"/>
                </a:lnTo>
                <a:lnTo>
                  <a:pt x="740478" y="7930"/>
                </a:lnTo>
                <a:lnTo>
                  <a:pt x="671417" y="17611"/>
                </a:lnTo>
                <a:lnTo>
                  <a:pt x="604430" y="30894"/>
                </a:lnTo>
                <a:lnTo>
                  <a:pt x="539746" y="47624"/>
                </a:lnTo>
                <a:lnTo>
                  <a:pt x="477590" y="67647"/>
                </a:lnTo>
                <a:lnTo>
                  <a:pt x="418190" y="90806"/>
                </a:lnTo>
                <a:lnTo>
                  <a:pt x="361773" y="116945"/>
                </a:lnTo>
                <a:lnTo>
                  <a:pt x="308565" y="145910"/>
                </a:lnTo>
                <a:lnTo>
                  <a:pt x="258794" y="177545"/>
                </a:lnTo>
                <a:lnTo>
                  <a:pt x="212686" y="211695"/>
                </a:lnTo>
                <a:lnTo>
                  <a:pt x="170468" y="248204"/>
                </a:lnTo>
                <a:lnTo>
                  <a:pt x="132367" y="286917"/>
                </a:lnTo>
                <a:lnTo>
                  <a:pt x="98611" y="327678"/>
                </a:lnTo>
                <a:lnTo>
                  <a:pt x="69425" y="370331"/>
                </a:lnTo>
                <a:lnTo>
                  <a:pt x="45037" y="414723"/>
                </a:lnTo>
                <a:lnTo>
                  <a:pt x="25673" y="460696"/>
                </a:lnTo>
                <a:lnTo>
                  <a:pt x="11561" y="508095"/>
                </a:lnTo>
                <a:lnTo>
                  <a:pt x="2928" y="556765"/>
                </a:lnTo>
                <a:lnTo>
                  <a:pt x="0" y="606551"/>
                </a:lnTo>
                <a:lnTo>
                  <a:pt x="2928" y="656229"/>
                </a:lnTo>
                <a:lnTo>
                  <a:pt x="11561" y="704801"/>
                </a:lnTo>
                <a:lnTo>
                  <a:pt x="25673" y="752113"/>
                </a:lnTo>
                <a:lnTo>
                  <a:pt x="45037" y="798009"/>
                </a:lnTo>
                <a:lnTo>
                  <a:pt x="69425" y="842331"/>
                </a:lnTo>
                <a:lnTo>
                  <a:pt x="98611" y="884925"/>
                </a:lnTo>
                <a:lnTo>
                  <a:pt x="132367" y="925633"/>
                </a:lnTo>
                <a:lnTo>
                  <a:pt x="156972" y="950604"/>
                </a:lnTo>
                <a:lnTo>
                  <a:pt x="156972" y="606551"/>
                </a:lnTo>
                <a:lnTo>
                  <a:pt x="159381" y="565591"/>
                </a:lnTo>
                <a:lnTo>
                  <a:pt x="166484" y="525546"/>
                </a:lnTo>
                <a:lnTo>
                  <a:pt x="178093" y="486547"/>
                </a:lnTo>
                <a:lnTo>
                  <a:pt x="194023" y="448720"/>
                </a:lnTo>
                <a:lnTo>
                  <a:pt x="214086" y="412194"/>
                </a:lnTo>
                <a:lnTo>
                  <a:pt x="238095" y="377097"/>
                </a:lnTo>
                <a:lnTo>
                  <a:pt x="265863" y="343556"/>
                </a:lnTo>
                <a:lnTo>
                  <a:pt x="297204" y="311700"/>
                </a:lnTo>
                <a:lnTo>
                  <a:pt x="331930" y="281657"/>
                </a:lnTo>
                <a:lnTo>
                  <a:pt x="369855" y="253555"/>
                </a:lnTo>
                <a:lnTo>
                  <a:pt x="410792" y="227522"/>
                </a:lnTo>
                <a:lnTo>
                  <a:pt x="454554" y="203685"/>
                </a:lnTo>
                <a:lnTo>
                  <a:pt x="500954" y="182174"/>
                </a:lnTo>
                <a:lnTo>
                  <a:pt x="549805" y="163115"/>
                </a:lnTo>
                <a:lnTo>
                  <a:pt x="600920" y="146637"/>
                </a:lnTo>
                <a:lnTo>
                  <a:pt x="654112" y="132868"/>
                </a:lnTo>
                <a:lnTo>
                  <a:pt x="709196" y="121936"/>
                </a:lnTo>
                <a:lnTo>
                  <a:pt x="765982" y="113969"/>
                </a:lnTo>
                <a:lnTo>
                  <a:pt x="824286" y="109095"/>
                </a:lnTo>
                <a:lnTo>
                  <a:pt x="883919" y="107441"/>
                </a:lnTo>
                <a:lnTo>
                  <a:pt x="943553" y="109095"/>
                </a:lnTo>
                <a:lnTo>
                  <a:pt x="1001857" y="113969"/>
                </a:lnTo>
                <a:lnTo>
                  <a:pt x="1058643" y="121936"/>
                </a:lnTo>
                <a:lnTo>
                  <a:pt x="1113727" y="132868"/>
                </a:lnTo>
                <a:lnTo>
                  <a:pt x="1166919" y="146637"/>
                </a:lnTo>
                <a:lnTo>
                  <a:pt x="1218034" y="163115"/>
                </a:lnTo>
                <a:lnTo>
                  <a:pt x="1266885" y="182174"/>
                </a:lnTo>
                <a:lnTo>
                  <a:pt x="1313285" y="203685"/>
                </a:lnTo>
                <a:lnTo>
                  <a:pt x="1357047" y="227522"/>
                </a:lnTo>
                <a:lnTo>
                  <a:pt x="1397984" y="253555"/>
                </a:lnTo>
                <a:lnTo>
                  <a:pt x="1435909" y="281657"/>
                </a:lnTo>
                <a:lnTo>
                  <a:pt x="1470635" y="311700"/>
                </a:lnTo>
                <a:lnTo>
                  <a:pt x="1501976" y="343556"/>
                </a:lnTo>
                <a:lnTo>
                  <a:pt x="1529744" y="377097"/>
                </a:lnTo>
                <a:lnTo>
                  <a:pt x="1553753" y="412194"/>
                </a:lnTo>
                <a:lnTo>
                  <a:pt x="1573816" y="448720"/>
                </a:lnTo>
                <a:lnTo>
                  <a:pt x="1589746" y="486547"/>
                </a:lnTo>
                <a:lnTo>
                  <a:pt x="1601355" y="525546"/>
                </a:lnTo>
                <a:lnTo>
                  <a:pt x="1608458" y="565591"/>
                </a:lnTo>
                <a:lnTo>
                  <a:pt x="1610868" y="606551"/>
                </a:lnTo>
                <a:lnTo>
                  <a:pt x="1610868" y="949874"/>
                </a:lnTo>
                <a:lnTo>
                  <a:pt x="1634742" y="925633"/>
                </a:lnTo>
                <a:lnTo>
                  <a:pt x="1668487" y="884925"/>
                </a:lnTo>
                <a:lnTo>
                  <a:pt x="1697664" y="842331"/>
                </a:lnTo>
                <a:lnTo>
                  <a:pt x="1722046" y="798009"/>
                </a:lnTo>
                <a:lnTo>
                  <a:pt x="1741406" y="752113"/>
                </a:lnTo>
                <a:lnTo>
                  <a:pt x="1755516" y="704801"/>
                </a:lnTo>
                <a:lnTo>
                  <a:pt x="1764149" y="656229"/>
                </a:lnTo>
                <a:lnTo>
                  <a:pt x="1767077" y="606551"/>
                </a:lnTo>
                <a:close/>
              </a:path>
              <a:path w="1767204" h="1212850">
                <a:moveTo>
                  <a:pt x="1610868" y="949874"/>
                </a:moveTo>
                <a:lnTo>
                  <a:pt x="1610868" y="606551"/>
                </a:lnTo>
                <a:lnTo>
                  <a:pt x="1608458" y="647404"/>
                </a:lnTo>
                <a:lnTo>
                  <a:pt x="1601355" y="687350"/>
                </a:lnTo>
                <a:lnTo>
                  <a:pt x="1589746" y="726262"/>
                </a:lnTo>
                <a:lnTo>
                  <a:pt x="1573816" y="764011"/>
                </a:lnTo>
                <a:lnTo>
                  <a:pt x="1553753" y="800469"/>
                </a:lnTo>
                <a:lnTo>
                  <a:pt x="1529744" y="835506"/>
                </a:lnTo>
                <a:lnTo>
                  <a:pt x="1501976" y="868994"/>
                </a:lnTo>
                <a:lnTo>
                  <a:pt x="1470635" y="900805"/>
                </a:lnTo>
                <a:lnTo>
                  <a:pt x="1435909" y="930811"/>
                </a:lnTo>
                <a:lnTo>
                  <a:pt x="1397984" y="958881"/>
                </a:lnTo>
                <a:lnTo>
                  <a:pt x="1357047" y="984889"/>
                </a:lnTo>
                <a:lnTo>
                  <a:pt x="1313285" y="1008705"/>
                </a:lnTo>
                <a:lnTo>
                  <a:pt x="1266885" y="1030200"/>
                </a:lnTo>
                <a:lnTo>
                  <a:pt x="1218034" y="1049247"/>
                </a:lnTo>
                <a:lnTo>
                  <a:pt x="1166919" y="1065716"/>
                </a:lnTo>
                <a:lnTo>
                  <a:pt x="1113727" y="1079479"/>
                </a:lnTo>
                <a:lnTo>
                  <a:pt x="1058643" y="1090408"/>
                </a:lnTo>
                <a:lnTo>
                  <a:pt x="1001857" y="1098373"/>
                </a:lnTo>
                <a:lnTo>
                  <a:pt x="943553" y="1103246"/>
                </a:lnTo>
                <a:lnTo>
                  <a:pt x="883919" y="1104899"/>
                </a:lnTo>
                <a:lnTo>
                  <a:pt x="824286" y="1103246"/>
                </a:lnTo>
                <a:lnTo>
                  <a:pt x="765982" y="1098373"/>
                </a:lnTo>
                <a:lnTo>
                  <a:pt x="709196" y="1090408"/>
                </a:lnTo>
                <a:lnTo>
                  <a:pt x="654112" y="1079479"/>
                </a:lnTo>
                <a:lnTo>
                  <a:pt x="600920" y="1065716"/>
                </a:lnTo>
                <a:lnTo>
                  <a:pt x="549805" y="1049247"/>
                </a:lnTo>
                <a:lnTo>
                  <a:pt x="500954" y="1030200"/>
                </a:lnTo>
                <a:lnTo>
                  <a:pt x="454554" y="1008705"/>
                </a:lnTo>
                <a:lnTo>
                  <a:pt x="410792" y="984889"/>
                </a:lnTo>
                <a:lnTo>
                  <a:pt x="369855" y="958881"/>
                </a:lnTo>
                <a:lnTo>
                  <a:pt x="331930" y="930811"/>
                </a:lnTo>
                <a:lnTo>
                  <a:pt x="297204" y="900805"/>
                </a:lnTo>
                <a:lnTo>
                  <a:pt x="265863" y="868994"/>
                </a:lnTo>
                <a:lnTo>
                  <a:pt x="238095" y="835506"/>
                </a:lnTo>
                <a:lnTo>
                  <a:pt x="214086" y="800469"/>
                </a:lnTo>
                <a:lnTo>
                  <a:pt x="194023" y="764011"/>
                </a:lnTo>
                <a:lnTo>
                  <a:pt x="178093" y="726262"/>
                </a:lnTo>
                <a:lnTo>
                  <a:pt x="166484" y="687350"/>
                </a:lnTo>
                <a:lnTo>
                  <a:pt x="159381" y="647404"/>
                </a:lnTo>
                <a:lnTo>
                  <a:pt x="156972" y="606551"/>
                </a:lnTo>
                <a:lnTo>
                  <a:pt x="156972" y="950604"/>
                </a:lnTo>
                <a:lnTo>
                  <a:pt x="212686" y="1000772"/>
                </a:lnTo>
                <a:lnTo>
                  <a:pt x="258794" y="1034891"/>
                </a:lnTo>
                <a:lnTo>
                  <a:pt x="308565" y="1066500"/>
                </a:lnTo>
                <a:lnTo>
                  <a:pt x="361773" y="1095445"/>
                </a:lnTo>
                <a:lnTo>
                  <a:pt x="418190" y="1121568"/>
                </a:lnTo>
                <a:lnTo>
                  <a:pt x="477590" y="1144715"/>
                </a:lnTo>
                <a:lnTo>
                  <a:pt x="539746" y="1164728"/>
                </a:lnTo>
                <a:lnTo>
                  <a:pt x="604430" y="1181453"/>
                </a:lnTo>
                <a:lnTo>
                  <a:pt x="671417" y="1194733"/>
                </a:lnTo>
                <a:lnTo>
                  <a:pt x="740478" y="1204411"/>
                </a:lnTo>
                <a:lnTo>
                  <a:pt x="811388" y="1210333"/>
                </a:lnTo>
                <a:lnTo>
                  <a:pt x="883919" y="1212341"/>
                </a:lnTo>
                <a:lnTo>
                  <a:pt x="956342" y="1210333"/>
                </a:lnTo>
                <a:lnTo>
                  <a:pt x="1027154" y="1204411"/>
                </a:lnTo>
                <a:lnTo>
                  <a:pt x="1096128" y="1194733"/>
                </a:lnTo>
                <a:lnTo>
                  <a:pt x="1163037" y="1181453"/>
                </a:lnTo>
                <a:lnTo>
                  <a:pt x="1227653" y="1164728"/>
                </a:lnTo>
                <a:lnTo>
                  <a:pt x="1289749" y="1144715"/>
                </a:lnTo>
                <a:lnTo>
                  <a:pt x="1349096" y="1121568"/>
                </a:lnTo>
                <a:lnTo>
                  <a:pt x="1405469" y="1095445"/>
                </a:lnTo>
                <a:lnTo>
                  <a:pt x="1458639" y="1066500"/>
                </a:lnTo>
                <a:lnTo>
                  <a:pt x="1508379" y="1034891"/>
                </a:lnTo>
                <a:lnTo>
                  <a:pt x="1554461" y="1000772"/>
                </a:lnTo>
                <a:lnTo>
                  <a:pt x="1596658" y="964301"/>
                </a:lnTo>
                <a:lnTo>
                  <a:pt x="1610868" y="94987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9889" y="6008370"/>
            <a:ext cx="1474470" cy="1012825"/>
          </a:xfrm>
          <a:custGeom>
            <a:avLst/>
            <a:gdLst/>
            <a:ahLst/>
            <a:cxnLst/>
            <a:rect l="l" t="t" r="r" b="b"/>
            <a:pathLst>
              <a:path w="1474470" h="1012825">
                <a:moveTo>
                  <a:pt x="1474470" y="506730"/>
                </a:moveTo>
                <a:lnTo>
                  <a:pt x="1472027" y="465198"/>
                </a:lnTo>
                <a:lnTo>
                  <a:pt x="1464824" y="424585"/>
                </a:lnTo>
                <a:lnTo>
                  <a:pt x="1453052" y="385023"/>
                </a:lnTo>
                <a:lnTo>
                  <a:pt x="1436900" y="346642"/>
                </a:lnTo>
                <a:lnTo>
                  <a:pt x="1416558" y="309574"/>
                </a:lnTo>
                <a:lnTo>
                  <a:pt x="1392215" y="273948"/>
                </a:lnTo>
                <a:lnTo>
                  <a:pt x="1364061" y="239897"/>
                </a:lnTo>
                <a:lnTo>
                  <a:pt x="1332286" y="207550"/>
                </a:lnTo>
                <a:lnTo>
                  <a:pt x="1297080" y="177039"/>
                </a:lnTo>
                <a:lnTo>
                  <a:pt x="1258633" y="148494"/>
                </a:lnTo>
                <a:lnTo>
                  <a:pt x="1217134" y="122047"/>
                </a:lnTo>
                <a:lnTo>
                  <a:pt x="1172772" y="97828"/>
                </a:lnTo>
                <a:lnTo>
                  <a:pt x="1125739" y="75968"/>
                </a:lnTo>
                <a:lnTo>
                  <a:pt x="1076222" y="56599"/>
                </a:lnTo>
                <a:lnTo>
                  <a:pt x="1024413" y="39850"/>
                </a:lnTo>
                <a:lnTo>
                  <a:pt x="970501" y="25853"/>
                </a:lnTo>
                <a:lnTo>
                  <a:pt x="914675" y="14738"/>
                </a:lnTo>
                <a:lnTo>
                  <a:pt x="857126" y="6637"/>
                </a:lnTo>
                <a:lnTo>
                  <a:pt x="798043" y="1681"/>
                </a:lnTo>
                <a:lnTo>
                  <a:pt x="737615" y="0"/>
                </a:lnTo>
                <a:lnTo>
                  <a:pt x="677079" y="1681"/>
                </a:lnTo>
                <a:lnTo>
                  <a:pt x="617898" y="6637"/>
                </a:lnTo>
                <a:lnTo>
                  <a:pt x="560262" y="14738"/>
                </a:lnTo>
                <a:lnTo>
                  <a:pt x="504358" y="25853"/>
                </a:lnTo>
                <a:lnTo>
                  <a:pt x="450377" y="39850"/>
                </a:lnTo>
                <a:lnTo>
                  <a:pt x="398508" y="56599"/>
                </a:lnTo>
                <a:lnTo>
                  <a:pt x="348940" y="75968"/>
                </a:lnTo>
                <a:lnTo>
                  <a:pt x="301861" y="97828"/>
                </a:lnTo>
                <a:lnTo>
                  <a:pt x="257462" y="122047"/>
                </a:lnTo>
                <a:lnTo>
                  <a:pt x="215931" y="148494"/>
                </a:lnTo>
                <a:lnTo>
                  <a:pt x="177458" y="177039"/>
                </a:lnTo>
                <a:lnTo>
                  <a:pt x="142231" y="207550"/>
                </a:lnTo>
                <a:lnTo>
                  <a:pt x="110441" y="239897"/>
                </a:lnTo>
                <a:lnTo>
                  <a:pt x="82275" y="273948"/>
                </a:lnTo>
                <a:lnTo>
                  <a:pt x="57923" y="309574"/>
                </a:lnTo>
                <a:lnTo>
                  <a:pt x="37575" y="346642"/>
                </a:lnTo>
                <a:lnTo>
                  <a:pt x="21420" y="385023"/>
                </a:lnTo>
                <a:lnTo>
                  <a:pt x="9646" y="424585"/>
                </a:lnTo>
                <a:lnTo>
                  <a:pt x="2443" y="465198"/>
                </a:lnTo>
                <a:lnTo>
                  <a:pt x="0" y="506730"/>
                </a:lnTo>
                <a:lnTo>
                  <a:pt x="2443" y="548256"/>
                </a:lnTo>
                <a:lnTo>
                  <a:pt x="9646" y="588853"/>
                </a:lnTo>
                <a:lnTo>
                  <a:pt x="21420" y="628390"/>
                </a:lnTo>
                <a:lnTo>
                  <a:pt x="37575" y="666737"/>
                </a:lnTo>
                <a:lnTo>
                  <a:pt x="57923" y="703766"/>
                </a:lnTo>
                <a:lnTo>
                  <a:pt x="82275" y="739346"/>
                </a:lnTo>
                <a:lnTo>
                  <a:pt x="110441" y="773347"/>
                </a:lnTo>
                <a:lnTo>
                  <a:pt x="142231" y="805641"/>
                </a:lnTo>
                <a:lnTo>
                  <a:pt x="177458" y="836096"/>
                </a:lnTo>
                <a:lnTo>
                  <a:pt x="215931" y="864584"/>
                </a:lnTo>
                <a:lnTo>
                  <a:pt x="257462" y="890974"/>
                </a:lnTo>
                <a:lnTo>
                  <a:pt x="301861" y="915137"/>
                </a:lnTo>
                <a:lnTo>
                  <a:pt x="348940" y="936943"/>
                </a:lnTo>
                <a:lnTo>
                  <a:pt x="398508" y="956263"/>
                </a:lnTo>
                <a:lnTo>
                  <a:pt x="450377" y="972966"/>
                </a:lnTo>
                <a:lnTo>
                  <a:pt x="504358" y="986924"/>
                </a:lnTo>
                <a:lnTo>
                  <a:pt x="560262" y="998005"/>
                </a:lnTo>
                <a:lnTo>
                  <a:pt x="617898" y="1006081"/>
                </a:lnTo>
                <a:lnTo>
                  <a:pt x="677079" y="1011022"/>
                </a:lnTo>
                <a:lnTo>
                  <a:pt x="737615" y="1012697"/>
                </a:lnTo>
                <a:lnTo>
                  <a:pt x="798043" y="1011022"/>
                </a:lnTo>
                <a:lnTo>
                  <a:pt x="857126" y="1006081"/>
                </a:lnTo>
                <a:lnTo>
                  <a:pt x="914675" y="998005"/>
                </a:lnTo>
                <a:lnTo>
                  <a:pt x="970501" y="986924"/>
                </a:lnTo>
                <a:lnTo>
                  <a:pt x="1024413" y="972966"/>
                </a:lnTo>
                <a:lnTo>
                  <a:pt x="1076222" y="956263"/>
                </a:lnTo>
                <a:lnTo>
                  <a:pt x="1125739" y="936943"/>
                </a:lnTo>
                <a:lnTo>
                  <a:pt x="1172772" y="915137"/>
                </a:lnTo>
                <a:lnTo>
                  <a:pt x="1217134" y="890974"/>
                </a:lnTo>
                <a:lnTo>
                  <a:pt x="1258633" y="864584"/>
                </a:lnTo>
                <a:lnTo>
                  <a:pt x="1297080" y="836096"/>
                </a:lnTo>
                <a:lnTo>
                  <a:pt x="1332286" y="805641"/>
                </a:lnTo>
                <a:lnTo>
                  <a:pt x="1364061" y="773347"/>
                </a:lnTo>
                <a:lnTo>
                  <a:pt x="1392215" y="739346"/>
                </a:lnTo>
                <a:lnTo>
                  <a:pt x="1416558" y="703766"/>
                </a:lnTo>
                <a:lnTo>
                  <a:pt x="1436900" y="666737"/>
                </a:lnTo>
                <a:lnTo>
                  <a:pt x="1453052" y="628390"/>
                </a:lnTo>
                <a:lnTo>
                  <a:pt x="1464824" y="588853"/>
                </a:lnTo>
                <a:lnTo>
                  <a:pt x="1472027" y="548256"/>
                </a:lnTo>
                <a:lnTo>
                  <a:pt x="1474470" y="50673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9889" y="6008370"/>
            <a:ext cx="1474470" cy="1012825"/>
          </a:xfrm>
          <a:custGeom>
            <a:avLst/>
            <a:gdLst/>
            <a:ahLst/>
            <a:cxnLst/>
            <a:rect l="l" t="t" r="r" b="b"/>
            <a:pathLst>
              <a:path w="1474470" h="1012825">
                <a:moveTo>
                  <a:pt x="737615" y="0"/>
                </a:moveTo>
                <a:lnTo>
                  <a:pt x="677079" y="1681"/>
                </a:lnTo>
                <a:lnTo>
                  <a:pt x="617898" y="6637"/>
                </a:lnTo>
                <a:lnTo>
                  <a:pt x="560262" y="14738"/>
                </a:lnTo>
                <a:lnTo>
                  <a:pt x="504358" y="25853"/>
                </a:lnTo>
                <a:lnTo>
                  <a:pt x="450377" y="39850"/>
                </a:lnTo>
                <a:lnTo>
                  <a:pt x="398508" y="56599"/>
                </a:lnTo>
                <a:lnTo>
                  <a:pt x="348940" y="75968"/>
                </a:lnTo>
                <a:lnTo>
                  <a:pt x="301861" y="97828"/>
                </a:lnTo>
                <a:lnTo>
                  <a:pt x="257462" y="122047"/>
                </a:lnTo>
                <a:lnTo>
                  <a:pt x="215931" y="148494"/>
                </a:lnTo>
                <a:lnTo>
                  <a:pt x="177458" y="177039"/>
                </a:lnTo>
                <a:lnTo>
                  <a:pt x="142231" y="207550"/>
                </a:lnTo>
                <a:lnTo>
                  <a:pt x="110441" y="239897"/>
                </a:lnTo>
                <a:lnTo>
                  <a:pt x="82275" y="273948"/>
                </a:lnTo>
                <a:lnTo>
                  <a:pt x="57923" y="309574"/>
                </a:lnTo>
                <a:lnTo>
                  <a:pt x="37575" y="346642"/>
                </a:lnTo>
                <a:lnTo>
                  <a:pt x="21420" y="385023"/>
                </a:lnTo>
                <a:lnTo>
                  <a:pt x="9646" y="424585"/>
                </a:lnTo>
                <a:lnTo>
                  <a:pt x="2443" y="465198"/>
                </a:lnTo>
                <a:lnTo>
                  <a:pt x="0" y="506730"/>
                </a:lnTo>
                <a:lnTo>
                  <a:pt x="2443" y="548256"/>
                </a:lnTo>
                <a:lnTo>
                  <a:pt x="9646" y="588853"/>
                </a:lnTo>
                <a:lnTo>
                  <a:pt x="21420" y="628390"/>
                </a:lnTo>
                <a:lnTo>
                  <a:pt x="37575" y="666737"/>
                </a:lnTo>
                <a:lnTo>
                  <a:pt x="57923" y="703766"/>
                </a:lnTo>
                <a:lnTo>
                  <a:pt x="82275" y="739346"/>
                </a:lnTo>
                <a:lnTo>
                  <a:pt x="110441" y="773347"/>
                </a:lnTo>
                <a:lnTo>
                  <a:pt x="142231" y="805641"/>
                </a:lnTo>
                <a:lnTo>
                  <a:pt x="177458" y="836096"/>
                </a:lnTo>
                <a:lnTo>
                  <a:pt x="215931" y="864584"/>
                </a:lnTo>
                <a:lnTo>
                  <a:pt x="257462" y="890974"/>
                </a:lnTo>
                <a:lnTo>
                  <a:pt x="301861" y="915137"/>
                </a:lnTo>
                <a:lnTo>
                  <a:pt x="348940" y="936943"/>
                </a:lnTo>
                <a:lnTo>
                  <a:pt x="398508" y="956263"/>
                </a:lnTo>
                <a:lnTo>
                  <a:pt x="450377" y="972966"/>
                </a:lnTo>
                <a:lnTo>
                  <a:pt x="504358" y="986924"/>
                </a:lnTo>
                <a:lnTo>
                  <a:pt x="560262" y="998005"/>
                </a:lnTo>
                <a:lnTo>
                  <a:pt x="617898" y="1006081"/>
                </a:lnTo>
                <a:lnTo>
                  <a:pt x="677079" y="1011022"/>
                </a:lnTo>
                <a:lnTo>
                  <a:pt x="737615" y="1012697"/>
                </a:lnTo>
                <a:lnTo>
                  <a:pt x="798043" y="1011022"/>
                </a:lnTo>
                <a:lnTo>
                  <a:pt x="857126" y="1006081"/>
                </a:lnTo>
                <a:lnTo>
                  <a:pt x="914675" y="998005"/>
                </a:lnTo>
                <a:lnTo>
                  <a:pt x="970501" y="986924"/>
                </a:lnTo>
                <a:lnTo>
                  <a:pt x="1024413" y="972966"/>
                </a:lnTo>
                <a:lnTo>
                  <a:pt x="1076222" y="956263"/>
                </a:lnTo>
                <a:lnTo>
                  <a:pt x="1125739" y="936943"/>
                </a:lnTo>
                <a:lnTo>
                  <a:pt x="1172772" y="915137"/>
                </a:lnTo>
                <a:lnTo>
                  <a:pt x="1217134" y="890974"/>
                </a:lnTo>
                <a:lnTo>
                  <a:pt x="1258633" y="864584"/>
                </a:lnTo>
                <a:lnTo>
                  <a:pt x="1297080" y="836096"/>
                </a:lnTo>
                <a:lnTo>
                  <a:pt x="1332286" y="805641"/>
                </a:lnTo>
                <a:lnTo>
                  <a:pt x="1364061" y="773347"/>
                </a:lnTo>
                <a:lnTo>
                  <a:pt x="1392215" y="739346"/>
                </a:lnTo>
                <a:lnTo>
                  <a:pt x="1416558" y="703766"/>
                </a:lnTo>
                <a:lnTo>
                  <a:pt x="1436900" y="666737"/>
                </a:lnTo>
                <a:lnTo>
                  <a:pt x="1453052" y="628390"/>
                </a:lnTo>
                <a:lnTo>
                  <a:pt x="1464824" y="588853"/>
                </a:lnTo>
                <a:lnTo>
                  <a:pt x="1472027" y="548256"/>
                </a:lnTo>
                <a:lnTo>
                  <a:pt x="1474470" y="506730"/>
                </a:lnTo>
                <a:lnTo>
                  <a:pt x="1472027" y="465198"/>
                </a:lnTo>
                <a:lnTo>
                  <a:pt x="1464824" y="424585"/>
                </a:lnTo>
                <a:lnTo>
                  <a:pt x="1453052" y="385023"/>
                </a:lnTo>
                <a:lnTo>
                  <a:pt x="1436900" y="346642"/>
                </a:lnTo>
                <a:lnTo>
                  <a:pt x="1416558" y="309574"/>
                </a:lnTo>
                <a:lnTo>
                  <a:pt x="1392215" y="273948"/>
                </a:lnTo>
                <a:lnTo>
                  <a:pt x="1364061" y="239897"/>
                </a:lnTo>
                <a:lnTo>
                  <a:pt x="1332286" y="207550"/>
                </a:lnTo>
                <a:lnTo>
                  <a:pt x="1297080" y="177039"/>
                </a:lnTo>
                <a:lnTo>
                  <a:pt x="1258633" y="148494"/>
                </a:lnTo>
                <a:lnTo>
                  <a:pt x="1217134" y="122047"/>
                </a:lnTo>
                <a:lnTo>
                  <a:pt x="1172772" y="97828"/>
                </a:lnTo>
                <a:lnTo>
                  <a:pt x="1125739" y="75968"/>
                </a:lnTo>
                <a:lnTo>
                  <a:pt x="1076222" y="56599"/>
                </a:lnTo>
                <a:lnTo>
                  <a:pt x="1024413" y="39850"/>
                </a:lnTo>
                <a:lnTo>
                  <a:pt x="970501" y="25853"/>
                </a:lnTo>
                <a:lnTo>
                  <a:pt x="914675" y="14738"/>
                </a:lnTo>
                <a:lnTo>
                  <a:pt x="857126" y="6637"/>
                </a:lnTo>
                <a:lnTo>
                  <a:pt x="798043" y="1681"/>
                </a:lnTo>
                <a:lnTo>
                  <a:pt x="73761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69291" y="6190765"/>
            <a:ext cx="129540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两大类并发 控制方法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53631"/>
            <a:ext cx="6950075" cy="221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冲突一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：假设存在事务U 和 T满足：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(1)U 在VAL或FIN中, 即U已经过有效性确认。 (2)FIN(U)&gt;START(T), 即U在T开始前没有完成。 (3)RS(T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WS(U)非空,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特别地，设其均包含数据库元素为x。 </a:t>
            </a:r>
            <a:r>
              <a:rPr sz="2000" b="1" spc="-5" dirty="0" err="1">
                <a:latin typeface="微软雅黑" panose="020B0503020204020204" charset="-122"/>
                <a:cs typeface="微软雅黑" panose="020B0503020204020204" charset="-122"/>
              </a:rPr>
              <a:t>则T和U的执行存在冲突，T不应进行有效性确认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(4)有效性确认规则?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3367" y="4859273"/>
            <a:ext cx="4881880" cy="13970"/>
          </a:xfrm>
          <a:custGeom>
            <a:avLst/>
            <a:gdLst/>
            <a:ahLst/>
            <a:cxnLst/>
            <a:rect l="l" t="t" r="r" b="b"/>
            <a:pathLst>
              <a:path w="4881880" h="13970">
                <a:moveTo>
                  <a:pt x="0" y="0"/>
                </a:moveTo>
                <a:lnTo>
                  <a:pt x="4881372" y="137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2309" y="4859273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4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4520">
                <a:moveTo>
                  <a:pt x="76200" y="604265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4265"/>
                </a:lnTo>
                <a:lnTo>
                  <a:pt x="76200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6135" y="4850891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8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8"/>
                </a:lnTo>
                <a:lnTo>
                  <a:pt x="76200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8339" y="4860797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7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7"/>
                </a:lnTo>
                <a:lnTo>
                  <a:pt x="76200" y="6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77341" y="4869941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8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8"/>
                </a:lnTo>
                <a:lnTo>
                  <a:pt x="76200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34241" y="3871721"/>
            <a:ext cx="114300" cy="1001394"/>
          </a:xfrm>
          <a:custGeom>
            <a:avLst/>
            <a:gdLst/>
            <a:ahLst/>
            <a:cxnLst/>
            <a:rect l="l" t="t" r="r" b="b"/>
            <a:pathLst>
              <a:path w="114300" h="1001395">
                <a:moveTo>
                  <a:pt x="114300" y="886967"/>
                </a:moveTo>
                <a:lnTo>
                  <a:pt x="0" y="886967"/>
                </a:lnTo>
                <a:lnTo>
                  <a:pt x="38100" y="963167"/>
                </a:lnTo>
                <a:lnTo>
                  <a:pt x="38100" y="906018"/>
                </a:lnTo>
                <a:lnTo>
                  <a:pt x="76200" y="906018"/>
                </a:lnTo>
                <a:lnTo>
                  <a:pt x="76200" y="963167"/>
                </a:lnTo>
                <a:lnTo>
                  <a:pt x="114300" y="886967"/>
                </a:lnTo>
                <a:close/>
              </a:path>
              <a:path w="114300" h="1001395">
                <a:moveTo>
                  <a:pt x="76200" y="886967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86967"/>
                </a:lnTo>
                <a:lnTo>
                  <a:pt x="76200" y="886967"/>
                </a:lnTo>
                <a:close/>
              </a:path>
              <a:path w="114300" h="1001395">
                <a:moveTo>
                  <a:pt x="76200" y="963167"/>
                </a:moveTo>
                <a:lnTo>
                  <a:pt x="76200" y="906018"/>
                </a:lnTo>
                <a:lnTo>
                  <a:pt x="38100" y="906018"/>
                </a:lnTo>
                <a:lnTo>
                  <a:pt x="38100" y="963167"/>
                </a:lnTo>
                <a:lnTo>
                  <a:pt x="57150" y="1001267"/>
                </a:lnTo>
                <a:lnTo>
                  <a:pt x="76200" y="96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3065" y="3977640"/>
            <a:ext cx="114300" cy="911860"/>
          </a:xfrm>
          <a:custGeom>
            <a:avLst/>
            <a:gdLst/>
            <a:ahLst/>
            <a:cxnLst/>
            <a:rect l="l" t="t" r="r" b="b"/>
            <a:pathLst>
              <a:path w="114300" h="911860">
                <a:moveTo>
                  <a:pt x="76200" y="873251"/>
                </a:moveTo>
                <a:lnTo>
                  <a:pt x="76199" y="816102"/>
                </a:lnTo>
                <a:lnTo>
                  <a:pt x="38099" y="816102"/>
                </a:lnTo>
                <a:lnTo>
                  <a:pt x="38064" y="797052"/>
                </a:lnTo>
                <a:lnTo>
                  <a:pt x="0" y="797052"/>
                </a:lnTo>
                <a:lnTo>
                  <a:pt x="57150" y="911352"/>
                </a:lnTo>
                <a:lnTo>
                  <a:pt x="76200" y="873251"/>
                </a:lnTo>
                <a:close/>
              </a:path>
              <a:path w="114300" h="911860">
                <a:moveTo>
                  <a:pt x="76164" y="797052"/>
                </a:moveTo>
                <a:lnTo>
                  <a:pt x="74675" y="0"/>
                </a:lnTo>
                <a:lnTo>
                  <a:pt x="36575" y="762"/>
                </a:lnTo>
                <a:lnTo>
                  <a:pt x="38064" y="797052"/>
                </a:lnTo>
                <a:lnTo>
                  <a:pt x="76164" y="797052"/>
                </a:lnTo>
                <a:close/>
              </a:path>
              <a:path w="114300" h="911860">
                <a:moveTo>
                  <a:pt x="76199" y="816102"/>
                </a:moveTo>
                <a:lnTo>
                  <a:pt x="76164" y="797052"/>
                </a:lnTo>
                <a:lnTo>
                  <a:pt x="38064" y="797052"/>
                </a:lnTo>
                <a:lnTo>
                  <a:pt x="38099" y="816102"/>
                </a:lnTo>
                <a:lnTo>
                  <a:pt x="76199" y="816102"/>
                </a:lnTo>
                <a:close/>
              </a:path>
              <a:path w="114300" h="911860">
                <a:moveTo>
                  <a:pt x="114300" y="797052"/>
                </a:moveTo>
                <a:lnTo>
                  <a:pt x="76164" y="797052"/>
                </a:lnTo>
                <a:lnTo>
                  <a:pt x="76200" y="873251"/>
                </a:lnTo>
                <a:lnTo>
                  <a:pt x="114300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52705" y="5560526"/>
            <a:ext cx="58991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U开始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917" y="5560526"/>
            <a:ext cx="55880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T开始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7019" y="5560526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U有效性 确认完成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6015" y="5560526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T进行有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效性确认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2597" y="3871919"/>
            <a:ext cx="49910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T读X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8259" y="3946587"/>
            <a:ext cx="529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15291" y="4544567"/>
            <a:ext cx="544195" cy="344805"/>
          </a:xfrm>
          <a:custGeom>
            <a:avLst/>
            <a:gdLst/>
            <a:ahLst/>
            <a:cxnLst/>
            <a:rect l="l" t="t" r="r" b="b"/>
            <a:pathLst>
              <a:path w="544195" h="344804">
                <a:moveTo>
                  <a:pt x="544067" y="38100"/>
                </a:moveTo>
                <a:lnTo>
                  <a:pt x="544067" y="0"/>
                </a:lnTo>
                <a:lnTo>
                  <a:pt x="505967" y="0"/>
                </a:lnTo>
                <a:lnTo>
                  <a:pt x="505967" y="38100"/>
                </a:lnTo>
                <a:lnTo>
                  <a:pt x="544067" y="38100"/>
                </a:lnTo>
                <a:close/>
              </a:path>
              <a:path w="544195" h="344804">
                <a:moveTo>
                  <a:pt x="467867" y="38100"/>
                </a:moveTo>
                <a:lnTo>
                  <a:pt x="467867" y="0"/>
                </a:lnTo>
                <a:lnTo>
                  <a:pt x="429767" y="0"/>
                </a:lnTo>
                <a:lnTo>
                  <a:pt x="429767" y="38100"/>
                </a:lnTo>
                <a:lnTo>
                  <a:pt x="467867" y="38100"/>
                </a:lnTo>
                <a:close/>
              </a:path>
              <a:path w="544195" h="344804">
                <a:moveTo>
                  <a:pt x="391667" y="38100"/>
                </a:moveTo>
                <a:lnTo>
                  <a:pt x="391667" y="0"/>
                </a:lnTo>
                <a:lnTo>
                  <a:pt x="353567" y="0"/>
                </a:lnTo>
                <a:lnTo>
                  <a:pt x="353567" y="38100"/>
                </a:lnTo>
                <a:lnTo>
                  <a:pt x="391667" y="38100"/>
                </a:lnTo>
                <a:close/>
              </a:path>
              <a:path w="544195" h="344804">
                <a:moveTo>
                  <a:pt x="315467" y="38100"/>
                </a:moveTo>
                <a:lnTo>
                  <a:pt x="315467" y="0"/>
                </a:lnTo>
                <a:lnTo>
                  <a:pt x="277367" y="0"/>
                </a:lnTo>
                <a:lnTo>
                  <a:pt x="277367" y="38100"/>
                </a:lnTo>
                <a:lnTo>
                  <a:pt x="315467" y="38100"/>
                </a:lnTo>
                <a:close/>
              </a:path>
              <a:path w="544195" h="344804">
                <a:moveTo>
                  <a:pt x="239267" y="38100"/>
                </a:moveTo>
                <a:lnTo>
                  <a:pt x="239267" y="0"/>
                </a:lnTo>
                <a:lnTo>
                  <a:pt x="201167" y="0"/>
                </a:lnTo>
                <a:lnTo>
                  <a:pt x="201167" y="38100"/>
                </a:lnTo>
                <a:lnTo>
                  <a:pt x="239267" y="38100"/>
                </a:lnTo>
                <a:close/>
              </a:path>
              <a:path w="544195" h="344804">
                <a:moveTo>
                  <a:pt x="163067" y="38100"/>
                </a:moveTo>
                <a:lnTo>
                  <a:pt x="163067" y="0"/>
                </a:lnTo>
                <a:lnTo>
                  <a:pt x="124967" y="0"/>
                </a:lnTo>
                <a:lnTo>
                  <a:pt x="124967" y="38100"/>
                </a:lnTo>
                <a:lnTo>
                  <a:pt x="163067" y="38100"/>
                </a:lnTo>
                <a:close/>
              </a:path>
              <a:path w="544195" h="344804">
                <a:moveTo>
                  <a:pt x="86867" y="38100"/>
                </a:moveTo>
                <a:lnTo>
                  <a:pt x="86867" y="0"/>
                </a:lnTo>
                <a:lnTo>
                  <a:pt x="55343" y="81"/>
                </a:lnTo>
                <a:lnTo>
                  <a:pt x="43049" y="6125"/>
                </a:lnTo>
                <a:lnTo>
                  <a:pt x="38100" y="19050"/>
                </a:lnTo>
                <a:lnTo>
                  <a:pt x="38100" y="27432"/>
                </a:lnTo>
                <a:lnTo>
                  <a:pt x="67817" y="27432"/>
                </a:lnTo>
                <a:lnTo>
                  <a:pt x="76200" y="19050"/>
                </a:lnTo>
                <a:lnTo>
                  <a:pt x="76200" y="38100"/>
                </a:lnTo>
                <a:lnTo>
                  <a:pt x="86867" y="38100"/>
                </a:lnTo>
                <a:close/>
              </a:path>
              <a:path w="544195" h="344804">
                <a:moveTo>
                  <a:pt x="76200" y="38100"/>
                </a:moveTo>
                <a:lnTo>
                  <a:pt x="76200" y="27432"/>
                </a:lnTo>
                <a:lnTo>
                  <a:pt x="67817" y="27432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544195" h="344804">
                <a:moveTo>
                  <a:pt x="76200" y="27432"/>
                </a:moveTo>
                <a:lnTo>
                  <a:pt x="76200" y="19050"/>
                </a:lnTo>
                <a:lnTo>
                  <a:pt x="67817" y="27432"/>
                </a:lnTo>
                <a:lnTo>
                  <a:pt x="76200" y="27432"/>
                </a:lnTo>
                <a:close/>
              </a:path>
              <a:path w="544195" h="344804">
                <a:moveTo>
                  <a:pt x="76200" y="103632"/>
                </a:moveTo>
                <a:lnTo>
                  <a:pt x="76200" y="65532"/>
                </a:lnTo>
                <a:lnTo>
                  <a:pt x="38100" y="65532"/>
                </a:lnTo>
                <a:lnTo>
                  <a:pt x="38100" y="103632"/>
                </a:lnTo>
                <a:lnTo>
                  <a:pt x="76200" y="103632"/>
                </a:lnTo>
                <a:close/>
              </a:path>
              <a:path w="544195" h="344804">
                <a:moveTo>
                  <a:pt x="76200" y="179832"/>
                </a:moveTo>
                <a:lnTo>
                  <a:pt x="76200" y="141732"/>
                </a:lnTo>
                <a:lnTo>
                  <a:pt x="38100" y="141732"/>
                </a:lnTo>
                <a:lnTo>
                  <a:pt x="38100" y="179832"/>
                </a:lnTo>
                <a:lnTo>
                  <a:pt x="76200" y="179832"/>
                </a:lnTo>
                <a:close/>
              </a:path>
              <a:path w="544195" h="344804">
                <a:moveTo>
                  <a:pt x="114300" y="230124"/>
                </a:moveTo>
                <a:lnTo>
                  <a:pt x="0" y="230124"/>
                </a:lnTo>
                <a:lnTo>
                  <a:pt x="38100" y="306324"/>
                </a:lnTo>
                <a:lnTo>
                  <a:pt x="38100" y="249174"/>
                </a:lnTo>
                <a:lnTo>
                  <a:pt x="76200" y="249174"/>
                </a:lnTo>
                <a:lnTo>
                  <a:pt x="76200" y="306324"/>
                </a:lnTo>
                <a:lnTo>
                  <a:pt x="114300" y="230124"/>
                </a:lnTo>
                <a:close/>
              </a:path>
              <a:path w="544195" h="344804">
                <a:moveTo>
                  <a:pt x="76200" y="230124"/>
                </a:moveTo>
                <a:lnTo>
                  <a:pt x="76200" y="217932"/>
                </a:lnTo>
                <a:lnTo>
                  <a:pt x="38100" y="217932"/>
                </a:lnTo>
                <a:lnTo>
                  <a:pt x="38100" y="230124"/>
                </a:lnTo>
                <a:lnTo>
                  <a:pt x="76200" y="230124"/>
                </a:lnTo>
                <a:close/>
              </a:path>
              <a:path w="544195" h="344804">
                <a:moveTo>
                  <a:pt x="76200" y="306324"/>
                </a:moveTo>
                <a:lnTo>
                  <a:pt x="76200" y="249174"/>
                </a:lnTo>
                <a:lnTo>
                  <a:pt x="38100" y="249174"/>
                </a:lnTo>
                <a:lnTo>
                  <a:pt x="38100" y="306324"/>
                </a:lnTo>
                <a:lnTo>
                  <a:pt x="57150" y="344424"/>
                </a:lnTo>
                <a:lnTo>
                  <a:pt x="76200" y="306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91391" y="4352544"/>
            <a:ext cx="1988820" cy="506730"/>
          </a:xfrm>
          <a:custGeom>
            <a:avLst/>
            <a:gdLst/>
            <a:ahLst/>
            <a:cxnLst/>
            <a:rect l="l" t="t" r="r" b="b"/>
            <a:pathLst>
              <a:path w="1988820" h="506729">
                <a:moveTo>
                  <a:pt x="38100" y="38100"/>
                </a:move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close/>
              </a:path>
              <a:path w="1988820" h="506729">
                <a:moveTo>
                  <a:pt x="114300" y="381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close/>
              </a:path>
              <a:path w="1988820" h="506729">
                <a:moveTo>
                  <a:pt x="190500" y="38100"/>
                </a:moveTo>
                <a:lnTo>
                  <a:pt x="190500" y="0"/>
                </a:ln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close/>
              </a:path>
              <a:path w="1988820" h="506729">
                <a:moveTo>
                  <a:pt x="266700" y="38100"/>
                </a:moveTo>
                <a:lnTo>
                  <a:pt x="266700" y="0"/>
                </a:lnTo>
                <a:lnTo>
                  <a:pt x="228600" y="0"/>
                </a:lnTo>
                <a:lnTo>
                  <a:pt x="228600" y="38100"/>
                </a:lnTo>
                <a:lnTo>
                  <a:pt x="266700" y="38100"/>
                </a:lnTo>
                <a:close/>
              </a:path>
              <a:path w="1988820" h="506729">
                <a:moveTo>
                  <a:pt x="342900" y="38100"/>
                </a:moveTo>
                <a:lnTo>
                  <a:pt x="342900" y="0"/>
                </a:lnTo>
                <a:lnTo>
                  <a:pt x="304800" y="0"/>
                </a:lnTo>
                <a:lnTo>
                  <a:pt x="304800" y="38100"/>
                </a:lnTo>
                <a:lnTo>
                  <a:pt x="342900" y="38100"/>
                </a:lnTo>
                <a:close/>
              </a:path>
              <a:path w="1988820" h="506729">
                <a:moveTo>
                  <a:pt x="419100" y="38100"/>
                </a:moveTo>
                <a:lnTo>
                  <a:pt x="419100" y="0"/>
                </a:lnTo>
                <a:lnTo>
                  <a:pt x="381000" y="0"/>
                </a:lnTo>
                <a:lnTo>
                  <a:pt x="381000" y="38100"/>
                </a:lnTo>
                <a:lnTo>
                  <a:pt x="419100" y="38100"/>
                </a:lnTo>
                <a:close/>
              </a:path>
              <a:path w="1988820" h="506729">
                <a:moveTo>
                  <a:pt x="495300" y="38100"/>
                </a:moveTo>
                <a:lnTo>
                  <a:pt x="495300" y="0"/>
                </a:lnTo>
                <a:lnTo>
                  <a:pt x="457200" y="0"/>
                </a:lnTo>
                <a:lnTo>
                  <a:pt x="457200" y="38100"/>
                </a:lnTo>
                <a:lnTo>
                  <a:pt x="495300" y="38100"/>
                </a:lnTo>
                <a:close/>
              </a:path>
              <a:path w="1988820" h="506729">
                <a:moveTo>
                  <a:pt x="571500" y="38100"/>
                </a:moveTo>
                <a:lnTo>
                  <a:pt x="571500" y="0"/>
                </a:lnTo>
                <a:lnTo>
                  <a:pt x="533400" y="0"/>
                </a:lnTo>
                <a:lnTo>
                  <a:pt x="533400" y="38100"/>
                </a:lnTo>
                <a:lnTo>
                  <a:pt x="571500" y="38100"/>
                </a:lnTo>
                <a:close/>
              </a:path>
              <a:path w="1988820" h="506729">
                <a:moveTo>
                  <a:pt x="647700" y="38100"/>
                </a:moveTo>
                <a:lnTo>
                  <a:pt x="647700" y="0"/>
                </a:lnTo>
                <a:lnTo>
                  <a:pt x="609600" y="0"/>
                </a:lnTo>
                <a:lnTo>
                  <a:pt x="609600" y="38100"/>
                </a:lnTo>
                <a:lnTo>
                  <a:pt x="647700" y="38100"/>
                </a:lnTo>
                <a:close/>
              </a:path>
              <a:path w="1988820" h="506729">
                <a:moveTo>
                  <a:pt x="723900" y="38100"/>
                </a:moveTo>
                <a:lnTo>
                  <a:pt x="723900" y="0"/>
                </a:lnTo>
                <a:lnTo>
                  <a:pt x="685800" y="0"/>
                </a:lnTo>
                <a:lnTo>
                  <a:pt x="685800" y="38100"/>
                </a:lnTo>
                <a:lnTo>
                  <a:pt x="723900" y="38100"/>
                </a:lnTo>
                <a:close/>
              </a:path>
              <a:path w="1988820" h="506729">
                <a:moveTo>
                  <a:pt x="800100" y="38100"/>
                </a:moveTo>
                <a:lnTo>
                  <a:pt x="800100" y="0"/>
                </a:lnTo>
                <a:lnTo>
                  <a:pt x="762000" y="0"/>
                </a:lnTo>
                <a:lnTo>
                  <a:pt x="762000" y="38100"/>
                </a:lnTo>
                <a:lnTo>
                  <a:pt x="800100" y="38100"/>
                </a:lnTo>
                <a:close/>
              </a:path>
              <a:path w="1988820" h="506729">
                <a:moveTo>
                  <a:pt x="876300" y="38100"/>
                </a:moveTo>
                <a:lnTo>
                  <a:pt x="876300" y="0"/>
                </a:lnTo>
                <a:lnTo>
                  <a:pt x="838200" y="0"/>
                </a:lnTo>
                <a:lnTo>
                  <a:pt x="838200" y="38100"/>
                </a:lnTo>
                <a:lnTo>
                  <a:pt x="876300" y="38100"/>
                </a:lnTo>
                <a:close/>
              </a:path>
              <a:path w="1988820" h="506729">
                <a:moveTo>
                  <a:pt x="952500" y="38100"/>
                </a:moveTo>
                <a:lnTo>
                  <a:pt x="952500" y="0"/>
                </a:lnTo>
                <a:lnTo>
                  <a:pt x="914400" y="0"/>
                </a:lnTo>
                <a:lnTo>
                  <a:pt x="914400" y="38100"/>
                </a:lnTo>
                <a:lnTo>
                  <a:pt x="952500" y="38100"/>
                </a:lnTo>
                <a:close/>
              </a:path>
              <a:path w="1988820" h="506729">
                <a:moveTo>
                  <a:pt x="1028700" y="38100"/>
                </a:moveTo>
                <a:lnTo>
                  <a:pt x="1028700" y="0"/>
                </a:lnTo>
                <a:lnTo>
                  <a:pt x="990600" y="0"/>
                </a:lnTo>
                <a:lnTo>
                  <a:pt x="990600" y="38100"/>
                </a:lnTo>
                <a:lnTo>
                  <a:pt x="1028700" y="38100"/>
                </a:lnTo>
                <a:close/>
              </a:path>
              <a:path w="1988820" h="506729">
                <a:moveTo>
                  <a:pt x="1104900" y="38100"/>
                </a:moveTo>
                <a:lnTo>
                  <a:pt x="1104900" y="0"/>
                </a:lnTo>
                <a:lnTo>
                  <a:pt x="1066800" y="0"/>
                </a:lnTo>
                <a:lnTo>
                  <a:pt x="1066800" y="38100"/>
                </a:lnTo>
                <a:lnTo>
                  <a:pt x="1104900" y="38100"/>
                </a:lnTo>
                <a:close/>
              </a:path>
              <a:path w="1988820" h="506729">
                <a:moveTo>
                  <a:pt x="1181100" y="38100"/>
                </a:moveTo>
                <a:lnTo>
                  <a:pt x="1181100" y="0"/>
                </a:lnTo>
                <a:lnTo>
                  <a:pt x="1143000" y="0"/>
                </a:lnTo>
                <a:lnTo>
                  <a:pt x="1143000" y="38100"/>
                </a:lnTo>
                <a:lnTo>
                  <a:pt x="1181100" y="38100"/>
                </a:lnTo>
                <a:close/>
              </a:path>
              <a:path w="1988820" h="506729">
                <a:moveTo>
                  <a:pt x="1257300" y="38100"/>
                </a:moveTo>
                <a:lnTo>
                  <a:pt x="1257300" y="0"/>
                </a:lnTo>
                <a:lnTo>
                  <a:pt x="1219200" y="0"/>
                </a:lnTo>
                <a:lnTo>
                  <a:pt x="1219200" y="38100"/>
                </a:lnTo>
                <a:lnTo>
                  <a:pt x="1257300" y="38100"/>
                </a:lnTo>
                <a:close/>
              </a:path>
              <a:path w="1988820" h="506729">
                <a:moveTo>
                  <a:pt x="1333499" y="38100"/>
                </a:moveTo>
                <a:lnTo>
                  <a:pt x="1333499" y="0"/>
                </a:lnTo>
                <a:lnTo>
                  <a:pt x="1295400" y="0"/>
                </a:lnTo>
                <a:lnTo>
                  <a:pt x="1295400" y="38100"/>
                </a:lnTo>
                <a:lnTo>
                  <a:pt x="1333499" y="38100"/>
                </a:lnTo>
                <a:close/>
              </a:path>
              <a:path w="1988820" h="506729">
                <a:moveTo>
                  <a:pt x="1409699" y="38100"/>
                </a:moveTo>
                <a:lnTo>
                  <a:pt x="1409699" y="0"/>
                </a:lnTo>
                <a:lnTo>
                  <a:pt x="1371599" y="0"/>
                </a:lnTo>
                <a:lnTo>
                  <a:pt x="1371599" y="38100"/>
                </a:lnTo>
                <a:lnTo>
                  <a:pt x="1409699" y="38100"/>
                </a:lnTo>
                <a:close/>
              </a:path>
              <a:path w="1988820" h="506729">
                <a:moveTo>
                  <a:pt x="1485899" y="38100"/>
                </a:moveTo>
                <a:lnTo>
                  <a:pt x="1485899" y="0"/>
                </a:lnTo>
                <a:lnTo>
                  <a:pt x="1447799" y="0"/>
                </a:lnTo>
                <a:lnTo>
                  <a:pt x="1447799" y="38100"/>
                </a:lnTo>
                <a:lnTo>
                  <a:pt x="1485899" y="38100"/>
                </a:lnTo>
                <a:close/>
              </a:path>
              <a:path w="1988820" h="506729">
                <a:moveTo>
                  <a:pt x="1562099" y="38100"/>
                </a:moveTo>
                <a:lnTo>
                  <a:pt x="1562099" y="0"/>
                </a:lnTo>
                <a:lnTo>
                  <a:pt x="1523999" y="0"/>
                </a:lnTo>
                <a:lnTo>
                  <a:pt x="1523999" y="38100"/>
                </a:lnTo>
                <a:lnTo>
                  <a:pt x="1562099" y="38100"/>
                </a:lnTo>
                <a:close/>
              </a:path>
              <a:path w="1988820" h="506729">
                <a:moveTo>
                  <a:pt x="1638299" y="38100"/>
                </a:moveTo>
                <a:lnTo>
                  <a:pt x="1638299" y="0"/>
                </a:lnTo>
                <a:lnTo>
                  <a:pt x="1600199" y="0"/>
                </a:lnTo>
                <a:lnTo>
                  <a:pt x="1600199" y="38100"/>
                </a:lnTo>
                <a:lnTo>
                  <a:pt x="1638299" y="38100"/>
                </a:lnTo>
                <a:close/>
              </a:path>
              <a:path w="1988820" h="506729">
                <a:moveTo>
                  <a:pt x="1714499" y="38100"/>
                </a:moveTo>
                <a:lnTo>
                  <a:pt x="1714499" y="0"/>
                </a:lnTo>
                <a:lnTo>
                  <a:pt x="1676399" y="0"/>
                </a:lnTo>
                <a:lnTo>
                  <a:pt x="1676399" y="38100"/>
                </a:lnTo>
                <a:lnTo>
                  <a:pt x="1714499" y="38100"/>
                </a:lnTo>
                <a:close/>
              </a:path>
              <a:path w="1988820" h="506729">
                <a:moveTo>
                  <a:pt x="1790699" y="38100"/>
                </a:moveTo>
                <a:lnTo>
                  <a:pt x="1790699" y="0"/>
                </a:lnTo>
                <a:lnTo>
                  <a:pt x="1752599" y="0"/>
                </a:lnTo>
                <a:lnTo>
                  <a:pt x="1752599" y="38100"/>
                </a:lnTo>
                <a:lnTo>
                  <a:pt x="1790699" y="38100"/>
                </a:lnTo>
                <a:close/>
              </a:path>
              <a:path w="1988820" h="506729">
                <a:moveTo>
                  <a:pt x="1866899" y="38100"/>
                </a:moveTo>
                <a:lnTo>
                  <a:pt x="1866899" y="0"/>
                </a:lnTo>
                <a:lnTo>
                  <a:pt x="1828799" y="0"/>
                </a:lnTo>
                <a:lnTo>
                  <a:pt x="1828799" y="38100"/>
                </a:lnTo>
                <a:lnTo>
                  <a:pt x="1866899" y="38100"/>
                </a:lnTo>
                <a:close/>
              </a:path>
              <a:path w="1988820" h="506729">
                <a:moveTo>
                  <a:pt x="1950707" y="30479"/>
                </a:moveTo>
                <a:lnTo>
                  <a:pt x="1950626" y="17243"/>
                </a:lnTo>
                <a:lnTo>
                  <a:pt x="1944586" y="4949"/>
                </a:lnTo>
                <a:lnTo>
                  <a:pt x="1931657" y="0"/>
                </a:lnTo>
                <a:lnTo>
                  <a:pt x="1904999" y="0"/>
                </a:lnTo>
                <a:lnTo>
                  <a:pt x="1904999" y="38100"/>
                </a:lnTo>
                <a:lnTo>
                  <a:pt x="1912607" y="38100"/>
                </a:lnTo>
                <a:lnTo>
                  <a:pt x="1912607" y="19050"/>
                </a:lnTo>
                <a:lnTo>
                  <a:pt x="1924037" y="30479"/>
                </a:lnTo>
                <a:lnTo>
                  <a:pt x="1950707" y="30479"/>
                </a:lnTo>
                <a:close/>
              </a:path>
              <a:path w="1988820" h="506729">
                <a:moveTo>
                  <a:pt x="1924037" y="30479"/>
                </a:moveTo>
                <a:lnTo>
                  <a:pt x="1912607" y="19050"/>
                </a:lnTo>
                <a:lnTo>
                  <a:pt x="1912607" y="30479"/>
                </a:lnTo>
                <a:lnTo>
                  <a:pt x="1924037" y="30479"/>
                </a:lnTo>
                <a:close/>
              </a:path>
              <a:path w="1988820" h="506729">
                <a:moveTo>
                  <a:pt x="1931657" y="38100"/>
                </a:moveTo>
                <a:lnTo>
                  <a:pt x="1924037" y="30479"/>
                </a:lnTo>
                <a:lnTo>
                  <a:pt x="1912607" y="30479"/>
                </a:lnTo>
                <a:lnTo>
                  <a:pt x="1912607" y="38100"/>
                </a:lnTo>
                <a:lnTo>
                  <a:pt x="1931657" y="38100"/>
                </a:lnTo>
                <a:close/>
              </a:path>
              <a:path w="1988820" h="506729">
                <a:moveTo>
                  <a:pt x="1950707" y="106679"/>
                </a:moveTo>
                <a:lnTo>
                  <a:pt x="1950707" y="68579"/>
                </a:lnTo>
                <a:lnTo>
                  <a:pt x="1912607" y="68579"/>
                </a:lnTo>
                <a:lnTo>
                  <a:pt x="1912607" y="106679"/>
                </a:lnTo>
                <a:lnTo>
                  <a:pt x="1950707" y="106679"/>
                </a:lnTo>
                <a:close/>
              </a:path>
              <a:path w="1988820" h="506729">
                <a:moveTo>
                  <a:pt x="1950707" y="182879"/>
                </a:moveTo>
                <a:lnTo>
                  <a:pt x="1950707" y="144779"/>
                </a:lnTo>
                <a:lnTo>
                  <a:pt x="1912607" y="144779"/>
                </a:lnTo>
                <a:lnTo>
                  <a:pt x="1912607" y="182879"/>
                </a:lnTo>
                <a:lnTo>
                  <a:pt x="1950707" y="182879"/>
                </a:lnTo>
                <a:close/>
              </a:path>
              <a:path w="1988820" h="506729">
                <a:moveTo>
                  <a:pt x="1950707" y="259079"/>
                </a:moveTo>
                <a:lnTo>
                  <a:pt x="1950707" y="220979"/>
                </a:lnTo>
                <a:lnTo>
                  <a:pt x="1912607" y="220979"/>
                </a:lnTo>
                <a:lnTo>
                  <a:pt x="1912607" y="259079"/>
                </a:lnTo>
                <a:lnTo>
                  <a:pt x="1950707" y="259079"/>
                </a:lnTo>
                <a:close/>
              </a:path>
              <a:path w="1988820" h="506729">
                <a:moveTo>
                  <a:pt x="1950707" y="335279"/>
                </a:moveTo>
                <a:lnTo>
                  <a:pt x="1950707" y="297179"/>
                </a:lnTo>
                <a:lnTo>
                  <a:pt x="1912607" y="297179"/>
                </a:lnTo>
                <a:lnTo>
                  <a:pt x="1912607" y="335279"/>
                </a:lnTo>
                <a:lnTo>
                  <a:pt x="1950707" y="335279"/>
                </a:lnTo>
                <a:close/>
              </a:path>
              <a:path w="1988820" h="506729">
                <a:moveTo>
                  <a:pt x="1988807" y="392429"/>
                </a:moveTo>
                <a:lnTo>
                  <a:pt x="1874507" y="392429"/>
                </a:lnTo>
                <a:lnTo>
                  <a:pt x="1912607" y="468629"/>
                </a:lnTo>
                <a:lnTo>
                  <a:pt x="1912607" y="411479"/>
                </a:lnTo>
                <a:lnTo>
                  <a:pt x="1950707" y="411479"/>
                </a:lnTo>
                <a:lnTo>
                  <a:pt x="1950707" y="468629"/>
                </a:lnTo>
                <a:lnTo>
                  <a:pt x="1988807" y="392429"/>
                </a:lnTo>
                <a:close/>
              </a:path>
              <a:path w="1988820" h="506729">
                <a:moveTo>
                  <a:pt x="1950707" y="392429"/>
                </a:moveTo>
                <a:lnTo>
                  <a:pt x="1950707" y="373379"/>
                </a:lnTo>
                <a:lnTo>
                  <a:pt x="1912607" y="373379"/>
                </a:lnTo>
                <a:lnTo>
                  <a:pt x="1912607" y="392429"/>
                </a:lnTo>
                <a:lnTo>
                  <a:pt x="1950707" y="392429"/>
                </a:lnTo>
                <a:close/>
              </a:path>
              <a:path w="1988820" h="506729">
                <a:moveTo>
                  <a:pt x="1950707" y="468629"/>
                </a:moveTo>
                <a:lnTo>
                  <a:pt x="1950707" y="411479"/>
                </a:lnTo>
                <a:lnTo>
                  <a:pt x="1912607" y="411479"/>
                </a:lnTo>
                <a:lnTo>
                  <a:pt x="1912607" y="468629"/>
                </a:lnTo>
                <a:lnTo>
                  <a:pt x="1931657" y="506729"/>
                </a:lnTo>
                <a:lnTo>
                  <a:pt x="1950707" y="468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95683" y="6224513"/>
            <a:ext cx="563372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如果一个较早的事务U现在正在写入T应该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读过的某些对象，则T的有效性不能确认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36105"/>
            <a:ext cx="7607300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53715">
              <a:lnSpc>
                <a:spcPct val="142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冲突二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：假设存在事务U 和T 满足： (1)U 在VAL, 即U有效性已经成功确认。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(2)FIN(U)&gt;VAL(T), 即U在T进入其有效性确认阶段以前没有完成。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(3)WS(T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WS(U)非空,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特别地，设其均包含数据库元素x。 则T和U的执行存在冲突，T不应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进行有效性确认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(4)有效性确认规则?</a:t>
            </a:r>
            <a:endParaRPr sz="2000" b="1" spc="-5" dirty="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1363" y="4846320"/>
            <a:ext cx="4881880" cy="14604"/>
          </a:xfrm>
          <a:custGeom>
            <a:avLst/>
            <a:gdLst/>
            <a:ahLst/>
            <a:cxnLst/>
            <a:rect l="l" t="t" r="r" b="b"/>
            <a:pathLst>
              <a:path w="4881880" h="14604">
                <a:moveTo>
                  <a:pt x="0" y="0"/>
                </a:moveTo>
                <a:lnTo>
                  <a:pt x="4881372" y="144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1067" y="4846320"/>
            <a:ext cx="114300" cy="605155"/>
          </a:xfrm>
          <a:custGeom>
            <a:avLst/>
            <a:gdLst/>
            <a:ahLst/>
            <a:cxnLst/>
            <a:rect l="l" t="t" r="r" b="b"/>
            <a:pathLst>
              <a:path w="114300" h="60515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515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5154">
                <a:moveTo>
                  <a:pt x="76200" y="605027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5027"/>
                </a:lnTo>
                <a:lnTo>
                  <a:pt x="76200" y="6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4641" y="4838700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4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4520">
                <a:moveTo>
                  <a:pt x="76200" y="604265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4265"/>
                </a:lnTo>
                <a:lnTo>
                  <a:pt x="76200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5325" y="4857750"/>
            <a:ext cx="114300" cy="604520"/>
          </a:xfrm>
          <a:custGeom>
            <a:avLst/>
            <a:gdLst/>
            <a:ahLst/>
            <a:cxnLst/>
            <a:rect l="l" t="t" r="r" b="b"/>
            <a:pathLst>
              <a:path w="114300" h="60452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60452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04520">
                <a:moveTo>
                  <a:pt x="76200" y="604265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04265"/>
                </a:lnTo>
                <a:lnTo>
                  <a:pt x="76200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6715" y="3858767"/>
            <a:ext cx="114300" cy="1002030"/>
          </a:xfrm>
          <a:custGeom>
            <a:avLst/>
            <a:gdLst/>
            <a:ahLst/>
            <a:cxnLst/>
            <a:rect l="l" t="t" r="r" b="b"/>
            <a:pathLst>
              <a:path w="114300" h="1002029">
                <a:moveTo>
                  <a:pt x="114300" y="887730"/>
                </a:moveTo>
                <a:lnTo>
                  <a:pt x="0" y="887730"/>
                </a:lnTo>
                <a:lnTo>
                  <a:pt x="38100" y="963930"/>
                </a:lnTo>
                <a:lnTo>
                  <a:pt x="38100" y="906780"/>
                </a:lnTo>
                <a:lnTo>
                  <a:pt x="76200" y="906780"/>
                </a:lnTo>
                <a:lnTo>
                  <a:pt x="76200" y="963930"/>
                </a:lnTo>
                <a:lnTo>
                  <a:pt x="114300" y="887730"/>
                </a:lnTo>
                <a:close/>
              </a:path>
              <a:path w="114300" h="1002029">
                <a:moveTo>
                  <a:pt x="76200" y="88773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887730"/>
                </a:lnTo>
                <a:lnTo>
                  <a:pt x="76200" y="887730"/>
                </a:lnTo>
                <a:close/>
              </a:path>
              <a:path w="114300" h="1002029">
                <a:moveTo>
                  <a:pt x="76200" y="963930"/>
                </a:moveTo>
                <a:lnTo>
                  <a:pt x="76200" y="906780"/>
                </a:lnTo>
                <a:lnTo>
                  <a:pt x="38100" y="906780"/>
                </a:lnTo>
                <a:lnTo>
                  <a:pt x="38100" y="963930"/>
                </a:lnTo>
                <a:lnTo>
                  <a:pt x="57150" y="1002030"/>
                </a:lnTo>
                <a:lnTo>
                  <a:pt x="76200" y="963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1048" y="3965447"/>
            <a:ext cx="114300" cy="911860"/>
          </a:xfrm>
          <a:custGeom>
            <a:avLst/>
            <a:gdLst/>
            <a:ahLst/>
            <a:cxnLst/>
            <a:rect l="l" t="t" r="r" b="b"/>
            <a:pathLst>
              <a:path w="114300" h="911860">
                <a:moveTo>
                  <a:pt x="76200" y="873251"/>
                </a:moveTo>
                <a:lnTo>
                  <a:pt x="76199" y="816102"/>
                </a:lnTo>
                <a:lnTo>
                  <a:pt x="38099" y="816102"/>
                </a:lnTo>
                <a:lnTo>
                  <a:pt x="38064" y="797052"/>
                </a:lnTo>
                <a:lnTo>
                  <a:pt x="0" y="797052"/>
                </a:lnTo>
                <a:lnTo>
                  <a:pt x="57150" y="911352"/>
                </a:lnTo>
                <a:lnTo>
                  <a:pt x="76200" y="873251"/>
                </a:lnTo>
                <a:close/>
              </a:path>
              <a:path w="114300" h="911860">
                <a:moveTo>
                  <a:pt x="76164" y="797052"/>
                </a:moveTo>
                <a:lnTo>
                  <a:pt x="74675" y="0"/>
                </a:lnTo>
                <a:lnTo>
                  <a:pt x="36575" y="0"/>
                </a:lnTo>
                <a:lnTo>
                  <a:pt x="38064" y="797052"/>
                </a:lnTo>
                <a:lnTo>
                  <a:pt x="76164" y="797052"/>
                </a:lnTo>
                <a:close/>
              </a:path>
              <a:path w="114300" h="911860">
                <a:moveTo>
                  <a:pt x="76199" y="816102"/>
                </a:moveTo>
                <a:lnTo>
                  <a:pt x="76164" y="797052"/>
                </a:lnTo>
                <a:lnTo>
                  <a:pt x="38064" y="797052"/>
                </a:lnTo>
                <a:lnTo>
                  <a:pt x="38099" y="816102"/>
                </a:lnTo>
                <a:lnTo>
                  <a:pt x="76199" y="816102"/>
                </a:lnTo>
                <a:close/>
              </a:path>
              <a:path w="114300" h="911860">
                <a:moveTo>
                  <a:pt x="114300" y="797052"/>
                </a:moveTo>
                <a:lnTo>
                  <a:pt x="76164" y="797052"/>
                </a:lnTo>
                <a:lnTo>
                  <a:pt x="76200" y="873251"/>
                </a:lnTo>
                <a:lnTo>
                  <a:pt x="114300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87165" y="5503376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U有效性 确认完成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161" y="5503376"/>
            <a:ext cx="8388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T进行有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效性确认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5072" y="3858979"/>
            <a:ext cx="49910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7021" y="3933647"/>
            <a:ext cx="529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U写X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6165" y="4546091"/>
            <a:ext cx="645160" cy="344805"/>
          </a:xfrm>
          <a:custGeom>
            <a:avLst/>
            <a:gdLst/>
            <a:ahLst/>
            <a:cxnLst/>
            <a:rect l="l" t="t" r="r" b="b"/>
            <a:pathLst>
              <a:path w="645160" h="344804">
                <a:moveTo>
                  <a:pt x="644651" y="38100"/>
                </a:moveTo>
                <a:lnTo>
                  <a:pt x="644651" y="0"/>
                </a:lnTo>
                <a:lnTo>
                  <a:pt x="606551" y="0"/>
                </a:lnTo>
                <a:lnTo>
                  <a:pt x="606551" y="38100"/>
                </a:lnTo>
                <a:lnTo>
                  <a:pt x="644651" y="38100"/>
                </a:lnTo>
                <a:close/>
              </a:path>
              <a:path w="645160" h="344804">
                <a:moveTo>
                  <a:pt x="568451" y="38100"/>
                </a:moveTo>
                <a:lnTo>
                  <a:pt x="568451" y="0"/>
                </a:lnTo>
                <a:lnTo>
                  <a:pt x="530351" y="0"/>
                </a:lnTo>
                <a:lnTo>
                  <a:pt x="530351" y="38100"/>
                </a:lnTo>
                <a:lnTo>
                  <a:pt x="568451" y="38100"/>
                </a:lnTo>
                <a:close/>
              </a:path>
              <a:path w="645160" h="344804">
                <a:moveTo>
                  <a:pt x="492251" y="38100"/>
                </a:moveTo>
                <a:lnTo>
                  <a:pt x="492251" y="0"/>
                </a:lnTo>
                <a:lnTo>
                  <a:pt x="454151" y="0"/>
                </a:lnTo>
                <a:lnTo>
                  <a:pt x="454151" y="38100"/>
                </a:lnTo>
                <a:lnTo>
                  <a:pt x="492251" y="38100"/>
                </a:lnTo>
                <a:close/>
              </a:path>
              <a:path w="645160" h="344804">
                <a:moveTo>
                  <a:pt x="416051" y="38100"/>
                </a:moveTo>
                <a:lnTo>
                  <a:pt x="416051" y="0"/>
                </a:lnTo>
                <a:lnTo>
                  <a:pt x="377951" y="0"/>
                </a:lnTo>
                <a:lnTo>
                  <a:pt x="377951" y="38100"/>
                </a:lnTo>
                <a:lnTo>
                  <a:pt x="416051" y="38100"/>
                </a:lnTo>
                <a:close/>
              </a:path>
              <a:path w="645160" h="344804">
                <a:moveTo>
                  <a:pt x="339851" y="38100"/>
                </a:moveTo>
                <a:lnTo>
                  <a:pt x="339851" y="0"/>
                </a:lnTo>
                <a:lnTo>
                  <a:pt x="301751" y="0"/>
                </a:lnTo>
                <a:lnTo>
                  <a:pt x="301751" y="38100"/>
                </a:lnTo>
                <a:lnTo>
                  <a:pt x="339851" y="38100"/>
                </a:lnTo>
                <a:close/>
              </a:path>
              <a:path w="645160" h="344804">
                <a:moveTo>
                  <a:pt x="263651" y="38100"/>
                </a:moveTo>
                <a:lnTo>
                  <a:pt x="263651" y="0"/>
                </a:lnTo>
                <a:lnTo>
                  <a:pt x="225551" y="0"/>
                </a:lnTo>
                <a:lnTo>
                  <a:pt x="225551" y="38100"/>
                </a:lnTo>
                <a:lnTo>
                  <a:pt x="263651" y="38100"/>
                </a:lnTo>
                <a:close/>
              </a:path>
              <a:path w="645160" h="344804">
                <a:moveTo>
                  <a:pt x="187451" y="38100"/>
                </a:moveTo>
                <a:lnTo>
                  <a:pt x="187451" y="0"/>
                </a:lnTo>
                <a:lnTo>
                  <a:pt x="149351" y="0"/>
                </a:lnTo>
                <a:lnTo>
                  <a:pt x="149351" y="38100"/>
                </a:lnTo>
                <a:lnTo>
                  <a:pt x="187451" y="38100"/>
                </a:lnTo>
                <a:close/>
              </a:path>
              <a:path w="645160" h="344804">
                <a:moveTo>
                  <a:pt x="111251" y="38100"/>
                </a:moveTo>
                <a:lnTo>
                  <a:pt x="111251" y="0"/>
                </a:lnTo>
                <a:lnTo>
                  <a:pt x="73151" y="0"/>
                </a:lnTo>
                <a:lnTo>
                  <a:pt x="73151" y="38100"/>
                </a:lnTo>
                <a:lnTo>
                  <a:pt x="111251" y="38100"/>
                </a:lnTo>
                <a:close/>
              </a:path>
              <a:path w="645160" h="344804">
                <a:moveTo>
                  <a:pt x="76200" y="79248"/>
                </a:moveTo>
                <a:lnTo>
                  <a:pt x="76200" y="41148"/>
                </a:lnTo>
                <a:lnTo>
                  <a:pt x="38100" y="41148"/>
                </a:lnTo>
                <a:lnTo>
                  <a:pt x="38100" y="79248"/>
                </a:lnTo>
                <a:lnTo>
                  <a:pt x="76200" y="79248"/>
                </a:lnTo>
                <a:close/>
              </a:path>
              <a:path w="645160" h="344804">
                <a:moveTo>
                  <a:pt x="76200" y="155448"/>
                </a:moveTo>
                <a:lnTo>
                  <a:pt x="76200" y="117348"/>
                </a:lnTo>
                <a:lnTo>
                  <a:pt x="38100" y="117348"/>
                </a:lnTo>
                <a:lnTo>
                  <a:pt x="38100" y="155448"/>
                </a:lnTo>
                <a:lnTo>
                  <a:pt x="76200" y="155448"/>
                </a:lnTo>
                <a:close/>
              </a:path>
              <a:path w="645160" h="344804">
                <a:moveTo>
                  <a:pt x="114300" y="230124"/>
                </a:moveTo>
                <a:lnTo>
                  <a:pt x="0" y="230124"/>
                </a:lnTo>
                <a:lnTo>
                  <a:pt x="38100" y="306324"/>
                </a:lnTo>
                <a:lnTo>
                  <a:pt x="38100" y="231648"/>
                </a:lnTo>
                <a:lnTo>
                  <a:pt x="76200" y="231648"/>
                </a:lnTo>
                <a:lnTo>
                  <a:pt x="76200" y="306324"/>
                </a:lnTo>
                <a:lnTo>
                  <a:pt x="114300" y="230124"/>
                </a:lnTo>
                <a:close/>
              </a:path>
              <a:path w="645160" h="344804">
                <a:moveTo>
                  <a:pt x="76200" y="230124"/>
                </a:moveTo>
                <a:lnTo>
                  <a:pt x="76200" y="193548"/>
                </a:lnTo>
                <a:lnTo>
                  <a:pt x="38100" y="193548"/>
                </a:lnTo>
                <a:lnTo>
                  <a:pt x="38100" y="230124"/>
                </a:lnTo>
                <a:lnTo>
                  <a:pt x="76200" y="230124"/>
                </a:lnTo>
                <a:close/>
              </a:path>
              <a:path w="645160" h="344804">
                <a:moveTo>
                  <a:pt x="76200" y="306324"/>
                </a:moveTo>
                <a:lnTo>
                  <a:pt x="76200" y="231648"/>
                </a:lnTo>
                <a:lnTo>
                  <a:pt x="38100" y="231648"/>
                </a:lnTo>
                <a:lnTo>
                  <a:pt x="38100" y="306324"/>
                </a:lnTo>
                <a:lnTo>
                  <a:pt x="57150" y="344424"/>
                </a:lnTo>
                <a:lnTo>
                  <a:pt x="76200" y="306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4209" y="4339590"/>
            <a:ext cx="3065780" cy="506730"/>
          </a:xfrm>
          <a:custGeom>
            <a:avLst/>
            <a:gdLst/>
            <a:ahLst/>
            <a:cxnLst/>
            <a:rect l="l" t="t" r="r" b="b"/>
            <a:pathLst>
              <a:path w="3065779" h="506729">
                <a:moveTo>
                  <a:pt x="3065526" y="38100"/>
                </a:moveTo>
                <a:lnTo>
                  <a:pt x="3065526" y="0"/>
                </a:lnTo>
                <a:lnTo>
                  <a:pt x="3027426" y="0"/>
                </a:lnTo>
                <a:lnTo>
                  <a:pt x="3027426" y="38100"/>
                </a:lnTo>
                <a:lnTo>
                  <a:pt x="3065526" y="38100"/>
                </a:lnTo>
                <a:close/>
              </a:path>
              <a:path w="3065779" h="506729">
                <a:moveTo>
                  <a:pt x="2989326" y="38100"/>
                </a:moveTo>
                <a:lnTo>
                  <a:pt x="2989326" y="0"/>
                </a:lnTo>
                <a:lnTo>
                  <a:pt x="2951226" y="0"/>
                </a:lnTo>
                <a:lnTo>
                  <a:pt x="2951226" y="38100"/>
                </a:lnTo>
                <a:lnTo>
                  <a:pt x="2989326" y="38100"/>
                </a:lnTo>
                <a:close/>
              </a:path>
              <a:path w="3065779" h="506729">
                <a:moveTo>
                  <a:pt x="2913126" y="38100"/>
                </a:moveTo>
                <a:lnTo>
                  <a:pt x="2913126" y="0"/>
                </a:lnTo>
                <a:lnTo>
                  <a:pt x="2875026" y="0"/>
                </a:lnTo>
                <a:lnTo>
                  <a:pt x="2875026" y="38100"/>
                </a:lnTo>
                <a:lnTo>
                  <a:pt x="2913126" y="38100"/>
                </a:lnTo>
                <a:close/>
              </a:path>
              <a:path w="3065779" h="506729">
                <a:moveTo>
                  <a:pt x="2836926" y="38100"/>
                </a:moveTo>
                <a:lnTo>
                  <a:pt x="2836926" y="0"/>
                </a:lnTo>
                <a:lnTo>
                  <a:pt x="2798826" y="0"/>
                </a:lnTo>
                <a:lnTo>
                  <a:pt x="2798826" y="38100"/>
                </a:lnTo>
                <a:lnTo>
                  <a:pt x="2836926" y="38100"/>
                </a:lnTo>
                <a:close/>
              </a:path>
              <a:path w="3065779" h="506729">
                <a:moveTo>
                  <a:pt x="2760726" y="38100"/>
                </a:moveTo>
                <a:lnTo>
                  <a:pt x="2760726" y="0"/>
                </a:lnTo>
                <a:lnTo>
                  <a:pt x="2722626" y="0"/>
                </a:lnTo>
                <a:lnTo>
                  <a:pt x="2722626" y="38100"/>
                </a:lnTo>
                <a:lnTo>
                  <a:pt x="2760726" y="38100"/>
                </a:lnTo>
                <a:close/>
              </a:path>
              <a:path w="3065779" h="506729">
                <a:moveTo>
                  <a:pt x="2684526" y="38100"/>
                </a:moveTo>
                <a:lnTo>
                  <a:pt x="2684526" y="0"/>
                </a:lnTo>
                <a:lnTo>
                  <a:pt x="2646426" y="0"/>
                </a:lnTo>
                <a:lnTo>
                  <a:pt x="2646426" y="38100"/>
                </a:lnTo>
                <a:lnTo>
                  <a:pt x="2684526" y="38100"/>
                </a:lnTo>
                <a:close/>
              </a:path>
              <a:path w="3065779" h="506729">
                <a:moveTo>
                  <a:pt x="2608326" y="38100"/>
                </a:moveTo>
                <a:lnTo>
                  <a:pt x="2608326" y="0"/>
                </a:lnTo>
                <a:lnTo>
                  <a:pt x="2570226" y="0"/>
                </a:lnTo>
                <a:lnTo>
                  <a:pt x="2570226" y="38100"/>
                </a:lnTo>
                <a:lnTo>
                  <a:pt x="2608326" y="38100"/>
                </a:lnTo>
                <a:close/>
              </a:path>
              <a:path w="3065779" h="506729">
                <a:moveTo>
                  <a:pt x="2532126" y="38100"/>
                </a:moveTo>
                <a:lnTo>
                  <a:pt x="2532126" y="0"/>
                </a:lnTo>
                <a:lnTo>
                  <a:pt x="2494026" y="0"/>
                </a:lnTo>
                <a:lnTo>
                  <a:pt x="2494026" y="38100"/>
                </a:lnTo>
                <a:lnTo>
                  <a:pt x="2532126" y="38100"/>
                </a:lnTo>
                <a:close/>
              </a:path>
              <a:path w="3065779" h="506729">
                <a:moveTo>
                  <a:pt x="2455926" y="38100"/>
                </a:moveTo>
                <a:lnTo>
                  <a:pt x="2455926" y="0"/>
                </a:lnTo>
                <a:lnTo>
                  <a:pt x="2417826" y="0"/>
                </a:lnTo>
                <a:lnTo>
                  <a:pt x="2417826" y="38100"/>
                </a:lnTo>
                <a:lnTo>
                  <a:pt x="2455926" y="38100"/>
                </a:lnTo>
                <a:close/>
              </a:path>
              <a:path w="3065779" h="506729">
                <a:moveTo>
                  <a:pt x="2379726" y="38100"/>
                </a:moveTo>
                <a:lnTo>
                  <a:pt x="2379726" y="0"/>
                </a:lnTo>
                <a:lnTo>
                  <a:pt x="2341626" y="0"/>
                </a:lnTo>
                <a:lnTo>
                  <a:pt x="2341626" y="38100"/>
                </a:lnTo>
                <a:lnTo>
                  <a:pt x="2379726" y="38100"/>
                </a:lnTo>
                <a:close/>
              </a:path>
              <a:path w="3065779" h="506729">
                <a:moveTo>
                  <a:pt x="2303526" y="38100"/>
                </a:moveTo>
                <a:lnTo>
                  <a:pt x="2303526" y="0"/>
                </a:lnTo>
                <a:lnTo>
                  <a:pt x="2265426" y="0"/>
                </a:lnTo>
                <a:lnTo>
                  <a:pt x="2265426" y="38100"/>
                </a:lnTo>
                <a:lnTo>
                  <a:pt x="2303526" y="38100"/>
                </a:lnTo>
                <a:close/>
              </a:path>
              <a:path w="3065779" h="506729">
                <a:moveTo>
                  <a:pt x="2227326" y="38100"/>
                </a:moveTo>
                <a:lnTo>
                  <a:pt x="2227326" y="0"/>
                </a:lnTo>
                <a:lnTo>
                  <a:pt x="2189226" y="0"/>
                </a:lnTo>
                <a:lnTo>
                  <a:pt x="2189226" y="38100"/>
                </a:lnTo>
                <a:lnTo>
                  <a:pt x="2227326" y="38100"/>
                </a:lnTo>
                <a:close/>
              </a:path>
              <a:path w="3065779" h="506729">
                <a:moveTo>
                  <a:pt x="2151126" y="38100"/>
                </a:moveTo>
                <a:lnTo>
                  <a:pt x="2151126" y="0"/>
                </a:lnTo>
                <a:lnTo>
                  <a:pt x="2113026" y="0"/>
                </a:lnTo>
                <a:lnTo>
                  <a:pt x="2113026" y="38100"/>
                </a:lnTo>
                <a:lnTo>
                  <a:pt x="2151126" y="38100"/>
                </a:lnTo>
                <a:close/>
              </a:path>
              <a:path w="3065779" h="506729">
                <a:moveTo>
                  <a:pt x="2074926" y="38100"/>
                </a:moveTo>
                <a:lnTo>
                  <a:pt x="2074926" y="0"/>
                </a:lnTo>
                <a:lnTo>
                  <a:pt x="2036826" y="0"/>
                </a:lnTo>
                <a:lnTo>
                  <a:pt x="2036826" y="38100"/>
                </a:lnTo>
                <a:lnTo>
                  <a:pt x="2074926" y="38100"/>
                </a:lnTo>
                <a:close/>
              </a:path>
              <a:path w="3065779" h="506729">
                <a:moveTo>
                  <a:pt x="1998726" y="38100"/>
                </a:moveTo>
                <a:lnTo>
                  <a:pt x="1998726" y="0"/>
                </a:lnTo>
                <a:lnTo>
                  <a:pt x="1960626" y="0"/>
                </a:lnTo>
                <a:lnTo>
                  <a:pt x="1960626" y="38100"/>
                </a:lnTo>
                <a:lnTo>
                  <a:pt x="1998726" y="38100"/>
                </a:lnTo>
                <a:close/>
              </a:path>
              <a:path w="3065779" h="506729">
                <a:moveTo>
                  <a:pt x="1922526" y="38100"/>
                </a:moveTo>
                <a:lnTo>
                  <a:pt x="1922526" y="0"/>
                </a:lnTo>
                <a:lnTo>
                  <a:pt x="1884426" y="0"/>
                </a:lnTo>
                <a:lnTo>
                  <a:pt x="1884426" y="38100"/>
                </a:lnTo>
                <a:lnTo>
                  <a:pt x="1922526" y="38100"/>
                </a:lnTo>
                <a:close/>
              </a:path>
              <a:path w="3065779" h="506729">
                <a:moveTo>
                  <a:pt x="1846326" y="38100"/>
                </a:moveTo>
                <a:lnTo>
                  <a:pt x="1846326" y="0"/>
                </a:lnTo>
                <a:lnTo>
                  <a:pt x="1808226" y="0"/>
                </a:lnTo>
                <a:lnTo>
                  <a:pt x="1808226" y="38100"/>
                </a:lnTo>
                <a:lnTo>
                  <a:pt x="1846326" y="38100"/>
                </a:lnTo>
                <a:close/>
              </a:path>
              <a:path w="3065779" h="506729">
                <a:moveTo>
                  <a:pt x="1770126" y="38100"/>
                </a:moveTo>
                <a:lnTo>
                  <a:pt x="1770126" y="0"/>
                </a:lnTo>
                <a:lnTo>
                  <a:pt x="1732026" y="0"/>
                </a:lnTo>
                <a:lnTo>
                  <a:pt x="1732026" y="38100"/>
                </a:lnTo>
                <a:lnTo>
                  <a:pt x="1770126" y="38100"/>
                </a:lnTo>
                <a:close/>
              </a:path>
              <a:path w="3065779" h="506729">
                <a:moveTo>
                  <a:pt x="1693926" y="38100"/>
                </a:moveTo>
                <a:lnTo>
                  <a:pt x="1693926" y="0"/>
                </a:lnTo>
                <a:lnTo>
                  <a:pt x="1655826" y="0"/>
                </a:lnTo>
                <a:lnTo>
                  <a:pt x="1655826" y="38100"/>
                </a:lnTo>
                <a:lnTo>
                  <a:pt x="1693926" y="38100"/>
                </a:lnTo>
                <a:close/>
              </a:path>
              <a:path w="3065779" h="506729">
                <a:moveTo>
                  <a:pt x="1617726" y="38100"/>
                </a:moveTo>
                <a:lnTo>
                  <a:pt x="1617726" y="0"/>
                </a:lnTo>
                <a:lnTo>
                  <a:pt x="1579626" y="0"/>
                </a:lnTo>
                <a:lnTo>
                  <a:pt x="1579626" y="38100"/>
                </a:lnTo>
                <a:lnTo>
                  <a:pt x="1617726" y="38100"/>
                </a:lnTo>
                <a:close/>
              </a:path>
              <a:path w="3065779" h="506729">
                <a:moveTo>
                  <a:pt x="1541526" y="38100"/>
                </a:moveTo>
                <a:lnTo>
                  <a:pt x="1541526" y="0"/>
                </a:lnTo>
                <a:lnTo>
                  <a:pt x="1503426" y="0"/>
                </a:lnTo>
                <a:lnTo>
                  <a:pt x="1503426" y="38100"/>
                </a:lnTo>
                <a:lnTo>
                  <a:pt x="1541526" y="38100"/>
                </a:lnTo>
                <a:close/>
              </a:path>
              <a:path w="3065779" h="506729">
                <a:moveTo>
                  <a:pt x="1465326" y="38100"/>
                </a:moveTo>
                <a:lnTo>
                  <a:pt x="1465326" y="0"/>
                </a:lnTo>
                <a:lnTo>
                  <a:pt x="1427226" y="0"/>
                </a:lnTo>
                <a:lnTo>
                  <a:pt x="1427226" y="38100"/>
                </a:lnTo>
                <a:lnTo>
                  <a:pt x="1465326" y="38100"/>
                </a:lnTo>
                <a:close/>
              </a:path>
              <a:path w="3065779" h="506729">
                <a:moveTo>
                  <a:pt x="1389126" y="38100"/>
                </a:moveTo>
                <a:lnTo>
                  <a:pt x="1389126" y="0"/>
                </a:lnTo>
                <a:lnTo>
                  <a:pt x="1351026" y="0"/>
                </a:lnTo>
                <a:lnTo>
                  <a:pt x="1351026" y="38100"/>
                </a:lnTo>
                <a:lnTo>
                  <a:pt x="1389126" y="38100"/>
                </a:lnTo>
                <a:close/>
              </a:path>
              <a:path w="3065779" h="506729">
                <a:moveTo>
                  <a:pt x="1312926" y="38100"/>
                </a:moveTo>
                <a:lnTo>
                  <a:pt x="1312926" y="0"/>
                </a:lnTo>
                <a:lnTo>
                  <a:pt x="1274826" y="0"/>
                </a:lnTo>
                <a:lnTo>
                  <a:pt x="1274826" y="38100"/>
                </a:lnTo>
                <a:lnTo>
                  <a:pt x="1312926" y="38100"/>
                </a:lnTo>
                <a:close/>
              </a:path>
              <a:path w="3065779" h="506729">
                <a:moveTo>
                  <a:pt x="1236726" y="38100"/>
                </a:moveTo>
                <a:lnTo>
                  <a:pt x="1236726" y="0"/>
                </a:lnTo>
                <a:lnTo>
                  <a:pt x="1198626" y="0"/>
                </a:lnTo>
                <a:lnTo>
                  <a:pt x="1198626" y="38100"/>
                </a:lnTo>
                <a:lnTo>
                  <a:pt x="1236726" y="38100"/>
                </a:lnTo>
                <a:close/>
              </a:path>
              <a:path w="3065779" h="506729">
                <a:moveTo>
                  <a:pt x="1160526" y="38100"/>
                </a:moveTo>
                <a:lnTo>
                  <a:pt x="1160526" y="0"/>
                </a:lnTo>
                <a:lnTo>
                  <a:pt x="1122426" y="0"/>
                </a:lnTo>
                <a:lnTo>
                  <a:pt x="1122426" y="38100"/>
                </a:lnTo>
                <a:lnTo>
                  <a:pt x="1160526" y="38100"/>
                </a:lnTo>
                <a:close/>
              </a:path>
              <a:path w="3065779" h="506729">
                <a:moveTo>
                  <a:pt x="1084326" y="38100"/>
                </a:moveTo>
                <a:lnTo>
                  <a:pt x="1084326" y="0"/>
                </a:lnTo>
                <a:lnTo>
                  <a:pt x="1046226" y="0"/>
                </a:lnTo>
                <a:lnTo>
                  <a:pt x="1046226" y="38100"/>
                </a:lnTo>
                <a:lnTo>
                  <a:pt x="1084326" y="38100"/>
                </a:lnTo>
                <a:close/>
              </a:path>
              <a:path w="3065779" h="506729">
                <a:moveTo>
                  <a:pt x="1008126" y="38100"/>
                </a:moveTo>
                <a:lnTo>
                  <a:pt x="1008126" y="0"/>
                </a:lnTo>
                <a:lnTo>
                  <a:pt x="970026" y="0"/>
                </a:lnTo>
                <a:lnTo>
                  <a:pt x="970026" y="38100"/>
                </a:lnTo>
                <a:lnTo>
                  <a:pt x="1008126" y="38100"/>
                </a:lnTo>
                <a:close/>
              </a:path>
              <a:path w="3065779" h="506729">
                <a:moveTo>
                  <a:pt x="931926" y="38100"/>
                </a:moveTo>
                <a:lnTo>
                  <a:pt x="931926" y="0"/>
                </a:lnTo>
                <a:lnTo>
                  <a:pt x="893826" y="0"/>
                </a:lnTo>
                <a:lnTo>
                  <a:pt x="893826" y="38100"/>
                </a:lnTo>
                <a:lnTo>
                  <a:pt x="931926" y="38100"/>
                </a:lnTo>
                <a:close/>
              </a:path>
              <a:path w="3065779" h="506729">
                <a:moveTo>
                  <a:pt x="855726" y="38100"/>
                </a:moveTo>
                <a:lnTo>
                  <a:pt x="855726" y="0"/>
                </a:lnTo>
                <a:lnTo>
                  <a:pt x="817626" y="0"/>
                </a:lnTo>
                <a:lnTo>
                  <a:pt x="817626" y="38100"/>
                </a:lnTo>
                <a:lnTo>
                  <a:pt x="855726" y="38100"/>
                </a:lnTo>
                <a:close/>
              </a:path>
              <a:path w="3065779" h="506729">
                <a:moveTo>
                  <a:pt x="779526" y="38100"/>
                </a:moveTo>
                <a:lnTo>
                  <a:pt x="779526" y="0"/>
                </a:lnTo>
                <a:lnTo>
                  <a:pt x="741426" y="0"/>
                </a:lnTo>
                <a:lnTo>
                  <a:pt x="741426" y="38100"/>
                </a:lnTo>
                <a:lnTo>
                  <a:pt x="779526" y="38100"/>
                </a:lnTo>
                <a:close/>
              </a:path>
              <a:path w="3065779" h="506729">
                <a:moveTo>
                  <a:pt x="703326" y="38100"/>
                </a:moveTo>
                <a:lnTo>
                  <a:pt x="703326" y="0"/>
                </a:lnTo>
                <a:lnTo>
                  <a:pt x="665226" y="0"/>
                </a:lnTo>
                <a:lnTo>
                  <a:pt x="665226" y="38100"/>
                </a:lnTo>
                <a:lnTo>
                  <a:pt x="703326" y="38100"/>
                </a:lnTo>
                <a:close/>
              </a:path>
              <a:path w="3065779" h="506729">
                <a:moveTo>
                  <a:pt x="627126" y="38100"/>
                </a:moveTo>
                <a:lnTo>
                  <a:pt x="627126" y="0"/>
                </a:lnTo>
                <a:lnTo>
                  <a:pt x="589026" y="0"/>
                </a:lnTo>
                <a:lnTo>
                  <a:pt x="589026" y="38100"/>
                </a:lnTo>
                <a:lnTo>
                  <a:pt x="627126" y="38100"/>
                </a:lnTo>
                <a:close/>
              </a:path>
              <a:path w="3065779" h="506729">
                <a:moveTo>
                  <a:pt x="550926" y="38100"/>
                </a:moveTo>
                <a:lnTo>
                  <a:pt x="550926" y="0"/>
                </a:lnTo>
                <a:lnTo>
                  <a:pt x="512825" y="0"/>
                </a:lnTo>
                <a:lnTo>
                  <a:pt x="512825" y="38100"/>
                </a:lnTo>
                <a:lnTo>
                  <a:pt x="550926" y="38100"/>
                </a:lnTo>
                <a:close/>
              </a:path>
              <a:path w="3065779" h="506729">
                <a:moveTo>
                  <a:pt x="474725" y="38100"/>
                </a:moveTo>
                <a:lnTo>
                  <a:pt x="474725" y="0"/>
                </a:lnTo>
                <a:lnTo>
                  <a:pt x="436625" y="0"/>
                </a:lnTo>
                <a:lnTo>
                  <a:pt x="436625" y="38100"/>
                </a:lnTo>
                <a:lnTo>
                  <a:pt x="474725" y="38100"/>
                </a:lnTo>
                <a:close/>
              </a:path>
              <a:path w="3065779" h="506729">
                <a:moveTo>
                  <a:pt x="398525" y="38100"/>
                </a:moveTo>
                <a:lnTo>
                  <a:pt x="398525" y="0"/>
                </a:lnTo>
                <a:lnTo>
                  <a:pt x="360425" y="0"/>
                </a:lnTo>
                <a:lnTo>
                  <a:pt x="360425" y="38100"/>
                </a:lnTo>
                <a:lnTo>
                  <a:pt x="398525" y="38100"/>
                </a:lnTo>
                <a:close/>
              </a:path>
              <a:path w="3065779" h="506729">
                <a:moveTo>
                  <a:pt x="322325" y="38100"/>
                </a:moveTo>
                <a:lnTo>
                  <a:pt x="322325" y="0"/>
                </a:lnTo>
                <a:lnTo>
                  <a:pt x="284225" y="0"/>
                </a:lnTo>
                <a:lnTo>
                  <a:pt x="284225" y="38100"/>
                </a:lnTo>
                <a:lnTo>
                  <a:pt x="322325" y="38100"/>
                </a:lnTo>
                <a:close/>
              </a:path>
              <a:path w="3065779" h="506729">
                <a:moveTo>
                  <a:pt x="246125" y="38100"/>
                </a:moveTo>
                <a:lnTo>
                  <a:pt x="246125" y="0"/>
                </a:lnTo>
                <a:lnTo>
                  <a:pt x="208025" y="0"/>
                </a:lnTo>
                <a:lnTo>
                  <a:pt x="208025" y="38100"/>
                </a:lnTo>
                <a:lnTo>
                  <a:pt x="246125" y="38100"/>
                </a:lnTo>
                <a:close/>
              </a:path>
              <a:path w="3065779" h="506729">
                <a:moveTo>
                  <a:pt x="169925" y="38100"/>
                </a:moveTo>
                <a:lnTo>
                  <a:pt x="169925" y="0"/>
                </a:lnTo>
                <a:lnTo>
                  <a:pt x="131825" y="0"/>
                </a:lnTo>
                <a:lnTo>
                  <a:pt x="131825" y="38100"/>
                </a:lnTo>
                <a:lnTo>
                  <a:pt x="169925" y="38100"/>
                </a:lnTo>
                <a:close/>
              </a:path>
              <a:path w="3065779" h="506729">
                <a:moveTo>
                  <a:pt x="93725" y="38100"/>
                </a:moveTo>
                <a:lnTo>
                  <a:pt x="93725" y="0"/>
                </a:lnTo>
                <a:lnTo>
                  <a:pt x="55459" y="88"/>
                </a:lnTo>
                <a:lnTo>
                  <a:pt x="43317" y="6426"/>
                </a:lnTo>
                <a:lnTo>
                  <a:pt x="38100" y="19050"/>
                </a:lnTo>
                <a:lnTo>
                  <a:pt x="38100" y="21336"/>
                </a:lnTo>
                <a:lnTo>
                  <a:pt x="73913" y="21336"/>
                </a:lnTo>
                <a:lnTo>
                  <a:pt x="76200" y="19050"/>
                </a:lnTo>
                <a:lnTo>
                  <a:pt x="76200" y="38100"/>
                </a:lnTo>
                <a:lnTo>
                  <a:pt x="93725" y="38100"/>
                </a:lnTo>
                <a:close/>
              </a:path>
              <a:path w="3065779" h="506729">
                <a:moveTo>
                  <a:pt x="76200" y="38100"/>
                </a:moveTo>
                <a:lnTo>
                  <a:pt x="76200" y="21336"/>
                </a:lnTo>
                <a:lnTo>
                  <a:pt x="73913" y="21336"/>
                </a:lnTo>
                <a:lnTo>
                  <a:pt x="57150" y="38100"/>
                </a:lnTo>
                <a:lnTo>
                  <a:pt x="76200" y="38100"/>
                </a:lnTo>
                <a:close/>
              </a:path>
              <a:path w="3065779" h="506729">
                <a:moveTo>
                  <a:pt x="76200" y="21336"/>
                </a:moveTo>
                <a:lnTo>
                  <a:pt x="76200" y="19050"/>
                </a:lnTo>
                <a:lnTo>
                  <a:pt x="73913" y="21336"/>
                </a:lnTo>
                <a:lnTo>
                  <a:pt x="76200" y="21336"/>
                </a:lnTo>
                <a:close/>
              </a:path>
              <a:path w="3065779" h="506729">
                <a:moveTo>
                  <a:pt x="76200" y="97536"/>
                </a:moveTo>
                <a:lnTo>
                  <a:pt x="76200" y="59436"/>
                </a:lnTo>
                <a:lnTo>
                  <a:pt x="38100" y="59436"/>
                </a:lnTo>
                <a:lnTo>
                  <a:pt x="38100" y="97536"/>
                </a:lnTo>
                <a:lnTo>
                  <a:pt x="76200" y="97536"/>
                </a:lnTo>
                <a:close/>
              </a:path>
              <a:path w="3065779" h="506729">
                <a:moveTo>
                  <a:pt x="76200" y="173736"/>
                </a:moveTo>
                <a:lnTo>
                  <a:pt x="76200" y="135636"/>
                </a:lnTo>
                <a:lnTo>
                  <a:pt x="38100" y="135636"/>
                </a:lnTo>
                <a:lnTo>
                  <a:pt x="38100" y="173736"/>
                </a:lnTo>
                <a:lnTo>
                  <a:pt x="76200" y="173736"/>
                </a:lnTo>
                <a:close/>
              </a:path>
              <a:path w="3065779" h="506729">
                <a:moveTo>
                  <a:pt x="76200" y="249936"/>
                </a:moveTo>
                <a:lnTo>
                  <a:pt x="76200" y="211836"/>
                </a:lnTo>
                <a:lnTo>
                  <a:pt x="38100" y="211836"/>
                </a:lnTo>
                <a:lnTo>
                  <a:pt x="38100" y="249936"/>
                </a:lnTo>
                <a:lnTo>
                  <a:pt x="76200" y="249936"/>
                </a:lnTo>
                <a:close/>
              </a:path>
              <a:path w="3065779" h="506729">
                <a:moveTo>
                  <a:pt x="76200" y="326136"/>
                </a:moveTo>
                <a:lnTo>
                  <a:pt x="76200" y="288036"/>
                </a:lnTo>
                <a:lnTo>
                  <a:pt x="38100" y="288036"/>
                </a:lnTo>
                <a:lnTo>
                  <a:pt x="38100" y="326136"/>
                </a:lnTo>
                <a:lnTo>
                  <a:pt x="76200" y="326136"/>
                </a:lnTo>
                <a:close/>
              </a:path>
              <a:path w="3065779" h="506729">
                <a:moveTo>
                  <a:pt x="114300" y="392430"/>
                </a:moveTo>
                <a:lnTo>
                  <a:pt x="0" y="392430"/>
                </a:lnTo>
                <a:lnTo>
                  <a:pt x="38100" y="468630"/>
                </a:lnTo>
                <a:lnTo>
                  <a:pt x="38100" y="402336"/>
                </a:lnTo>
                <a:lnTo>
                  <a:pt x="76200" y="402336"/>
                </a:lnTo>
                <a:lnTo>
                  <a:pt x="76200" y="468630"/>
                </a:lnTo>
                <a:lnTo>
                  <a:pt x="114300" y="392430"/>
                </a:lnTo>
                <a:close/>
              </a:path>
              <a:path w="3065779" h="506729">
                <a:moveTo>
                  <a:pt x="76200" y="392430"/>
                </a:moveTo>
                <a:lnTo>
                  <a:pt x="76200" y="364236"/>
                </a:lnTo>
                <a:lnTo>
                  <a:pt x="38100" y="364236"/>
                </a:lnTo>
                <a:lnTo>
                  <a:pt x="38100" y="392430"/>
                </a:lnTo>
                <a:lnTo>
                  <a:pt x="76200" y="392430"/>
                </a:lnTo>
                <a:close/>
              </a:path>
              <a:path w="3065779" h="506729">
                <a:moveTo>
                  <a:pt x="76200" y="468630"/>
                </a:moveTo>
                <a:lnTo>
                  <a:pt x="76200" y="402336"/>
                </a:lnTo>
                <a:lnTo>
                  <a:pt x="38100" y="402336"/>
                </a:lnTo>
                <a:lnTo>
                  <a:pt x="38100" y="468630"/>
                </a:lnTo>
                <a:lnTo>
                  <a:pt x="57150" y="506730"/>
                </a:lnTo>
                <a:lnTo>
                  <a:pt x="76200" y="46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64407" y="5536904"/>
            <a:ext cx="58991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U完成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5683" y="6224513"/>
            <a:ext cx="570230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如果T在有效性确认后可能比一个较早的事 务先写某个对象，则T的有效性不能确认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03910" y="1457325"/>
            <a:ext cx="8841740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dirty="0"/>
              <a:t>有效性确认规则</a:t>
            </a:r>
            <a:endParaRPr dirty="0"/>
          </a:p>
          <a:p>
            <a:pPr marL="163195" marR="363855">
              <a:lnSpc>
                <a:spcPct val="130000"/>
              </a:lnSpc>
              <a:spcBef>
                <a:spcPts val="495"/>
              </a:spcBef>
            </a:pPr>
            <a:r>
              <a:rPr sz="2000" spc="-5" dirty="0"/>
              <a:t>(1)对于所有已经过有效性确认, 且在T开始前没有完成的U, 即对于满足 </a:t>
            </a:r>
            <a:r>
              <a:rPr sz="2000" spc="-5" dirty="0">
                <a:solidFill>
                  <a:srgbClr val="3333CC"/>
                </a:solidFill>
              </a:rPr>
              <a:t>FIN(U)&gt;START(T)</a:t>
            </a:r>
            <a:r>
              <a:rPr sz="2000" spc="-5" dirty="0"/>
              <a:t>的U,检测:</a:t>
            </a:r>
            <a:endParaRPr sz="2000" dirty="0"/>
          </a:p>
          <a:p>
            <a:pPr marL="1076960" marR="3252470">
              <a:lnSpc>
                <a:spcPct val="150000"/>
              </a:lnSpc>
            </a:pPr>
            <a:r>
              <a:rPr sz="2000" spc="-5" dirty="0">
                <a:solidFill>
                  <a:srgbClr val="CC0000"/>
                </a:solidFill>
              </a:rPr>
              <a:t>RS(T) </a:t>
            </a:r>
            <a:r>
              <a:rPr sz="2000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</a:t>
            </a:r>
            <a:r>
              <a:rPr sz="2000" spc="-10" dirty="0">
                <a:solidFill>
                  <a:srgbClr val="CC0000"/>
                </a:solidFill>
              </a:rPr>
              <a:t>WS(U</a:t>
            </a:r>
            <a:r>
              <a:rPr sz="2000" spc="-5" dirty="0">
                <a:solidFill>
                  <a:srgbClr val="CC0000"/>
                </a:solidFill>
              </a:rPr>
              <a:t>)</a:t>
            </a:r>
            <a:r>
              <a:rPr sz="2000" spc="-5" dirty="0"/>
              <a:t>是否为空。 </a:t>
            </a:r>
            <a:endParaRPr lang="en-US" altLang="zh-CN" sz="2000" spc="-5" dirty="0"/>
          </a:p>
          <a:p>
            <a:pPr marL="1076960" marR="3252470">
              <a:lnSpc>
                <a:spcPct val="150000"/>
              </a:lnSpc>
            </a:pPr>
            <a:r>
              <a:rPr sz="2000" spc="-5" dirty="0" err="1"/>
              <a:t>若为空，则确认。否则，不予确认</a:t>
            </a:r>
            <a:r>
              <a:rPr sz="2000" spc="-5" dirty="0"/>
              <a:t>。</a:t>
            </a:r>
            <a:endParaRPr sz="2000" dirty="0">
              <a:latin typeface="Symbol" panose="05050102010706020507"/>
              <a:cs typeface="Symbol" panose="05050102010706020507"/>
            </a:endParaRPr>
          </a:p>
          <a:p>
            <a:pPr marL="163195" marR="5080">
              <a:lnSpc>
                <a:spcPct val="130000"/>
              </a:lnSpc>
              <a:spcBef>
                <a:spcPts val="470"/>
              </a:spcBef>
            </a:pPr>
            <a:r>
              <a:rPr sz="2000" spc="-5" dirty="0"/>
              <a:t>(2)对于所有已经过有效性确认，且在T有效性确认前没有完成的U, 即对于 满足</a:t>
            </a:r>
            <a:r>
              <a:rPr sz="2000" spc="-5" dirty="0">
                <a:solidFill>
                  <a:srgbClr val="3333CC"/>
                </a:solidFill>
              </a:rPr>
              <a:t>FIN(U)&gt;VAL(T)</a:t>
            </a:r>
            <a:r>
              <a:rPr sz="2000" spc="-10" dirty="0"/>
              <a:t>的U</a:t>
            </a:r>
            <a:r>
              <a:rPr sz="2000" spc="-5" dirty="0"/>
              <a:t>,</a:t>
            </a:r>
            <a:r>
              <a:rPr sz="2000" dirty="0"/>
              <a:t> 检</a:t>
            </a:r>
            <a:r>
              <a:rPr sz="2000" spc="-5" dirty="0"/>
              <a:t>测：</a:t>
            </a:r>
            <a:endParaRPr sz="2000" dirty="0"/>
          </a:p>
          <a:p>
            <a:pPr marL="1076960" marR="3252470">
              <a:lnSpc>
                <a:spcPct val="150000"/>
              </a:lnSpc>
            </a:pPr>
            <a:r>
              <a:rPr sz="2000" spc="-10" dirty="0">
                <a:solidFill>
                  <a:srgbClr val="CC0000"/>
                </a:solidFill>
              </a:rPr>
              <a:t>WS(T</a:t>
            </a:r>
            <a:r>
              <a:rPr sz="2000" spc="-5" dirty="0">
                <a:solidFill>
                  <a:srgbClr val="CC0000"/>
                </a:solidFill>
              </a:rPr>
              <a:t>) </a:t>
            </a:r>
            <a:r>
              <a:rPr sz="2000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</a:t>
            </a:r>
            <a:r>
              <a:rPr sz="2000" spc="-10" dirty="0">
                <a:solidFill>
                  <a:srgbClr val="CC0000"/>
                </a:solidFill>
              </a:rPr>
              <a:t>WS(U</a:t>
            </a:r>
            <a:r>
              <a:rPr sz="2000" spc="-15" dirty="0">
                <a:solidFill>
                  <a:srgbClr val="CC0000"/>
                </a:solidFill>
              </a:rPr>
              <a:t>)</a:t>
            </a:r>
            <a:r>
              <a:rPr sz="2000" spc="-5" dirty="0"/>
              <a:t>是否为空。 </a:t>
            </a:r>
            <a:endParaRPr lang="en-US" altLang="zh-CN" sz="2000" spc="-5" dirty="0"/>
          </a:p>
          <a:p>
            <a:pPr marL="1076960" marR="3252470">
              <a:lnSpc>
                <a:spcPct val="150000"/>
              </a:lnSpc>
            </a:pPr>
            <a:r>
              <a:rPr sz="2000" spc="-5" dirty="0" err="1"/>
              <a:t>若为空，则确认。否则，不予确认</a:t>
            </a:r>
            <a:r>
              <a:rPr sz="2000" spc="-5" dirty="0"/>
              <a:t>。</a:t>
            </a:r>
            <a:endParaRPr sz="20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华文中宋"/>
                <a:cs typeface="华文中宋"/>
              </a:rPr>
              <a:t>基于有效性确认的并发控制方法</a:t>
            </a:r>
            <a:endParaRPr sz="2000" b="1" spc="-5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华文中宋"/>
                <a:cs typeface="华文中宋"/>
              </a:rPr>
              <a:t>(4)有效性确认规则?</a:t>
            </a:r>
            <a:endParaRPr sz="2000" b="1" spc="-5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970" y="495935"/>
            <a:ext cx="381317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基于有效性确认的并发控制方法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kern="0" spc="-5" dirty="0">
                <a:latin typeface="华文中宋"/>
                <a:ea typeface="+mj-ea"/>
                <a:cs typeface="华文中宋"/>
              </a:rPr>
              <a:t>(4)有效性确认规则?</a:t>
            </a:r>
            <a:endParaRPr sz="2000" b="1" kern="0" spc="-5" dirty="0">
              <a:latin typeface="华文中宋"/>
              <a:ea typeface="+mj-ea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8659" y="4165091"/>
            <a:ext cx="4101465" cy="1905"/>
          </a:xfrm>
          <a:custGeom>
            <a:avLst/>
            <a:gdLst/>
            <a:ahLst/>
            <a:cxnLst/>
            <a:rect l="l" t="t" r="r" b="b"/>
            <a:pathLst>
              <a:path w="4101465" h="1904">
                <a:moveTo>
                  <a:pt x="0" y="1524"/>
                </a:moveTo>
                <a:lnTo>
                  <a:pt x="41010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1564" y="2573486"/>
            <a:ext cx="96202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065" y="2573486"/>
            <a:ext cx="121221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524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505" y="6335764"/>
            <a:ext cx="37846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|	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=开始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2400" b="1" spc="2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=有效性确认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；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=完成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1059" y="3981450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8917" y="3981450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9239" y="3995165"/>
            <a:ext cx="236220" cy="340360"/>
          </a:xfrm>
          <a:custGeom>
            <a:avLst/>
            <a:gdLst/>
            <a:ahLst/>
            <a:cxnLst/>
            <a:rect l="l" t="t" r="r" b="b"/>
            <a:pathLst>
              <a:path w="236219" h="340360">
                <a:moveTo>
                  <a:pt x="236219" y="0"/>
                </a:moveTo>
                <a:lnTo>
                  <a:pt x="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9239" y="3995165"/>
            <a:ext cx="236220" cy="340360"/>
          </a:xfrm>
          <a:custGeom>
            <a:avLst/>
            <a:gdLst/>
            <a:ahLst/>
            <a:cxnLst/>
            <a:rect l="l" t="t" r="r" b="b"/>
            <a:pathLst>
              <a:path w="236219" h="340360">
                <a:moveTo>
                  <a:pt x="0" y="0"/>
                </a:moveTo>
                <a:lnTo>
                  <a:pt x="23622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33485" y="3995165"/>
            <a:ext cx="237490" cy="340360"/>
          </a:xfrm>
          <a:custGeom>
            <a:avLst/>
            <a:gdLst/>
            <a:ahLst/>
            <a:cxnLst/>
            <a:rect l="l" t="t" r="r" b="b"/>
            <a:pathLst>
              <a:path w="237489" h="340360">
                <a:moveTo>
                  <a:pt x="236981" y="0"/>
                </a:moveTo>
                <a:lnTo>
                  <a:pt x="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33485" y="3995165"/>
            <a:ext cx="237490" cy="340360"/>
          </a:xfrm>
          <a:custGeom>
            <a:avLst/>
            <a:gdLst/>
            <a:ahLst/>
            <a:cxnLst/>
            <a:rect l="l" t="t" r="r" b="b"/>
            <a:pathLst>
              <a:path w="237489" h="340360">
                <a:moveTo>
                  <a:pt x="0" y="0"/>
                </a:moveTo>
                <a:lnTo>
                  <a:pt x="236982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2115" y="3982973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9860" y="4025646"/>
            <a:ext cx="178435" cy="280035"/>
          </a:xfrm>
          <a:custGeom>
            <a:avLst/>
            <a:gdLst/>
            <a:ahLst/>
            <a:cxnLst/>
            <a:rect l="l" t="t" r="r" b="b"/>
            <a:pathLst>
              <a:path w="178435" h="280035">
                <a:moveTo>
                  <a:pt x="89153" y="0"/>
                </a:moveTo>
                <a:lnTo>
                  <a:pt x="47542" y="16271"/>
                </a:lnTo>
                <a:lnTo>
                  <a:pt x="22783" y="46641"/>
                </a:lnTo>
                <a:lnTo>
                  <a:pt x="6155" y="88680"/>
                </a:lnTo>
                <a:lnTo>
                  <a:pt x="0" y="138874"/>
                </a:lnTo>
                <a:lnTo>
                  <a:pt x="689" y="156479"/>
                </a:lnTo>
                <a:lnTo>
                  <a:pt x="10352" y="204750"/>
                </a:lnTo>
                <a:lnTo>
                  <a:pt x="29623" y="243598"/>
                </a:lnTo>
                <a:lnTo>
                  <a:pt x="66296" y="274953"/>
                </a:lnTo>
                <a:lnTo>
                  <a:pt x="87806" y="279638"/>
                </a:lnTo>
                <a:lnTo>
                  <a:pt x="99064" y="278576"/>
                </a:lnTo>
                <a:lnTo>
                  <a:pt x="139096" y="255115"/>
                </a:lnTo>
                <a:lnTo>
                  <a:pt x="161598" y="220840"/>
                </a:lnTo>
                <a:lnTo>
                  <a:pt x="175223" y="176019"/>
                </a:lnTo>
                <a:lnTo>
                  <a:pt x="178293" y="141944"/>
                </a:lnTo>
                <a:lnTo>
                  <a:pt x="177614" y="124196"/>
                </a:lnTo>
                <a:lnTo>
                  <a:pt x="168066" y="75646"/>
                </a:lnTo>
                <a:lnTo>
                  <a:pt x="149002" y="36633"/>
                </a:lnTo>
                <a:lnTo>
                  <a:pt x="112682" y="4992"/>
                </a:lnTo>
                <a:lnTo>
                  <a:pt x="89153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3333" y="3982973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4843" y="4025646"/>
            <a:ext cx="177800" cy="280035"/>
          </a:xfrm>
          <a:custGeom>
            <a:avLst/>
            <a:gdLst/>
            <a:ahLst/>
            <a:cxnLst/>
            <a:rect l="l" t="t" r="r" b="b"/>
            <a:pathLst>
              <a:path w="177800" h="280035">
                <a:moveTo>
                  <a:pt x="88391" y="0"/>
                </a:moveTo>
                <a:lnTo>
                  <a:pt x="46860" y="16348"/>
                </a:lnTo>
                <a:lnTo>
                  <a:pt x="22325" y="46854"/>
                </a:lnTo>
                <a:lnTo>
                  <a:pt x="5956" y="89066"/>
                </a:lnTo>
                <a:lnTo>
                  <a:pt x="0" y="139444"/>
                </a:lnTo>
                <a:lnTo>
                  <a:pt x="684" y="157021"/>
                </a:lnTo>
                <a:lnTo>
                  <a:pt x="10289" y="205256"/>
                </a:lnTo>
                <a:lnTo>
                  <a:pt x="29494" y="244067"/>
                </a:lnTo>
                <a:lnTo>
                  <a:pt x="66196" y="275208"/>
                </a:lnTo>
                <a:lnTo>
                  <a:pt x="87821" y="279651"/>
                </a:lnTo>
                <a:lnTo>
                  <a:pt x="99093" y="278581"/>
                </a:lnTo>
                <a:lnTo>
                  <a:pt x="138965" y="254998"/>
                </a:lnTo>
                <a:lnTo>
                  <a:pt x="161222" y="220564"/>
                </a:lnTo>
                <a:lnTo>
                  <a:pt x="174594" y="175554"/>
                </a:lnTo>
                <a:lnTo>
                  <a:pt x="177538" y="141350"/>
                </a:lnTo>
                <a:lnTo>
                  <a:pt x="176866" y="123674"/>
                </a:lnTo>
                <a:lnTo>
                  <a:pt x="167394" y="75267"/>
                </a:lnTo>
                <a:lnTo>
                  <a:pt x="148381" y="36338"/>
                </a:lnTo>
                <a:lnTo>
                  <a:pt x="111841" y="4843"/>
                </a:lnTo>
                <a:lnTo>
                  <a:pt x="8839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27361" y="3995165"/>
            <a:ext cx="237490" cy="340360"/>
          </a:xfrm>
          <a:custGeom>
            <a:avLst/>
            <a:gdLst/>
            <a:ahLst/>
            <a:cxnLst/>
            <a:rect l="l" t="t" r="r" b="b"/>
            <a:pathLst>
              <a:path w="237489" h="340360">
                <a:moveTo>
                  <a:pt x="236982" y="0"/>
                </a:moveTo>
                <a:lnTo>
                  <a:pt x="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7361" y="3995165"/>
            <a:ext cx="237490" cy="340360"/>
          </a:xfrm>
          <a:custGeom>
            <a:avLst/>
            <a:gdLst/>
            <a:ahLst/>
            <a:cxnLst/>
            <a:rect l="l" t="t" r="r" b="b"/>
            <a:pathLst>
              <a:path w="237489" h="340360">
                <a:moveTo>
                  <a:pt x="0" y="0"/>
                </a:moveTo>
                <a:lnTo>
                  <a:pt x="236982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13034" y="4025646"/>
            <a:ext cx="178435" cy="280035"/>
          </a:xfrm>
          <a:custGeom>
            <a:avLst/>
            <a:gdLst/>
            <a:ahLst/>
            <a:cxnLst/>
            <a:rect l="l" t="t" r="r" b="b"/>
            <a:pathLst>
              <a:path w="178435" h="280035">
                <a:moveTo>
                  <a:pt x="89153" y="0"/>
                </a:moveTo>
                <a:lnTo>
                  <a:pt x="47542" y="16271"/>
                </a:lnTo>
                <a:lnTo>
                  <a:pt x="22783" y="46641"/>
                </a:lnTo>
                <a:lnTo>
                  <a:pt x="6155" y="88680"/>
                </a:lnTo>
                <a:lnTo>
                  <a:pt x="0" y="138874"/>
                </a:lnTo>
                <a:lnTo>
                  <a:pt x="689" y="156479"/>
                </a:lnTo>
                <a:lnTo>
                  <a:pt x="10352" y="204750"/>
                </a:lnTo>
                <a:lnTo>
                  <a:pt x="29623" y="243598"/>
                </a:lnTo>
                <a:lnTo>
                  <a:pt x="66296" y="274953"/>
                </a:lnTo>
                <a:lnTo>
                  <a:pt x="87806" y="279638"/>
                </a:lnTo>
                <a:lnTo>
                  <a:pt x="99213" y="278576"/>
                </a:lnTo>
                <a:lnTo>
                  <a:pt x="139430" y="255115"/>
                </a:lnTo>
                <a:lnTo>
                  <a:pt x="161811" y="220840"/>
                </a:lnTo>
                <a:lnTo>
                  <a:pt x="175274" y="176019"/>
                </a:lnTo>
                <a:lnTo>
                  <a:pt x="178293" y="141944"/>
                </a:lnTo>
                <a:lnTo>
                  <a:pt x="177627" y="124196"/>
                </a:lnTo>
                <a:lnTo>
                  <a:pt x="168212" y="75646"/>
                </a:lnTo>
                <a:lnTo>
                  <a:pt x="149304" y="36633"/>
                </a:lnTo>
                <a:lnTo>
                  <a:pt x="112947" y="4992"/>
                </a:lnTo>
                <a:lnTo>
                  <a:pt x="89153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86313" y="3995165"/>
            <a:ext cx="236220" cy="340360"/>
          </a:xfrm>
          <a:custGeom>
            <a:avLst/>
            <a:gdLst/>
            <a:ahLst/>
            <a:cxnLst/>
            <a:rect l="l" t="t" r="r" b="b"/>
            <a:pathLst>
              <a:path w="236220" h="340360">
                <a:moveTo>
                  <a:pt x="236220" y="0"/>
                </a:moveTo>
                <a:lnTo>
                  <a:pt x="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86313" y="3995165"/>
            <a:ext cx="236220" cy="340360"/>
          </a:xfrm>
          <a:custGeom>
            <a:avLst/>
            <a:gdLst/>
            <a:ahLst/>
            <a:cxnLst/>
            <a:rect l="l" t="t" r="r" b="b"/>
            <a:pathLst>
              <a:path w="236220" h="340360">
                <a:moveTo>
                  <a:pt x="0" y="0"/>
                </a:moveTo>
                <a:lnTo>
                  <a:pt x="236220" y="339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11059" y="4154423"/>
            <a:ext cx="2861310" cy="1268095"/>
          </a:xfrm>
          <a:custGeom>
            <a:avLst/>
            <a:gdLst/>
            <a:ahLst/>
            <a:cxnLst/>
            <a:rect l="l" t="t" r="r" b="b"/>
            <a:pathLst>
              <a:path w="2861310" h="1268095">
                <a:moveTo>
                  <a:pt x="0" y="0"/>
                </a:moveTo>
                <a:lnTo>
                  <a:pt x="1252728" y="1267968"/>
                </a:lnTo>
                <a:lnTo>
                  <a:pt x="2861310" y="1028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63787" y="4154423"/>
            <a:ext cx="0" cy="1268095"/>
          </a:xfrm>
          <a:custGeom>
            <a:avLst/>
            <a:gdLst/>
            <a:ahLst/>
            <a:cxnLst/>
            <a:rect l="l" t="t" r="r" b="b"/>
            <a:pathLst>
              <a:path h="1268095">
                <a:moveTo>
                  <a:pt x="0" y="0"/>
                </a:moveTo>
                <a:lnTo>
                  <a:pt x="0" y="12679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89161" y="4154423"/>
            <a:ext cx="2108835" cy="1355725"/>
          </a:xfrm>
          <a:custGeom>
            <a:avLst/>
            <a:gdLst/>
            <a:ahLst/>
            <a:cxnLst/>
            <a:rect l="l" t="t" r="r" b="b"/>
            <a:pathLst>
              <a:path w="2108835" h="1355725">
                <a:moveTo>
                  <a:pt x="0" y="0"/>
                </a:moveTo>
                <a:lnTo>
                  <a:pt x="959358" y="1355598"/>
                </a:lnTo>
                <a:lnTo>
                  <a:pt x="2108454" y="183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34041" y="4168140"/>
            <a:ext cx="14604" cy="1342390"/>
          </a:xfrm>
          <a:custGeom>
            <a:avLst/>
            <a:gdLst/>
            <a:ahLst/>
            <a:cxnLst/>
            <a:rect l="l" t="t" r="r" b="b"/>
            <a:pathLst>
              <a:path w="14604" h="1342389">
                <a:moveTo>
                  <a:pt x="14477" y="0"/>
                </a:moveTo>
                <a:lnTo>
                  <a:pt x="0" y="13418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6587" y="3357371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781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08061" y="3328415"/>
            <a:ext cx="1504950" cy="854710"/>
          </a:xfrm>
          <a:custGeom>
            <a:avLst/>
            <a:gdLst/>
            <a:ahLst/>
            <a:cxnLst/>
            <a:rect l="l" t="t" r="r" b="b"/>
            <a:pathLst>
              <a:path w="1504950" h="854710">
                <a:moveTo>
                  <a:pt x="0" y="854201"/>
                </a:moveTo>
                <a:lnTo>
                  <a:pt x="384047" y="0"/>
                </a:lnTo>
                <a:lnTo>
                  <a:pt x="1504950" y="722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00613" y="3404615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383" y="3417570"/>
            <a:ext cx="1091565" cy="750570"/>
          </a:xfrm>
          <a:custGeom>
            <a:avLst/>
            <a:gdLst/>
            <a:ahLst/>
            <a:cxnLst/>
            <a:rect l="l" t="t" r="r" b="b"/>
            <a:pathLst>
              <a:path w="1091564" h="750570">
                <a:moveTo>
                  <a:pt x="0" y="750570"/>
                </a:moveTo>
                <a:lnTo>
                  <a:pt x="10911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84509" y="3278336"/>
            <a:ext cx="18351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29596" y="3243281"/>
            <a:ext cx="24447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48454" y="5346405"/>
            <a:ext cx="15303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0440" y="5346405"/>
            <a:ext cx="17145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49289" y="5678646"/>
            <a:ext cx="120967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 B 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A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8739" y="5683224"/>
            <a:ext cx="119634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WS=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D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8833" y="1444705"/>
            <a:ext cx="3378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：确认下列四个事务的有效性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29698" y="1479321"/>
            <a:ext cx="4239895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0730">
              <a:lnSpc>
                <a:spcPct val="131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1. U的有效性确认 </a:t>
            </a:r>
            <a:r>
              <a:rPr sz="1600" b="1" spc="-5" dirty="0" err="1">
                <a:latin typeface="微软雅黑" panose="020B0503020204020204" charset="-122"/>
                <a:cs typeface="微软雅黑" panose="020B0503020204020204" charset="-122"/>
              </a:rPr>
              <a:t>无需检测，直接确认U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lang="en-US" sz="1600" b="1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030730">
              <a:lnSpc>
                <a:spcPct val="131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T的有效性确认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46050">
              <a:lnSpc>
                <a:spcPct val="130000"/>
              </a:lnSpc>
              <a:spcBef>
                <a:spcPts val="4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因FIN(U)&gt;START(T)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需检测RS(T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-10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WS(U) 因FIN(U)&gt;VAL(T),需检测WS(T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WS(U)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indent="-63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检测结果：均为空，则确认T。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3. V的有效性确认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6680">
              <a:lnSpc>
                <a:spcPct val="130000"/>
              </a:lnSpc>
              <a:spcBef>
                <a:spcPts val="4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因FIN(U)&gt;START(V)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需检测RS(V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WS(U) 因FIN(T)&gt;STA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T(V),需检测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S(V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WS(T) 因FIN(T)&gt;VAL(V),需检测WS(T)</a:t>
            </a:r>
            <a:r>
              <a:rPr sz="1600" b="1" spc="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WS(V)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indent="-63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检测结果：均为空，则确认V。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4. W的有效性确认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1590" algn="just">
              <a:lnSpc>
                <a:spcPct val="130000"/>
              </a:lnSpc>
              <a:spcBef>
                <a:spcPts val="4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因FIN(T)&gt;STA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T(W)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需检测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(W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WS(T)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因FIN(V)&gt;START(W),需检测RS(W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WS(V) 因FIN(V)&gt;VAL(W),需检测WS(V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b="1" spc="5" dirty="0">
                <a:latin typeface="Symbol" panose="05050102010706020507"/>
                <a:cs typeface="Symbol" panose="05050102010706020507"/>
              </a:rPr>
              <a:t>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WS(W)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检测结果：不全为空,则W不能确认,W被回滚。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633" y="2270760"/>
            <a:ext cx="3904488" cy="35318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0411" y="1758695"/>
            <a:ext cx="1380490" cy="849630"/>
          </a:xfrm>
          <a:custGeom>
            <a:avLst/>
            <a:gdLst/>
            <a:ahLst/>
            <a:cxnLst/>
            <a:rect l="l" t="t" r="r" b="b"/>
            <a:pathLst>
              <a:path w="1380489" h="849630">
                <a:moveTo>
                  <a:pt x="1379982" y="424434"/>
                </a:moveTo>
                <a:lnTo>
                  <a:pt x="1370938" y="355518"/>
                </a:lnTo>
                <a:lnTo>
                  <a:pt x="1344759" y="290169"/>
                </a:lnTo>
                <a:lnTo>
                  <a:pt x="1302870" y="229255"/>
                </a:lnTo>
                <a:lnTo>
                  <a:pt x="1276481" y="200732"/>
                </a:lnTo>
                <a:lnTo>
                  <a:pt x="1246699" y="173644"/>
                </a:lnTo>
                <a:lnTo>
                  <a:pt x="1213702" y="148099"/>
                </a:lnTo>
                <a:lnTo>
                  <a:pt x="1177671" y="124206"/>
                </a:lnTo>
                <a:lnTo>
                  <a:pt x="1138781" y="102072"/>
                </a:lnTo>
                <a:lnTo>
                  <a:pt x="1097212" y="81808"/>
                </a:lnTo>
                <a:lnTo>
                  <a:pt x="1053143" y="63521"/>
                </a:lnTo>
                <a:lnTo>
                  <a:pt x="1006751" y="47320"/>
                </a:lnTo>
                <a:lnTo>
                  <a:pt x="958214" y="33313"/>
                </a:lnTo>
                <a:lnTo>
                  <a:pt x="907712" y="21610"/>
                </a:lnTo>
                <a:lnTo>
                  <a:pt x="855422" y="12318"/>
                </a:lnTo>
                <a:lnTo>
                  <a:pt x="801523" y="5547"/>
                </a:lnTo>
                <a:lnTo>
                  <a:pt x="746193" y="1404"/>
                </a:lnTo>
                <a:lnTo>
                  <a:pt x="689610" y="0"/>
                </a:lnTo>
                <a:lnTo>
                  <a:pt x="633032" y="1404"/>
                </a:lnTo>
                <a:lnTo>
                  <a:pt x="577717" y="5547"/>
                </a:lnTo>
                <a:lnTo>
                  <a:pt x="523843" y="12318"/>
                </a:lnTo>
                <a:lnTo>
                  <a:pt x="471586" y="21610"/>
                </a:lnTo>
                <a:lnTo>
                  <a:pt x="421124" y="33313"/>
                </a:lnTo>
                <a:lnTo>
                  <a:pt x="372633" y="47320"/>
                </a:lnTo>
                <a:lnTo>
                  <a:pt x="326291" y="63521"/>
                </a:lnTo>
                <a:lnTo>
                  <a:pt x="282275" y="81808"/>
                </a:lnTo>
                <a:lnTo>
                  <a:pt x="240762" y="102072"/>
                </a:lnTo>
                <a:lnTo>
                  <a:pt x="201929" y="124206"/>
                </a:lnTo>
                <a:lnTo>
                  <a:pt x="165955" y="148099"/>
                </a:lnTo>
                <a:lnTo>
                  <a:pt x="133014" y="173644"/>
                </a:lnTo>
                <a:lnTo>
                  <a:pt x="103286" y="200732"/>
                </a:lnTo>
                <a:lnTo>
                  <a:pt x="76946" y="229255"/>
                </a:lnTo>
                <a:lnTo>
                  <a:pt x="35143" y="290169"/>
                </a:lnTo>
                <a:lnTo>
                  <a:pt x="9022" y="355518"/>
                </a:lnTo>
                <a:lnTo>
                  <a:pt x="0" y="424434"/>
                </a:lnTo>
                <a:lnTo>
                  <a:pt x="2285" y="459288"/>
                </a:lnTo>
                <a:lnTo>
                  <a:pt x="20033" y="526570"/>
                </a:lnTo>
                <a:lnTo>
                  <a:pt x="54173" y="589883"/>
                </a:lnTo>
                <a:lnTo>
                  <a:pt x="103286" y="648349"/>
                </a:lnTo>
                <a:lnTo>
                  <a:pt x="122682" y="666058"/>
                </a:lnTo>
                <a:lnTo>
                  <a:pt x="122682" y="424434"/>
                </a:lnTo>
                <a:lnTo>
                  <a:pt x="124560" y="395805"/>
                </a:lnTo>
                <a:lnTo>
                  <a:pt x="139154" y="340552"/>
                </a:lnTo>
                <a:lnTo>
                  <a:pt x="167223" y="288571"/>
                </a:lnTo>
                <a:lnTo>
                  <a:pt x="207602" y="240579"/>
                </a:lnTo>
                <a:lnTo>
                  <a:pt x="259126" y="197294"/>
                </a:lnTo>
                <a:lnTo>
                  <a:pt x="320628" y="159433"/>
                </a:lnTo>
                <a:lnTo>
                  <a:pt x="390942" y="127715"/>
                </a:lnTo>
                <a:lnTo>
                  <a:pt x="429040" y="114384"/>
                </a:lnTo>
                <a:lnTo>
                  <a:pt x="468903" y="102858"/>
                </a:lnTo>
                <a:lnTo>
                  <a:pt x="510387" y="93226"/>
                </a:lnTo>
                <a:lnTo>
                  <a:pt x="553345" y="85578"/>
                </a:lnTo>
                <a:lnTo>
                  <a:pt x="597632" y="80004"/>
                </a:lnTo>
                <a:lnTo>
                  <a:pt x="643102" y="76594"/>
                </a:lnTo>
                <a:lnTo>
                  <a:pt x="689610" y="75438"/>
                </a:lnTo>
                <a:lnTo>
                  <a:pt x="736225" y="76594"/>
                </a:lnTo>
                <a:lnTo>
                  <a:pt x="781793" y="80004"/>
                </a:lnTo>
                <a:lnTo>
                  <a:pt x="826168" y="85578"/>
                </a:lnTo>
                <a:lnTo>
                  <a:pt x="869204" y="93226"/>
                </a:lnTo>
                <a:lnTo>
                  <a:pt x="910756" y="102858"/>
                </a:lnTo>
                <a:lnTo>
                  <a:pt x="950680" y="114384"/>
                </a:lnTo>
                <a:lnTo>
                  <a:pt x="988830" y="127715"/>
                </a:lnTo>
                <a:lnTo>
                  <a:pt x="1025060" y="142762"/>
                </a:lnTo>
                <a:lnTo>
                  <a:pt x="1091183" y="177641"/>
                </a:lnTo>
                <a:lnTo>
                  <a:pt x="1147888" y="218303"/>
                </a:lnTo>
                <a:lnTo>
                  <a:pt x="1194014" y="264032"/>
                </a:lnTo>
                <a:lnTo>
                  <a:pt x="1228398" y="314108"/>
                </a:lnTo>
                <a:lnTo>
                  <a:pt x="1249881" y="367815"/>
                </a:lnTo>
                <a:lnTo>
                  <a:pt x="1257300" y="424434"/>
                </a:lnTo>
                <a:lnTo>
                  <a:pt x="1257300" y="665830"/>
                </a:lnTo>
                <a:lnTo>
                  <a:pt x="1276481" y="648349"/>
                </a:lnTo>
                <a:lnTo>
                  <a:pt x="1302870" y="619777"/>
                </a:lnTo>
                <a:lnTo>
                  <a:pt x="1344759" y="558777"/>
                </a:lnTo>
                <a:lnTo>
                  <a:pt x="1370938" y="493370"/>
                </a:lnTo>
                <a:lnTo>
                  <a:pt x="1377691" y="459288"/>
                </a:lnTo>
                <a:lnTo>
                  <a:pt x="1379982" y="424434"/>
                </a:lnTo>
                <a:close/>
              </a:path>
              <a:path w="1380489" h="849630">
                <a:moveTo>
                  <a:pt x="1257300" y="665830"/>
                </a:moveTo>
                <a:lnTo>
                  <a:pt x="1257300" y="424434"/>
                </a:lnTo>
                <a:lnTo>
                  <a:pt x="1255421" y="453171"/>
                </a:lnTo>
                <a:lnTo>
                  <a:pt x="1249881" y="481259"/>
                </a:lnTo>
                <a:lnTo>
                  <a:pt x="1228398" y="535131"/>
                </a:lnTo>
                <a:lnTo>
                  <a:pt x="1194014" y="585336"/>
                </a:lnTo>
                <a:lnTo>
                  <a:pt x="1147888" y="631161"/>
                </a:lnTo>
                <a:lnTo>
                  <a:pt x="1091184" y="671893"/>
                </a:lnTo>
                <a:lnTo>
                  <a:pt x="1025060" y="706819"/>
                </a:lnTo>
                <a:lnTo>
                  <a:pt x="988830" y="721881"/>
                </a:lnTo>
                <a:lnTo>
                  <a:pt x="950680" y="735224"/>
                </a:lnTo>
                <a:lnTo>
                  <a:pt x="910756" y="746760"/>
                </a:lnTo>
                <a:lnTo>
                  <a:pt x="869204" y="756397"/>
                </a:lnTo>
                <a:lnTo>
                  <a:pt x="826168" y="764049"/>
                </a:lnTo>
                <a:lnTo>
                  <a:pt x="781793" y="769624"/>
                </a:lnTo>
                <a:lnTo>
                  <a:pt x="736225" y="773035"/>
                </a:lnTo>
                <a:lnTo>
                  <a:pt x="689610" y="774192"/>
                </a:lnTo>
                <a:lnTo>
                  <a:pt x="643102" y="773035"/>
                </a:lnTo>
                <a:lnTo>
                  <a:pt x="597632" y="769624"/>
                </a:lnTo>
                <a:lnTo>
                  <a:pt x="553345" y="764049"/>
                </a:lnTo>
                <a:lnTo>
                  <a:pt x="510387" y="756397"/>
                </a:lnTo>
                <a:lnTo>
                  <a:pt x="468903" y="746760"/>
                </a:lnTo>
                <a:lnTo>
                  <a:pt x="429040" y="735224"/>
                </a:lnTo>
                <a:lnTo>
                  <a:pt x="390942" y="721881"/>
                </a:lnTo>
                <a:lnTo>
                  <a:pt x="354756" y="706819"/>
                </a:lnTo>
                <a:lnTo>
                  <a:pt x="288702" y="671893"/>
                </a:lnTo>
                <a:lnTo>
                  <a:pt x="232044" y="631161"/>
                </a:lnTo>
                <a:lnTo>
                  <a:pt x="185947" y="585336"/>
                </a:lnTo>
                <a:lnTo>
                  <a:pt x="151577" y="535131"/>
                </a:lnTo>
                <a:lnTo>
                  <a:pt x="130100" y="481259"/>
                </a:lnTo>
                <a:lnTo>
                  <a:pt x="122682" y="424434"/>
                </a:lnTo>
                <a:lnTo>
                  <a:pt x="122682" y="666058"/>
                </a:lnTo>
                <a:lnTo>
                  <a:pt x="165955" y="701092"/>
                </a:lnTo>
                <a:lnTo>
                  <a:pt x="201930" y="725043"/>
                </a:lnTo>
                <a:lnTo>
                  <a:pt x="240762" y="747233"/>
                </a:lnTo>
                <a:lnTo>
                  <a:pt x="282275" y="767553"/>
                </a:lnTo>
                <a:lnTo>
                  <a:pt x="326291" y="785894"/>
                </a:lnTo>
                <a:lnTo>
                  <a:pt x="372633" y="802145"/>
                </a:lnTo>
                <a:lnTo>
                  <a:pt x="421124" y="816197"/>
                </a:lnTo>
                <a:lnTo>
                  <a:pt x="471586" y="827940"/>
                </a:lnTo>
                <a:lnTo>
                  <a:pt x="523843" y="837265"/>
                </a:lnTo>
                <a:lnTo>
                  <a:pt x="577717" y="844061"/>
                </a:lnTo>
                <a:lnTo>
                  <a:pt x="633032" y="848219"/>
                </a:lnTo>
                <a:lnTo>
                  <a:pt x="689610" y="849630"/>
                </a:lnTo>
                <a:lnTo>
                  <a:pt x="746193" y="848219"/>
                </a:lnTo>
                <a:lnTo>
                  <a:pt x="801523" y="844061"/>
                </a:lnTo>
                <a:lnTo>
                  <a:pt x="855422" y="837265"/>
                </a:lnTo>
                <a:lnTo>
                  <a:pt x="907712" y="827940"/>
                </a:lnTo>
                <a:lnTo>
                  <a:pt x="958214" y="816197"/>
                </a:lnTo>
                <a:lnTo>
                  <a:pt x="1006751" y="802145"/>
                </a:lnTo>
                <a:lnTo>
                  <a:pt x="1053143" y="785894"/>
                </a:lnTo>
                <a:lnTo>
                  <a:pt x="1097212" y="767553"/>
                </a:lnTo>
                <a:lnTo>
                  <a:pt x="1138781" y="747233"/>
                </a:lnTo>
                <a:lnTo>
                  <a:pt x="1177670" y="725043"/>
                </a:lnTo>
                <a:lnTo>
                  <a:pt x="1213702" y="701092"/>
                </a:lnTo>
                <a:lnTo>
                  <a:pt x="1246699" y="675491"/>
                </a:lnTo>
                <a:lnTo>
                  <a:pt x="1257300" y="66583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84711" y="1828800"/>
            <a:ext cx="1151890" cy="709930"/>
          </a:xfrm>
          <a:custGeom>
            <a:avLst/>
            <a:gdLst/>
            <a:ahLst/>
            <a:cxnLst/>
            <a:rect l="l" t="t" r="r" b="b"/>
            <a:pathLst>
              <a:path w="1151889" h="709930">
                <a:moveTo>
                  <a:pt x="1151382" y="354329"/>
                </a:moveTo>
                <a:lnTo>
                  <a:pt x="1143851" y="296821"/>
                </a:lnTo>
                <a:lnTo>
                  <a:pt x="1122048" y="242279"/>
                </a:lnTo>
                <a:lnTo>
                  <a:pt x="1087149" y="191431"/>
                </a:lnTo>
                <a:lnTo>
                  <a:pt x="1040337" y="145005"/>
                </a:lnTo>
                <a:lnTo>
                  <a:pt x="982789" y="103727"/>
                </a:lnTo>
                <a:lnTo>
                  <a:pt x="915686" y="68323"/>
                </a:lnTo>
                <a:lnTo>
                  <a:pt x="878919" y="53052"/>
                </a:lnTo>
                <a:lnTo>
                  <a:pt x="840207" y="39522"/>
                </a:lnTo>
                <a:lnTo>
                  <a:pt x="799695" y="27824"/>
                </a:lnTo>
                <a:lnTo>
                  <a:pt x="757531" y="18050"/>
                </a:lnTo>
                <a:lnTo>
                  <a:pt x="713863" y="10289"/>
                </a:lnTo>
                <a:lnTo>
                  <a:pt x="668839" y="4633"/>
                </a:lnTo>
                <a:lnTo>
                  <a:pt x="622605" y="1173"/>
                </a:lnTo>
                <a:lnTo>
                  <a:pt x="575310" y="0"/>
                </a:ln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605" y="708242"/>
                </a:lnTo>
                <a:lnTo>
                  <a:pt x="668839" y="704766"/>
                </a:lnTo>
                <a:lnTo>
                  <a:pt x="713863" y="699086"/>
                </a:lnTo>
                <a:lnTo>
                  <a:pt x="757531" y="691292"/>
                </a:lnTo>
                <a:lnTo>
                  <a:pt x="799695" y="681478"/>
                </a:lnTo>
                <a:lnTo>
                  <a:pt x="840207" y="669734"/>
                </a:lnTo>
                <a:lnTo>
                  <a:pt x="878919" y="656154"/>
                </a:lnTo>
                <a:lnTo>
                  <a:pt x="915686" y="640829"/>
                </a:lnTo>
                <a:lnTo>
                  <a:pt x="950358" y="623852"/>
                </a:lnTo>
                <a:lnTo>
                  <a:pt x="1012831" y="585306"/>
                </a:lnTo>
                <a:lnTo>
                  <a:pt x="1065159" y="541254"/>
                </a:lnTo>
                <a:lnTo>
                  <a:pt x="1106162" y="492430"/>
                </a:lnTo>
                <a:lnTo>
                  <a:pt x="1134660" y="439572"/>
                </a:lnTo>
                <a:lnTo>
                  <a:pt x="1149474" y="383415"/>
                </a:lnTo>
                <a:lnTo>
                  <a:pt x="1151382" y="3543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84711" y="1828800"/>
            <a:ext cx="1151890" cy="709930"/>
          </a:xfrm>
          <a:custGeom>
            <a:avLst/>
            <a:gdLst/>
            <a:ahLst/>
            <a:cxnLst/>
            <a:rect l="l" t="t" r="r" b="b"/>
            <a:pathLst>
              <a:path w="1151889" h="709930">
                <a:moveTo>
                  <a:pt x="575310" y="0"/>
                </a:move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605" y="708242"/>
                </a:lnTo>
                <a:lnTo>
                  <a:pt x="668839" y="704766"/>
                </a:lnTo>
                <a:lnTo>
                  <a:pt x="713863" y="699086"/>
                </a:lnTo>
                <a:lnTo>
                  <a:pt x="757531" y="691292"/>
                </a:lnTo>
                <a:lnTo>
                  <a:pt x="799695" y="681478"/>
                </a:lnTo>
                <a:lnTo>
                  <a:pt x="840207" y="669734"/>
                </a:lnTo>
                <a:lnTo>
                  <a:pt x="878919" y="656154"/>
                </a:lnTo>
                <a:lnTo>
                  <a:pt x="915686" y="640829"/>
                </a:lnTo>
                <a:lnTo>
                  <a:pt x="950358" y="623852"/>
                </a:lnTo>
                <a:lnTo>
                  <a:pt x="1012831" y="585306"/>
                </a:lnTo>
                <a:lnTo>
                  <a:pt x="1065159" y="541254"/>
                </a:lnTo>
                <a:lnTo>
                  <a:pt x="1106162" y="492430"/>
                </a:lnTo>
                <a:lnTo>
                  <a:pt x="1134660" y="439572"/>
                </a:lnTo>
                <a:lnTo>
                  <a:pt x="1149474" y="383415"/>
                </a:lnTo>
                <a:lnTo>
                  <a:pt x="1151382" y="354329"/>
                </a:lnTo>
                <a:lnTo>
                  <a:pt x="1149474" y="325250"/>
                </a:lnTo>
                <a:lnTo>
                  <a:pt x="1134660" y="269133"/>
                </a:lnTo>
                <a:lnTo>
                  <a:pt x="1106162" y="216348"/>
                </a:lnTo>
                <a:lnTo>
                  <a:pt x="1065159" y="167620"/>
                </a:lnTo>
                <a:lnTo>
                  <a:pt x="1012831" y="123677"/>
                </a:lnTo>
                <a:lnTo>
                  <a:pt x="950358" y="85245"/>
                </a:lnTo>
                <a:lnTo>
                  <a:pt x="915686" y="68323"/>
                </a:lnTo>
                <a:lnTo>
                  <a:pt x="878919" y="53052"/>
                </a:lnTo>
                <a:lnTo>
                  <a:pt x="840207" y="39522"/>
                </a:lnTo>
                <a:lnTo>
                  <a:pt x="799695" y="27824"/>
                </a:lnTo>
                <a:lnTo>
                  <a:pt x="757531" y="18050"/>
                </a:lnTo>
                <a:lnTo>
                  <a:pt x="713863" y="10289"/>
                </a:lnTo>
                <a:lnTo>
                  <a:pt x="668839" y="4633"/>
                </a:lnTo>
                <a:lnTo>
                  <a:pt x="622605" y="1173"/>
                </a:lnTo>
                <a:lnTo>
                  <a:pt x="5753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7953" y="2069457"/>
            <a:ext cx="4826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调度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0409" y="1622297"/>
            <a:ext cx="1591310" cy="1012825"/>
          </a:xfrm>
          <a:custGeom>
            <a:avLst/>
            <a:gdLst/>
            <a:ahLst/>
            <a:cxnLst/>
            <a:rect l="l" t="t" r="r" b="b"/>
            <a:pathLst>
              <a:path w="1591310" h="1012825">
                <a:moveTo>
                  <a:pt x="1591056" y="505968"/>
                </a:moveTo>
                <a:lnTo>
                  <a:pt x="1588421" y="464441"/>
                </a:lnTo>
                <a:lnTo>
                  <a:pt x="1580652" y="423844"/>
                </a:lnTo>
                <a:lnTo>
                  <a:pt x="1567953" y="384307"/>
                </a:lnTo>
                <a:lnTo>
                  <a:pt x="1550529" y="345960"/>
                </a:lnTo>
                <a:lnTo>
                  <a:pt x="1528583" y="308931"/>
                </a:lnTo>
                <a:lnTo>
                  <a:pt x="1502320" y="273351"/>
                </a:lnTo>
                <a:lnTo>
                  <a:pt x="1471943" y="239350"/>
                </a:lnTo>
                <a:lnTo>
                  <a:pt x="1437656" y="207056"/>
                </a:lnTo>
                <a:lnTo>
                  <a:pt x="1399663" y="176601"/>
                </a:lnTo>
                <a:lnTo>
                  <a:pt x="1358169" y="148113"/>
                </a:lnTo>
                <a:lnTo>
                  <a:pt x="1313378" y="121723"/>
                </a:lnTo>
                <a:lnTo>
                  <a:pt x="1265493" y="97560"/>
                </a:lnTo>
                <a:lnTo>
                  <a:pt x="1214718" y="75754"/>
                </a:lnTo>
                <a:lnTo>
                  <a:pt x="1161258" y="56434"/>
                </a:lnTo>
                <a:lnTo>
                  <a:pt x="1105316" y="39731"/>
                </a:lnTo>
                <a:lnTo>
                  <a:pt x="1047097" y="25773"/>
                </a:lnTo>
                <a:lnTo>
                  <a:pt x="986805" y="14692"/>
                </a:lnTo>
                <a:lnTo>
                  <a:pt x="924643" y="6616"/>
                </a:lnTo>
                <a:lnTo>
                  <a:pt x="860816" y="1675"/>
                </a:lnTo>
                <a:lnTo>
                  <a:pt x="795528" y="0"/>
                </a:lnTo>
                <a:lnTo>
                  <a:pt x="730342" y="1675"/>
                </a:lnTo>
                <a:lnTo>
                  <a:pt x="666597" y="6616"/>
                </a:lnTo>
                <a:lnTo>
                  <a:pt x="604498" y="14692"/>
                </a:lnTo>
                <a:lnTo>
                  <a:pt x="544250" y="25773"/>
                </a:lnTo>
                <a:lnTo>
                  <a:pt x="486060" y="39731"/>
                </a:lnTo>
                <a:lnTo>
                  <a:pt x="430133" y="56434"/>
                </a:lnTo>
                <a:lnTo>
                  <a:pt x="376675" y="75754"/>
                </a:lnTo>
                <a:lnTo>
                  <a:pt x="325892" y="97560"/>
                </a:lnTo>
                <a:lnTo>
                  <a:pt x="277989" y="121723"/>
                </a:lnTo>
                <a:lnTo>
                  <a:pt x="233172" y="148113"/>
                </a:lnTo>
                <a:lnTo>
                  <a:pt x="191646" y="176601"/>
                </a:lnTo>
                <a:lnTo>
                  <a:pt x="153619" y="207056"/>
                </a:lnTo>
                <a:lnTo>
                  <a:pt x="119294" y="239350"/>
                </a:lnTo>
                <a:lnTo>
                  <a:pt x="88879" y="273351"/>
                </a:lnTo>
                <a:lnTo>
                  <a:pt x="62579" y="308931"/>
                </a:lnTo>
                <a:lnTo>
                  <a:pt x="40599" y="345960"/>
                </a:lnTo>
                <a:lnTo>
                  <a:pt x="23145" y="384307"/>
                </a:lnTo>
                <a:lnTo>
                  <a:pt x="10424" y="423844"/>
                </a:lnTo>
                <a:lnTo>
                  <a:pt x="2640" y="464441"/>
                </a:lnTo>
                <a:lnTo>
                  <a:pt x="0" y="505968"/>
                </a:lnTo>
                <a:lnTo>
                  <a:pt x="2640" y="547499"/>
                </a:lnTo>
                <a:lnTo>
                  <a:pt x="10424" y="588112"/>
                </a:lnTo>
                <a:lnTo>
                  <a:pt x="23145" y="627674"/>
                </a:lnTo>
                <a:lnTo>
                  <a:pt x="40599" y="666055"/>
                </a:lnTo>
                <a:lnTo>
                  <a:pt x="62579" y="703123"/>
                </a:lnTo>
                <a:lnTo>
                  <a:pt x="88879" y="738749"/>
                </a:lnTo>
                <a:lnTo>
                  <a:pt x="119294" y="772800"/>
                </a:lnTo>
                <a:lnTo>
                  <a:pt x="140970" y="793227"/>
                </a:lnTo>
                <a:lnTo>
                  <a:pt x="140970" y="505968"/>
                </a:lnTo>
                <a:lnTo>
                  <a:pt x="143142" y="471798"/>
                </a:lnTo>
                <a:lnTo>
                  <a:pt x="160011" y="405873"/>
                </a:lnTo>
                <a:lnTo>
                  <a:pt x="192452" y="343876"/>
                </a:lnTo>
                <a:lnTo>
                  <a:pt x="239112" y="286656"/>
                </a:lnTo>
                <a:lnTo>
                  <a:pt x="267352" y="260104"/>
                </a:lnTo>
                <a:lnTo>
                  <a:pt x="298638" y="235064"/>
                </a:lnTo>
                <a:lnTo>
                  <a:pt x="332803" y="211645"/>
                </a:lnTo>
                <a:lnTo>
                  <a:pt x="369677" y="189951"/>
                </a:lnTo>
                <a:lnTo>
                  <a:pt x="409090" y="170090"/>
                </a:lnTo>
                <a:lnTo>
                  <a:pt x="450874" y="152167"/>
                </a:lnTo>
                <a:lnTo>
                  <a:pt x="494859" y="136289"/>
                </a:lnTo>
                <a:lnTo>
                  <a:pt x="540877" y="122562"/>
                </a:lnTo>
                <a:lnTo>
                  <a:pt x="588757" y="111093"/>
                </a:lnTo>
                <a:lnTo>
                  <a:pt x="638332" y="101987"/>
                </a:lnTo>
                <a:lnTo>
                  <a:pt x="689431" y="95352"/>
                </a:lnTo>
                <a:lnTo>
                  <a:pt x="741886" y="91292"/>
                </a:lnTo>
                <a:lnTo>
                  <a:pt x="795528" y="89916"/>
                </a:lnTo>
                <a:lnTo>
                  <a:pt x="849169" y="91292"/>
                </a:lnTo>
                <a:lnTo>
                  <a:pt x="901624" y="95352"/>
                </a:lnTo>
                <a:lnTo>
                  <a:pt x="952723" y="101987"/>
                </a:lnTo>
                <a:lnTo>
                  <a:pt x="1002298" y="111093"/>
                </a:lnTo>
                <a:lnTo>
                  <a:pt x="1050178" y="122562"/>
                </a:lnTo>
                <a:lnTo>
                  <a:pt x="1096196" y="136289"/>
                </a:lnTo>
                <a:lnTo>
                  <a:pt x="1140181" y="152167"/>
                </a:lnTo>
                <a:lnTo>
                  <a:pt x="1181965" y="170090"/>
                </a:lnTo>
                <a:lnTo>
                  <a:pt x="1221378" y="189951"/>
                </a:lnTo>
                <a:lnTo>
                  <a:pt x="1258252" y="211645"/>
                </a:lnTo>
                <a:lnTo>
                  <a:pt x="1292417" y="235064"/>
                </a:lnTo>
                <a:lnTo>
                  <a:pt x="1323703" y="260104"/>
                </a:lnTo>
                <a:lnTo>
                  <a:pt x="1351943" y="286656"/>
                </a:lnTo>
                <a:lnTo>
                  <a:pt x="1398603" y="343876"/>
                </a:lnTo>
                <a:lnTo>
                  <a:pt x="1431044" y="405873"/>
                </a:lnTo>
                <a:lnTo>
                  <a:pt x="1447913" y="471798"/>
                </a:lnTo>
                <a:lnTo>
                  <a:pt x="1450086" y="505968"/>
                </a:lnTo>
                <a:lnTo>
                  <a:pt x="1450086" y="793421"/>
                </a:lnTo>
                <a:lnTo>
                  <a:pt x="1471943" y="772800"/>
                </a:lnTo>
                <a:lnTo>
                  <a:pt x="1502320" y="738749"/>
                </a:lnTo>
                <a:lnTo>
                  <a:pt x="1528583" y="703123"/>
                </a:lnTo>
                <a:lnTo>
                  <a:pt x="1550529" y="666055"/>
                </a:lnTo>
                <a:lnTo>
                  <a:pt x="1567953" y="627674"/>
                </a:lnTo>
                <a:lnTo>
                  <a:pt x="1580652" y="588112"/>
                </a:lnTo>
                <a:lnTo>
                  <a:pt x="1588421" y="547499"/>
                </a:lnTo>
                <a:lnTo>
                  <a:pt x="1591056" y="505968"/>
                </a:lnTo>
                <a:close/>
              </a:path>
              <a:path w="1591310" h="1012825">
                <a:moveTo>
                  <a:pt x="1450086" y="793421"/>
                </a:moveTo>
                <a:lnTo>
                  <a:pt x="1450086" y="505968"/>
                </a:lnTo>
                <a:lnTo>
                  <a:pt x="1447913" y="540142"/>
                </a:lnTo>
                <a:lnTo>
                  <a:pt x="1441510" y="573558"/>
                </a:lnTo>
                <a:lnTo>
                  <a:pt x="1416686" y="637684"/>
                </a:lnTo>
                <a:lnTo>
                  <a:pt x="1376966" y="697484"/>
                </a:lnTo>
                <a:lnTo>
                  <a:pt x="1323703" y="752100"/>
                </a:lnTo>
                <a:lnTo>
                  <a:pt x="1292417" y="777195"/>
                </a:lnTo>
                <a:lnTo>
                  <a:pt x="1258252" y="800671"/>
                </a:lnTo>
                <a:lnTo>
                  <a:pt x="1221378" y="822422"/>
                </a:lnTo>
                <a:lnTo>
                  <a:pt x="1181965" y="842339"/>
                </a:lnTo>
                <a:lnTo>
                  <a:pt x="1140181" y="860315"/>
                </a:lnTo>
                <a:lnTo>
                  <a:pt x="1096196" y="876243"/>
                </a:lnTo>
                <a:lnTo>
                  <a:pt x="1050178" y="890016"/>
                </a:lnTo>
                <a:lnTo>
                  <a:pt x="1002298" y="901525"/>
                </a:lnTo>
                <a:lnTo>
                  <a:pt x="952723" y="910663"/>
                </a:lnTo>
                <a:lnTo>
                  <a:pt x="901624" y="917324"/>
                </a:lnTo>
                <a:lnTo>
                  <a:pt x="849169" y="921399"/>
                </a:lnTo>
                <a:lnTo>
                  <a:pt x="795528" y="922782"/>
                </a:lnTo>
                <a:lnTo>
                  <a:pt x="741886" y="921399"/>
                </a:lnTo>
                <a:lnTo>
                  <a:pt x="689431" y="917324"/>
                </a:lnTo>
                <a:lnTo>
                  <a:pt x="638332" y="910663"/>
                </a:lnTo>
                <a:lnTo>
                  <a:pt x="588757" y="901525"/>
                </a:lnTo>
                <a:lnTo>
                  <a:pt x="540877" y="890016"/>
                </a:lnTo>
                <a:lnTo>
                  <a:pt x="494859" y="876243"/>
                </a:lnTo>
                <a:lnTo>
                  <a:pt x="450874" y="860315"/>
                </a:lnTo>
                <a:lnTo>
                  <a:pt x="409090" y="842339"/>
                </a:lnTo>
                <a:lnTo>
                  <a:pt x="369677" y="822422"/>
                </a:lnTo>
                <a:lnTo>
                  <a:pt x="332803" y="800671"/>
                </a:lnTo>
                <a:lnTo>
                  <a:pt x="298638" y="777195"/>
                </a:lnTo>
                <a:lnTo>
                  <a:pt x="267352" y="752100"/>
                </a:lnTo>
                <a:lnTo>
                  <a:pt x="239112" y="725494"/>
                </a:lnTo>
                <a:lnTo>
                  <a:pt x="192452" y="668178"/>
                </a:lnTo>
                <a:lnTo>
                  <a:pt x="160011" y="606108"/>
                </a:lnTo>
                <a:lnTo>
                  <a:pt x="143142" y="540142"/>
                </a:lnTo>
                <a:lnTo>
                  <a:pt x="140970" y="505968"/>
                </a:lnTo>
                <a:lnTo>
                  <a:pt x="140970" y="793227"/>
                </a:lnTo>
                <a:lnTo>
                  <a:pt x="191646" y="835658"/>
                </a:lnTo>
                <a:lnTo>
                  <a:pt x="233172" y="864203"/>
                </a:lnTo>
                <a:lnTo>
                  <a:pt x="277989" y="890650"/>
                </a:lnTo>
                <a:lnTo>
                  <a:pt x="325892" y="914869"/>
                </a:lnTo>
                <a:lnTo>
                  <a:pt x="376675" y="936729"/>
                </a:lnTo>
                <a:lnTo>
                  <a:pt x="430133" y="956098"/>
                </a:lnTo>
                <a:lnTo>
                  <a:pt x="486060" y="972847"/>
                </a:lnTo>
                <a:lnTo>
                  <a:pt x="544250" y="986844"/>
                </a:lnTo>
                <a:lnTo>
                  <a:pt x="604498" y="997959"/>
                </a:lnTo>
                <a:lnTo>
                  <a:pt x="666597" y="1006060"/>
                </a:lnTo>
                <a:lnTo>
                  <a:pt x="730342" y="1011016"/>
                </a:lnTo>
                <a:lnTo>
                  <a:pt x="795528" y="1012698"/>
                </a:lnTo>
                <a:lnTo>
                  <a:pt x="860816" y="1011016"/>
                </a:lnTo>
                <a:lnTo>
                  <a:pt x="924643" y="1006060"/>
                </a:lnTo>
                <a:lnTo>
                  <a:pt x="986805" y="997959"/>
                </a:lnTo>
                <a:lnTo>
                  <a:pt x="1047097" y="986844"/>
                </a:lnTo>
                <a:lnTo>
                  <a:pt x="1105316" y="972847"/>
                </a:lnTo>
                <a:lnTo>
                  <a:pt x="1161258" y="956098"/>
                </a:lnTo>
                <a:lnTo>
                  <a:pt x="1214718" y="936729"/>
                </a:lnTo>
                <a:lnTo>
                  <a:pt x="1265493" y="914869"/>
                </a:lnTo>
                <a:lnTo>
                  <a:pt x="1313378" y="890650"/>
                </a:lnTo>
                <a:lnTo>
                  <a:pt x="1358169" y="864203"/>
                </a:lnTo>
                <a:lnTo>
                  <a:pt x="1399663" y="835658"/>
                </a:lnTo>
                <a:lnTo>
                  <a:pt x="1437656" y="805147"/>
                </a:lnTo>
                <a:lnTo>
                  <a:pt x="1450086" y="79342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2235" y="1704594"/>
            <a:ext cx="1327785" cy="847090"/>
          </a:xfrm>
          <a:custGeom>
            <a:avLst/>
            <a:gdLst/>
            <a:ahLst/>
            <a:cxnLst/>
            <a:rect l="l" t="t" r="r" b="b"/>
            <a:pathLst>
              <a:path w="1327785" h="847089">
                <a:moveTo>
                  <a:pt x="1327403" y="422909"/>
                </a:moveTo>
                <a:lnTo>
                  <a:pt x="1318716" y="354407"/>
                </a:lnTo>
                <a:lnTo>
                  <a:pt x="1293565" y="289389"/>
                </a:lnTo>
                <a:lnTo>
                  <a:pt x="1253317" y="228732"/>
                </a:lnTo>
                <a:lnTo>
                  <a:pt x="1199339" y="173315"/>
                </a:lnTo>
                <a:lnTo>
                  <a:pt x="1167628" y="147845"/>
                </a:lnTo>
                <a:lnTo>
                  <a:pt x="1132998" y="124015"/>
                </a:lnTo>
                <a:lnTo>
                  <a:pt x="1095619" y="101933"/>
                </a:lnTo>
                <a:lnTo>
                  <a:pt x="1055662" y="81710"/>
                </a:lnTo>
                <a:lnTo>
                  <a:pt x="1013298" y="63455"/>
                </a:lnTo>
                <a:lnTo>
                  <a:pt x="968697" y="47279"/>
                </a:lnTo>
                <a:lnTo>
                  <a:pt x="922031" y="33289"/>
                </a:lnTo>
                <a:lnTo>
                  <a:pt x="873471" y="21598"/>
                </a:lnTo>
                <a:lnTo>
                  <a:pt x="823187" y="12313"/>
                </a:lnTo>
                <a:lnTo>
                  <a:pt x="771350" y="5545"/>
                </a:lnTo>
                <a:lnTo>
                  <a:pt x="718131" y="1404"/>
                </a:lnTo>
                <a:lnTo>
                  <a:pt x="663701" y="0"/>
                </a:lnTo>
                <a:lnTo>
                  <a:pt x="609272" y="1404"/>
                </a:lnTo>
                <a:lnTo>
                  <a:pt x="556053" y="5545"/>
                </a:lnTo>
                <a:lnTo>
                  <a:pt x="504216" y="12313"/>
                </a:lnTo>
                <a:lnTo>
                  <a:pt x="453932" y="21598"/>
                </a:lnTo>
                <a:lnTo>
                  <a:pt x="405372" y="33289"/>
                </a:lnTo>
                <a:lnTo>
                  <a:pt x="358706" y="47279"/>
                </a:lnTo>
                <a:lnTo>
                  <a:pt x="314105" y="63455"/>
                </a:lnTo>
                <a:lnTo>
                  <a:pt x="271741" y="81710"/>
                </a:lnTo>
                <a:lnTo>
                  <a:pt x="231784" y="101933"/>
                </a:lnTo>
                <a:lnTo>
                  <a:pt x="194405" y="124015"/>
                </a:lnTo>
                <a:lnTo>
                  <a:pt x="159775" y="147845"/>
                </a:lnTo>
                <a:lnTo>
                  <a:pt x="128064" y="173315"/>
                </a:lnTo>
                <a:lnTo>
                  <a:pt x="99445" y="200314"/>
                </a:lnTo>
                <a:lnTo>
                  <a:pt x="52161" y="258460"/>
                </a:lnTo>
                <a:lnTo>
                  <a:pt x="19290" y="321408"/>
                </a:lnTo>
                <a:lnTo>
                  <a:pt x="2200" y="388278"/>
                </a:lnTo>
                <a:lnTo>
                  <a:pt x="0" y="422909"/>
                </a:lnTo>
                <a:lnTo>
                  <a:pt x="2200" y="457650"/>
                </a:lnTo>
                <a:lnTo>
                  <a:pt x="19290" y="524705"/>
                </a:lnTo>
                <a:lnTo>
                  <a:pt x="52161" y="587799"/>
                </a:lnTo>
                <a:lnTo>
                  <a:pt x="99445" y="646058"/>
                </a:lnTo>
                <a:lnTo>
                  <a:pt x="128064" y="673102"/>
                </a:lnTo>
                <a:lnTo>
                  <a:pt x="159775" y="698609"/>
                </a:lnTo>
                <a:lnTo>
                  <a:pt x="194405" y="722471"/>
                </a:lnTo>
                <a:lnTo>
                  <a:pt x="231784" y="744578"/>
                </a:lnTo>
                <a:lnTo>
                  <a:pt x="271741" y="764822"/>
                </a:lnTo>
                <a:lnTo>
                  <a:pt x="314105" y="783093"/>
                </a:lnTo>
                <a:lnTo>
                  <a:pt x="358706" y="799282"/>
                </a:lnTo>
                <a:lnTo>
                  <a:pt x="405372" y="813280"/>
                </a:lnTo>
                <a:lnTo>
                  <a:pt x="453932" y="824977"/>
                </a:lnTo>
                <a:lnTo>
                  <a:pt x="504216" y="834265"/>
                </a:lnTo>
                <a:lnTo>
                  <a:pt x="556053" y="841035"/>
                </a:lnTo>
                <a:lnTo>
                  <a:pt x="609272" y="845177"/>
                </a:lnTo>
                <a:lnTo>
                  <a:pt x="663702" y="846582"/>
                </a:lnTo>
                <a:lnTo>
                  <a:pt x="718131" y="845177"/>
                </a:lnTo>
                <a:lnTo>
                  <a:pt x="771350" y="841035"/>
                </a:lnTo>
                <a:lnTo>
                  <a:pt x="823187" y="834265"/>
                </a:lnTo>
                <a:lnTo>
                  <a:pt x="873471" y="824977"/>
                </a:lnTo>
                <a:lnTo>
                  <a:pt x="922031" y="813280"/>
                </a:lnTo>
                <a:lnTo>
                  <a:pt x="968697" y="799282"/>
                </a:lnTo>
                <a:lnTo>
                  <a:pt x="1013298" y="783093"/>
                </a:lnTo>
                <a:lnTo>
                  <a:pt x="1055662" y="764822"/>
                </a:lnTo>
                <a:lnTo>
                  <a:pt x="1095619" y="744578"/>
                </a:lnTo>
                <a:lnTo>
                  <a:pt x="1132998" y="722471"/>
                </a:lnTo>
                <a:lnTo>
                  <a:pt x="1167628" y="698609"/>
                </a:lnTo>
                <a:lnTo>
                  <a:pt x="1199339" y="673102"/>
                </a:lnTo>
                <a:lnTo>
                  <a:pt x="1227958" y="646058"/>
                </a:lnTo>
                <a:lnTo>
                  <a:pt x="1253317" y="617588"/>
                </a:lnTo>
                <a:lnTo>
                  <a:pt x="1293565" y="556802"/>
                </a:lnTo>
                <a:lnTo>
                  <a:pt x="1318716" y="491618"/>
                </a:lnTo>
                <a:lnTo>
                  <a:pt x="1327403" y="42290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2235" y="1704594"/>
            <a:ext cx="1327785" cy="847090"/>
          </a:xfrm>
          <a:custGeom>
            <a:avLst/>
            <a:gdLst/>
            <a:ahLst/>
            <a:cxnLst/>
            <a:rect l="l" t="t" r="r" b="b"/>
            <a:pathLst>
              <a:path w="1327785" h="847089">
                <a:moveTo>
                  <a:pt x="663701" y="0"/>
                </a:moveTo>
                <a:lnTo>
                  <a:pt x="609272" y="1404"/>
                </a:lnTo>
                <a:lnTo>
                  <a:pt x="556053" y="5545"/>
                </a:lnTo>
                <a:lnTo>
                  <a:pt x="504216" y="12313"/>
                </a:lnTo>
                <a:lnTo>
                  <a:pt x="453932" y="21598"/>
                </a:lnTo>
                <a:lnTo>
                  <a:pt x="405372" y="33289"/>
                </a:lnTo>
                <a:lnTo>
                  <a:pt x="358706" y="47279"/>
                </a:lnTo>
                <a:lnTo>
                  <a:pt x="314105" y="63455"/>
                </a:lnTo>
                <a:lnTo>
                  <a:pt x="271741" y="81710"/>
                </a:lnTo>
                <a:lnTo>
                  <a:pt x="231784" y="101933"/>
                </a:lnTo>
                <a:lnTo>
                  <a:pt x="194405" y="124015"/>
                </a:lnTo>
                <a:lnTo>
                  <a:pt x="159775" y="147845"/>
                </a:lnTo>
                <a:lnTo>
                  <a:pt x="128064" y="173315"/>
                </a:lnTo>
                <a:lnTo>
                  <a:pt x="99445" y="200314"/>
                </a:lnTo>
                <a:lnTo>
                  <a:pt x="52161" y="258460"/>
                </a:lnTo>
                <a:lnTo>
                  <a:pt x="19290" y="321408"/>
                </a:lnTo>
                <a:lnTo>
                  <a:pt x="2200" y="388278"/>
                </a:lnTo>
                <a:lnTo>
                  <a:pt x="0" y="422909"/>
                </a:lnTo>
                <a:lnTo>
                  <a:pt x="2200" y="457650"/>
                </a:lnTo>
                <a:lnTo>
                  <a:pt x="19290" y="524705"/>
                </a:lnTo>
                <a:lnTo>
                  <a:pt x="52161" y="587799"/>
                </a:lnTo>
                <a:lnTo>
                  <a:pt x="99445" y="646058"/>
                </a:lnTo>
                <a:lnTo>
                  <a:pt x="128064" y="673102"/>
                </a:lnTo>
                <a:lnTo>
                  <a:pt x="159775" y="698609"/>
                </a:lnTo>
                <a:lnTo>
                  <a:pt x="194405" y="722471"/>
                </a:lnTo>
                <a:lnTo>
                  <a:pt x="231784" y="744578"/>
                </a:lnTo>
                <a:lnTo>
                  <a:pt x="271741" y="764822"/>
                </a:lnTo>
                <a:lnTo>
                  <a:pt x="314105" y="783093"/>
                </a:lnTo>
                <a:lnTo>
                  <a:pt x="358706" y="799282"/>
                </a:lnTo>
                <a:lnTo>
                  <a:pt x="405372" y="813280"/>
                </a:lnTo>
                <a:lnTo>
                  <a:pt x="453932" y="824977"/>
                </a:lnTo>
                <a:lnTo>
                  <a:pt x="504216" y="834265"/>
                </a:lnTo>
                <a:lnTo>
                  <a:pt x="556053" y="841035"/>
                </a:lnTo>
                <a:lnTo>
                  <a:pt x="609272" y="845177"/>
                </a:lnTo>
                <a:lnTo>
                  <a:pt x="663702" y="846582"/>
                </a:lnTo>
                <a:lnTo>
                  <a:pt x="718131" y="845177"/>
                </a:lnTo>
                <a:lnTo>
                  <a:pt x="771350" y="841035"/>
                </a:lnTo>
                <a:lnTo>
                  <a:pt x="823187" y="834265"/>
                </a:lnTo>
                <a:lnTo>
                  <a:pt x="873471" y="824977"/>
                </a:lnTo>
                <a:lnTo>
                  <a:pt x="922031" y="813280"/>
                </a:lnTo>
                <a:lnTo>
                  <a:pt x="968697" y="799282"/>
                </a:lnTo>
                <a:lnTo>
                  <a:pt x="1013298" y="783093"/>
                </a:lnTo>
                <a:lnTo>
                  <a:pt x="1055662" y="764822"/>
                </a:lnTo>
                <a:lnTo>
                  <a:pt x="1095619" y="744578"/>
                </a:lnTo>
                <a:lnTo>
                  <a:pt x="1132998" y="722471"/>
                </a:lnTo>
                <a:lnTo>
                  <a:pt x="1167628" y="698609"/>
                </a:lnTo>
                <a:lnTo>
                  <a:pt x="1199339" y="673102"/>
                </a:lnTo>
                <a:lnTo>
                  <a:pt x="1227958" y="646058"/>
                </a:lnTo>
                <a:lnTo>
                  <a:pt x="1253317" y="617588"/>
                </a:lnTo>
                <a:lnTo>
                  <a:pt x="1293565" y="556802"/>
                </a:lnTo>
                <a:lnTo>
                  <a:pt x="1318716" y="491618"/>
                </a:lnTo>
                <a:lnTo>
                  <a:pt x="1327403" y="422909"/>
                </a:lnTo>
                <a:lnTo>
                  <a:pt x="1325203" y="388278"/>
                </a:lnTo>
                <a:lnTo>
                  <a:pt x="1308113" y="321408"/>
                </a:lnTo>
                <a:lnTo>
                  <a:pt x="1275242" y="258460"/>
                </a:lnTo>
                <a:lnTo>
                  <a:pt x="1227958" y="200314"/>
                </a:lnTo>
                <a:lnTo>
                  <a:pt x="1199339" y="173315"/>
                </a:lnTo>
                <a:lnTo>
                  <a:pt x="1167628" y="147845"/>
                </a:lnTo>
                <a:lnTo>
                  <a:pt x="1132998" y="124015"/>
                </a:lnTo>
                <a:lnTo>
                  <a:pt x="1095619" y="101933"/>
                </a:lnTo>
                <a:lnTo>
                  <a:pt x="1055662" y="81710"/>
                </a:lnTo>
                <a:lnTo>
                  <a:pt x="1013298" y="63455"/>
                </a:lnTo>
                <a:lnTo>
                  <a:pt x="968697" y="47279"/>
                </a:lnTo>
                <a:lnTo>
                  <a:pt x="922031" y="33289"/>
                </a:lnTo>
                <a:lnTo>
                  <a:pt x="873471" y="21598"/>
                </a:lnTo>
                <a:lnTo>
                  <a:pt x="823187" y="12313"/>
                </a:lnTo>
                <a:lnTo>
                  <a:pt x="771350" y="5545"/>
                </a:lnTo>
                <a:lnTo>
                  <a:pt x="718131" y="1404"/>
                </a:lnTo>
                <a:lnTo>
                  <a:pt x="66370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87095" y="1808852"/>
            <a:ext cx="673735" cy="69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ACID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8217" y="3844290"/>
            <a:ext cx="2101850" cy="558165"/>
          </a:xfrm>
          <a:custGeom>
            <a:avLst/>
            <a:gdLst/>
            <a:ahLst/>
            <a:cxnLst/>
            <a:rect l="l" t="t" r="r" b="b"/>
            <a:pathLst>
              <a:path w="2101850" h="558164">
                <a:moveTo>
                  <a:pt x="2101596" y="92963"/>
                </a:moveTo>
                <a:lnTo>
                  <a:pt x="2091834" y="51679"/>
                </a:lnTo>
                <a:lnTo>
                  <a:pt x="2065739" y="19786"/>
                </a:lnTo>
                <a:lnTo>
                  <a:pt x="2028095" y="2071"/>
                </a:lnTo>
                <a:lnTo>
                  <a:pt x="92964" y="0"/>
                </a:lnTo>
                <a:lnTo>
                  <a:pt x="78273" y="1143"/>
                </a:lnTo>
                <a:lnTo>
                  <a:pt x="39436" y="16881"/>
                </a:lnTo>
                <a:lnTo>
                  <a:pt x="11908" y="47358"/>
                </a:lnTo>
                <a:lnTo>
                  <a:pt x="141" y="87788"/>
                </a:lnTo>
                <a:lnTo>
                  <a:pt x="0" y="464820"/>
                </a:lnTo>
                <a:lnTo>
                  <a:pt x="1124" y="479329"/>
                </a:lnTo>
                <a:lnTo>
                  <a:pt x="16672" y="518015"/>
                </a:lnTo>
                <a:lnTo>
                  <a:pt x="47019" y="545713"/>
                </a:lnTo>
                <a:lnTo>
                  <a:pt x="87715" y="557639"/>
                </a:lnTo>
                <a:lnTo>
                  <a:pt x="2008632" y="557783"/>
                </a:lnTo>
                <a:lnTo>
                  <a:pt x="2023141" y="556640"/>
                </a:lnTo>
                <a:lnTo>
                  <a:pt x="2061827" y="540902"/>
                </a:lnTo>
                <a:lnTo>
                  <a:pt x="2089525" y="510425"/>
                </a:lnTo>
                <a:lnTo>
                  <a:pt x="2101451" y="469995"/>
                </a:lnTo>
                <a:lnTo>
                  <a:pt x="2101596" y="92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04417" y="3890771"/>
            <a:ext cx="1933575" cy="464820"/>
          </a:xfrm>
          <a:custGeom>
            <a:avLst/>
            <a:gdLst/>
            <a:ahLst/>
            <a:cxnLst/>
            <a:rect l="l" t="t" r="r" b="b"/>
            <a:pathLst>
              <a:path w="1933575" h="464820">
                <a:moveTo>
                  <a:pt x="1933193" y="77723"/>
                </a:moveTo>
                <a:lnTo>
                  <a:pt x="1921881" y="36901"/>
                </a:lnTo>
                <a:lnTo>
                  <a:pt x="1892133" y="8954"/>
                </a:lnTo>
                <a:lnTo>
                  <a:pt x="76961" y="0"/>
                </a:lnTo>
                <a:lnTo>
                  <a:pt x="62477" y="1347"/>
                </a:lnTo>
                <a:lnTo>
                  <a:pt x="25526" y="19669"/>
                </a:lnTo>
                <a:lnTo>
                  <a:pt x="3436" y="54452"/>
                </a:lnTo>
                <a:lnTo>
                  <a:pt x="0" y="387858"/>
                </a:lnTo>
                <a:lnTo>
                  <a:pt x="1359" y="402411"/>
                </a:lnTo>
                <a:lnTo>
                  <a:pt x="19775" y="439495"/>
                </a:lnTo>
                <a:lnTo>
                  <a:pt x="54511" y="461526"/>
                </a:lnTo>
                <a:lnTo>
                  <a:pt x="1855469" y="464819"/>
                </a:lnTo>
                <a:lnTo>
                  <a:pt x="1870189" y="463473"/>
                </a:lnTo>
                <a:lnTo>
                  <a:pt x="1907550" y="445226"/>
                </a:lnTo>
                <a:lnTo>
                  <a:pt x="1929752" y="410776"/>
                </a:lnTo>
                <a:lnTo>
                  <a:pt x="1933193" y="7772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04417" y="3890771"/>
            <a:ext cx="1933575" cy="464820"/>
          </a:xfrm>
          <a:custGeom>
            <a:avLst/>
            <a:gdLst/>
            <a:ahLst/>
            <a:cxnLst/>
            <a:rect l="l" t="t" r="r" b="b"/>
            <a:pathLst>
              <a:path w="1933575" h="464820">
                <a:moveTo>
                  <a:pt x="76961" y="0"/>
                </a:moveTo>
                <a:lnTo>
                  <a:pt x="36516" y="11418"/>
                </a:lnTo>
                <a:lnTo>
                  <a:pt x="8743" y="41422"/>
                </a:lnTo>
                <a:lnTo>
                  <a:pt x="0" y="387858"/>
                </a:lnTo>
                <a:lnTo>
                  <a:pt x="1359" y="402411"/>
                </a:lnTo>
                <a:lnTo>
                  <a:pt x="19775" y="439495"/>
                </a:lnTo>
                <a:lnTo>
                  <a:pt x="54511" y="461526"/>
                </a:lnTo>
                <a:lnTo>
                  <a:pt x="1855469" y="464819"/>
                </a:lnTo>
                <a:lnTo>
                  <a:pt x="1870189" y="463473"/>
                </a:lnTo>
                <a:lnTo>
                  <a:pt x="1907550" y="445226"/>
                </a:lnTo>
                <a:lnTo>
                  <a:pt x="1929752" y="410776"/>
                </a:lnTo>
                <a:lnTo>
                  <a:pt x="1933193" y="77723"/>
                </a:lnTo>
                <a:lnTo>
                  <a:pt x="1931859" y="63073"/>
                </a:lnTo>
                <a:lnTo>
                  <a:pt x="1913703" y="25845"/>
                </a:lnTo>
                <a:lnTo>
                  <a:pt x="1879207" y="3585"/>
                </a:lnTo>
                <a:lnTo>
                  <a:pt x="76961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96333" y="4005698"/>
            <a:ext cx="1168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两段封锁法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7765" y="3700271"/>
            <a:ext cx="1379220" cy="848994"/>
          </a:xfrm>
          <a:custGeom>
            <a:avLst/>
            <a:gdLst/>
            <a:ahLst/>
            <a:cxnLst/>
            <a:rect l="l" t="t" r="r" b="b"/>
            <a:pathLst>
              <a:path w="1379220" h="848995">
                <a:moveTo>
                  <a:pt x="1379220" y="424434"/>
                </a:moveTo>
                <a:lnTo>
                  <a:pt x="1370197" y="355518"/>
                </a:lnTo>
                <a:lnTo>
                  <a:pt x="1344076" y="290169"/>
                </a:lnTo>
                <a:lnTo>
                  <a:pt x="1302273" y="229255"/>
                </a:lnTo>
                <a:lnTo>
                  <a:pt x="1275933" y="200732"/>
                </a:lnTo>
                <a:lnTo>
                  <a:pt x="1246205" y="173644"/>
                </a:lnTo>
                <a:lnTo>
                  <a:pt x="1213264" y="148099"/>
                </a:lnTo>
                <a:lnTo>
                  <a:pt x="1177290" y="124206"/>
                </a:lnTo>
                <a:lnTo>
                  <a:pt x="1138457" y="102072"/>
                </a:lnTo>
                <a:lnTo>
                  <a:pt x="1096944" y="81808"/>
                </a:lnTo>
                <a:lnTo>
                  <a:pt x="1052928" y="63521"/>
                </a:lnTo>
                <a:lnTo>
                  <a:pt x="1006586" y="47320"/>
                </a:lnTo>
                <a:lnTo>
                  <a:pt x="958095" y="33313"/>
                </a:lnTo>
                <a:lnTo>
                  <a:pt x="907633" y="21610"/>
                </a:lnTo>
                <a:lnTo>
                  <a:pt x="855376" y="12318"/>
                </a:lnTo>
                <a:lnTo>
                  <a:pt x="801502" y="5547"/>
                </a:lnTo>
                <a:lnTo>
                  <a:pt x="746187" y="1404"/>
                </a:lnTo>
                <a:lnTo>
                  <a:pt x="689610" y="0"/>
                </a:lnTo>
                <a:lnTo>
                  <a:pt x="633032" y="1404"/>
                </a:lnTo>
                <a:lnTo>
                  <a:pt x="577717" y="5547"/>
                </a:lnTo>
                <a:lnTo>
                  <a:pt x="523843" y="12318"/>
                </a:lnTo>
                <a:lnTo>
                  <a:pt x="471586" y="21610"/>
                </a:lnTo>
                <a:lnTo>
                  <a:pt x="421124" y="33313"/>
                </a:lnTo>
                <a:lnTo>
                  <a:pt x="372633" y="47320"/>
                </a:lnTo>
                <a:lnTo>
                  <a:pt x="326291" y="63521"/>
                </a:lnTo>
                <a:lnTo>
                  <a:pt x="282275" y="81808"/>
                </a:lnTo>
                <a:lnTo>
                  <a:pt x="240762" y="102072"/>
                </a:lnTo>
                <a:lnTo>
                  <a:pt x="201929" y="124206"/>
                </a:lnTo>
                <a:lnTo>
                  <a:pt x="165955" y="148099"/>
                </a:lnTo>
                <a:lnTo>
                  <a:pt x="133014" y="173644"/>
                </a:lnTo>
                <a:lnTo>
                  <a:pt x="103286" y="200732"/>
                </a:lnTo>
                <a:lnTo>
                  <a:pt x="76946" y="229255"/>
                </a:lnTo>
                <a:lnTo>
                  <a:pt x="35143" y="290169"/>
                </a:lnTo>
                <a:lnTo>
                  <a:pt x="9022" y="355518"/>
                </a:lnTo>
                <a:lnTo>
                  <a:pt x="0" y="424434"/>
                </a:lnTo>
                <a:lnTo>
                  <a:pt x="2285" y="459283"/>
                </a:lnTo>
                <a:lnTo>
                  <a:pt x="20033" y="526523"/>
                </a:lnTo>
                <a:lnTo>
                  <a:pt x="54173" y="589764"/>
                </a:lnTo>
                <a:lnTo>
                  <a:pt x="103286" y="648135"/>
                </a:lnTo>
                <a:lnTo>
                  <a:pt x="121920" y="665114"/>
                </a:lnTo>
                <a:lnTo>
                  <a:pt x="121920" y="424434"/>
                </a:lnTo>
                <a:lnTo>
                  <a:pt x="123804" y="395805"/>
                </a:lnTo>
                <a:lnTo>
                  <a:pt x="138438" y="340552"/>
                </a:lnTo>
                <a:lnTo>
                  <a:pt x="166580" y="288571"/>
                </a:lnTo>
                <a:lnTo>
                  <a:pt x="207055" y="240579"/>
                </a:lnTo>
                <a:lnTo>
                  <a:pt x="258688" y="197294"/>
                </a:lnTo>
                <a:lnTo>
                  <a:pt x="320304" y="159433"/>
                </a:lnTo>
                <a:lnTo>
                  <a:pt x="390727" y="127715"/>
                </a:lnTo>
                <a:lnTo>
                  <a:pt x="428875" y="114384"/>
                </a:lnTo>
                <a:lnTo>
                  <a:pt x="468784" y="102858"/>
                </a:lnTo>
                <a:lnTo>
                  <a:pt x="510308" y="93226"/>
                </a:lnTo>
                <a:lnTo>
                  <a:pt x="553299" y="85578"/>
                </a:lnTo>
                <a:lnTo>
                  <a:pt x="597611" y="80004"/>
                </a:lnTo>
                <a:lnTo>
                  <a:pt x="643097" y="76594"/>
                </a:lnTo>
                <a:lnTo>
                  <a:pt x="689610" y="75438"/>
                </a:lnTo>
                <a:lnTo>
                  <a:pt x="736122" y="76594"/>
                </a:lnTo>
                <a:lnTo>
                  <a:pt x="781608" y="80004"/>
                </a:lnTo>
                <a:lnTo>
                  <a:pt x="825920" y="85578"/>
                </a:lnTo>
                <a:lnTo>
                  <a:pt x="868911" y="93226"/>
                </a:lnTo>
                <a:lnTo>
                  <a:pt x="910435" y="102858"/>
                </a:lnTo>
                <a:lnTo>
                  <a:pt x="950344" y="114384"/>
                </a:lnTo>
                <a:lnTo>
                  <a:pt x="988492" y="127715"/>
                </a:lnTo>
                <a:lnTo>
                  <a:pt x="1024731" y="142762"/>
                </a:lnTo>
                <a:lnTo>
                  <a:pt x="1090898" y="177641"/>
                </a:lnTo>
                <a:lnTo>
                  <a:pt x="1147669" y="218303"/>
                </a:lnTo>
                <a:lnTo>
                  <a:pt x="1193870" y="264032"/>
                </a:lnTo>
                <a:lnTo>
                  <a:pt x="1228325" y="314108"/>
                </a:lnTo>
                <a:lnTo>
                  <a:pt x="1249860" y="367815"/>
                </a:lnTo>
                <a:lnTo>
                  <a:pt x="1257300" y="424434"/>
                </a:lnTo>
                <a:lnTo>
                  <a:pt x="1257300" y="665114"/>
                </a:lnTo>
                <a:lnTo>
                  <a:pt x="1275933" y="648135"/>
                </a:lnTo>
                <a:lnTo>
                  <a:pt x="1302273" y="619612"/>
                </a:lnTo>
                <a:lnTo>
                  <a:pt x="1344076" y="558698"/>
                </a:lnTo>
                <a:lnTo>
                  <a:pt x="1370197" y="493349"/>
                </a:lnTo>
                <a:lnTo>
                  <a:pt x="1376934" y="459283"/>
                </a:lnTo>
                <a:lnTo>
                  <a:pt x="1379220" y="424434"/>
                </a:lnTo>
                <a:close/>
              </a:path>
              <a:path w="1379220" h="848995">
                <a:moveTo>
                  <a:pt x="1257300" y="665114"/>
                </a:moveTo>
                <a:lnTo>
                  <a:pt x="1257300" y="424434"/>
                </a:lnTo>
                <a:lnTo>
                  <a:pt x="1255415" y="453068"/>
                </a:lnTo>
                <a:lnTo>
                  <a:pt x="1249860" y="481074"/>
                </a:lnTo>
                <a:lnTo>
                  <a:pt x="1228325" y="534838"/>
                </a:lnTo>
                <a:lnTo>
                  <a:pt x="1193870" y="585000"/>
                </a:lnTo>
                <a:lnTo>
                  <a:pt x="1147669" y="630832"/>
                </a:lnTo>
                <a:lnTo>
                  <a:pt x="1090898" y="671607"/>
                </a:lnTo>
                <a:lnTo>
                  <a:pt x="1024731" y="706599"/>
                </a:lnTo>
                <a:lnTo>
                  <a:pt x="988492" y="721699"/>
                </a:lnTo>
                <a:lnTo>
                  <a:pt x="950344" y="735080"/>
                </a:lnTo>
                <a:lnTo>
                  <a:pt x="910435" y="746652"/>
                </a:lnTo>
                <a:lnTo>
                  <a:pt x="868911" y="756324"/>
                </a:lnTo>
                <a:lnTo>
                  <a:pt x="825920" y="764005"/>
                </a:lnTo>
                <a:lnTo>
                  <a:pt x="781608" y="769603"/>
                </a:lnTo>
                <a:lnTo>
                  <a:pt x="736122" y="773029"/>
                </a:lnTo>
                <a:lnTo>
                  <a:pt x="689610" y="774192"/>
                </a:lnTo>
                <a:lnTo>
                  <a:pt x="643097" y="773029"/>
                </a:lnTo>
                <a:lnTo>
                  <a:pt x="597611" y="769603"/>
                </a:lnTo>
                <a:lnTo>
                  <a:pt x="553299" y="764005"/>
                </a:lnTo>
                <a:lnTo>
                  <a:pt x="510308" y="756324"/>
                </a:lnTo>
                <a:lnTo>
                  <a:pt x="468784" y="746652"/>
                </a:lnTo>
                <a:lnTo>
                  <a:pt x="428875" y="735080"/>
                </a:lnTo>
                <a:lnTo>
                  <a:pt x="390727" y="721699"/>
                </a:lnTo>
                <a:lnTo>
                  <a:pt x="354488" y="706599"/>
                </a:lnTo>
                <a:lnTo>
                  <a:pt x="288321" y="671607"/>
                </a:lnTo>
                <a:lnTo>
                  <a:pt x="231550" y="630832"/>
                </a:lnTo>
                <a:lnTo>
                  <a:pt x="185349" y="585000"/>
                </a:lnTo>
                <a:lnTo>
                  <a:pt x="150894" y="534838"/>
                </a:lnTo>
                <a:lnTo>
                  <a:pt x="129359" y="481074"/>
                </a:lnTo>
                <a:lnTo>
                  <a:pt x="121920" y="424434"/>
                </a:lnTo>
                <a:lnTo>
                  <a:pt x="121920" y="665114"/>
                </a:lnTo>
                <a:lnTo>
                  <a:pt x="165955" y="700768"/>
                </a:lnTo>
                <a:lnTo>
                  <a:pt x="201930" y="724662"/>
                </a:lnTo>
                <a:lnTo>
                  <a:pt x="240762" y="746795"/>
                </a:lnTo>
                <a:lnTo>
                  <a:pt x="282275" y="767059"/>
                </a:lnTo>
                <a:lnTo>
                  <a:pt x="326291" y="785346"/>
                </a:lnTo>
                <a:lnTo>
                  <a:pt x="372633" y="801547"/>
                </a:lnTo>
                <a:lnTo>
                  <a:pt x="421124" y="815554"/>
                </a:lnTo>
                <a:lnTo>
                  <a:pt x="471586" y="827257"/>
                </a:lnTo>
                <a:lnTo>
                  <a:pt x="523843" y="836549"/>
                </a:lnTo>
                <a:lnTo>
                  <a:pt x="577717" y="843320"/>
                </a:lnTo>
                <a:lnTo>
                  <a:pt x="633032" y="847463"/>
                </a:lnTo>
                <a:lnTo>
                  <a:pt x="689610" y="848868"/>
                </a:lnTo>
                <a:lnTo>
                  <a:pt x="746187" y="847463"/>
                </a:lnTo>
                <a:lnTo>
                  <a:pt x="801502" y="843320"/>
                </a:lnTo>
                <a:lnTo>
                  <a:pt x="855376" y="836549"/>
                </a:lnTo>
                <a:lnTo>
                  <a:pt x="907633" y="827257"/>
                </a:lnTo>
                <a:lnTo>
                  <a:pt x="958095" y="815554"/>
                </a:lnTo>
                <a:lnTo>
                  <a:pt x="1006586" y="801547"/>
                </a:lnTo>
                <a:lnTo>
                  <a:pt x="1052928" y="785346"/>
                </a:lnTo>
                <a:lnTo>
                  <a:pt x="1096944" y="767059"/>
                </a:lnTo>
                <a:lnTo>
                  <a:pt x="1138457" y="746795"/>
                </a:lnTo>
                <a:lnTo>
                  <a:pt x="1177289" y="724662"/>
                </a:lnTo>
                <a:lnTo>
                  <a:pt x="1213264" y="700768"/>
                </a:lnTo>
                <a:lnTo>
                  <a:pt x="1246205" y="675223"/>
                </a:lnTo>
                <a:lnTo>
                  <a:pt x="1257300" y="66511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12053" y="3770376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1150620" y="354329"/>
                </a:moveTo>
                <a:lnTo>
                  <a:pt x="1143090" y="296821"/>
                </a:lnTo>
                <a:lnTo>
                  <a:pt x="1121292" y="242279"/>
                </a:lnTo>
                <a:lnTo>
                  <a:pt x="1086408" y="191431"/>
                </a:lnTo>
                <a:lnTo>
                  <a:pt x="1039624" y="145005"/>
                </a:lnTo>
                <a:lnTo>
                  <a:pt x="982122" y="103727"/>
                </a:lnTo>
                <a:lnTo>
                  <a:pt x="915088" y="68323"/>
                </a:lnTo>
                <a:lnTo>
                  <a:pt x="878367" y="53052"/>
                </a:lnTo>
                <a:lnTo>
                  <a:pt x="839706" y="39522"/>
                </a:lnTo>
                <a:lnTo>
                  <a:pt x="799254" y="27824"/>
                </a:lnTo>
                <a:lnTo>
                  <a:pt x="757159" y="18050"/>
                </a:lnTo>
                <a:lnTo>
                  <a:pt x="713569" y="10289"/>
                </a:lnTo>
                <a:lnTo>
                  <a:pt x="668632" y="4633"/>
                </a:lnTo>
                <a:lnTo>
                  <a:pt x="622496" y="1173"/>
                </a:lnTo>
                <a:lnTo>
                  <a:pt x="575310" y="0"/>
                </a:ln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496" y="708242"/>
                </a:lnTo>
                <a:lnTo>
                  <a:pt x="668632" y="704766"/>
                </a:lnTo>
                <a:lnTo>
                  <a:pt x="713569" y="699086"/>
                </a:lnTo>
                <a:lnTo>
                  <a:pt x="757159" y="691292"/>
                </a:lnTo>
                <a:lnTo>
                  <a:pt x="799254" y="681478"/>
                </a:lnTo>
                <a:lnTo>
                  <a:pt x="839706" y="669734"/>
                </a:lnTo>
                <a:lnTo>
                  <a:pt x="878367" y="656154"/>
                </a:lnTo>
                <a:lnTo>
                  <a:pt x="915088" y="640829"/>
                </a:lnTo>
                <a:lnTo>
                  <a:pt x="949723" y="623852"/>
                </a:lnTo>
                <a:lnTo>
                  <a:pt x="1012138" y="585306"/>
                </a:lnTo>
                <a:lnTo>
                  <a:pt x="1064429" y="541254"/>
                </a:lnTo>
                <a:lnTo>
                  <a:pt x="1105411" y="492430"/>
                </a:lnTo>
                <a:lnTo>
                  <a:pt x="1133901" y="439572"/>
                </a:lnTo>
                <a:lnTo>
                  <a:pt x="1148712" y="383415"/>
                </a:lnTo>
                <a:lnTo>
                  <a:pt x="1150620" y="3543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2053" y="3770376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575310" y="0"/>
                </a:move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496" y="708242"/>
                </a:lnTo>
                <a:lnTo>
                  <a:pt x="668632" y="704766"/>
                </a:lnTo>
                <a:lnTo>
                  <a:pt x="713569" y="699086"/>
                </a:lnTo>
                <a:lnTo>
                  <a:pt x="757159" y="691292"/>
                </a:lnTo>
                <a:lnTo>
                  <a:pt x="799254" y="681478"/>
                </a:lnTo>
                <a:lnTo>
                  <a:pt x="839706" y="669734"/>
                </a:lnTo>
                <a:lnTo>
                  <a:pt x="878367" y="656154"/>
                </a:lnTo>
                <a:lnTo>
                  <a:pt x="915088" y="640829"/>
                </a:lnTo>
                <a:lnTo>
                  <a:pt x="949723" y="623852"/>
                </a:lnTo>
                <a:lnTo>
                  <a:pt x="1012138" y="585306"/>
                </a:lnTo>
                <a:lnTo>
                  <a:pt x="1064429" y="541254"/>
                </a:lnTo>
                <a:lnTo>
                  <a:pt x="1105411" y="492430"/>
                </a:lnTo>
                <a:lnTo>
                  <a:pt x="1133901" y="439572"/>
                </a:lnTo>
                <a:lnTo>
                  <a:pt x="1148712" y="383415"/>
                </a:lnTo>
                <a:lnTo>
                  <a:pt x="1150620" y="354329"/>
                </a:lnTo>
                <a:lnTo>
                  <a:pt x="1148712" y="325250"/>
                </a:lnTo>
                <a:lnTo>
                  <a:pt x="1133901" y="269133"/>
                </a:lnTo>
                <a:lnTo>
                  <a:pt x="1105411" y="216348"/>
                </a:lnTo>
                <a:lnTo>
                  <a:pt x="1064429" y="167620"/>
                </a:lnTo>
                <a:lnTo>
                  <a:pt x="1012138" y="123677"/>
                </a:lnTo>
                <a:lnTo>
                  <a:pt x="949723" y="85245"/>
                </a:lnTo>
                <a:lnTo>
                  <a:pt x="915088" y="68323"/>
                </a:lnTo>
                <a:lnTo>
                  <a:pt x="878367" y="53052"/>
                </a:lnTo>
                <a:lnTo>
                  <a:pt x="839706" y="39522"/>
                </a:lnTo>
                <a:lnTo>
                  <a:pt x="799254" y="27824"/>
                </a:lnTo>
                <a:lnTo>
                  <a:pt x="757159" y="18050"/>
                </a:lnTo>
                <a:lnTo>
                  <a:pt x="713569" y="10289"/>
                </a:lnTo>
                <a:lnTo>
                  <a:pt x="668632" y="4633"/>
                </a:lnTo>
                <a:lnTo>
                  <a:pt x="622496" y="1173"/>
                </a:lnTo>
                <a:lnTo>
                  <a:pt x="5753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59607" y="4010271"/>
            <a:ext cx="2540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锁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5933" y="2614422"/>
            <a:ext cx="1380490" cy="848994"/>
          </a:xfrm>
          <a:custGeom>
            <a:avLst/>
            <a:gdLst/>
            <a:ahLst/>
            <a:cxnLst/>
            <a:rect l="l" t="t" r="r" b="b"/>
            <a:pathLst>
              <a:path w="1380489" h="848995">
                <a:moveTo>
                  <a:pt x="1379982" y="424434"/>
                </a:moveTo>
                <a:lnTo>
                  <a:pt x="1370959" y="355518"/>
                </a:lnTo>
                <a:lnTo>
                  <a:pt x="1344838" y="290169"/>
                </a:lnTo>
                <a:lnTo>
                  <a:pt x="1303035" y="229255"/>
                </a:lnTo>
                <a:lnTo>
                  <a:pt x="1276695" y="200732"/>
                </a:lnTo>
                <a:lnTo>
                  <a:pt x="1246967" y="173644"/>
                </a:lnTo>
                <a:lnTo>
                  <a:pt x="1214026" y="148099"/>
                </a:lnTo>
                <a:lnTo>
                  <a:pt x="1178052" y="124206"/>
                </a:lnTo>
                <a:lnTo>
                  <a:pt x="1139219" y="102072"/>
                </a:lnTo>
                <a:lnTo>
                  <a:pt x="1097706" y="81808"/>
                </a:lnTo>
                <a:lnTo>
                  <a:pt x="1053690" y="63521"/>
                </a:lnTo>
                <a:lnTo>
                  <a:pt x="1007348" y="47320"/>
                </a:lnTo>
                <a:lnTo>
                  <a:pt x="958857" y="33313"/>
                </a:lnTo>
                <a:lnTo>
                  <a:pt x="908395" y="21610"/>
                </a:lnTo>
                <a:lnTo>
                  <a:pt x="856138" y="12318"/>
                </a:lnTo>
                <a:lnTo>
                  <a:pt x="802264" y="5547"/>
                </a:lnTo>
                <a:lnTo>
                  <a:pt x="746949" y="1404"/>
                </a:lnTo>
                <a:lnTo>
                  <a:pt x="690372" y="0"/>
                </a:lnTo>
                <a:lnTo>
                  <a:pt x="633788" y="1404"/>
                </a:lnTo>
                <a:lnTo>
                  <a:pt x="578458" y="5547"/>
                </a:lnTo>
                <a:lnTo>
                  <a:pt x="524559" y="12318"/>
                </a:lnTo>
                <a:lnTo>
                  <a:pt x="472269" y="21610"/>
                </a:lnTo>
                <a:lnTo>
                  <a:pt x="421767" y="33313"/>
                </a:lnTo>
                <a:lnTo>
                  <a:pt x="373230" y="47320"/>
                </a:lnTo>
                <a:lnTo>
                  <a:pt x="326838" y="63521"/>
                </a:lnTo>
                <a:lnTo>
                  <a:pt x="282769" y="81808"/>
                </a:lnTo>
                <a:lnTo>
                  <a:pt x="241200" y="102072"/>
                </a:lnTo>
                <a:lnTo>
                  <a:pt x="202310" y="124206"/>
                </a:lnTo>
                <a:lnTo>
                  <a:pt x="166279" y="148099"/>
                </a:lnTo>
                <a:lnTo>
                  <a:pt x="133282" y="173644"/>
                </a:lnTo>
                <a:lnTo>
                  <a:pt x="103500" y="200732"/>
                </a:lnTo>
                <a:lnTo>
                  <a:pt x="77111" y="229255"/>
                </a:lnTo>
                <a:lnTo>
                  <a:pt x="35222" y="290169"/>
                </a:lnTo>
                <a:lnTo>
                  <a:pt x="9043" y="355518"/>
                </a:lnTo>
                <a:lnTo>
                  <a:pt x="0" y="424434"/>
                </a:lnTo>
                <a:lnTo>
                  <a:pt x="2290" y="459283"/>
                </a:lnTo>
                <a:lnTo>
                  <a:pt x="20080" y="526523"/>
                </a:lnTo>
                <a:lnTo>
                  <a:pt x="54292" y="589764"/>
                </a:lnTo>
                <a:lnTo>
                  <a:pt x="103500" y="648135"/>
                </a:lnTo>
                <a:lnTo>
                  <a:pt x="122682" y="665581"/>
                </a:lnTo>
                <a:lnTo>
                  <a:pt x="122682" y="424434"/>
                </a:lnTo>
                <a:lnTo>
                  <a:pt x="124560" y="395805"/>
                </a:lnTo>
                <a:lnTo>
                  <a:pt x="139156" y="340552"/>
                </a:lnTo>
                <a:lnTo>
                  <a:pt x="167235" y="288571"/>
                </a:lnTo>
                <a:lnTo>
                  <a:pt x="207635" y="240579"/>
                </a:lnTo>
                <a:lnTo>
                  <a:pt x="259195" y="197294"/>
                </a:lnTo>
                <a:lnTo>
                  <a:pt x="320754" y="159433"/>
                </a:lnTo>
                <a:lnTo>
                  <a:pt x="391151" y="127715"/>
                </a:lnTo>
                <a:lnTo>
                  <a:pt x="429301" y="114384"/>
                </a:lnTo>
                <a:lnTo>
                  <a:pt x="469225" y="102858"/>
                </a:lnTo>
                <a:lnTo>
                  <a:pt x="510777" y="93226"/>
                </a:lnTo>
                <a:lnTo>
                  <a:pt x="553813" y="85578"/>
                </a:lnTo>
                <a:lnTo>
                  <a:pt x="598188" y="80004"/>
                </a:lnTo>
                <a:lnTo>
                  <a:pt x="643756" y="76594"/>
                </a:lnTo>
                <a:lnTo>
                  <a:pt x="690372" y="75438"/>
                </a:lnTo>
                <a:lnTo>
                  <a:pt x="736879" y="76594"/>
                </a:lnTo>
                <a:lnTo>
                  <a:pt x="782349" y="80004"/>
                </a:lnTo>
                <a:lnTo>
                  <a:pt x="826636" y="85578"/>
                </a:lnTo>
                <a:lnTo>
                  <a:pt x="869594" y="93226"/>
                </a:lnTo>
                <a:lnTo>
                  <a:pt x="911078" y="102858"/>
                </a:lnTo>
                <a:lnTo>
                  <a:pt x="950941" y="114384"/>
                </a:lnTo>
                <a:lnTo>
                  <a:pt x="989039" y="127715"/>
                </a:lnTo>
                <a:lnTo>
                  <a:pt x="1025225" y="142762"/>
                </a:lnTo>
                <a:lnTo>
                  <a:pt x="1091279" y="177641"/>
                </a:lnTo>
                <a:lnTo>
                  <a:pt x="1147937" y="218303"/>
                </a:lnTo>
                <a:lnTo>
                  <a:pt x="1194034" y="264032"/>
                </a:lnTo>
                <a:lnTo>
                  <a:pt x="1228404" y="314108"/>
                </a:lnTo>
                <a:lnTo>
                  <a:pt x="1249881" y="367815"/>
                </a:lnTo>
                <a:lnTo>
                  <a:pt x="1257300" y="424434"/>
                </a:lnTo>
                <a:lnTo>
                  <a:pt x="1257300" y="665808"/>
                </a:lnTo>
                <a:lnTo>
                  <a:pt x="1276695" y="648135"/>
                </a:lnTo>
                <a:lnTo>
                  <a:pt x="1303035" y="619612"/>
                </a:lnTo>
                <a:lnTo>
                  <a:pt x="1344838" y="558698"/>
                </a:lnTo>
                <a:lnTo>
                  <a:pt x="1370959" y="493349"/>
                </a:lnTo>
                <a:lnTo>
                  <a:pt x="1377696" y="459283"/>
                </a:lnTo>
                <a:lnTo>
                  <a:pt x="1379982" y="424434"/>
                </a:lnTo>
                <a:close/>
              </a:path>
              <a:path w="1380489" h="848995">
                <a:moveTo>
                  <a:pt x="1257300" y="665808"/>
                </a:moveTo>
                <a:lnTo>
                  <a:pt x="1257300" y="424434"/>
                </a:lnTo>
                <a:lnTo>
                  <a:pt x="1255421" y="453068"/>
                </a:lnTo>
                <a:lnTo>
                  <a:pt x="1249881" y="481074"/>
                </a:lnTo>
                <a:lnTo>
                  <a:pt x="1228404" y="534838"/>
                </a:lnTo>
                <a:lnTo>
                  <a:pt x="1194034" y="585000"/>
                </a:lnTo>
                <a:lnTo>
                  <a:pt x="1147937" y="630832"/>
                </a:lnTo>
                <a:lnTo>
                  <a:pt x="1091279" y="671607"/>
                </a:lnTo>
                <a:lnTo>
                  <a:pt x="1025225" y="706599"/>
                </a:lnTo>
                <a:lnTo>
                  <a:pt x="989039" y="721699"/>
                </a:lnTo>
                <a:lnTo>
                  <a:pt x="950941" y="735080"/>
                </a:lnTo>
                <a:lnTo>
                  <a:pt x="911078" y="746652"/>
                </a:lnTo>
                <a:lnTo>
                  <a:pt x="869594" y="756324"/>
                </a:lnTo>
                <a:lnTo>
                  <a:pt x="826636" y="764005"/>
                </a:lnTo>
                <a:lnTo>
                  <a:pt x="782349" y="769603"/>
                </a:lnTo>
                <a:lnTo>
                  <a:pt x="736879" y="773029"/>
                </a:lnTo>
                <a:lnTo>
                  <a:pt x="690372" y="774192"/>
                </a:lnTo>
                <a:lnTo>
                  <a:pt x="643756" y="773029"/>
                </a:lnTo>
                <a:lnTo>
                  <a:pt x="598188" y="769603"/>
                </a:lnTo>
                <a:lnTo>
                  <a:pt x="553813" y="764005"/>
                </a:lnTo>
                <a:lnTo>
                  <a:pt x="510777" y="756324"/>
                </a:lnTo>
                <a:lnTo>
                  <a:pt x="469225" y="746652"/>
                </a:lnTo>
                <a:lnTo>
                  <a:pt x="429301" y="735080"/>
                </a:lnTo>
                <a:lnTo>
                  <a:pt x="391151" y="721699"/>
                </a:lnTo>
                <a:lnTo>
                  <a:pt x="354921" y="706599"/>
                </a:lnTo>
                <a:lnTo>
                  <a:pt x="288798" y="671607"/>
                </a:lnTo>
                <a:lnTo>
                  <a:pt x="232093" y="630832"/>
                </a:lnTo>
                <a:lnTo>
                  <a:pt x="185967" y="585000"/>
                </a:lnTo>
                <a:lnTo>
                  <a:pt x="151583" y="534838"/>
                </a:lnTo>
                <a:lnTo>
                  <a:pt x="130100" y="481074"/>
                </a:lnTo>
                <a:lnTo>
                  <a:pt x="122682" y="424434"/>
                </a:lnTo>
                <a:lnTo>
                  <a:pt x="122682" y="665581"/>
                </a:lnTo>
                <a:lnTo>
                  <a:pt x="166279" y="700768"/>
                </a:lnTo>
                <a:lnTo>
                  <a:pt x="202311" y="724662"/>
                </a:lnTo>
                <a:lnTo>
                  <a:pt x="241200" y="746795"/>
                </a:lnTo>
                <a:lnTo>
                  <a:pt x="282769" y="767059"/>
                </a:lnTo>
                <a:lnTo>
                  <a:pt x="326838" y="785346"/>
                </a:lnTo>
                <a:lnTo>
                  <a:pt x="373230" y="801547"/>
                </a:lnTo>
                <a:lnTo>
                  <a:pt x="421767" y="815554"/>
                </a:lnTo>
                <a:lnTo>
                  <a:pt x="472269" y="827257"/>
                </a:lnTo>
                <a:lnTo>
                  <a:pt x="524559" y="836549"/>
                </a:lnTo>
                <a:lnTo>
                  <a:pt x="578458" y="843320"/>
                </a:lnTo>
                <a:lnTo>
                  <a:pt x="633788" y="847463"/>
                </a:lnTo>
                <a:lnTo>
                  <a:pt x="690372" y="848868"/>
                </a:lnTo>
                <a:lnTo>
                  <a:pt x="746949" y="847463"/>
                </a:lnTo>
                <a:lnTo>
                  <a:pt x="802264" y="843320"/>
                </a:lnTo>
                <a:lnTo>
                  <a:pt x="856138" y="836549"/>
                </a:lnTo>
                <a:lnTo>
                  <a:pt x="908395" y="827257"/>
                </a:lnTo>
                <a:lnTo>
                  <a:pt x="958857" y="815554"/>
                </a:lnTo>
                <a:lnTo>
                  <a:pt x="1007348" y="801547"/>
                </a:lnTo>
                <a:lnTo>
                  <a:pt x="1053690" y="785346"/>
                </a:lnTo>
                <a:lnTo>
                  <a:pt x="1097706" y="767059"/>
                </a:lnTo>
                <a:lnTo>
                  <a:pt x="1139219" y="746795"/>
                </a:lnTo>
                <a:lnTo>
                  <a:pt x="1178052" y="724662"/>
                </a:lnTo>
                <a:lnTo>
                  <a:pt x="1214026" y="700768"/>
                </a:lnTo>
                <a:lnTo>
                  <a:pt x="1246967" y="675223"/>
                </a:lnTo>
                <a:lnTo>
                  <a:pt x="1257300" y="66580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70233" y="2684526"/>
            <a:ext cx="1151890" cy="709930"/>
          </a:xfrm>
          <a:custGeom>
            <a:avLst/>
            <a:gdLst/>
            <a:ahLst/>
            <a:cxnLst/>
            <a:rect l="l" t="t" r="r" b="b"/>
            <a:pathLst>
              <a:path w="1151889" h="709929">
                <a:moveTo>
                  <a:pt x="1151382" y="354329"/>
                </a:moveTo>
                <a:lnTo>
                  <a:pt x="1143852" y="296821"/>
                </a:lnTo>
                <a:lnTo>
                  <a:pt x="1122054" y="242279"/>
                </a:lnTo>
                <a:lnTo>
                  <a:pt x="1087170" y="191431"/>
                </a:lnTo>
                <a:lnTo>
                  <a:pt x="1040386" y="145005"/>
                </a:lnTo>
                <a:lnTo>
                  <a:pt x="982884" y="103727"/>
                </a:lnTo>
                <a:lnTo>
                  <a:pt x="915850" y="68323"/>
                </a:lnTo>
                <a:lnTo>
                  <a:pt x="879129" y="53052"/>
                </a:lnTo>
                <a:lnTo>
                  <a:pt x="840468" y="39522"/>
                </a:lnTo>
                <a:lnTo>
                  <a:pt x="800016" y="27824"/>
                </a:lnTo>
                <a:lnTo>
                  <a:pt x="757921" y="18050"/>
                </a:lnTo>
                <a:lnTo>
                  <a:pt x="714331" y="10289"/>
                </a:lnTo>
                <a:lnTo>
                  <a:pt x="669394" y="4633"/>
                </a:lnTo>
                <a:lnTo>
                  <a:pt x="623258" y="1173"/>
                </a:lnTo>
                <a:lnTo>
                  <a:pt x="576072" y="0"/>
                </a:lnTo>
                <a:lnTo>
                  <a:pt x="528879" y="1173"/>
                </a:lnTo>
                <a:lnTo>
                  <a:pt x="482727" y="4633"/>
                </a:lnTo>
                <a:lnTo>
                  <a:pt x="437765" y="10289"/>
                </a:lnTo>
                <a:lnTo>
                  <a:pt x="394142" y="18050"/>
                </a:lnTo>
                <a:lnTo>
                  <a:pt x="352008" y="27824"/>
                </a:lnTo>
                <a:lnTo>
                  <a:pt x="311510" y="39522"/>
                </a:lnTo>
                <a:lnTo>
                  <a:pt x="272800" y="53052"/>
                </a:lnTo>
                <a:lnTo>
                  <a:pt x="236024" y="68323"/>
                </a:lnTo>
                <a:lnTo>
                  <a:pt x="201334" y="85245"/>
                </a:lnTo>
                <a:lnTo>
                  <a:pt x="138805" y="123677"/>
                </a:lnTo>
                <a:lnTo>
                  <a:pt x="86404" y="167620"/>
                </a:lnTo>
                <a:lnTo>
                  <a:pt x="45327" y="216348"/>
                </a:lnTo>
                <a:lnTo>
                  <a:pt x="16765" y="269133"/>
                </a:lnTo>
                <a:lnTo>
                  <a:pt x="1912" y="325250"/>
                </a:lnTo>
                <a:lnTo>
                  <a:pt x="0" y="354330"/>
                </a:lnTo>
                <a:lnTo>
                  <a:pt x="1912" y="383415"/>
                </a:lnTo>
                <a:lnTo>
                  <a:pt x="16765" y="439572"/>
                </a:lnTo>
                <a:lnTo>
                  <a:pt x="45327" y="492430"/>
                </a:lnTo>
                <a:lnTo>
                  <a:pt x="86404" y="541254"/>
                </a:lnTo>
                <a:lnTo>
                  <a:pt x="138805" y="585306"/>
                </a:lnTo>
                <a:lnTo>
                  <a:pt x="201334" y="623852"/>
                </a:lnTo>
                <a:lnTo>
                  <a:pt x="236024" y="640829"/>
                </a:lnTo>
                <a:lnTo>
                  <a:pt x="272800" y="656154"/>
                </a:lnTo>
                <a:lnTo>
                  <a:pt x="311510" y="669734"/>
                </a:lnTo>
                <a:lnTo>
                  <a:pt x="352008" y="681478"/>
                </a:lnTo>
                <a:lnTo>
                  <a:pt x="394142" y="691292"/>
                </a:lnTo>
                <a:lnTo>
                  <a:pt x="437765" y="699086"/>
                </a:lnTo>
                <a:lnTo>
                  <a:pt x="482727" y="704766"/>
                </a:lnTo>
                <a:lnTo>
                  <a:pt x="528879" y="708242"/>
                </a:lnTo>
                <a:lnTo>
                  <a:pt x="576072" y="709422"/>
                </a:lnTo>
                <a:lnTo>
                  <a:pt x="623258" y="708242"/>
                </a:lnTo>
                <a:lnTo>
                  <a:pt x="669394" y="704766"/>
                </a:lnTo>
                <a:lnTo>
                  <a:pt x="714331" y="699086"/>
                </a:lnTo>
                <a:lnTo>
                  <a:pt x="757921" y="691292"/>
                </a:lnTo>
                <a:lnTo>
                  <a:pt x="800016" y="681478"/>
                </a:lnTo>
                <a:lnTo>
                  <a:pt x="840468" y="669734"/>
                </a:lnTo>
                <a:lnTo>
                  <a:pt x="879129" y="656154"/>
                </a:lnTo>
                <a:lnTo>
                  <a:pt x="915850" y="640829"/>
                </a:lnTo>
                <a:lnTo>
                  <a:pt x="950485" y="623852"/>
                </a:lnTo>
                <a:lnTo>
                  <a:pt x="1012900" y="585306"/>
                </a:lnTo>
                <a:lnTo>
                  <a:pt x="1065191" y="541254"/>
                </a:lnTo>
                <a:lnTo>
                  <a:pt x="1106173" y="492430"/>
                </a:lnTo>
                <a:lnTo>
                  <a:pt x="1134663" y="439572"/>
                </a:lnTo>
                <a:lnTo>
                  <a:pt x="1149474" y="383415"/>
                </a:lnTo>
                <a:lnTo>
                  <a:pt x="1151382" y="3543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70233" y="2684526"/>
            <a:ext cx="1151890" cy="709930"/>
          </a:xfrm>
          <a:custGeom>
            <a:avLst/>
            <a:gdLst/>
            <a:ahLst/>
            <a:cxnLst/>
            <a:rect l="l" t="t" r="r" b="b"/>
            <a:pathLst>
              <a:path w="1151889" h="709929">
                <a:moveTo>
                  <a:pt x="576072" y="0"/>
                </a:moveTo>
                <a:lnTo>
                  <a:pt x="528879" y="1173"/>
                </a:lnTo>
                <a:lnTo>
                  <a:pt x="482727" y="4633"/>
                </a:lnTo>
                <a:lnTo>
                  <a:pt x="437765" y="10289"/>
                </a:lnTo>
                <a:lnTo>
                  <a:pt x="394142" y="18050"/>
                </a:lnTo>
                <a:lnTo>
                  <a:pt x="352008" y="27824"/>
                </a:lnTo>
                <a:lnTo>
                  <a:pt x="311510" y="39522"/>
                </a:lnTo>
                <a:lnTo>
                  <a:pt x="272800" y="53052"/>
                </a:lnTo>
                <a:lnTo>
                  <a:pt x="236024" y="68323"/>
                </a:lnTo>
                <a:lnTo>
                  <a:pt x="201334" y="85245"/>
                </a:lnTo>
                <a:lnTo>
                  <a:pt x="138805" y="123677"/>
                </a:lnTo>
                <a:lnTo>
                  <a:pt x="86404" y="167620"/>
                </a:lnTo>
                <a:lnTo>
                  <a:pt x="45327" y="216348"/>
                </a:lnTo>
                <a:lnTo>
                  <a:pt x="16765" y="269133"/>
                </a:lnTo>
                <a:lnTo>
                  <a:pt x="1912" y="325250"/>
                </a:lnTo>
                <a:lnTo>
                  <a:pt x="0" y="354330"/>
                </a:lnTo>
                <a:lnTo>
                  <a:pt x="1912" y="383415"/>
                </a:lnTo>
                <a:lnTo>
                  <a:pt x="16765" y="439572"/>
                </a:lnTo>
                <a:lnTo>
                  <a:pt x="45327" y="492430"/>
                </a:lnTo>
                <a:lnTo>
                  <a:pt x="86404" y="541254"/>
                </a:lnTo>
                <a:lnTo>
                  <a:pt x="138805" y="585306"/>
                </a:lnTo>
                <a:lnTo>
                  <a:pt x="201334" y="623852"/>
                </a:lnTo>
                <a:lnTo>
                  <a:pt x="236024" y="640829"/>
                </a:lnTo>
                <a:lnTo>
                  <a:pt x="272800" y="656154"/>
                </a:lnTo>
                <a:lnTo>
                  <a:pt x="311510" y="669734"/>
                </a:lnTo>
                <a:lnTo>
                  <a:pt x="352008" y="681478"/>
                </a:lnTo>
                <a:lnTo>
                  <a:pt x="394142" y="691292"/>
                </a:lnTo>
                <a:lnTo>
                  <a:pt x="437765" y="699086"/>
                </a:lnTo>
                <a:lnTo>
                  <a:pt x="482727" y="704766"/>
                </a:lnTo>
                <a:lnTo>
                  <a:pt x="528879" y="708242"/>
                </a:lnTo>
                <a:lnTo>
                  <a:pt x="576072" y="709422"/>
                </a:lnTo>
                <a:lnTo>
                  <a:pt x="623258" y="708242"/>
                </a:lnTo>
                <a:lnTo>
                  <a:pt x="669394" y="704766"/>
                </a:lnTo>
                <a:lnTo>
                  <a:pt x="714331" y="699086"/>
                </a:lnTo>
                <a:lnTo>
                  <a:pt x="757921" y="691292"/>
                </a:lnTo>
                <a:lnTo>
                  <a:pt x="800016" y="681478"/>
                </a:lnTo>
                <a:lnTo>
                  <a:pt x="840468" y="669734"/>
                </a:lnTo>
                <a:lnTo>
                  <a:pt x="879129" y="656154"/>
                </a:lnTo>
                <a:lnTo>
                  <a:pt x="915850" y="640829"/>
                </a:lnTo>
                <a:lnTo>
                  <a:pt x="950485" y="623852"/>
                </a:lnTo>
                <a:lnTo>
                  <a:pt x="1012900" y="585306"/>
                </a:lnTo>
                <a:lnTo>
                  <a:pt x="1065191" y="541254"/>
                </a:lnTo>
                <a:lnTo>
                  <a:pt x="1106173" y="492430"/>
                </a:lnTo>
                <a:lnTo>
                  <a:pt x="1134663" y="439572"/>
                </a:lnTo>
                <a:lnTo>
                  <a:pt x="1149474" y="383415"/>
                </a:lnTo>
                <a:lnTo>
                  <a:pt x="1151382" y="354329"/>
                </a:lnTo>
                <a:lnTo>
                  <a:pt x="1149474" y="325250"/>
                </a:lnTo>
                <a:lnTo>
                  <a:pt x="1134663" y="269133"/>
                </a:lnTo>
                <a:lnTo>
                  <a:pt x="1106173" y="216348"/>
                </a:lnTo>
                <a:lnTo>
                  <a:pt x="1065191" y="167620"/>
                </a:lnTo>
                <a:lnTo>
                  <a:pt x="1012900" y="123677"/>
                </a:lnTo>
                <a:lnTo>
                  <a:pt x="950485" y="85245"/>
                </a:lnTo>
                <a:lnTo>
                  <a:pt x="915850" y="68323"/>
                </a:lnTo>
                <a:lnTo>
                  <a:pt x="879129" y="53052"/>
                </a:lnTo>
                <a:lnTo>
                  <a:pt x="840468" y="39522"/>
                </a:lnTo>
                <a:lnTo>
                  <a:pt x="800016" y="27824"/>
                </a:lnTo>
                <a:lnTo>
                  <a:pt x="757921" y="18050"/>
                </a:lnTo>
                <a:lnTo>
                  <a:pt x="714331" y="10289"/>
                </a:lnTo>
                <a:lnTo>
                  <a:pt x="669394" y="4633"/>
                </a:lnTo>
                <a:lnTo>
                  <a:pt x="623258" y="1173"/>
                </a:lnTo>
                <a:lnTo>
                  <a:pt x="5760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75637" y="2924420"/>
            <a:ext cx="9398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可串行性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48372" y="4422647"/>
            <a:ext cx="2435860" cy="1264920"/>
          </a:xfrm>
          <a:custGeom>
            <a:avLst/>
            <a:gdLst/>
            <a:ahLst/>
            <a:cxnLst/>
            <a:rect l="l" t="t" r="r" b="b"/>
            <a:pathLst>
              <a:path w="2435859" h="1264920">
                <a:moveTo>
                  <a:pt x="2435352" y="1053845"/>
                </a:moveTo>
                <a:lnTo>
                  <a:pt x="2435352" y="211073"/>
                </a:lnTo>
                <a:lnTo>
                  <a:pt x="2434652" y="193760"/>
                </a:lnTo>
                <a:lnTo>
                  <a:pt x="2424592" y="144353"/>
                </a:lnTo>
                <a:lnTo>
                  <a:pt x="2403731" y="99883"/>
                </a:lnTo>
                <a:lnTo>
                  <a:pt x="2373534" y="61817"/>
                </a:lnTo>
                <a:lnTo>
                  <a:pt x="2335468" y="31620"/>
                </a:lnTo>
                <a:lnTo>
                  <a:pt x="2290998" y="10759"/>
                </a:lnTo>
                <a:lnTo>
                  <a:pt x="2241591" y="699"/>
                </a:lnTo>
                <a:lnTo>
                  <a:pt x="2224278" y="0"/>
                </a:lnTo>
                <a:lnTo>
                  <a:pt x="211074" y="0"/>
                </a:lnTo>
                <a:lnTo>
                  <a:pt x="160346" y="6133"/>
                </a:lnTo>
                <a:lnTo>
                  <a:pt x="114067" y="23557"/>
                </a:lnTo>
                <a:lnTo>
                  <a:pt x="73703" y="50804"/>
                </a:lnTo>
                <a:lnTo>
                  <a:pt x="40721" y="86410"/>
                </a:lnTo>
                <a:lnTo>
                  <a:pt x="16585" y="128908"/>
                </a:lnTo>
                <a:lnTo>
                  <a:pt x="2762" y="176833"/>
                </a:lnTo>
                <a:lnTo>
                  <a:pt x="0" y="211074"/>
                </a:lnTo>
                <a:lnTo>
                  <a:pt x="0" y="1053846"/>
                </a:lnTo>
                <a:lnTo>
                  <a:pt x="6133" y="1104573"/>
                </a:lnTo>
                <a:lnTo>
                  <a:pt x="23557" y="1150852"/>
                </a:lnTo>
                <a:lnTo>
                  <a:pt x="50804" y="1191216"/>
                </a:lnTo>
                <a:lnTo>
                  <a:pt x="86410" y="1224198"/>
                </a:lnTo>
                <a:lnTo>
                  <a:pt x="128908" y="1248334"/>
                </a:lnTo>
                <a:lnTo>
                  <a:pt x="176833" y="1262157"/>
                </a:lnTo>
                <a:lnTo>
                  <a:pt x="211074" y="1264920"/>
                </a:lnTo>
                <a:lnTo>
                  <a:pt x="2224278" y="1264919"/>
                </a:lnTo>
                <a:lnTo>
                  <a:pt x="2275005" y="1258786"/>
                </a:lnTo>
                <a:lnTo>
                  <a:pt x="2321284" y="1241362"/>
                </a:lnTo>
                <a:lnTo>
                  <a:pt x="2361648" y="1214115"/>
                </a:lnTo>
                <a:lnTo>
                  <a:pt x="2394630" y="1178509"/>
                </a:lnTo>
                <a:lnTo>
                  <a:pt x="2418766" y="1136011"/>
                </a:lnTo>
                <a:lnTo>
                  <a:pt x="2432589" y="1088086"/>
                </a:lnTo>
                <a:lnTo>
                  <a:pt x="2435352" y="105384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37527" y="4528565"/>
            <a:ext cx="2238375" cy="1053465"/>
          </a:xfrm>
          <a:custGeom>
            <a:avLst/>
            <a:gdLst/>
            <a:ahLst/>
            <a:cxnLst/>
            <a:rect l="l" t="t" r="r" b="b"/>
            <a:pathLst>
              <a:path w="2238375" h="1053464">
                <a:moveTo>
                  <a:pt x="2237993" y="176021"/>
                </a:moveTo>
                <a:lnTo>
                  <a:pt x="2232671" y="132699"/>
                </a:lnTo>
                <a:lnTo>
                  <a:pt x="2217573" y="93352"/>
                </a:lnTo>
                <a:lnTo>
                  <a:pt x="2194002" y="59269"/>
                </a:lnTo>
                <a:lnTo>
                  <a:pt x="2163263" y="31735"/>
                </a:lnTo>
                <a:lnTo>
                  <a:pt x="2126658" y="12038"/>
                </a:lnTo>
                <a:lnTo>
                  <a:pt x="2085490" y="1465"/>
                </a:lnTo>
                <a:lnTo>
                  <a:pt x="175259" y="0"/>
                </a:lnTo>
                <a:lnTo>
                  <a:pt x="160567" y="607"/>
                </a:lnTo>
                <a:lnTo>
                  <a:pt x="118694" y="9339"/>
                </a:lnTo>
                <a:lnTo>
                  <a:pt x="81141" y="27435"/>
                </a:lnTo>
                <a:lnTo>
                  <a:pt x="49210" y="53607"/>
                </a:lnTo>
                <a:lnTo>
                  <a:pt x="24206" y="86568"/>
                </a:lnTo>
                <a:lnTo>
                  <a:pt x="7432" y="125032"/>
                </a:lnTo>
                <a:lnTo>
                  <a:pt x="190" y="167712"/>
                </a:lnTo>
                <a:lnTo>
                  <a:pt x="0" y="877062"/>
                </a:lnTo>
                <a:lnTo>
                  <a:pt x="607" y="891865"/>
                </a:lnTo>
                <a:lnTo>
                  <a:pt x="9333" y="934005"/>
                </a:lnTo>
                <a:lnTo>
                  <a:pt x="27400" y="971740"/>
                </a:lnTo>
                <a:lnTo>
                  <a:pt x="53505" y="1003784"/>
                </a:lnTo>
                <a:lnTo>
                  <a:pt x="86345" y="1028848"/>
                </a:lnTo>
                <a:lnTo>
                  <a:pt x="124615" y="1045647"/>
                </a:lnTo>
                <a:lnTo>
                  <a:pt x="167014" y="1052893"/>
                </a:lnTo>
                <a:lnTo>
                  <a:pt x="2062733" y="1053083"/>
                </a:lnTo>
                <a:lnTo>
                  <a:pt x="2077426" y="1052476"/>
                </a:lnTo>
                <a:lnTo>
                  <a:pt x="2119299" y="1043744"/>
                </a:lnTo>
                <a:lnTo>
                  <a:pt x="2156852" y="1025648"/>
                </a:lnTo>
                <a:lnTo>
                  <a:pt x="2188783" y="999476"/>
                </a:lnTo>
                <a:lnTo>
                  <a:pt x="2213787" y="966515"/>
                </a:lnTo>
                <a:lnTo>
                  <a:pt x="2230561" y="928051"/>
                </a:lnTo>
                <a:lnTo>
                  <a:pt x="2237803" y="885371"/>
                </a:lnTo>
                <a:lnTo>
                  <a:pt x="2237993" y="17602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37527" y="4528565"/>
            <a:ext cx="2238375" cy="1053465"/>
          </a:xfrm>
          <a:custGeom>
            <a:avLst/>
            <a:gdLst/>
            <a:ahLst/>
            <a:cxnLst/>
            <a:rect l="l" t="t" r="r" b="b"/>
            <a:pathLst>
              <a:path w="2238375" h="1053464">
                <a:moveTo>
                  <a:pt x="175259" y="0"/>
                </a:moveTo>
                <a:lnTo>
                  <a:pt x="132236" y="5325"/>
                </a:lnTo>
                <a:lnTo>
                  <a:pt x="93098" y="20442"/>
                </a:lnTo>
                <a:lnTo>
                  <a:pt x="59149" y="44065"/>
                </a:lnTo>
                <a:lnTo>
                  <a:pt x="31691" y="74906"/>
                </a:lnTo>
                <a:lnTo>
                  <a:pt x="12028" y="111679"/>
                </a:lnTo>
                <a:lnTo>
                  <a:pt x="1464" y="153097"/>
                </a:lnTo>
                <a:lnTo>
                  <a:pt x="0" y="877062"/>
                </a:lnTo>
                <a:lnTo>
                  <a:pt x="607" y="891865"/>
                </a:lnTo>
                <a:lnTo>
                  <a:pt x="9333" y="934005"/>
                </a:lnTo>
                <a:lnTo>
                  <a:pt x="27400" y="971740"/>
                </a:lnTo>
                <a:lnTo>
                  <a:pt x="53505" y="1003784"/>
                </a:lnTo>
                <a:lnTo>
                  <a:pt x="86345" y="1028848"/>
                </a:lnTo>
                <a:lnTo>
                  <a:pt x="124615" y="1045647"/>
                </a:lnTo>
                <a:lnTo>
                  <a:pt x="167014" y="1052893"/>
                </a:lnTo>
                <a:lnTo>
                  <a:pt x="2062733" y="1053083"/>
                </a:lnTo>
                <a:lnTo>
                  <a:pt x="2077426" y="1052476"/>
                </a:lnTo>
                <a:lnTo>
                  <a:pt x="2119299" y="1043744"/>
                </a:lnTo>
                <a:lnTo>
                  <a:pt x="2156852" y="1025648"/>
                </a:lnTo>
                <a:lnTo>
                  <a:pt x="2188783" y="999476"/>
                </a:lnTo>
                <a:lnTo>
                  <a:pt x="2213787" y="966515"/>
                </a:lnTo>
                <a:lnTo>
                  <a:pt x="2230561" y="928051"/>
                </a:lnTo>
                <a:lnTo>
                  <a:pt x="2237803" y="885371"/>
                </a:lnTo>
                <a:lnTo>
                  <a:pt x="2237993" y="176021"/>
                </a:lnTo>
                <a:lnTo>
                  <a:pt x="2237386" y="161218"/>
                </a:lnTo>
                <a:lnTo>
                  <a:pt x="2228660" y="119078"/>
                </a:lnTo>
                <a:lnTo>
                  <a:pt x="2210593" y="81343"/>
                </a:lnTo>
                <a:lnTo>
                  <a:pt x="2184488" y="49299"/>
                </a:lnTo>
                <a:lnTo>
                  <a:pt x="2151648" y="24235"/>
                </a:lnTo>
                <a:lnTo>
                  <a:pt x="2113378" y="7436"/>
                </a:lnTo>
                <a:lnTo>
                  <a:pt x="2070979" y="190"/>
                </a:lnTo>
                <a:lnTo>
                  <a:pt x="17525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300862" y="4667877"/>
            <a:ext cx="194373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封锁协议 (封锁类型、相容性 矩阵、封锁时机)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2961" y="2419350"/>
            <a:ext cx="2668905" cy="1303020"/>
          </a:xfrm>
          <a:custGeom>
            <a:avLst/>
            <a:gdLst/>
            <a:ahLst/>
            <a:cxnLst/>
            <a:rect l="l" t="t" r="r" b="b"/>
            <a:pathLst>
              <a:path w="2668904" h="1303020">
                <a:moveTo>
                  <a:pt x="2668524" y="1085849"/>
                </a:moveTo>
                <a:lnTo>
                  <a:pt x="2668524" y="217169"/>
                </a:lnTo>
                <a:lnTo>
                  <a:pt x="2667807" y="199296"/>
                </a:lnTo>
                <a:lnTo>
                  <a:pt x="2657496" y="148352"/>
                </a:lnTo>
                <a:lnTo>
                  <a:pt x="2636095" y="102571"/>
                </a:lnTo>
                <a:lnTo>
                  <a:pt x="2605087" y="63436"/>
                </a:lnTo>
                <a:lnTo>
                  <a:pt x="2565952" y="32428"/>
                </a:lnTo>
                <a:lnTo>
                  <a:pt x="2520171" y="11027"/>
                </a:lnTo>
                <a:lnTo>
                  <a:pt x="2469227" y="716"/>
                </a:lnTo>
                <a:lnTo>
                  <a:pt x="2451354" y="0"/>
                </a:lnTo>
                <a:lnTo>
                  <a:pt x="217170" y="0"/>
                </a:lnTo>
                <a:lnTo>
                  <a:pt x="165080" y="6285"/>
                </a:lnTo>
                <a:lnTo>
                  <a:pt x="117502" y="24153"/>
                </a:lnTo>
                <a:lnTo>
                  <a:pt x="75962" y="52124"/>
                </a:lnTo>
                <a:lnTo>
                  <a:pt x="41989" y="88715"/>
                </a:lnTo>
                <a:lnTo>
                  <a:pt x="17109" y="132445"/>
                </a:lnTo>
                <a:lnTo>
                  <a:pt x="2850" y="181833"/>
                </a:lnTo>
                <a:lnTo>
                  <a:pt x="0" y="217170"/>
                </a:lnTo>
                <a:lnTo>
                  <a:pt x="0" y="1085850"/>
                </a:lnTo>
                <a:lnTo>
                  <a:pt x="6329" y="1137939"/>
                </a:lnTo>
                <a:lnTo>
                  <a:pt x="24297" y="1185517"/>
                </a:lnTo>
                <a:lnTo>
                  <a:pt x="52378" y="1227057"/>
                </a:lnTo>
                <a:lnTo>
                  <a:pt x="89044" y="1261030"/>
                </a:lnTo>
                <a:lnTo>
                  <a:pt x="132766" y="1285910"/>
                </a:lnTo>
                <a:lnTo>
                  <a:pt x="182018" y="1300169"/>
                </a:lnTo>
                <a:lnTo>
                  <a:pt x="217170" y="1303020"/>
                </a:lnTo>
                <a:lnTo>
                  <a:pt x="2451354" y="1303019"/>
                </a:lnTo>
                <a:lnTo>
                  <a:pt x="2503690" y="1296690"/>
                </a:lnTo>
                <a:lnTo>
                  <a:pt x="2551357" y="1278722"/>
                </a:lnTo>
                <a:lnTo>
                  <a:pt x="2592872" y="1250641"/>
                </a:lnTo>
                <a:lnTo>
                  <a:pt x="2626754" y="1213975"/>
                </a:lnTo>
                <a:lnTo>
                  <a:pt x="2651521" y="1170253"/>
                </a:lnTo>
                <a:lnTo>
                  <a:pt x="2665693" y="1121001"/>
                </a:lnTo>
                <a:lnTo>
                  <a:pt x="2668524" y="108584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19735" y="2528316"/>
            <a:ext cx="2453005" cy="1084580"/>
          </a:xfrm>
          <a:custGeom>
            <a:avLst/>
            <a:gdLst/>
            <a:ahLst/>
            <a:cxnLst/>
            <a:rect l="l" t="t" r="r" b="b"/>
            <a:pathLst>
              <a:path w="2453004" h="1084579">
                <a:moveTo>
                  <a:pt x="2452878" y="903731"/>
                </a:moveTo>
                <a:lnTo>
                  <a:pt x="2452878" y="181355"/>
                </a:lnTo>
                <a:lnTo>
                  <a:pt x="2452279" y="166527"/>
                </a:lnTo>
                <a:lnTo>
                  <a:pt x="2443679" y="124163"/>
                </a:lnTo>
                <a:lnTo>
                  <a:pt x="2425840" y="85975"/>
                </a:lnTo>
                <a:lnTo>
                  <a:pt x="2400014" y="53244"/>
                </a:lnTo>
                <a:lnTo>
                  <a:pt x="2367449" y="27252"/>
                </a:lnTo>
                <a:lnTo>
                  <a:pt x="2329397" y="9278"/>
                </a:lnTo>
                <a:lnTo>
                  <a:pt x="2287106" y="603"/>
                </a:lnTo>
                <a:lnTo>
                  <a:pt x="2272284" y="0"/>
                </a:lnTo>
                <a:lnTo>
                  <a:pt x="180594" y="0"/>
                </a:lnTo>
                <a:lnTo>
                  <a:pt x="137168" y="5290"/>
                </a:lnTo>
                <a:lnTo>
                  <a:pt x="97564" y="20306"/>
                </a:lnTo>
                <a:lnTo>
                  <a:pt x="63031" y="43768"/>
                </a:lnTo>
                <a:lnTo>
                  <a:pt x="34820" y="74395"/>
                </a:lnTo>
                <a:lnTo>
                  <a:pt x="14180" y="110906"/>
                </a:lnTo>
                <a:lnTo>
                  <a:pt x="2361" y="152021"/>
                </a:lnTo>
                <a:lnTo>
                  <a:pt x="0" y="181356"/>
                </a:lnTo>
                <a:lnTo>
                  <a:pt x="0" y="903732"/>
                </a:lnTo>
                <a:lnTo>
                  <a:pt x="5243" y="947157"/>
                </a:lnTo>
                <a:lnTo>
                  <a:pt x="20141" y="986761"/>
                </a:lnTo>
                <a:lnTo>
                  <a:pt x="43444" y="1021294"/>
                </a:lnTo>
                <a:lnTo>
                  <a:pt x="73901" y="1049505"/>
                </a:lnTo>
                <a:lnTo>
                  <a:pt x="110263" y="1070145"/>
                </a:lnTo>
                <a:lnTo>
                  <a:pt x="151280" y="1081964"/>
                </a:lnTo>
                <a:lnTo>
                  <a:pt x="180594" y="1084326"/>
                </a:lnTo>
                <a:lnTo>
                  <a:pt x="2272284" y="1084325"/>
                </a:lnTo>
                <a:lnTo>
                  <a:pt x="2315709" y="1079082"/>
                </a:lnTo>
                <a:lnTo>
                  <a:pt x="2355313" y="1064184"/>
                </a:lnTo>
                <a:lnTo>
                  <a:pt x="2389846" y="1040881"/>
                </a:lnTo>
                <a:lnTo>
                  <a:pt x="2418057" y="1010424"/>
                </a:lnTo>
                <a:lnTo>
                  <a:pt x="2438697" y="974062"/>
                </a:lnTo>
                <a:lnTo>
                  <a:pt x="2450516" y="933045"/>
                </a:lnTo>
                <a:lnTo>
                  <a:pt x="2452878" y="9037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19735" y="2528316"/>
            <a:ext cx="2453005" cy="1084580"/>
          </a:xfrm>
          <a:custGeom>
            <a:avLst/>
            <a:gdLst/>
            <a:ahLst/>
            <a:cxnLst/>
            <a:rect l="l" t="t" r="r" b="b"/>
            <a:pathLst>
              <a:path w="2453004" h="1084579">
                <a:moveTo>
                  <a:pt x="180594" y="0"/>
                </a:moveTo>
                <a:lnTo>
                  <a:pt x="137168" y="5290"/>
                </a:lnTo>
                <a:lnTo>
                  <a:pt x="97564" y="20306"/>
                </a:lnTo>
                <a:lnTo>
                  <a:pt x="63031" y="43768"/>
                </a:lnTo>
                <a:lnTo>
                  <a:pt x="34820" y="74395"/>
                </a:lnTo>
                <a:lnTo>
                  <a:pt x="14180" y="110906"/>
                </a:lnTo>
                <a:lnTo>
                  <a:pt x="2361" y="152021"/>
                </a:lnTo>
                <a:lnTo>
                  <a:pt x="0" y="181356"/>
                </a:lnTo>
                <a:lnTo>
                  <a:pt x="0" y="903732"/>
                </a:lnTo>
                <a:lnTo>
                  <a:pt x="5243" y="947157"/>
                </a:lnTo>
                <a:lnTo>
                  <a:pt x="20141" y="986761"/>
                </a:lnTo>
                <a:lnTo>
                  <a:pt x="43444" y="1021294"/>
                </a:lnTo>
                <a:lnTo>
                  <a:pt x="73901" y="1049505"/>
                </a:lnTo>
                <a:lnTo>
                  <a:pt x="110263" y="1070145"/>
                </a:lnTo>
                <a:lnTo>
                  <a:pt x="151280" y="1081964"/>
                </a:lnTo>
                <a:lnTo>
                  <a:pt x="180594" y="1084326"/>
                </a:lnTo>
                <a:lnTo>
                  <a:pt x="2272284" y="1084325"/>
                </a:lnTo>
                <a:lnTo>
                  <a:pt x="2315709" y="1079082"/>
                </a:lnTo>
                <a:lnTo>
                  <a:pt x="2355313" y="1064184"/>
                </a:lnTo>
                <a:lnTo>
                  <a:pt x="2389846" y="1040881"/>
                </a:lnTo>
                <a:lnTo>
                  <a:pt x="2418057" y="1010424"/>
                </a:lnTo>
                <a:lnTo>
                  <a:pt x="2438697" y="974062"/>
                </a:lnTo>
                <a:lnTo>
                  <a:pt x="2450516" y="933045"/>
                </a:lnTo>
                <a:lnTo>
                  <a:pt x="2452878" y="903731"/>
                </a:lnTo>
                <a:lnTo>
                  <a:pt x="2452878" y="181355"/>
                </a:lnTo>
                <a:lnTo>
                  <a:pt x="2447634" y="137883"/>
                </a:lnTo>
                <a:lnTo>
                  <a:pt x="2432736" y="98161"/>
                </a:lnTo>
                <a:lnTo>
                  <a:pt x="2409433" y="63469"/>
                </a:lnTo>
                <a:lnTo>
                  <a:pt x="2378976" y="35088"/>
                </a:lnTo>
                <a:lnTo>
                  <a:pt x="2342614" y="14299"/>
                </a:lnTo>
                <a:lnTo>
                  <a:pt x="2301597" y="2382"/>
                </a:lnTo>
                <a:lnTo>
                  <a:pt x="2272284" y="0"/>
                </a:lnTo>
                <a:lnTo>
                  <a:pt x="18059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64179" y="2669151"/>
            <a:ext cx="231140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6228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调度模型 冲突可串行性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冲突可串行性判定算法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59793" y="5482590"/>
            <a:ext cx="1379220" cy="849630"/>
          </a:xfrm>
          <a:custGeom>
            <a:avLst/>
            <a:gdLst/>
            <a:ahLst/>
            <a:cxnLst/>
            <a:rect l="l" t="t" r="r" b="b"/>
            <a:pathLst>
              <a:path w="1379220" h="849629">
                <a:moveTo>
                  <a:pt x="1379220" y="425195"/>
                </a:moveTo>
                <a:lnTo>
                  <a:pt x="1370197" y="356259"/>
                </a:lnTo>
                <a:lnTo>
                  <a:pt x="1344076" y="290852"/>
                </a:lnTo>
                <a:lnTo>
                  <a:pt x="1302273" y="229852"/>
                </a:lnTo>
                <a:lnTo>
                  <a:pt x="1275933" y="201280"/>
                </a:lnTo>
                <a:lnTo>
                  <a:pt x="1246205" y="174138"/>
                </a:lnTo>
                <a:lnTo>
                  <a:pt x="1213264" y="148537"/>
                </a:lnTo>
                <a:lnTo>
                  <a:pt x="1177290" y="124586"/>
                </a:lnTo>
                <a:lnTo>
                  <a:pt x="1138457" y="102396"/>
                </a:lnTo>
                <a:lnTo>
                  <a:pt x="1096944" y="82076"/>
                </a:lnTo>
                <a:lnTo>
                  <a:pt x="1052928" y="63735"/>
                </a:lnTo>
                <a:lnTo>
                  <a:pt x="1006586" y="47484"/>
                </a:lnTo>
                <a:lnTo>
                  <a:pt x="958095" y="33432"/>
                </a:lnTo>
                <a:lnTo>
                  <a:pt x="907633" y="21689"/>
                </a:lnTo>
                <a:lnTo>
                  <a:pt x="855376" y="12364"/>
                </a:lnTo>
                <a:lnTo>
                  <a:pt x="801502" y="5568"/>
                </a:lnTo>
                <a:lnTo>
                  <a:pt x="746187" y="1410"/>
                </a:lnTo>
                <a:lnTo>
                  <a:pt x="689610" y="0"/>
                </a:lnTo>
                <a:lnTo>
                  <a:pt x="633032" y="1410"/>
                </a:lnTo>
                <a:lnTo>
                  <a:pt x="577717" y="5568"/>
                </a:lnTo>
                <a:lnTo>
                  <a:pt x="523843" y="12364"/>
                </a:lnTo>
                <a:lnTo>
                  <a:pt x="471586" y="21689"/>
                </a:lnTo>
                <a:lnTo>
                  <a:pt x="421124" y="33432"/>
                </a:lnTo>
                <a:lnTo>
                  <a:pt x="372633" y="47484"/>
                </a:lnTo>
                <a:lnTo>
                  <a:pt x="326291" y="63735"/>
                </a:lnTo>
                <a:lnTo>
                  <a:pt x="282275" y="82076"/>
                </a:lnTo>
                <a:lnTo>
                  <a:pt x="240762" y="102396"/>
                </a:lnTo>
                <a:lnTo>
                  <a:pt x="201929" y="124586"/>
                </a:lnTo>
                <a:lnTo>
                  <a:pt x="165955" y="148537"/>
                </a:lnTo>
                <a:lnTo>
                  <a:pt x="133014" y="174138"/>
                </a:lnTo>
                <a:lnTo>
                  <a:pt x="103286" y="201280"/>
                </a:lnTo>
                <a:lnTo>
                  <a:pt x="76946" y="229852"/>
                </a:lnTo>
                <a:lnTo>
                  <a:pt x="35143" y="290852"/>
                </a:lnTo>
                <a:lnTo>
                  <a:pt x="9022" y="356259"/>
                </a:lnTo>
                <a:lnTo>
                  <a:pt x="0" y="425195"/>
                </a:lnTo>
                <a:lnTo>
                  <a:pt x="2285" y="460045"/>
                </a:lnTo>
                <a:lnTo>
                  <a:pt x="20033" y="527285"/>
                </a:lnTo>
                <a:lnTo>
                  <a:pt x="54173" y="590526"/>
                </a:lnTo>
                <a:lnTo>
                  <a:pt x="103286" y="648897"/>
                </a:lnTo>
                <a:lnTo>
                  <a:pt x="121920" y="665876"/>
                </a:lnTo>
                <a:lnTo>
                  <a:pt x="121920" y="425195"/>
                </a:lnTo>
                <a:lnTo>
                  <a:pt x="123798" y="396561"/>
                </a:lnTo>
                <a:lnTo>
                  <a:pt x="138394" y="341268"/>
                </a:lnTo>
                <a:lnTo>
                  <a:pt x="166473" y="289214"/>
                </a:lnTo>
                <a:lnTo>
                  <a:pt x="206873" y="241126"/>
                </a:lnTo>
                <a:lnTo>
                  <a:pt x="258433" y="197732"/>
                </a:lnTo>
                <a:lnTo>
                  <a:pt x="319992" y="159757"/>
                </a:lnTo>
                <a:lnTo>
                  <a:pt x="390389" y="127930"/>
                </a:lnTo>
                <a:lnTo>
                  <a:pt x="428539" y="114549"/>
                </a:lnTo>
                <a:lnTo>
                  <a:pt x="468463" y="102977"/>
                </a:lnTo>
                <a:lnTo>
                  <a:pt x="510015" y="93305"/>
                </a:lnTo>
                <a:lnTo>
                  <a:pt x="553051" y="85624"/>
                </a:lnTo>
                <a:lnTo>
                  <a:pt x="597426" y="80026"/>
                </a:lnTo>
                <a:lnTo>
                  <a:pt x="642994" y="76600"/>
                </a:lnTo>
                <a:lnTo>
                  <a:pt x="689610" y="75437"/>
                </a:lnTo>
                <a:lnTo>
                  <a:pt x="736122" y="76600"/>
                </a:lnTo>
                <a:lnTo>
                  <a:pt x="781608" y="80026"/>
                </a:lnTo>
                <a:lnTo>
                  <a:pt x="825920" y="85624"/>
                </a:lnTo>
                <a:lnTo>
                  <a:pt x="868911" y="93305"/>
                </a:lnTo>
                <a:lnTo>
                  <a:pt x="910435" y="102977"/>
                </a:lnTo>
                <a:lnTo>
                  <a:pt x="950344" y="114549"/>
                </a:lnTo>
                <a:lnTo>
                  <a:pt x="988492" y="127930"/>
                </a:lnTo>
                <a:lnTo>
                  <a:pt x="1024731" y="143030"/>
                </a:lnTo>
                <a:lnTo>
                  <a:pt x="1090898" y="178022"/>
                </a:lnTo>
                <a:lnTo>
                  <a:pt x="1147669" y="218797"/>
                </a:lnTo>
                <a:lnTo>
                  <a:pt x="1193870" y="264629"/>
                </a:lnTo>
                <a:lnTo>
                  <a:pt x="1228325" y="314791"/>
                </a:lnTo>
                <a:lnTo>
                  <a:pt x="1249860" y="368555"/>
                </a:lnTo>
                <a:lnTo>
                  <a:pt x="1257300" y="425195"/>
                </a:lnTo>
                <a:lnTo>
                  <a:pt x="1257300" y="665876"/>
                </a:lnTo>
                <a:lnTo>
                  <a:pt x="1275933" y="648897"/>
                </a:lnTo>
                <a:lnTo>
                  <a:pt x="1302273" y="620374"/>
                </a:lnTo>
                <a:lnTo>
                  <a:pt x="1344076" y="559460"/>
                </a:lnTo>
                <a:lnTo>
                  <a:pt x="1370197" y="494111"/>
                </a:lnTo>
                <a:lnTo>
                  <a:pt x="1376934" y="460045"/>
                </a:lnTo>
                <a:lnTo>
                  <a:pt x="1379220" y="425195"/>
                </a:lnTo>
                <a:close/>
              </a:path>
              <a:path w="1379220" h="849629">
                <a:moveTo>
                  <a:pt x="1257300" y="665876"/>
                </a:moveTo>
                <a:lnTo>
                  <a:pt x="1257300" y="425195"/>
                </a:lnTo>
                <a:lnTo>
                  <a:pt x="1255415" y="453824"/>
                </a:lnTo>
                <a:lnTo>
                  <a:pt x="1249860" y="481814"/>
                </a:lnTo>
                <a:lnTo>
                  <a:pt x="1228325" y="535521"/>
                </a:lnTo>
                <a:lnTo>
                  <a:pt x="1193870" y="585597"/>
                </a:lnTo>
                <a:lnTo>
                  <a:pt x="1147669" y="631326"/>
                </a:lnTo>
                <a:lnTo>
                  <a:pt x="1090898" y="671988"/>
                </a:lnTo>
                <a:lnTo>
                  <a:pt x="1024731" y="706867"/>
                </a:lnTo>
                <a:lnTo>
                  <a:pt x="988492" y="721914"/>
                </a:lnTo>
                <a:lnTo>
                  <a:pt x="950344" y="735245"/>
                </a:lnTo>
                <a:lnTo>
                  <a:pt x="910435" y="746771"/>
                </a:lnTo>
                <a:lnTo>
                  <a:pt x="868911" y="756403"/>
                </a:lnTo>
                <a:lnTo>
                  <a:pt x="825920" y="764051"/>
                </a:lnTo>
                <a:lnTo>
                  <a:pt x="781608" y="769625"/>
                </a:lnTo>
                <a:lnTo>
                  <a:pt x="736122" y="773035"/>
                </a:lnTo>
                <a:lnTo>
                  <a:pt x="689610" y="774191"/>
                </a:lnTo>
                <a:lnTo>
                  <a:pt x="642994" y="773035"/>
                </a:lnTo>
                <a:lnTo>
                  <a:pt x="597426" y="769625"/>
                </a:lnTo>
                <a:lnTo>
                  <a:pt x="553051" y="764051"/>
                </a:lnTo>
                <a:lnTo>
                  <a:pt x="510015" y="756403"/>
                </a:lnTo>
                <a:lnTo>
                  <a:pt x="468463" y="746771"/>
                </a:lnTo>
                <a:lnTo>
                  <a:pt x="428539" y="735245"/>
                </a:lnTo>
                <a:lnTo>
                  <a:pt x="390389" y="721914"/>
                </a:lnTo>
                <a:lnTo>
                  <a:pt x="354159" y="706867"/>
                </a:lnTo>
                <a:lnTo>
                  <a:pt x="288036" y="671988"/>
                </a:lnTo>
                <a:lnTo>
                  <a:pt x="231331" y="631326"/>
                </a:lnTo>
                <a:lnTo>
                  <a:pt x="185205" y="585597"/>
                </a:lnTo>
                <a:lnTo>
                  <a:pt x="150821" y="535521"/>
                </a:lnTo>
                <a:lnTo>
                  <a:pt x="129338" y="481814"/>
                </a:lnTo>
                <a:lnTo>
                  <a:pt x="121920" y="425195"/>
                </a:lnTo>
                <a:lnTo>
                  <a:pt x="121920" y="665876"/>
                </a:lnTo>
                <a:lnTo>
                  <a:pt x="165955" y="701530"/>
                </a:lnTo>
                <a:lnTo>
                  <a:pt x="201930" y="725423"/>
                </a:lnTo>
                <a:lnTo>
                  <a:pt x="240762" y="747557"/>
                </a:lnTo>
                <a:lnTo>
                  <a:pt x="282275" y="767821"/>
                </a:lnTo>
                <a:lnTo>
                  <a:pt x="326291" y="786108"/>
                </a:lnTo>
                <a:lnTo>
                  <a:pt x="372633" y="802309"/>
                </a:lnTo>
                <a:lnTo>
                  <a:pt x="421124" y="816316"/>
                </a:lnTo>
                <a:lnTo>
                  <a:pt x="471586" y="828019"/>
                </a:lnTo>
                <a:lnTo>
                  <a:pt x="523843" y="837311"/>
                </a:lnTo>
                <a:lnTo>
                  <a:pt x="577717" y="844082"/>
                </a:lnTo>
                <a:lnTo>
                  <a:pt x="633032" y="848225"/>
                </a:lnTo>
                <a:lnTo>
                  <a:pt x="689610" y="849629"/>
                </a:lnTo>
                <a:lnTo>
                  <a:pt x="746187" y="848225"/>
                </a:lnTo>
                <a:lnTo>
                  <a:pt x="801502" y="844082"/>
                </a:lnTo>
                <a:lnTo>
                  <a:pt x="855376" y="837311"/>
                </a:lnTo>
                <a:lnTo>
                  <a:pt x="907633" y="828019"/>
                </a:lnTo>
                <a:lnTo>
                  <a:pt x="958095" y="816316"/>
                </a:lnTo>
                <a:lnTo>
                  <a:pt x="1006586" y="802309"/>
                </a:lnTo>
                <a:lnTo>
                  <a:pt x="1052928" y="786108"/>
                </a:lnTo>
                <a:lnTo>
                  <a:pt x="1096944" y="767821"/>
                </a:lnTo>
                <a:lnTo>
                  <a:pt x="1138457" y="747557"/>
                </a:lnTo>
                <a:lnTo>
                  <a:pt x="1177289" y="725423"/>
                </a:lnTo>
                <a:lnTo>
                  <a:pt x="1213264" y="701530"/>
                </a:lnTo>
                <a:lnTo>
                  <a:pt x="1246205" y="675985"/>
                </a:lnTo>
                <a:lnTo>
                  <a:pt x="1257300" y="66587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74093" y="5552694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1150620" y="355091"/>
                </a:moveTo>
                <a:lnTo>
                  <a:pt x="1143090" y="297561"/>
                </a:lnTo>
                <a:lnTo>
                  <a:pt x="1121292" y="242962"/>
                </a:lnTo>
                <a:lnTo>
                  <a:pt x="1086408" y="192029"/>
                </a:lnTo>
                <a:lnTo>
                  <a:pt x="1039624" y="145499"/>
                </a:lnTo>
                <a:lnTo>
                  <a:pt x="982122" y="104108"/>
                </a:lnTo>
                <a:lnTo>
                  <a:pt x="915088" y="68592"/>
                </a:lnTo>
                <a:lnTo>
                  <a:pt x="878367" y="53267"/>
                </a:lnTo>
                <a:lnTo>
                  <a:pt x="839706" y="39687"/>
                </a:lnTo>
                <a:lnTo>
                  <a:pt x="799254" y="27943"/>
                </a:lnTo>
                <a:lnTo>
                  <a:pt x="757159" y="18129"/>
                </a:lnTo>
                <a:lnTo>
                  <a:pt x="713569" y="10335"/>
                </a:lnTo>
                <a:lnTo>
                  <a:pt x="668632" y="4655"/>
                </a:lnTo>
                <a:lnTo>
                  <a:pt x="622496" y="1179"/>
                </a:lnTo>
                <a:lnTo>
                  <a:pt x="575310" y="0"/>
                </a:lnTo>
                <a:lnTo>
                  <a:pt x="528123" y="1179"/>
                </a:lnTo>
                <a:lnTo>
                  <a:pt x="481987" y="4655"/>
                </a:lnTo>
                <a:lnTo>
                  <a:pt x="437050" y="10335"/>
                </a:lnTo>
                <a:lnTo>
                  <a:pt x="393460" y="18129"/>
                </a:lnTo>
                <a:lnTo>
                  <a:pt x="351365" y="27943"/>
                </a:lnTo>
                <a:lnTo>
                  <a:pt x="310913" y="39687"/>
                </a:lnTo>
                <a:lnTo>
                  <a:pt x="272252" y="53267"/>
                </a:lnTo>
                <a:lnTo>
                  <a:pt x="235531" y="68592"/>
                </a:lnTo>
                <a:lnTo>
                  <a:pt x="200896" y="85569"/>
                </a:lnTo>
                <a:lnTo>
                  <a:pt x="138481" y="124115"/>
                </a:lnTo>
                <a:lnTo>
                  <a:pt x="86190" y="168167"/>
                </a:lnTo>
                <a:lnTo>
                  <a:pt x="45208" y="216991"/>
                </a:lnTo>
                <a:lnTo>
                  <a:pt x="16718" y="269849"/>
                </a:lnTo>
                <a:lnTo>
                  <a:pt x="1907" y="326006"/>
                </a:lnTo>
                <a:lnTo>
                  <a:pt x="0" y="355092"/>
                </a:lnTo>
                <a:lnTo>
                  <a:pt x="1907" y="384171"/>
                </a:lnTo>
                <a:lnTo>
                  <a:pt x="16718" y="440288"/>
                </a:lnTo>
                <a:lnTo>
                  <a:pt x="45208" y="493073"/>
                </a:lnTo>
                <a:lnTo>
                  <a:pt x="86190" y="541801"/>
                </a:lnTo>
                <a:lnTo>
                  <a:pt x="138481" y="585744"/>
                </a:lnTo>
                <a:lnTo>
                  <a:pt x="200896" y="624176"/>
                </a:lnTo>
                <a:lnTo>
                  <a:pt x="235531" y="641098"/>
                </a:lnTo>
                <a:lnTo>
                  <a:pt x="272252" y="656369"/>
                </a:lnTo>
                <a:lnTo>
                  <a:pt x="310913" y="669899"/>
                </a:lnTo>
                <a:lnTo>
                  <a:pt x="351365" y="681597"/>
                </a:lnTo>
                <a:lnTo>
                  <a:pt x="393460" y="691371"/>
                </a:lnTo>
                <a:lnTo>
                  <a:pt x="437050" y="699132"/>
                </a:lnTo>
                <a:lnTo>
                  <a:pt x="481987" y="704788"/>
                </a:lnTo>
                <a:lnTo>
                  <a:pt x="528123" y="708248"/>
                </a:lnTo>
                <a:lnTo>
                  <a:pt x="575310" y="709422"/>
                </a:lnTo>
                <a:lnTo>
                  <a:pt x="622496" y="708248"/>
                </a:lnTo>
                <a:lnTo>
                  <a:pt x="668632" y="704788"/>
                </a:lnTo>
                <a:lnTo>
                  <a:pt x="713569" y="699132"/>
                </a:lnTo>
                <a:lnTo>
                  <a:pt x="757159" y="691371"/>
                </a:lnTo>
                <a:lnTo>
                  <a:pt x="799254" y="681597"/>
                </a:lnTo>
                <a:lnTo>
                  <a:pt x="839706" y="669899"/>
                </a:lnTo>
                <a:lnTo>
                  <a:pt x="878367" y="656369"/>
                </a:lnTo>
                <a:lnTo>
                  <a:pt x="915088" y="641098"/>
                </a:lnTo>
                <a:lnTo>
                  <a:pt x="949723" y="624176"/>
                </a:lnTo>
                <a:lnTo>
                  <a:pt x="1012138" y="585744"/>
                </a:lnTo>
                <a:lnTo>
                  <a:pt x="1064429" y="541801"/>
                </a:lnTo>
                <a:lnTo>
                  <a:pt x="1105411" y="493073"/>
                </a:lnTo>
                <a:lnTo>
                  <a:pt x="1133901" y="440288"/>
                </a:lnTo>
                <a:lnTo>
                  <a:pt x="1148712" y="384171"/>
                </a:lnTo>
                <a:lnTo>
                  <a:pt x="1150620" y="35509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74093" y="5552694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575310" y="0"/>
                </a:moveTo>
                <a:lnTo>
                  <a:pt x="528123" y="1179"/>
                </a:lnTo>
                <a:lnTo>
                  <a:pt x="481987" y="4655"/>
                </a:lnTo>
                <a:lnTo>
                  <a:pt x="437050" y="10335"/>
                </a:lnTo>
                <a:lnTo>
                  <a:pt x="393460" y="18129"/>
                </a:lnTo>
                <a:lnTo>
                  <a:pt x="351365" y="27943"/>
                </a:lnTo>
                <a:lnTo>
                  <a:pt x="310913" y="39687"/>
                </a:lnTo>
                <a:lnTo>
                  <a:pt x="272252" y="53267"/>
                </a:lnTo>
                <a:lnTo>
                  <a:pt x="235531" y="68592"/>
                </a:lnTo>
                <a:lnTo>
                  <a:pt x="200896" y="85569"/>
                </a:lnTo>
                <a:lnTo>
                  <a:pt x="138481" y="124115"/>
                </a:lnTo>
                <a:lnTo>
                  <a:pt x="86190" y="168167"/>
                </a:lnTo>
                <a:lnTo>
                  <a:pt x="45208" y="216991"/>
                </a:lnTo>
                <a:lnTo>
                  <a:pt x="16718" y="269849"/>
                </a:lnTo>
                <a:lnTo>
                  <a:pt x="1907" y="326006"/>
                </a:lnTo>
                <a:lnTo>
                  <a:pt x="0" y="355092"/>
                </a:lnTo>
                <a:lnTo>
                  <a:pt x="1907" y="384171"/>
                </a:lnTo>
                <a:lnTo>
                  <a:pt x="16718" y="440288"/>
                </a:lnTo>
                <a:lnTo>
                  <a:pt x="45208" y="493073"/>
                </a:lnTo>
                <a:lnTo>
                  <a:pt x="86190" y="541801"/>
                </a:lnTo>
                <a:lnTo>
                  <a:pt x="138481" y="585744"/>
                </a:lnTo>
                <a:lnTo>
                  <a:pt x="200896" y="624176"/>
                </a:lnTo>
                <a:lnTo>
                  <a:pt x="235531" y="641098"/>
                </a:lnTo>
                <a:lnTo>
                  <a:pt x="272252" y="656369"/>
                </a:lnTo>
                <a:lnTo>
                  <a:pt x="310913" y="669899"/>
                </a:lnTo>
                <a:lnTo>
                  <a:pt x="351365" y="681597"/>
                </a:lnTo>
                <a:lnTo>
                  <a:pt x="393460" y="691371"/>
                </a:lnTo>
                <a:lnTo>
                  <a:pt x="437050" y="699132"/>
                </a:lnTo>
                <a:lnTo>
                  <a:pt x="481987" y="704788"/>
                </a:lnTo>
                <a:lnTo>
                  <a:pt x="528123" y="708248"/>
                </a:lnTo>
                <a:lnTo>
                  <a:pt x="575310" y="709422"/>
                </a:lnTo>
                <a:lnTo>
                  <a:pt x="622496" y="708248"/>
                </a:lnTo>
                <a:lnTo>
                  <a:pt x="668632" y="704788"/>
                </a:lnTo>
                <a:lnTo>
                  <a:pt x="713569" y="699132"/>
                </a:lnTo>
                <a:lnTo>
                  <a:pt x="757159" y="691371"/>
                </a:lnTo>
                <a:lnTo>
                  <a:pt x="799254" y="681597"/>
                </a:lnTo>
                <a:lnTo>
                  <a:pt x="839706" y="669899"/>
                </a:lnTo>
                <a:lnTo>
                  <a:pt x="878367" y="656369"/>
                </a:lnTo>
                <a:lnTo>
                  <a:pt x="915088" y="641098"/>
                </a:lnTo>
                <a:lnTo>
                  <a:pt x="949723" y="624176"/>
                </a:lnTo>
                <a:lnTo>
                  <a:pt x="1012138" y="585744"/>
                </a:lnTo>
                <a:lnTo>
                  <a:pt x="1064429" y="541801"/>
                </a:lnTo>
                <a:lnTo>
                  <a:pt x="1105411" y="493073"/>
                </a:lnTo>
                <a:lnTo>
                  <a:pt x="1133901" y="440288"/>
                </a:lnTo>
                <a:lnTo>
                  <a:pt x="1148712" y="384171"/>
                </a:lnTo>
                <a:lnTo>
                  <a:pt x="1150620" y="355091"/>
                </a:lnTo>
                <a:lnTo>
                  <a:pt x="1148712" y="326006"/>
                </a:lnTo>
                <a:lnTo>
                  <a:pt x="1133901" y="269849"/>
                </a:lnTo>
                <a:lnTo>
                  <a:pt x="1105411" y="216991"/>
                </a:lnTo>
                <a:lnTo>
                  <a:pt x="1064429" y="168167"/>
                </a:lnTo>
                <a:lnTo>
                  <a:pt x="1012138" y="124115"/>
                </a:lnTo>
                <a:lnTo>
                  <a:pt x="949723" y="85569"/>
                </a:lnTo>
                <a:lnTo>
                  <a:pt x="915088" y="68592"/>
                </a:lnTo>
                <a:lnTo>
                  <a:pt x="878367" y="53267"/>
                </a:lnTo>
                <a:lnTo>
                  <a:pt x="839706" y="39687"/>
                </a:lnTo>
                <a:lnTo>
                  <a:pt x="799254" y="27943"/>
                </a:lnTo>
                <a:lnTo>
                  <a:pt x="757159" y="18129"/>
                </a:lnTo>
                <a:lnTo>
                  <a:pt x="713569" y="10335"/>
                </a:lnTo>
                <a:lnTo>
                  <a:pt x="668632" y="4655"/>
                </a:lnTo>
                <a:lnTo>
                  <a:pt x="622496" y="1179"/>
                </a:lnTo>
                <a:lnTo>
                  <a:pt x="5753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93035" y="5793351"/>
            <a:ext cx="7112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时间戳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18439" y="5656326"/>
            <a:ext cx="2101850" cy="557530"/>
          </a:xfrm>
          <a:custGeom>
            <a:avLst/>
            <a:gdLst/>
            <a:ahLst/>
            <a:cxnLst/>
            <a:rect l="l" t="t" r="r" b="b"/>
            <a:pathLst>
              <a:path w="2101850" h="557529">
                <a:moveTo>
                  <a:pt x="2101596" y="92201"/>
                </a:moveTo>
                <a:lnTo>
                  <a:pt x="2091894" y="50919"/>
                </a:lnTo>
                <a:lnTo>
                  <a:pt x="2065794" y="19288"/>
                </a:lnTo>
                <a:lnTo>
                  <a:pt x="2027800" y="1928"/>
                </a:lnTo>
                <a:lnTo>
                  <a:pt x="92964" y="0"/>
                </a:lnTo>
                <a:lnTo>
                  <a:pt x="78395" y="1132"/>
                </a:lnTo>
                <a:lnTo>
                  <a:pt x="39582" y="16757"/>
                </a:lnTo>
                <a:lnTo>
                  <a:pt x="11873" y="47129"/>
                </a:lnTo>
                <a:lnTo>
                  <a:pt x="112" y="87628"/>
                </a:lnTo>
                <a:lnTo>
                  <a:pt x="0" y="464058"/>
                </a:lnTo>
                <a:lnTo>
                  <a:pt x="1143" y="478567"/>
                </a:lnTo>
                <a:lnTo>
                  <a:pt x="16881" y="517253"/>
                </a:lnTo>
                <a:lnTo>
                  <a:pt x="47358" y="544951"/>
                </a:lnTo>
                <a:lnTo>
                  <a:pt x="87788" y="556877"/>
                </a:lnTo>
                <a:lnTo>
                  <a:pt x="2008632" y="557021"/>
                </a:lnTo>
                <a:lnTo>
                  <a:pt x="2023322" y="555878"/>
                </a:lnTo>
                <a:lnTo>
                  <a:pt x="2062159" y="540140"/>
                </a:lnTo>
                <a:lnTo>
                  <a:pt x="2089687" y="509663"/>
                </a:lnTo>
                <a:lnTo>
                  <a:pt x="2101454" y="469233"/>
                </a:lnTo>
                <a:lnTo>
                  <a:pt x="2101596" y="9220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94627" y="5702046"/>
            <a:ext cx="1933575" cy="464820"/>
          </a:xfrm>
          <a:custGeom>
            <a:avLst/>
            <a:gdLst/>
            <a:ahLst/>
            <a:cxnLst/>
            <a:rect l="l" t="t" r="r" b="b"/>
            <a:pathLst>
              <a:path w="1933575" h="464820">
                <a:moveTo>
                  <a:pt x="1933194" y="77723"/>
                </a:moveTo>
                <a:lnTo>
                  <a:pt x="1921807" y="37065"/>
                </a:lnTo>
                <a:lnTo>
                  <a:pt x="1892028" y="8910"/>
                </a:lnTo>
                <a:lnTo>
                  <a:pt x="77724" y="0"/>
                </a:lnTo>
                <a:lnTo>
                  <a:pt x="63280" y="1361"/>
                </a:lnTo>
                <a:lnTo>
                  <a:pt x="26150" y="19752"/>
                </a:lnTo>
                <a:lnTo>
                  <a:pt x="3653" y="54272"/>
                </a:lnTo>
                <a:lnTo>
                  <a:pt x="0" y="387858"/>
                </a:lnTo>
                <a:lnTo>
                  <a:pt x="1374" y="402342"/>
                </a:lnTo>
                <a:lnTo>
                  <a:pt x="19933" y="439293"/>
                </a:lnTo>
                <a:lnTo>
                  <a:pt x="54735" y="461383"/>
                </a:lnTo>
                <a:lnTo>
                  <a:pt x="1856232" y="464819"/>
                </a:lnTo>
                <a:lnTo>
                  <a:pt x="1870785" y="463460"/>
                </a:lnTo>
                <a:lnTo>
                  <a:pt x="1907869" y="445044"/>
                </a:lnTo>
                <a:lnTo>
                  <a:pt x="1929900" y="410308"/>
                </a:lnTo>
                <a:lnTo>
                  <a:pt x="1933194" y="7772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94627" y="5702046"/>
            <a:ext cx="1933575" cy="464820"/>
          </a:xfrm>
          <a:custGeom>
            <a:avLst/>
            <a:gdLst/>
            <a:ahLst/>
            <a:cxnLst/>
            <a:rect l="l" t="t" r="r" b="b"/>
            <a:pathLst>
              <a:path w="1933575" h="464820">
                <a:moveTo>
                  <a:pt x="77724" y="0"/>
                </a:moveTo>
                <a:lnTo>
                  <a:pt x="37239" y="11491"/>
                </a:lnTo>
                <a:lnTo>
                  <a:pt x="9103" y="41397"/>
                </a:lnTo>
                <a:lnTo>
                  <a:pt x="0" y="387858"/>
                </a:lnTo>
                <a:lnTo>
                  <a:pt x="1374" y="402342"/>
                </a:lnTo>
                <a:lnTo>
                  <a:pt x="19933" y="439293"/>
                </a:lnTo>
                <a:lnTo>
                  <a:pt x="54735" y="461383"/>
                </a:lnTo>
                <a:lnTo>
                  <a:pt x="1856232" y="464819"/>
                </a:lnTo>
                <a:lnTo>
                  <a:pt x="1870785" y="463460"/>
                </a:lnTo>
                <a:lnTo>
                  <a:pt x="1907869" y="445044"/>
                </a:lnTo>
                <a:lnTo>
                  <a:pt x="1929900" y="410308"/>
                </a:lnTo>
                <a:lnTo>
                  <a:pt x="1933194" y="77723"/>
                </a:lnTo>
                <a:lnTo>
                  <a:pt x="1931847" y="63211"/>
                </a:lnTo>
                <a:lnTo>
                  <a:pt x="1913600" y="25948"/>
                </a:lnTo>
                <a:lnTo>
                  <a:pt x="1879150" y="3506"/>
                </a:lnTo>
                <a:lnTo>
                  <a:pt x="7772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57955" y="5816972"/>
            <a:ext cx="16256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冲突检测与撤回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72063" y="6178296"/>
            <a:ext cx="1379220" cy="849630"/>
          </a:xfrm>
          <a:custGeom>
            <a:avLst/>
            <a:gdLst/>
            <a:ahLst/>
            <a:cxnLst/>
            <a:rect l="l" t="t" r="r" b="b"/>
            <a:pathLst>
              <a:path w="1379220" h="849629">
                <a:moveTo>
                  <a:pt x="1379220" y="424434"/>
                </a:moveTo>
                <a:lnTo>
                  <a:pt x="1370197" y="355518"/>
                </a:lnTo>
                <a:lnTo>
                  <a:pt x="1344076" y="290169"/>
                </a:lnTo>
                <a:lnTo>
                  <a:pt x="1302273" y="229255"/>
                </a:lnTo>
                <a:lnTo>
                  <a:pt x="1275933" y="200732"/>
                </a:lnTo>
                <a:lnTo>
                  <a:pt x="1246205" y="173644"/>
                </a:lnTo>
                <a:lnTo>
                  <a:pt x="1213264" y="148099"/>
                </a:lnTo>
                <a:lnTo>
                  <a:pt x="1177290" y="124206"/>
                </a:lnTo>
                <a:lnTo>
                  <a:pt x="1138457" y="102072"/>
                </a:lnTo>
                <a:lnTo>
                  <a:pt x="1096944" y="81808"/>
                </a:lnTo>
                <a:lnTo>
                  <a:pt x="1052928" y="63521"/>
                </a:lnTo>
                <a:lnTo>
                  <a:pt x="1006586" y="47320"/>
                </a:lnTo>
                <a:lnTo>
                  <a:pt x="958095" y="33313"/>
                </a:lnTo>
                <a:lnTo>
                  <a:pt x="907633" y="21610"/>
                </a:lnTo>
                <a:lnTo>
                  <a:pt x="855376" y="12318"/>
                </a:lnTo>
                <a:lnTo>
                  <a:pt x="801502" y="5547"/>
                </a:lnTo>
                <a:lnTo>
                  <a:pt x="746187" y="1404"/>
                </a:lnTo>
                <a:lnTo>
                  <a:pt x="689610" y="0"/>
                </a:lnTo>
                <a:lnTo>
                  <a:pt x="633032" y="1404"/>
                </a:lnTo>
                <a:lnTo>
                  <a:pt x="577717" y="5547"/>
                </a:lnTo>
                <a:lnTo>
                  <a:pt x="523843" y="12318"/>
                </a:lnTo>
                <a:lnTo>
                  <a:pt x="471586" y="21610"/>
                </a:lnTo>
                <a:lnTo>
                  <a:pt x="421124" y="33313"/>
                </a:lnTo>
                <a:lnTo>
                  <a:pt x="372633" y="47320"/>
                </a:lnTo>
                <a:lnTo>
                  <a:pt x="326291" y="63521"/>
                </a:lnTo>
                <a:lnTo>
                  <a:pt x="282275" y="81808"/>
                </a:lnTo>
                <a:lnTo>
                  <a:pt x="240762" y="102072"/>
                </a:lnTo>
                <a:lnTo>
                  <a:pt x="201929" y="124206"/>
                </a:lnTo>
                <a:lnTo>
                  <a:pt x="165955" y="148099"/>
                </a:lnTo>
                <a:lnTo>
                  <a:pt x="133014" y="173644"/>
                </a:lnTo>
                <a:lnTo>
                  <a:pt x="103286" y="200732"/>
                </a:lnTo>
                <a:lnTo>
                  <a:pt x="76946" y="229255"/>
                </a:lnTo>
                <a:lnTo>
                  <a:pt x="35143" y="290169"/>
                </a:lnTo>
                <a:lnTo>
                  <a:pt x="9022" y="355518"/>
                </a:lnTo>
                <a:lnTo>
                  <a:pt x="0" y="424434"/>
                </a:lnTo>
                <a:lnTo>
                  <a:pt x="2285" y="459288"/>
                </a:lnTo>
                <a:lnTo>
                  <a:pt x="20033" y="526570"/>
                </a:lnTo>
                <a:lnTo>
                  <a:pt x="54173" y="589883"/>
                </a:lnTo>
                <a:lnTo>
                  <a:pt x="103286" y="648349"/>
                </a:lnTo>
                <a:lnTo>
                  <a:pt x="121920" y="665362"/>
                </a:lnTo>
                <a:lnTo>
                  <a:pt x="121920" y="424434"/>
                </a:lnTo>
                <a:lnTo>
                  <a:pt x="123804" y="395805"/>
                </a:lnTo>
                <a:lnTo>
                  <a:pt x="138438" y="340552"/>
                </a:lnTo>
                <a:lnTo>
                  <a:pt x="166580" y="288571"/>
                </a:lnTo>
                <a:lnTo>
                  <a:pt x="207055" y="240579"/>
                </a:lnTo>
                <a:lnTo>
                  <a:pt x="258688" y="197294"/>
                </a:lnTo>
                <a:lnTo>
                  <a:pt x="320304" y="159433"/>
                </a:lnTo>
                <a:lnTo>
                  <a:pt x="390727" y="127715"/>
                </a:lnTo>
                <a:lnTo>
                  <a:pt x="428875" y="114384"/>
                </a:lnTo>
                <a:lnTo>
                  <a:pt x="468784" y="102858"/>
                </a:lnTo>
                <a:lnTo>
                  <a:pt x="510308" y="93226"/>
                </a:lnTo>
                <a:lnTo>
                  <a:pt x="553299" y="85578"/>
                </a:lnTo>
                <a:lnTo>
                  <a:pt x="597611" y="80004"/>
                </a:lnTo>
                <a:lnTo>
                  <a:pt x="643097" y="76594"/>
                </a:lnTo>
                <a:lnTo>
                  <a:pt x="689610" y="75438"/>
                </a:lnTo>
                <a:lnTo>
                  <a:pt x="736225" y="76594"/>
                </a:lnTo>
                <a:lnTo>
                  <a:pt x="781793" y="80004"/>
                </a:lnTo>
                <a:lnTo>
                  <a:pt x="826168" y="85578"/>
                </a:lnTo>
                <a:lnTo>
                  <a:pt x="869204" y="93226"/>
                </a:lnTo>
                <a:lnTo>
                  <a:pt x="910756" y="102858"/>
                </a:lnTo>
                <a:lnTo>
                  <a:pt x="950680" y="114384"/>
                </a:lnTo>
                <a:lnTo>
                  <a:pt x="988830" y="127715"/>
                </a:lnTo>
                <a:lnTo>
                  <a:pt x="1025060" y="142762"/>
                </a:lnTo>
                <a:lnTo>
                  <a:pt x="1091183" y="177641"/>
                </a:lnTo>
                <a:lnTo>
                  <a:pt x="1147888" y="218303"/>
                </a:lnTo>
                <a:lnTo>
                  <a:pt x="1194014" y="264032"/>
                </a:lnTo>
                <a:lnTo>
                  <a:pt x="1228398" y="314108"/>
                </a:lnTo>
                <a:lnTo>
                  <a:pt x="1249881" y="367815"/>
                </a:lnTo>
                <a:lnTo>
                  <a:pt x="1257300" y="424434"/>
                </a:lnTo>
                <a:lnTo>
                  <a:pt x="1257300" y="665362"/>
                </a:lnTo>
                <a:lnTo>
                  <a:pt x="1275933" y="648349"/>
                </a:lnTo>
                <a:lnTo>
                  <a:pt x="1302273" y="619777"/>
                </a:lnTo>
                <a:lnTo>
                  <a:pt x="1344076" y="558777"/>
                </a:lnTo>
                <a:lnTo>
                  <a:pt x="1370197" y="493370"/>
                </a:lnTo>
                <a:lnTo>
                  <a:pt x="1376934" y="459288"/>
                </a:lnTo>
                <a:lnTo>
                  <a:pt x="1379220" y="424434"/>
                </a:lnTo>
                <a:close/>
              </a:path>
              <a:path w="1379220" h="849629">
                <a:moveTo>
                  <a:pt x="1257300" y="665362"/>
                </a:moveTo>
                <a:lnTo>
                  <a:pt x="1257300" y="424434"/>
                </a:lnTo>
                <a:lnTo>
                  <a:pt x="1255421" y="453171"/>
                </a:lnTo>
                <a:lnTo>
                  <a:pt x="1249881" y="481259"/>
                </a:lnTo>
                <a:lnTo>
                  <a:pt x="1228398" y="535131"/>
                </a:lnTo>
                <a:lnTo>
                  <a:pt x="1194014" y="585336"/>
                </a:lnTo>
                <a:lnTo>
                  <a:pt x="1147888" y="631161"/>
                </a:lnTo>
                <a:lnTo>
                  <a:pt x="1091184" y="671893"/>
                </a:lnTo>
                <a:lnTo>
                  <a:pt x="1025060" y="706819"/>
                </a:lnTo>
                <a:lnTo>
                  <a:pt x="988830" y="721881"/>
                </a:lnTo>
                <a:lnTo>
                  <a:pt x="950680" y="735224"/>
                </a:lnTo>
                <a:lnTo>
                  <a:pt x="910756" y="746760"/>
                </a:lnTo>
                <a:lnTo>
                  <a:pt x="869204" y="756397"/>
                </a:lnTo>
                <a:lnTo>
                  <a:pt x="826168" y="764049"/>
                </a:lnTo>
                <a:lnTo>
                  <a:pt x="781793" y="769624"/>
                </a:lnTo>
                <a:lnTo>
                  <a:pt x="736225" y="773035"/>
                </a:lnTo>
                <a:lnTo>
                  <a:pt x="689610" y="774192"/>
                </a:lnTo>
                <a:lnTo>
                  <a:pt x="643097" y="773035"/>
                </a:lnTo>
                <a:lnTo>
                  <a:pt x="597611" y="769624"/>
                </a:lnTo>
                <a:lnTo>
                  <a:pt x="553299" y="764049"/>
                </a:lnTo>
                <a:lnTo>
                  <a:pt x="510308" y="756397"/>
                </a:lnTo>
                <a:lnTo>
                  <a:pt x="468784" y="746760"/>
                </a:lnTo>
                <a:lnTo>
                  <a:pt x="428875" y="735224"/>
                </a:lnTo>
                <a:lnTo>
                  <a:pt x="390727" y="721881"/>
                </a:lnTo>
                <a:lnTo>
                  <a:pt x="354488" y="706819"/>
                </a:lnTo>
                <a:lnTo>
                  <a:pt x="288321" y="671893"/>
                </a:lnTo>
                <a:lnTo>
                  <a:pt x="231550" y="631161"/>
                </a:lnTo>
                <a:lnTo>
                  <a:pt x="185349" y="585336"/>
                </a:lnTo>
                <a:lnTo>
                  <a:pt x="150894" y="535131"/>
                </a:lnTo>
                <a:lnTo>
                  <a:pt x="129359" y="481259"/>
                </a:lnTo>
                <a:lnTo>
                  <a:pt x="121920" y="424434"/>
                </a:lnTo>
                <a:lnTo>
                  <a:pt x="121920" y="665362"/>
                </a:lnTo>
                <a:lnTo>
                  <a:pt x="165955" y="701092"/>
                </a:lnTo>
                <a:lnTo>
                  <a:pt x="201930" y="725043"/>
                </a:lnTo>
                <a:lnTo>
                  <a:pt x="240762" y="747233"/>
                </a:lnTo>
                <a:lnTo>
                  <a:pt x="282275" y="767553"/>
                </a:lnTo>
                <a:lnTo>
                  <a:pt x="326291" y="785894"/>
                </a:lnTo>
                <a:lnTo>
                  <a:pt x="372633" y="802145"/>
                </a:lnTo>
                <a:lnTo>
                  <a:pt x="421124" y="816197"/>
                </a:lnTo>
                <a:lnTo>
                  <a:pt x="471586" y="827940"/>
                </a:lnTo>
                <a:lnTo>
                  <a:pt x="523843" y="837265"/>
                </a:lnTo>
                <a:lnTo>
                  <a:pt x="577717" y="844061"/>
                </a:lnTo>
                <a:lnTo>
                  <a:pt x="633032" y="848219"/>
                </a:lnTo>
                <a:lnTo>
                  <a:pt x="689610" y="849630"/>
                </a:lnTo>
                <a:lnTo>
                  <a:pt x="746187" y="848219"/>
                </a:lnTo>
                <a:lnTo>
                  <a:pt x="801502" y="844061"/>
                </a:lnTo>
                <a:lnTo>
                  <a:pt x="855376" y="837265"/>
                </a:lnTo>
                <a:lnTo>
                  <a:pt x="907633" y="827940"/>
                </a:lnTo>
                <a:lnTo>
                  <a:pt x="958095" y="816197"/>
                </a:lnTo>
                <a:lnTo>
                  <a:pt x="1006586" y="802145"/>
                </a:lnTo>
                <a:lnTo>
                  <a:pt x="1052928" y="785894"/>
                </a:lnTo>
                <a:lnTo>
                  <a:pt x="1096944" y="767553"/>
                </a:lnTo>
                <a:lnTo>
                  <a:pt x="1138457" y="747233"/>
                </a:lnTo>
                <a:lnTo>
                  <a:pt x="1177289" y="725043"/>
                </a:lnTo>
                <a:lnTo>
                  <a:pt x="1213264" y="701092"/>
                </a:lnTo>
                <a:lnTo>
                  <a:pt x="1246205" y="675491"/>
                </a:lnTo>
                <a:lnTo>
                  <a:pt x="1257300" y="6653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6363" y="6248400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1150620" y="354329"/>
                </a:moveTo>
                <a:lnTo>
                  <a:pt x="1143090" y="296821"/>
                </a:lnTo>
                <a:lnTo>
                  <a:pt x="1121292" y="242279"/>
                </a:lnTo>
                <a:lnTo>
                  <a:pt x="1086408" y="191431"/>
                </a:lnTo>
                <a:lnTo>
                  <a:pt x="1039624" y="145005"/>
                </a:lnTo>
                <a:lnTo>
                  <a:pt x="982122" y="103727"/>
                </a:lnTo>
                <a:lnTo>
                  <a:pt x="915088" y="68323"/>
                </a:lnTo>
                <a:lnTo>
                  <a:pt x="878367" y="53052"/>
                </a:lnTo>
                <a:lnTo>
                  <a:pt x="839706" y="39522"/>
                </a:lnTo>
                <a:lnTo>
                  <a:pt x="799254" y="27824"/>
                </a:lnTo>
                <a:lnTo>
                  <a:pt x="757159" y="18050"/>
                </a:lnTo>
                <a:lnTo>
                  <a:pt x="713569" y="10289"/>
                </a:lnTo>
                <a:lnTo>
                  <a:pt x="668632" y="4633"/>
                </a:lnTo>
                <a:lnTo>
                  <a:pt x="622496" y="1173"/>
                </a:lnTo>
                <a:lnTo>
                  <a:pt x="575310" y="0"/>
                </a:ln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496" y="708242"/>
                </a:lnTo>
                <a:lnTo>
                  <a:pt x="668632" y="704766"/>
                </a:lnTo>
                <a:lnTo>
                  <a:pt x="713569" y="699086"/>
                </a:lnTo>
                <a:lnTo>
                  <a:pt x="757159" y="691292"/>
                </a:lnTo>
                <a:lnTo>
                  <a:pt x="799254" y="681478"/>
                </a:lnTo>
                <a:lnTo>
                  <a:pt x="839706" y="669734"/>
                </a:lnTo>
                <a:lnTo>
                  <a:pt x="878367" y="656154"/>
                </a:lnTo>
                <a:lnTo>
                  <a:pt x="915088" y="640829"/>
                </a:lnTo>
                <a:lnTo>
                  <a:pt x="949723" y="623852"/>
                </a:lnTo>
                <a:lnTo>
                  <a:pt x="1012138" y="585306"/>
                </a:lnTo>
                <a:lnTo>
                  <a:pt x="1064429" y="541254"/>
                </a:lnTo>
                <a:lnTo>
                  <a:pt x="1105411" y="492430"/>
                </a:lnTo>
                <a:lnTo>
                  <a:pt x="1133901" y="439572"/>
                </a:lnTo>
                <a:lnTo>
                  <a:pt x="1148712" y="383415"/>
                </a:lnTo>
                <a:lnTo>
                  <a:pt x="1150620" y="3543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86363" y="6248400"/>
            <a:ext cx="1150620" cy="709930"/>
          </a:xfrm>
          <a:custGeom>
            <a:avLst/>
            <a:gdLst/>
            <a:ahLst/>
            <a:cxnLst/>
            <a:rect l="l" t="t" r="r" b="b"/>
            <a:pathLst>
              <a:path w="1150620" h="709929">
                <a:moveTo>
                  <a:pt x="575310" y="0"/>
                </a:moveTo>
                <a:lnTo>
                  <a:pt x="528123" y="1173"/>
                </a:lnTo>
                <a:lnTo>
                  <a:pt x="481987" y="4633"/>
                </a:lnTo>
                <a:lnTo>
                  <a:pt x="437050" y="10289"/>
                </a:lnTo>
                <a:lnTo>
                  <a:pt x="393460" y="18050"/>
                </a:lnTo>
                <a:lnTo>
                  <a:pt x="351365" y="27824"/>
                </a:lnTo>
                <a:lnTo>
                  <a:pt x="310913" y="39522"/>
                </a:lnTo>
                <a:lnTo>
                  <a:pt x="272252" y="53052"/>
                </a:lnTo>
                <a:lnTo>
                  <a:pt x="235531" y="68323"/>
                </a:lnTo>
                <a:lnTo>
                  <a:pt x="200896" y="85245"/>
                </a:lnTo>
                <a:lnTo>
                  <a:pt x="138481" y="123677"/>
                </a:lnTo>
                <a:lnTo>
                  <a:pt x="86190" y="167620"/>
                </a:lnTo>
                <a:lnTo>
                  <a:pt x="45208" y="216348"/>
                </a:lnTo>
                <a:lnTo>
                  <a:pt x="16718" y="269133"/>
                </a:lnTo>
                <a:lnTo>
                  <a:pt x="1907" y="325250"/>
                </a:lnTo>
                <a:lnTo>
                  <a:pt x="0" y="354330"/>
                </a:lnTo>
                <a:lnTo>
                  <a:pt x="1907" y="383415"/>
                </a:lnTo>
                <a:lnTo>
                  <a:pt x="16718" y="439572"/>
                </a:lnTo>
                <a:lnTo>
                  <a:pt x="45208" y="492430"/>
                </a:lnTo>
                <a:lnTo>
                  <a:pt x="86190" y="541254"/>
                </a:lnTo>
                <a:lnTo>
                  <a:pt x="138481" y="585306"/>
                </a:lnTo>
                <a:lnTo>
                  <a:pt x="200896" y="623852"/>
                </a:lnTo>
                <a:lnTo>
                  <a:pt x="235531" y="640829"/>
                </a:lnTo>
                <a:lnTo>
                  <a:pt x="272252" y="656154"/>
                </a:lnTo>
                <a:lnTo>
                  <a:pt x="310913" y="669734"/>
                </a:lnTo>
                <a:lnTo>
                  <a:pt x="351365" y="681478"/>
                </a:lnTo>
                <a:lnTo>
                  <a:pt x="393460" y="691292"/>
                </a:lnTo>
                <a:lnTo>
                  <a:pt x="437050" y="699086"/>
                </a:lnTo>
                <a:lnTo>
                  <a:pt x="481987" y="704766"/>
                </a:lnTo>
                <a:lnTo>
                  <a:pt x="528123" y="708242"/>
                </a:lnTo>
                <a:lnTo>
                  <a:pt x="575310" y="709422"/>
                </a:lnTo>
                <a:lnTo>
                  <a:pt x="622496" y="708242"/>
                </a:lnTo>
                <a:lnTo>
                  <a:pt x="668632" y="704766"/>
                </a:lnTo>
                <a:lnTo>
                  <a:pt x="713569" y="699086"/>
                </a:lnTo>
                <a:lnTo>
                  <a:pt x="757159" y="691292"/>
                </a:lnTo>
                <a:lnTo>
                  <a:pt x="799254" y="681478"/>
                </a:lnTo>
                <a:lnTo>
                  <a:pt x="839706" y="669734"/>
                </a:lnTo>
                <a:lnTo>
                  <a:pt x="878367" y="656154"/>
                </a:lnTo>
                <a:lnTo>
                  <a:pt x="915088" y="640829"/>
                </a:lnTo>
                <a:lnTo>
                  <a:pt x="949723" y="623852"/>
                </a:lnTo>
                <a:lnTo>
                  <a:pt x="1012138" y="585306"/>
                </a:lnTo>
                <a:lnTo>
                  <a:pt x="1064429" y="541254"/>
                </a:lnTo>
                <a:lnTo>
                  <a:pt x="1105411" y="492430"/>
                </a:lnTo>
                <a:lnTo>
                  <a:pt x="1133901" y="439572"/>
                </a:lnTo>
                <a:lnTo>
                  <a:pt x="1148712" y="383415"/>
                </a:lnTo>
                <a:lnTo>
                  <a:pt x="1150620" y="354329"/>
                </a:lnTo>
                <a:lnTo>
                  <a:pt x="1148712" y="325250"/>
                </a:lnTo>
                <a:lnTo>
                  <a:pt x="1133901" y="269133"/>
                </a:lnTo>
                <a:lnTo>
                  <a:pt x="1105411" y="216348"/>
                </a:lnTo>
                <a:lnTo>
                  <a:pt x="1064429" y="167620"/>
                </a:lnTo>
                <a:lnTo>
                  <a:pt x="1012138" y="123677"/>
                </a:lnTo>
                <a:lnTo>
                  <a:pt x="949723" y="85245"/>
                </a:lnTo>
                <a:lnTo>
                  <a:pt x="915088" y="68323"/>
                </a:lnTo>
                <a:lnTo>
                  <a:pt x="878367" y="53052"/>
                </a:lnTo>
                <a:lnTo>
                  <a:pt x="839706" y="39522"/>
                </a:lnTo>
                <a:lnTo>
                  <a:pt x="799254" y="27824"/>
                </a:lnTo>
                <a:lnTo>
                  <a:pt x="757159" y="18050"/>
                </a:lnTo>
                <a:lnTo>
                  <a:pt x="713569" y="10289"/>
                </a:lnTo>
                <a:lnTo>
                  <a:pt x="668632" y="4633"/>
                </a:lnTo>
                <a:lnTo>
                  <a:pt x="622496" y="1173"/>
                </a:lnTo>
                <a:lnTo>
                  <a:pt x="5753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805305" y="6351896"/>
            <a:ext cx="7112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有效性 确认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30709" y="6345173"/>
            <a:ext cx="3278504" cy="557530"/>
          </a:xfrm>
          <a:custGeom>
            <a:avLst/>
            <a:gdLst/>
            <a:ahLst/>
            <a:cxnLst/>
            <a:rect l="l" t="t" r="r" b="b"/>
            <a:pathLst>
              <a:path w="3278504" h="557529">
                <a:moveTo>
                  <a:pt x="3278124" y="92963"/>
                </a:moveTo>
                <a:lnTo>
                  <a:pt x="3268441" y="51191"/>
                </a:lnTo>
                <a:lnTo>
                  <a:pt x="3242472" y="19344"/>
                </a:lnTo>
                <a:lnTo>
                  <a:pt x="3204835" y="1929"/>
                </a:lnTo>
                <a:lnTo>
                  <a:pt x="92963" y="0"/>
                </a:lnTo>
                <a:lnTo>
                  <a:pt x="78454" y="1124"/>
                </a:lnTo>
                <a:lnTo>
                  <a:pt x="39768" y="16672"/>
                </a:lnTo>
                <a:lnTo>
                  <a:pt x="12070" y="47019"/>
                </a:lnTo>
                <a:lnTo>
                  <a:pt x="144" y="87715"/>
                </a:lnTo>
                <a:lnTo>
                  <a:pt x="0" y="464058"/>
                </a:lnTo>
                <a:lnTo>
                  <a:pt x="1143" y="478567"/>
                </a:lnTo>
                <a:lnTo>
                  <a:pt x="16881" y="517253"/>
                </a:lnTo>
                <a:lnTo>
                  <a:pt x="47358" y="544951"/>
                </a:lnTo>
                <a:lnTo>
                  <a:pt x="87788" y="556877"/>
                </a:lnTo>
                <a:lnTo>
                  <a:pt x="3185922" y="557021"/>
                </a:lnTo>
                <a:lnTo>
                  <a:pt x="3200469" y="555869"/>
                </a:lnTo>
                <a:lnTo>
                  <a:pt x="3239048" y="540009"/>
                </a:lnTo>
                <a:lnTo>
                  <a:pt x="3266435" y="509316"/>
                </a:lnTo>
                <a:lnTo>
                  <a:pt x="3278013" y="468633"/>
                </a:lnTo>
                <a:lnTo>
                  <a:pt x="3278124" y="92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50343" y="6390894"/>
            <a:ext cx="3014980" cy="466090"/>
          </a:xfrm>
          <a:custGeom>
            <a:avLst/>
            <a:gdLst/>
            <a:ahLst/>
            <a:cxnLst/>
            <a:rect l="l" t="t" r="r" b="b"/>
            <a:pathLst>
              <a:path w="3014979" h="466090">
                <a:moveTo>
                  <a:pt x="3014472" y="77723"/>
                </a:moveTo>
                <a:lnTo>
                  <a:pt x="3002980" y="37239"/>
                </a:lnTo>
                <a:lnTo>
                  <a:pt x="2973074" y="9103"/>
                </a:lnTo>
                <a:lnTo>
                  <a:pt x="76962" y="0"/>
                </a:lnTo>
                <a:lnTo>
                  <a:pt x="62477" y="1374"/>
                </a:lnTo>
                <a:lnTo>
                  <a:pt x="25526" y="19933"/>
                </a:lnTo>
                <a:lnTo>
                  <a:pt x="3436" y="54735"/>
                </a:lnTo>
                <a:lnTo>
                  <a:pt x="0" y="387858"/>
                </a:lnTo>
                <a:lnTo>
                  <a:pt x="1346" y="402370"/>
                </a:lnTo>
                <a:lnTo>
                  <a:pt x="19593" y="439633"/>
                </a:lnTo>
                <a:lnTo>
                  <a:pt x="54043" y="462075"/>
                </a:lnTo>
                <a:lnTo>
                  <a:pt x="2936748" y="465581"/>
                </a:lnTo>
                <a:lnTo>
                  <a:pt x="2951191" y="464220"/>
                </a:lnTo>
                <a:lnTo>
                  <a:pt x="2988321" y="445829"/>
                </a:lnTo>
                <a:lnTo>
                  <a:pt x="3010818" y="411309"/>
                </a:lnTo>
                <a:lnTo>
                  <a:pt x="3014472" y="7772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50343" y="6390894"/>
            <a:ext cx="3014980" cy="466090"/>
          </a:xfrm>
          <a:custGeom>
            <a:avLst/>
            <a:gdLst/>
            <a:ahLst/>
            <a:cxnLst/>
            <a:rect l="l" t="t" r="r" b="b"/>
            <a:pathLst>
              <a:path w="3014979" h="466090">
                <a:moveTo>
                  <a:pt x="76962" y="0"/>
                </a:moveTo>
                <a:lnTo>
                  <a:pt x="36516" y="11599"/>
                </a:lnTo>
                <a:lnTo>
                  <a:pt x="8743" y="41759"/>
                </a:lnTo>
                <a:lnTo>
                  <a:pt x="0" y="387858"/>
                </a:lnTo>
                <a:lnTo>
                  <a:pt x="1346" y="402370"/>
                </a:lnTo>
                <a:lnTo>
                  <a:pt x="19593" y="439633"/>
                </a:lnTo>
                <a:lnTo>
                  <a:pt x="54043" y="462075"/>
                </a:lnTo>
                <a:lnTo>
                  <a:pt x="2936748" y="465581"/>
                </a:lnTo>
                <a:lnTo>
                  <a:pt x="2951191" y="464220"/>
                </a:lnTo>
                <a:lnTo>
                  <a:pt x="2988321" y="445829"/>
                </a:lnTo>
                <a:lnTo>
                  <a:pt x="3010818" y="411309"/>
                </a:lnTo>
                <a:lnTo>
                  <a:pt x="3014472" y="77723"/>
                </a:lnTo>
                <a:lnTo>
                  <a:pt x="3013110" y="63280"/>
                </a:lnTo>
                <a:lnTo>
                  <a:pt x="2994719" y="26150"/>
                </a:lnTo>
                <a:lnTo>
                  <a:pt x="2960199" y="3653"/>
                </a:lnTo>
                <a:lnTo>
                  <a:pt x="7696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317113" y="6505820"/>
            <a:ext cx="23114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集合化冲突检测与撤回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03489" y="3795521"/>
            <a:ext cx="1411224" cy="235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613287" y="3983601"/>
            <a:ext cx="939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既要保证 一致性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09477" y="4764651"/>
            <a:ext cx="972185" cy="1284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还要保证 并发度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6830" algn="ctr">
              <a:lnSpc>
                <a:spcPct val="100000"/>
              </a:lnSpc>
              <a:spcBef>
                <a:spcPts val="138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降低机制 的复杂性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64243" y="3745991"/>
            <a:ext cx="320040" cy="2467610"/>
          </a:xfrm>
          <a:custGeom>
            <a:avLst/>
            <a:gdLst/>
            <a:ahLst/>
            <a:cxnLst/>
            <a:rect l="l" t="t" r="r" b="b"/>
            <a:pathLst>
              <a:path w="320039" h="2467610">
                <a:moveTo>
                  <a:pt x="0" y="0"/>
                </a:moveTo>
                <a:lnTo>
                  <a:pt x="38459" y="5984"/>
                </a:lnTo>
                <a:lnTo>
                  <a:pt x="73545" y="22981"/>
                </a:lnTo>
                <a:lnTo>
                  <a:pt x="104145" y="49555"/>
                </a:lnTo>
                <a:lnTo>
                  <a:pt x="129149" y="84271"/>
                </a:lnTo>
                <a:lnTo>
                  <a:pt x="147447" y="125694"/>
                </a:lnTo>
                <a:lnTo>
                  <a:pt x="157926" y="172389"/>
                </a:lnTo>
                <a:lnTo>
                  <a:pt x="160020" y="1027938"/>
                </a:lnTo>
                <a:lnTo>
                  <a:pt x="160550" y="1044799"/>
                </a:lnTo>
                <a:lnTo>
                  <a:pt x="168176" y="1092933"/>
                </a:lnTo>
                <a:lnTo>
                  <a:pt x="183990" y="1136273"/>
                </a:lnTo>
                <a:lnTo>
                  <a:pt x="206883" y="1173384"/>
                </a:lnTo>
                <a:lnTo>
                  <a:pt x="235741" y="1202832"/>
                </a:lnTo>
                <a:lnTo>
                  <a:pt x="269455" y="1223180"/>
                </a:lnTo>
                <a:lnTo>
                  <a:pt x="306913" y="1232995"/>
                </a:lnTo>
                <a:lnTo>
                  <a:pt x="320040" y="1233678"/>
                </a:lnTo>
                <a:lnTo>
                  <a:pt x="306913" y="1234360"/>
                </a:lnTo>
                <a:lnTo>
                  <a:pt x="269455" y="1244175"/>
                </a:lnTo>
                <a:lnTo>
                  <a:pt x="235741" y="1264523"/>
                </a:lnTo>
                <a:lnTo>
                  <a:pt x="206883" y="1293971"/>
                </a:lnTo>
                <a:lnTo>
                  <a:pt x="183990" y="1331082"/>
                </a:lnTo>
                <a:lnTo>
                  <a:pt x="168176" y="1374422"/>
                </a:lnTo>
                <a:lnTo>
                  <a:pt x="160550" y="1422556"/>
                </a:lnTo>
                <a:lnTo>
                  <a:pt x="160020" y="1439418"/>
                </a:lnTo>
                <a:lnTo>
                  <a:pt x="160020" y="2261616"/>
                </a:lnTo>
                <a:lnTo>
                  <a:pt x="159489" y="2278477"/>
                </a:lnTo>
                <a:lnTo>
                  <a:pt x="151863" y="2326611"/>
                </a:lnTo>
                <a:lnTo>
                  <a:pt x="136049" y="2369951"/>
                </a:lnTo>
                <a:lnTo>
                  <a:pt x="113157" y="2407062"/>
                </a:lnTo>
                <a:lnTo>
                  <a:pt x="84298" y="2436510"/>
                </a:lnTo>
                <a:lnTo>
                  <a:pt x="50584" y="2456858"/>
                </a:lnTo>
                <a:lnTo>
                  <a:pt x="13126" y="2466673"/>
                </a:lnTo>
                <a:lnTo>
                  <a:pt x="0" y="2467356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94270" y="1222247"/>
            <a:ext cx="1621790" cy="1012825"/>
          </a:xfrm>
          <a:custGeom>
            <a:avLst/>
            <a:gdLst/>
            <a:ahLst/>
            <a:cxnLst/>
            <a:rect l="l" t="t" r="r" b="b"/>
            <a:pathLst>
              <a:path w="1621790" h="1012825">
                <a:moveTo>
                  <a:pt x="1621536" y="505968"/>
                </a:moveTo>
                <a:lnTo>
                  <a:pt x="1618844" y="464441"/>
                </a:lnTo>
                <a:lnTo>
                  <a:pt x="1610911" y="423844"/>
                </a:lnTo>
                <a:lnTo>
                  <a:pt x="1597945" y="384307"/>
                </a:lnTo>
                <a:lnTo>
                  <a:pt x="1580156" y="345960"/>
                </a:lnTo>
                <a:lnTo>
                  <a:pt x="1557754" y="308931"/>
                </a:lnTo>
                <a:lnTo>
                  <a:pt x="1530948" y="273351"/>
                </a:lnTo>
                <a:lnTo>
                  <a:pt x="1499949" y="239350"/>
                </a:lnTo>
                <a:lnTo>
                  <a:pt x="1464966" y="207056"/>
                </a:lnTo>
                <a:lnTo>
                  <a:pt x="1426209" y="176601"/>
                </a:lnTo>
                <a:lnTo>
                  <a:pt x="1383887" y="148113"/>
                </a:lnTo>
                <a:lnTo>
                  <a:pt x="1338210" y="121723"/>
                </a:lnTo>
                <a:lnTo>
                  <a:pt x="1289389" y="97560"/>
                </a:lnTo>
                <a:lnTo>
                  <a:pt x="1237632" y="75754"/>
                </a:lnTo>
                <a:lnTo>
                  <a:pt x="1183150" y="56434"/>
                </a:lnTo>
                <a:lnTo>
                  <a:pt x="1126152" y="39731"/>
                </a:lnTo>
                <a:lnTo>
                  <a:pt x="1066848" y="25773"/>
                </a:lnTo>
                <a:lnTo>
                  <a:pt x="1005448" y="14692"/>
                </a:lnTo>
                <a:lnTo>
                  <a:pt x="942161" y="6616"/>
                </a:lnTo>
                <a:lnTo>
                  <a:pt x="877198" y="1675"/>
                </a:lnTo>
                <a:lnTo>
                  <a:pt x="810768" y="0"/>
                </a:lnTo>
                <a:lnTo>
                  <a:pt x="744337" y="1675"/>
                </a:lnTo>
                <a:lnTo>
                  <a:pt x="679374" y="6616"/>
                </a:lnTo>
                <a:lnTo>
                  <a:pt x="616087" y="14692"/>
                </a:lnTo>
                <a:lnTo>
                  <a:pt x="554687" y="25773"/>
                </a:lnTo>
                <a:lnTo>
                  <a:pt x="495383" y="39731"/>
                </a:lnTo>
                <a:lnTo>
                  <a:pt x="438385" y="56434"/>
                </a:lnTo>
                <a:lnTo>
                  <a:pt x="383903" y="75754"/>
                </a:lnTo>
                <a:lnTo>
                  <a:pt x="332146" y="97560"/>
                </a:lnTo>
                <a:lnTo>
                  <a:pt x="283325" y="121723"/>
                </a:lnTo>
                <a:lnTo>
                  <a:pt x="237648" y="148113"/>
                </a:lnTo>
                <a:lnTo>
                  <a:pt x="195326" y="176601"/>
                </a:lnTo>
                <a:lnTo>
                  <a:pt x="156569" y="207056"/>
                </a:lnTo>
                <a:lnTo>
                  <a:pt x="121586" y="239350"/>
                </a:lnTo>
                <a:lnTo>
                  <a:pt x="90587" y="273351"/>
                </a:lnTo>
                <a:lnTo>
                  <a:pt x="63781" y="308931"/>
                </a:lnTo>
                <a:lnTo>
                  <a:pt x="41379" y="345960"/>
                </a:lnTo>
                <a:lnTo>
                  <a:pt x="23590" y="384307"/>
                </a:lnTo>
                <a:lnTo>
                  <a:pt x="10624" y="423844"/>
                </a:lnTo>
                <a:lnTo>
                  <a:pt x="2691" y="464441"/>
                </a:lnTo>
                <a:lnTo>
                  <a:pt x="0" y="505968"/>
                </a:lnTo>
                <a:lnTo>
                  <a:pt x="2691" y="547499"/>
                </a:lnTo>
                <a:lnTo>
                  <a:pt x="10624" y="588112"/>
                </a:lnTo>
                <a:lnTo>
                  <a:pt x="23590" y="627674"/>
                </a:lnTo>
                <a:lnTo>
                  <a:pt x="41379" y="666055"/>
                </a:lnTo>
                <a:lnTo>
                  <a:pt x="63781" y="703123"/>
                </a:lnTo>
                <a:lnTo>
                  <a:pt x="90587" y="738749"/>
                </a:lnTo>
                <a:lnTo>
                  <a:pt x="121586" y="772800"/>
                </a:lnTo>
                <a:lnTo>
                  <a:pt x="144018" y="793541"/>
                </a:lnTo>
                <a:lnTo>
                  <a:pt x="144018" y="505968"/>
                </a:lnTo>
                <a:lnTo>
                  <a:pt x="146229" y="471798"/>
                </a:lnTo>
                <a:lnTo>
                  <a:pt x="163406" y="405873"/>
                </a:lnTo>
                <a:lnTo>
                  <a:pt x="196441" y="343876"/>
                </a:lnTo>
                <a:lnTo>
                  <a:pt x="243957" y="286656"/>
                </a:lnTo>
                <a:lnTo>
                  <a:pt x="272716" y="260104"/>
                </a:lnTo>
                <a:lnTo>
                  <a:pt x="304580" y="235064"/>
                </a:lnTo>
                <a:lnTo>
                  <a:pt x="339375" y="211645"/>
                </a:lnTo>
                <a:lnTo>
                  <a:pt x="376931" y="189951"/>
                </a:lnTo>
                <a:lnTo>
                  <a:pt x="417076" y="170090"/>
                </a:lnTo>
                <a:lnTo>
                  <a:pt x="459636" y="152167"/>
                </a:lnTo>
                <a:lnTo>
                  <a:pt x="504441" y="136289"/>
                </a:lnTo>
                <a:lnTo>
                  <a:pt x="551318" y="122562"/>
                </a:lnTo>
                <a:lnTo>
                  <a:pt x="600096" y="111093"/>
                </a:lnTo>
                <a:lnTo>
                  <a:pt x="650601" y="101987"/>
                </a:lnTo>
                <a:lnTo>
                  <a:pt x="702663" y="95352"/>
                </a:lnTo>
                <a:lnTo>
                  <a:pt x="756109" y="91292"/>
                </a:lnTo>
                <a:lnTo>
                  <a:pt x="810768" y="89916"/>
                </a:lnTo>
                <a:lnTo>
                  <a:pt x="865426" y="91292"/>
                </a:lnTo>
                <a:lnTo>
                  <a:pt x="918872" y="95352"/>
                </a:lnTo>
                <a:lnTo>
                  <a:pt x="970934" y="101987"/>
                </a:lnTo>
                <a:lnTo>
                  <a:pt x="1021439" y="111093"/>
                </a:lnTo>
                <a:lnTo>
                  <a:pt x="1070217" y="122562"/>
                </a:lnTo>
                <a:lnTo>
                  <a:pt x="1117094" y="136289"/>
                </a:lnTo>
                <a:lnTo>
                  <a:pt x="1161899" y="152167"/>
                </a:lnTo>
                <a:lnTo>
                  <a:pt x="1204459" y="170090"/>
                </a:lnTo>
                <a:lnTo>
                  <a:pt x="1244604" y="189951"/>
                </a:lnTo>
                <a:lnTo>
                  <a:pt x="1282160" y="211645"/>
                </a:lnTo>
                <a:lnTo>
                  <a:pt x="1316955" y="235064"/>
                </a:lnTo>
                <a:lnTo>
                  <a:pt x="1348819" y="260104"/>
                </a:lnTo>
                <a:lnTo>
                  <a:pt x="1377578" y="286656"/>
                </a:lnTo>
                <a:lnTo>
                  <a:pt x="1425094" y="343876"/>
                </a:lnTo>
                <a:lnTo>
                  <a:pt x="1458129" y="405873"/>
                </a:lnTo>
                <a:lnTo>
                  <a:pt x="1475306" y="471798"/>
                </a:lnTo>
                <a:lnTo>
                  <a:pt x="1477518" y="505968"/>
                </a:lnTo>
                <a:lnTo>
                  <a:pt x="1477518" y="793541"/>
                </a:lnTo>
                <a:lnTo>
                  <a:pt x="1499949" y="772800"/>
                </a:lnTo>
                <a:lnTo>
                  <a:pt x="1530948" y="738749"/>
                </a:lnTo>
                <a:lnTo>
                  <a:pt x="1557754" y="703123"/>
                </a:lnTo>
                <a:lnTo>
                  <a:pt x="1580156" y="666055"/>
                </a:lnTo>
                <a:lnTo>
                  <a:pt x="1597945" y="627674"/>
                </a:lnTo>
                <a:lnTo>
                  <a:pt x="1610911" y="588112"/>
                </a:lnTo>
                <a:lnTo>
                  <a:pt x="1618844" y="547499"/>
                </a:lnTo>
                <a:lnTo>
                  <a:pt x="1621536" y="505968"/>
                </a:lnTo>
                <a:close/>
              </a:path>
              <a:path w="1621790" h="1012825">
                <a:moveTo>
                  <a:pt x="1477518" y="793541"/>
                </a:moveTo>
                <a:lnTo>
                  <a:pt x="1477518" y="505968"/>
                </a:lnTo>
                <a:lnTo>
                  <a:pt x="1475306" y="540142"/>
                </a:lnTo>
                <a:lnTo>
                  <a:pt x="1468786" y="573558"/>
                </a:lnTo>
                <a:lnTo>
                  <a:pt x="1443508" y="637684"/>
                </a:lnTo>
                <a:lnTo>
                  <a:pt x="1403060" y="697484"/>
                </a:lnTo>
                <a:lnTo>
                  <a:pt x="1348819" y="752100"/>
                </a:lnTo>
                <a:lnTo>
                  <a:pt x="1316955" y="777195"/>
                </a:lnTo>
                <a:lnTo>
                  <a:pt x="1282160" y="800671"/>
                </a:lnTo>
                <a:lnTo>
                  <a:pt x="1244604" y="822422"/>
                </a:lnTo>
                <a:lnTo>
                  <a:pt x="1204459" y="842339"/>
                </a:lnTo>
                <a:lnTo>
                  <a:pt x="1161899" y="860315"/>
                </a:lnTo>
                <a:lnTo>
                  <a:pt x="1117094" y="876243"/>
                </a:lnTo>
                <a:lnTo>
                  <a:pt x="1070217" y="890016"/>
                </a:lnTo>
                <a:lnTo>
                  <a:pt x="1021439" y="901525"/>
                </a:lnTo>
                <a:lnTo>
                  <a:pt x="970934" y="910663"/>
                </a:lnTo>
                <a:lnTo>
                  <a:pt x="918872" y="917324"/>
                </a:lnTo>
                <a:lnTo>
                  <a:pt x="865426" y="921399"/>
                </a:lnTo>
                <a:lnTo>
                  <a:pt x="810768" y="922782"/>
                </a:lnTo>
                <a:lnTo>
                  <a:pt x="756109" y="921399"/>
                </a:lnTo>
                <a:lnTo>
                  <a:pt x="702663" y="917324"/>
                </a:lnTo>
                <a:lnTo>
                  <a:pt x="650601" y="910663"/>
                </a:lnTo>
                <a:lnTo>
                  <a:pt x="600096" y="901525"/>
                </a:lnTo>
                <a:lnTo>
                  <a:pt x="551318" y="890016"/>
                </a:lnTo>
                <a:lnTo>
                  <a:pt x="504441" y="876243"/>
                </a:lnTo>
                <a:lnTo>
                  <a:pt x="459636" y="860315"/>
                </a:lnTo>
                <a:lnTo>
                  <a:pt x="417076" y="842339"/>
                </a:lnTo>
                <a:lnTo>
                  <a:pt x="376931" y="822422"/>
                </a:lnTo>
                <a:lnTo>
                  <a:pt x="339375" y="800671"/>
                </a:lnTo>
                <a:lnTo>
                  <a:pt x="304580" y="777195"/>
                </a:lnTo>
                <a:lnTo>
                  <a:pt x="272716" y="752100"/>
                </a:lnTo>
                <a:lnTo>
                  <a:pt x="243957" y="725494"/>
                </a:lnTo>
                <a:lnTo>
                  <a:pt x="196441" y="668178"/>
                </a:lnTo>
                <a:lnTo>
                  <a:pt x="163406" y="606108"/>
                </a:lnTo>
                <a:lnTo>
                  <a:pt x="146229" y="540142"/>
                </a:lnTo>
                <a:lnTo>
                  <a:pt x="144018" y="505968"/>
                </a:lnTo>
                <a:lnTo>
                  <a:pt x="144018" y="793541"/>
                </a:lnTo>
                <a:lnTo>
                  <a:pt x="195326" y="835658"/>
                </a:lnTo>
                <a:lnTo>
                  <a:pt x="237648" y="864203"/>
                </a:lnTo>
                <a:lnTo>
                  <a:pt x="283325" y="890650"/>
                </a:lnTo>
                <a:lnTo>
                  <a:pt x="332146" y="914869"/>
                </a:lnTo>
                <a:lnTo>
                  <a:pt x="383903" y="936729"/>
                </a:lnTo>
                <a:lnTo>
                  <a:pt x="438385" y="956098"/>
                </a:lnTo>
                <a:lnTo>
                  <a:pt x="495383" y="972847"/>
                </a:lnTo>
                <a:lnTo>
                  <a:pt x="554687" y="986844"/>
                </a:lnTo>
                <a:lnTo>
                  <a:pt x="616087" y="997959"/>
                </a:lnTo>
                <a:lnTo>
                  <a:pt x="679374" y="1006060"/>
                </a:lnTo>
                <a:lnTo>
                  <a:pt x="744337" y="1011016"/>
                </a:lnTo>
                <a:lnTo>
                  <a:pt x="810768" y="1012698"/>
                </a:lnTo>
                <a:lnTo>
                  <a:pt x="877198" y="1011016"/>
                </a:lnTo>
                <a:lnTo>
                  <a:pt x="942161" y="1006060"/>
                </a:lnTo>
                <a:lnTo>
                  <a:pt x="1005448" y="997959"/>
                </a:lnTo>
                <a:lnTo>
                  <a:pt x="1066848" y="986844"/>
                </a:lnTo>
                <a:lnTo>
                  <a:pt x="1126152" y="972847"/>
                </a:lnTo>
                <a:lnTo>
                  <a:pt x="1183150" y="956098"/>
                </a:lnTo>
                <a:lnTo>
                  <a:pt x="1237632" y="936729"/>
                </a:lnTo>
                <a:lnTo>
                  <a:pt x="1289389" y="914869"/>
                </a:lnTo>
                <a:lnTo>
                  <a:pt x="1338210" y="890650"/>
                </a:lnTo>
                <a:lnTo>
                  <a:pt x="1383887" y="864203"/>
                </a:lnTo>
                <a:lnTo>
                  <a:pt x="1426209" y="835658"/>
                </a:lnTo>
                <a:lnTo>
                  <a:pt x="1464966" y="805147"/>
                </a:lnTo>
                <a:lnTo>
                  <a:pt x="1477518" y="79354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29906" y="1304544"/>
            <a:ext cx="1350645" cy="847090"/>
          </a:xfrm>
          <a:custGeom>
            <a:avLst/>
            <a:gdLst/>
            <a:ahLst/>
            <a:cxnLst/>
            <a:rect l="l" t="t" r="r" b="b"/>
            <a:pathLst>
              <a:path w="1350645" h="847089">
                <a:moveTo>
                  <a:pt x="1350263" y="422909"/>
                </a:moveTo>
                <a:lnTo>
                  <a:pt x="1341441" y="354407"/>
                </a:lnTo>
                <a:lnTo>
                  <a:pt x="1315894" y="289389"/>
                </a:lnTo>
                <a:lnTo>
                  <a:pt x="1275004" y="228732"/>
                </a:lnTo>
                <a:lnTo>
                  <a:pt x="1249236" y="200314"/>
                </a:lnTo>
                <a:lnTo>
                  <a:pt x="1220150" y="173315"/>
                </a:lnTo>
                <a:lnTo>
                  <a:pt x="1187919" y="147845"/>
                </a:lnTo>
                <a:lnTo>
                  <a:pt x="1152715" y="124015"/>
                </a:lnTo>
                <a:lnTo>
                  <a:pt x="1114710" y="101933"/>
                </a:lnTo>
                <a:lnTo>
                  <a:pt x="1074078" y="81710"/>
                </a:lnTo>
                <a:lnTo>
                  <a:pt x="1030991" y="63455"/>
                </a:lnTo>
                <a:lnTo>
                  <a:pt x="985621" y="47279"/>
                </a:lnTo>
                <a:lnTo>
                  <a:pt x="938141" y="33289"/>
                </a:lnTo>
                <a:lnTo>
                  <a:pt x="888723" y="21598"/>
                </a:lnTo>
                <a:lnTo>
                  <a:pt x="837541" y="12313"/>
                </a:lnTo>
                <a:lnTo>
                  <a:pt x="784767" y="5545"/>
                </a:lnTo>
                <a:lnTo>
                  <a:pt x="730573" y="1404"/>
                </a:lnTo>
                <a:lnTo>
                  <a:pt x="675131" y="0"/>
                </a:lnTo>
                <a:lnTo>
                  <a:pt x="619690" y="1404"/>
                </a:lnTo>
                <a:lnTo>
                  <a:pt x="565496" y="5545"/>
                </a:lnTo>
                <a:lnTo>
                  <a:pt x="512722" y="12313"/>
                </a:lnTo>
                <a:lnTo>
                  <a:pt x="461540" y="21598"/>
                </a:lnTo>
                <a:lnTo>
                  <a:pt x="412122" y="33289"/>
                </a:lnTo>
                <a:lnTo>
                  <a:pt x="364642" y="47279"/>
                </a:lnTo>
                <a:lnTo>
                  <a:pt x="319272" y="63455"/>
                </a:lnTo>
                <a:lnTo>
                  <a:pt x="276185" y="81710"/>
                </a:lnTo>
                <a:lnTo>
                  <a:pt x="235553" y="101933"/>
                </a:lnTo>
                <a:lnTo>
                  <a:pt x="197548" y="124015"/>
                </a:lnTo>
                <a:lnTo>
                  <a:pt x="162344" y="147845"/>
                </a:lnTo>
                <a:lnTo>
                  <a:pt x="130113" y="173315"/>
                </a:lnTo>
                <a:lnTo>
                  <a:pt x="101027" y="200314"/>
                </a:lnTo>
                <a:lnTo>
                  <a:pt x="75259" y="228732"/>
                </a:lnTo>
                <a:lnTo>
                  <a:pt x="34369" y="289389"/>
                </a:lnTo>
                <a:lnTo>
                  <a:pt x="8822" y="354407"/>
                </a:lnTo>
                <a:lnTo>
                  <a:pt x="0" y="422909"/>
                </a:lnTo>
                <a:lnTo>
                  <a:pt x="2234" y="457650"/>
                </a:lnTo>
                <a:lnTo>
                  <a:pt x="19591" y="524705"/>
                </a:lnTo>
                <a:lnTo>
                  <a:pt x="52982" y="587799"/>
                </a:lnTo>
                <a:lnTo>
                  <a:pt x="101027" y="646058"/>
                </a:lnTo>
                <a:lnTo>
                  <a:pt x="130113" y="673102"/>
                </a:lnTo>
                <a:lnTo>
                  <a:pt x="162344" y="698609"/>
                </a:lnTo>
                <a:lnTo>
                  <a:pt x="197548" y="722471"/>
                </a:lnTo>
                <a:lnTo>
                  <a:pt x="235553" y="744578"/>
                </a:lnTo>
                <a:lnTo>
                  <a:pt x="276185" y="764822"/>
                </a:lnTo>
                <a:lnTo>
                  <a:pt x="319272" y="783093"/>
                </a:lnTo>
                <a:lnTo>
                  <a:pt x="364642" y="799282"/>
                </a:lnTo>
                <a:lnTo>
                  <a:pt x="412122" y="813280"/>
                </a:lnTo>
                <a:lnTo>
                  <a:pt x="461540" y="824977"/>
                </a:lnTo>
                <a:lnTo>
                  <a:pt x="512722" y="834265"/>
                </a:lnTo>
                <a:lnTo>
                  <a:pt x="565496" y="841035"/>
                </a:lnTo>
                <a:lnTo>
                  <a:pt x="619690" y="845177"/>
                </a:lnTo>
                <a:lnTo>
                  <a:pt x="675131" y="846582"/>
                </a:lnTo>
                <a:lnTo>
                  <a:pt x="730573" y="845177"/>
                </a:lnTo>
                <a:lnTo>
                  <a:pt x="784767" y="841035"/>
                </a:lnTo>
                <a:lnTo>
                  <a:pt x="837541" y="834265"/>
                </a:lnTo>
                <a:lnTo>
                  <a:pt x="888723" y="824977"/>
                </a:lnTo>
                <a:lnTo>
                  <a:pt x="938141" y="813280"/>
                </a:lnTo>
                <a:lnTo>
                  <a:pt x="985621" y="799282"/>
                </a:lnTo>
                <a:lnTo>
                  <a:pt x="1030991" y="783093"/>
                </a:lnTo>
                <a:lnTo>
                  <a:pt x="1074078" y="764822"/>
                </a:lnTo>
                <a:lnTo>
                  <a:pt x="1114710" y="744578"/>
                </a:lnTo>
                <a:lnTo>
                  <a:pt x="1152715" y="722471"/>
                </a:lnTo>
                <a:lnTo>
                  <a:pt x="1187919" y="698609"/>
                </a:lnTo>
                <a:lnTo>
                  <a:pt x="1220150" y="673102"/>
                </a:lnTo>
                <a:lnTo>
                  <a:pt x="1249236" y="646058"/>
                </a:lnTo>
                <a:lnTo>
                  <a:pt x="1275004" y="617588"/>
                </a:lnTo>
                <a:lnTo>
                  <a:pt x="1315894" y="556802"/>
                </a:lnTo>
                <a:lnTo>
                  <a:pt x="1341441" y="491618"/>
                </a:lnTo>
                <a:lnTo>
                  <a:pt x="1350263" y="42290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29906" y="1304544"/>
            <a:ext cx="1350645" cy="847090"/>
          </a:xfrm>
          <a:custGeom>
            <a:avLst/>
            <a:gdLst/>
            <a:ahLst/>
            <a:cxnLst/>
            <a:rect l="l" t="t" r="r" b="b"/>
            <a:pathLst>
              <a:path w="1350645" h="847089">
                <a:moveTo>
                  <a:pt x="675131" y="0"/>
                </a:moveTo>
                <a:lnTo>
                  <a:pt x="619690" y="1404"/>
                </a:lnTo>
                <a:lnTo>
                  <a:pt x="565496" y="5545"/>
                </a:lnTo>
                <a:lnTo>
                  <a:pt x="512722" y="12313"/>
                </a:lnTo>
                <a:lnTo>
                  <a:pt x="461540" y="21598"/>
                </a:lnTo>
                <a:lnTo>
                  <a:pt x="412122" y="33289"/>
                </a:lnTo>
                <a:lnTo>
                  <a:pt x="364642" y="47279"/>
                </a:lnTo>
                <a:lnTo>
                  <a:pt x="319272" y="63455"/>
                </a:lnTo>
                <a:lnTo>
                  <a:pt x="276185" y="81710"/>
                </a:lnTo>
                <a:lnTo>
                  <a:pt x="235553" y="101933"/>
                </a:lnTo>
                <a:lnTo>
                  <a:pt x="197548" y="124015"/>
                </a:lnTo>
                <a:lnTo>
                  <a:pt x="162344" y="147845"/>
                </a:lnTo>
                <a:lnTo>
                  <a:pt x="130113" y="173315"/>
                </a:lnTo>
                <a:lnTo>
                  <a:pt x="101027" y="200314"/>
                </a:lnTo>
                <a:lnTo>
                  <a:pt x="75259" y="228732"/>
                </a:lnTo>
                <a:lnTo>
                  <a:pt x="34369" y="289389"/>
                </a:lnTo>
                <a:lnTo>
                  <a:pt x="8822" y="354407"/>
                </a:lnTo>
                <a:lnTo>
                  <a:pt x="0" y="422909"/>
                </a:lnTo>
                <a:lnTo>
                  <a:pt x="2234" y="457650"/>
                </a:lnTo>
                <a:lnTo>
                  <a:pt x="19591" y="524705"/>
                </a:lnTo>
                <a:lnTo>
                  <a:pt x="52982" y="587799"/>
                </a:lnTo>
                <a:lnTo>
                  <a:pt x="101027" y="646058"/>
                </a:lnTo>
                <a:lnTo>
                  <a:pt x="130113" y="673102"/>
                </a:lnTo>
                <a:lnTo>
                  <a:pt x="162344" y="698609"/>
                </a:lnTo>
                <a:lnTo>
                  <a:pt x="197548" y="722471"/>
                </a:lnTo>
                <a:lnTo>
                  <a:pt x="235553" y="744578"/>
                </a:lnTo>
                <a:lnTo>
                  <a:pt x="276185" y="764822"/>
                </a:lnTo>
                <a:lnTo>
                  <a:pt x="319272" y="783093"/>
                </a:lnTo>
                <a:lnTo>
                  <a:pt x="364642" y="799282"/>
                </a:lnTo>
                <a:lnTo>
                  <a:pt x="412122" y="813280"/>
                </a:lnTo>
                <a:lnTo>
                  <a:pt x="461540" y="824977"/>
                </a:lnTo>
                <a:lnTo>
                  <a:pt x="512722" y="834265"/>
                </a:lnTo>
                <a:lnTo>
                  <a:pt x="565496" y="841035"/>
                </a:lnTo>
                <a:lnTo>
                  <a:pt x="619690" y="845177"/>
                </a:lnTo>
                <a:lnTo>
                  <a:pt x="675131" y="846582"/>
                </a:lnTo>
                <a:lnTo>
                  <a:pt x="730573" y="845177"/>
                </a:lnTo>
                <a:lnTo>
                  <a:pt x="784767" y="841035"/>
                </a:lnTo>
                <a:lnTo>
                  <a:pt x="837541" y="834265"/>
                </a:lnTo>
                <a:lnTo>
                  <a:pt x="888723" y="824977"/>
                </a:lnTo>
                <a:lnTo>
                  <a:pt x="938141" y="813280"/>
                </a:lnTo>
                <a:lnTo>
                  <a:pt x="985621" y="799282"/>
                </a:lnTo>
                <a:lnTo>
                  <a:pt x="1030991" y="783093"/>
                </a:lnTo>
                <a:lnTo>
                  <a:pt x="1074078" y="764822"/>
                </a:lnTo>
                <a:lnTo>
                  <a:pt x="1114710" y="744578"/>
                </a:lnTo>
                <a:lnTo>
                  <a:pt x="1152715" y="722471"/>
                </a:lnTo>
                <a:lnTo>
                  <a:pt x="1187919" y="698609"/>
                </a:lnTo>
                <a:lnTo>
                  <a:pt x="1220150" y="673102"/>
                </a:lnTo>
                <a:lnTo>
                  <a:pt x="1249236" y="646058"/>
                </a:lnTo>
                <a:lnTo>
                  <a:pt x="1275004" y="617588"/>
                </a:lnTo>
                <a:lnTo>
                  <a:pt x="1315894" y="556802"/>
                </a:lnTo>
                <a:lnTo>
                  <a:pt x="1341441" y="491618"/>
                </a:lnTo>
                <a:lnTo>
                  <a:pt x="1350263" y="422909"/>
                </a:lnTo>
                <a:lnTo>
                  <a:pt x="1348029" y="388278"/>
                </a:lnTo>
                <a:lnTo>
                  <a:pt x="1330672" y="321408"/>
                </a:lnTo>
                <a:lnTo>
                  <a:pt x="1297281" y="258460"/>
                </a:lnTo>
                <a:lnTo>
                  <a:pt x="1249236" y="200314"/>
                </a:lnTo>
                <a:lnTo>
                  <a:pt x="1220150" y="173315"/>
                </a:lnTo>
                <a:lnTo>
                  <a:pt x="1187919" y="147845"/>
                </a:lnTo>
                <a:lnTo>
                  <a:pt x="1152715" y="124015"/>
                </a:lnTo>
                <a:lnTo>
                  <a:pt x="1114710" y="101933"/>
                </a:lnTo>
                <a:lnTo>
                  <a:pt x="1074078" y="81710"/>
                </a:lnTo>
                <a:lnTo>
                  <a:pt x="1030991" y="63455"/>
                </a:lnTo>
                <a:lnTo>
                  <a:pt x="985621" y="47279"/>
                </a:lnTo>
                <a:lnTo>
                  <a:pt x="938141" y="33289"/>
                </a:lnTo>
                <a:lnTo>
                  <a:pt x="888723" y="21598"/>
                </a:lnTo>
                <a:lnTo>
                  <a:pt x="837541" y="12313"/>
                </a:lnTo>
                <a:lnTo>
                  <a:pt x="784767" y="5545"/>
                </a:lnTo>
                <a:lnTo>
                  <a:pt x="730573" y="1404"/>
                </a:lnTo>
                <a:lnTo>
                  <a:pt x="67513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322953" y="1475096"/>
            <a:ext cx="96393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DBMS核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心技术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574040"/>
          </a:xfrm>
          <a:prstGeom prst="rect">
            <a:avLst/>
          </a:prstGeom>
        </p:spPr>
        <p:txBody>
          <a:bodyPr vert="horz" wrap="square" lIns="0" tIns="82864" rIns="0" bIns="0" rtlCol="0">
            <a:spAutoFit/>
          </a:bodyPr>
          <a:lstStyle/>
          <a:p>
            <a:pPr marL="2259330">
              <a:lnSpc>
                <a:spcPts val="3835"/>
              </a:lnSpc>
            </a:pPr>
            <a:r>
              <a:rPr spc="-5" dirty="0"/>
              <a:t>回顾本讲学习了什么?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7483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为什么要进行并发控制</a:t>
            </a:r>
            <a:endParaRPr sz="2000" b="1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(4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并发控制及相应的事务处理技术</a:t>
            </a:r>
            <a:r>
              <a:rPr sz="2000" b="1" dirty="0">
                <a:solidFill>
                  <a:schemeClr val="tx1"/>
                </a:solidFill>
                <a:latin typeface="华文中宋"/>
                <a:cs typeface="华文中宋"/>
              </a:rPr>
              <a:t>是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的核心技术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6270" y="3982973"/>
            <a:ext cx="621030" cy="386080"/>
          </a:xfrm>
          <a:custGeom>
            <a:avLst/>
            <a:gdLst/>
            <a:ahLst/>
            <a:cxnLst/>
            <a:rect l="l" t="t" r="r" b="b"/>
            <a:pathLst>
              <a:path w="621029" h="386079">
                <a:moveTo>
                  <a:pt x="0" y="0"/>
                </a:moveTo>
                <a:lnTo>
                  <a:pt x="0" y="385572"/>
                </a:lnTo>
                <a:lnTo>
                  <a:pt x="621029" y="385572"/>
                </a:lnTo>
                <a:lnTo>
                  <a:pt x="62102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5039" y="4030979"/>
            <a:ext cx="524510" cy="289560"/>
          </a:xfrm>
          <a:custGeom>
            <a:avLst/>
            <a:gdLst/>
            <a:ahLst/>
            <a:cxnLst/>
            <a:rect l="l" t="t" r="r" b="b"/>
            <a:pathLst>
              <a:path w="524509" h="289560">
                <a:moveTo>
                  <a:pt x="0" y="0"/>
                </a:moveTo>
                <a:lnTo>
                  <a:pt x="0" y="289560"/>
                </a:lnTo>
                <a:lnTo>
                  <a:pt x="524255" y="289560"/>
                </a:lnTo>
                <a:lnTo>
                  <a:pt x="52425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6270" y="3982973"/>
            <a:ext cx="48895" cy="48260"/>
          </a:xfrm>
          <a:custGeom>
            <a:avLst/>
            <a:gdLst/>
            <a:ahLst/>
            <a:cxnLst/>
            <a:rect l="l" t="t" r="r" b="b"/>
            <a:pathLst>
              <a:path w="48895" h="48260">
                <a:moveTo>
                  <a:pt x="0" y="0"/>
                </a:moveTo>
                <a:lnTo>
                  <a:pt x="48768" y="480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56270" y="4320540"/>
            <a:ext cx="48895" cy="48260"/>
          </a:xfrm>
          <a:custGeom>
            <a:avLst/>
            <a:gdLst/>
            <a:ahLst/>
            <a:cxnLst/>
            <a:rect l="l" t="t" r="r" b="b"/>
            <a:pathLst>
              <a:path w="48895" h="48260">
                <a:moveTo>
                  <a:pt x="0" y="48006"/>
                </a:moveTo>
                <a:lnTo>
                  <a:pt x="487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9307" y="432054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993" y="480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9307" y="398297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993" y="0"/>
                </a:moveTo>
                <a:lnTo>
                  <a:pt x="0" y="480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7689" y="4087014"/>
            <a:ext cx="3810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锁表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07393" y="5019294"/>
            <a:ext cx="798830" cy="386080"/>
          </a:xfrm>
          <a:custGeom>
            <a:avLst/>
            <a:gdLst/>
            <a:ahLst/>
            <a:cxnLst/>
            <a:rect l="l" t="t" r="r" b="b"/>
            <a:pathLst>
              <a:path w="798829" h="386079">
                <a:moveTo>
                  <a:pt x="0" y="0"/>
                </a:moveTo>
                <a:lnTo>
                  <a:pt x="0" y="385572"/>
                </a:lnTo>
                <a:lnTo>
                  <a:pt x="798576" y="385572"/>
                </a:lnTo>
                <a:lnTo>
                  <a:pt x="79857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7393" y="50192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0"/>
                </a:moveTo>
                <a:lnTo>
                  <a:pt x="48005" y="480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07393" y="535685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8005"/>
                </a:moveTo>
                <a:lnTo>
                  <a:pt x="48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7201" y="5356859"/>
            <a:ext cx="48895" cy="48260"/>
          </a:xfrm>
          <a:custGeom>
            <a:avLst/>
            <a:gdLst/>
            <a:ahLst/>
            <a:cxnLst/>
            <a:rect l="l" t="t" r="r" b="b"/>
            <a:pathLst>
              <a:path w="48895" h="48260">
                <a:moveTo>
                  <a:pt x="48767" y="480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7201" y="5019294"/>
            <a:ext cx="48895" cy="48260"/>
          </a:xfrm>
          <a:custGeom>
            <a:avLst/>
            <a:gdLst/>
            <a:ahLst/>
            <a:cxnLst/>
            <a:rect l="l" t="t" r="r" b="b"/>
            <a:pathLst>
              <a:path w="48895" h="48260">
                <a:moveTo>
                  <a:pt x="48767" y="0"/>
                </a:moveTo>
                <a:lnTo>
                  <a:pt x="0" y="480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55399" y="5067300"/>
            <a:ext cx="702310" cy="21526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缓冲区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0473" y="4028688"/>
            <a:ext cx="85915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 marR="5080" indent="-36195">
              <a:lnSpc>
                <a:spcPct val="100000"/>
              </a:lnSpc>
            </a:pPr>
            <a:r>
              <a:rPr sz="1200" b="1" spc="-5" dirty="0">
                <a:latin typeface="微软雅黑" panose="020B0503020204020204" charset="-122"/>
                <a:cs typeface="微软雅黑" panose="020B0503020204020204" charset="-122"/>
              </a:rPr>
              <a:t>索引/文件和 </a:t>
            </a:r>
            <a:r>
              <a:rPr sz="1200" b="1" dirty="0">
                <a:latin typeface="微软雅黑" panose="020B0503020204020204" charset="-122"/>
                <a:cs typeface="微软雅黑" panose="020B0503020204020204" charset="-122"/>
              </a:rPr>
              <a:t>记录管理器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6593" y="3971544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799" y="457200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92279" y="2176681"/>
            <a:ext cx="914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查询编译器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6593" y="20269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81433" y="3148231"/>
            <a:ext cx="73596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执行引擎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16593" y="299847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799" y="457200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70587" y="4934358"/>
            <a:ext cx="55816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缓冲区 管理器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16593" y="490194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799" y="457200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92279" y="6040783"/>
            <a:ext cx="914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存储管理器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16593" y="5891021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51253" y="2176681"/>
            <a:ext cx="914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事务管理器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5567" y="20269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51253" y="3148231"/>
            <a:ext cx="914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日志和恢复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75567" y="299847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531493" y="2026920"/>
            <a:ext cx="1066800" cy="2152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DDL编译器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1493" y="2998470"/>
            <a:ext cx="1066800" cy="2152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并发控制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07743" y="1588769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300" y="342900"/>
                </a:moveTo>
                <a:lnTo>
                  <a:pt x="0" y="342900"/>
                </a:lnTo>
                <a:lnTo>
                  <a:pt x="38087" y="419075"/>
                </a:lnTo>
                <a:lnTo>
                  <a:pt x="38087" y="361950"/>
                </a:lnTo>
                <a:lnTo>
                  <a:pt x="50279" y="361950"/>
                </a:lnTo>
                <a:lnTo>
                  <a:pt x="50279" y="443458"/>
                </a:lnTo>
                <a:lnTo>
                  <a:pt x="57150" y="457200"/>
                </a:lnTo>
                <a:lnTo>
                  <a:pt x="63246" y="445007"/>
                </a:lnTo>
                <a:lnTo>
                  <a:pt x="63246" y="361950"/>
                </a:lnTo>
                <a:lnTo>
                  <a:pt x="76200" y="361950"/>
                </a:lnTo>
                <a:lnTo>
                  <a:pt x="76200" y="41910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50279" y="342900"/>
                </a:moveTo>
                <a:lnTo>
                  <a:pt x="50279" y="0"/>
                </a:lnTo>
                <a:lnTo>
                  <a:pt x="38087" y="0"/>
                </a:lnTo>
                <a:lnTo>
                  <a:pt x="38087" y="342900"/>
                </a:lnTo>
                <a:lnTo>
                  <a:pt x="50279" y="342900"/>
                </a:lnTo>
                <a:close/>
              </a:path>
              <a:path w="114300" h="457200">
                <a:moveTo>
                  <a:pt x="50279" y="443458"/>
                </a:moveTo>
                <a:lnTo>
                  <a:pt x="50279" y="361950"/>
                </a:lnTo>
                <a:lnTo>
                  <a:pt x="38087" y="361950"/>
                </a:lnTo>
                <a:lnTo>
                  <a:pt x="38087" y="419075"/>
                </a:lnTo>
                <a:lnTo>
                  <a:pt x="50279" y="443458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76200" y="0"/>
                </a:lnTo>
                <a:lnTo>
                  <a:pt x="63246" y="0"/>
                </a:lnTo>
                <a:lnTo>
                  <a:pt x="63246" y="342900"/>
                </a:lnTo>
                <a:lnTo>
                  <a:pt x="76200" y="342900"/>
                </a:lnTo>
                <a:close/>
              </a:path>
              <a:path w="114300" h="457200">
                <a:moveTo>
                  <a:pt x="76200" y="419100"/>
                </a:moveTo>
                <a:lnTo>
                  <a:pt x="76200" y="361950"/>
                </a:lnTo>
                <a:lnTo>
                  <a:pt x="63246" y="361950"/>
                </a:lnTo>
                <a:lnTo>
                  <a:pt x="63246" y="445007"/>
                </a:lnTo>
                <a:lnTo>
                  <a:pt x="7620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49835" y="6906414"/>
            <a:ext cx="3810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存储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06687" y="6654545"/>
            <a:ext cx="1066800" cy="523875"/>
          </a:xfrm>
          <a:custGeom>
            <a:avLst/>
            <a:gdLst/>
            <a:ahLst/>
            <a:cxnLst/>
            <a:rect l="l" t="t" r="r" b="b"/>
            <a:pathLst>
              <a:path w="1066800" h="523875">
                <a:moveTo>
                  <a:pt x="533400" y="0"/>
                </a:moveTo>
                <a:lnTo>
                  <a:pt x="489714" y="169"/>
                </a:lnTo>
                <a:lnTo>
                  <a:pt x="446990" y="667"/>
                </a:lnTo>
                <a:lnTo>
                  <a:pt x="405366" y="1481"/>
                </a:lnTo>
                <a:lnTo>
                  <a:pt x="364979" y="2596"/>
                </a:lnTo>
                <a:lnTo>
                  <a:pt x="325969" y="4000"/>
                </a:lnTo>
                <a:lnTo>
                  <a:pt x="252630" y="7616"/>
                </a:lnTo>
                <a:lnTo>
                  <a:pt x="186455" y="12220"/>
                </a:lnTo>
                <a:lnTo>
                  <a:pt x="128551" y="17702"/>
                </a:lnTo>
                <a:lnTo>
                  <a:pt x="80024" y="23952"/>
                </a:lnTo>
                <a:lnTo>
                  <a:pt x="41981" y="30861"/>
                </a:lnTo>
                <a:lnTo>
                  <a:pt x="1771" y="46213"/>
                </a:lnTo>
                <a:lnTo>
                  <a:pt x="0" y="50292"/>
                </a:lnTo>
                <a:lnTo>
                  <a:pt x="0" y="473202"/>
                </a:lnTo>
                <a:lnTo>
                  <a:pt x="41981" y="492954"/>
                </a:lnTo>
                <a:lnTo>
                  <a:pt x="80024" y="499879"/>
                </a:lnTo>
                <a:lnTo>
                  <a:pt x="128551" y="506102"/>
                </a:lnTo>
                <a:lnTo>
                  <a:pt x="186455" y="511527"/>
                </a:lnTo>
                <a:lnTo>
                  <a:pt x="252630" y="516059"/>
                </a:lnTo>
                <a:lnTo>
                  <a:pt x="325969" y="519600"/>
                </a:lnTo>
                <a:lnTo>
                  <a:pt x="364979" y="520970"/>
                </a:lnTo>
                <a:lnTo>
                  <a:pt x="405366" y="522056"/>
                </a:lnTo>
                <a:lnTo>
                  <a:pt x="446990" y="522847"/>
                </a:lnTo>
                <a:lnTo>
                  <a:pt x="489714" y="523330"/>
                </a:lnTo>
                <a:lnTo>
                  <a:pt x="533400" y="523494"/>
                </a:lnTo>
                <a:lnTo>
                  <a:pt x="577188" y="523330"/>
                </a:lnTo>
                <a:lnTo>
                  <a:pt x="619994" y="522847"/>
                </a:lnTo>
                <a:lnTo>
                  <a:pt x="661681" y="522056"/>
                </a:lnTo>
                <a:lnTo>
                  <a:pt x="702112" y="520970"/>
                </a:lnTo>
                <a:lnTo>
                  <a:pt x="741152" y="519600"/>
                </a:lnTo>
                <a:lnTo>
                  <a:pt x="814507" y="516059"/>
                </a:lnTo>
                <a:lnTo>
                  <a:pt x="880655" y="511527"/>
                </a:lnTo>
                <a:lnTo>
                  <a:pt x="938503" y="506102"/>
                </a:lnTo>
                <a:lnTo>
                  <a:pt x="986957" y="499879"/>
                </a:lnTo>
                <a:lnTo>
                  <a:pt x="1024925" y="492954"/>
                </a:lnTo>
                <a:lnTo>
                  <a:pt x="1065033" y="477383"/>
                </a:lnTo>
                <a:lnTo>
                  <a:pt x="1066800" y="473202"/>
                </a:lnTo>
                <a:lnTo>
                  <a:pt x="1066800" y="50291"/>
                </a:lnTo>
                <a:lnTo>
                  <a:pt x="1024925" y="30860"/>
                </a:lnTo>
                <a:lnTo>
                  <a:pt x="986957" y="23952"/>
                </a:lnTo>
                <a:lnTo>
                  <a:pt x="938503" y="17702"/>
                </a:lnTo>
                <a:lnTo>
                  <a:pt x="880655" y="12220"/>
                </a:lnTo>
                <a:lnTo>
                  <a:pt x="814507" y="7616"/>
                </a:lnTo>
                <a:lnTo>
                  <a:pt x="741152" y="4000"/>
                </a:lnTo>
                <a:lnTo>
                  <a:pt x="702112" y="2596"/>
                </a:lnTo>
                <a:lnTo>
                  <a:pt x="661681" y="1481"/>
                </a:lnTo>
                <a:lnTo>
                  <a:pt x="619994" y="667"/>
                </a:lnTo>
                <a:lnTo>
                  <a:pt x="577188" y="169"/>
                </a:lnTo>
                <a:lnTo>
                  <a:pt x="53340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06687" y="6704838"/>
            <a:ext cx="1066800" cy="50800"/>
          </a:xfrm>
          <a:custGeom>
            <a:avLst/>
            <a:gdLst/>
            <a:ahLst/>
            <a:cxnLst/>
            <a:rect l="l" t="t" r="r" b="b"/>
            <a:pathLst>
              <a:path w="1066800" h="50800">
                <a:moveTo>
                  <a:pt x="0" y="0"/>
                </a:moveTo>
                <a:lnTo>
                  <a:pt x="41981" y="19752"/>
                </a:lnTo>
                <a:lnTo>
                  <a:pt x="80024" y="26677"/>
                </a:lnTo>
                <a:lnTo>
                  <a:pt x="128551" y="32900"/>
                </a:lnTo>
                <a:lnTo>
                  <a:pt x="186455" y="38325"/>
                </a:lnTo>
                <a:lnTo>
                  <a:pt x="252630" y="42857"/>
                </a:lnTo>
                <a:lnTo>
                  <a:pt x="325969" y="46398"/>
                </a:lnTo>
                <a:lnTo>
                  <a:pt x="364979" y="47768"/>
                </a:lnTo>
                <a:lnTo>
                  <a:pt x="405366" y="48854"/>
                </a:lnTo>
                <a:lnTo>
                  <a:pt x="446990" y="49645"/>
                </a:lnTo>
                <a:lnTo>
                  <a:pt x="489714" y="50128"/>
                </a:lnTo>
                <a:lnTo>
                  <a:pt x="533400" y="50291"/>
                </a:lnTo>
                <a:lnTo>
                  <a:pt x="577188" y="50128"/>
                </a:lnTo>
                <a:lnTo>
                  <a:pt x="619994" y="49645"/>
                </a:lnTo>
                <a:lnTo>
                  <a:pt x="661681" y="48854"/>
                </a:lnTo>
                <a:lnTo>
                  <a:pt x="702112" y="47768"/>
                </a:lnTo>
                <a:lnTo>
                  <a:pt x="741152" y="46398"/>
                </a:lnTo>
                <a:lnTo>
                  <a:pt x="814507" y="42857"/>
                </a:lnTo>
                <a:lnTo>
                  <a:pt x="880655" y="38325"/>
                </a:lnTo>
                <a:lnTo>
                  <a:pt x="938503" y="32900"/>
                </a:lnTo>
                <a:lnTo>
                  <a:pt x="986957" y="26677"/>
                </a:lnTo>
                <a:lnTo>
                  <a:pt x="1024925" y="19752"/>
                </a:lnTo>
                <a:lnTo>
                  <a:pt x="1065033" y="4181"/>
                </a:ln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91319" y="157581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300" y="342900"/>
                </a:moveTo>
                <a:lnTo>
                  <a:pt x="0" y="342900"/>
                </a:lnTo>
                <a:lnTo>
                  <a:pt x="38100" y="419100"/>
                </a:lnTo>
                <a:lnTo>
                  <a:pt x="38100" y="361949"/>
                </a:lnTo>
                <a:lnTo>
                  <a:pt x="50292" y="361949"/>
                </a:lnTo>
                <a:lnTo>
                  <a:pt x="50292" y="443484"/>
                </a:lnTo>
                <a:lnTo>
                  <a:pt x="57150" y="457200"/>
                </a:lnTo>
                <a:lnTo>
                  <a:pt x="63245" y="445008"/>
                </a:lnTo>
                <a:lnTo>
                  <a:pt x="63245" y="361949"/>
                </a:lnTo>
                <a:lnTo>
                  <a:pt x="76200" y="361949"/>
                </a:lnTo>
                <a:lnTo>
                  <a:pt x="76200" y="41910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50292" y="342900"/>
                </a:moveTo>
                <a:lnTo>
                  <a:pt x="50292" y="0"/>
                </a:lnTo>
                <a:lnTo>
                  <a:pt x="38100" y="0"/>
                </a:lnTo>
                <a:lnTo>
                  <a:pt x="38100" y="342900"/>
                </a:lnTo>
                <a:lnTo>
                  <a:pt x="50292" y="342900"/>
                </a:lnTo>
                <a:close/>
              </a:path>
              <a:path w="114300" h="457200">
                <a:moveTo>
                  <a:pt x="50292" y="443484"/>
                </a:moveTo>
                <a:lnTo>
                  <a:pt x="50292" y="361949"/>
                </a:lnTo>
                <a:lnTo>
                  <a:pt x="38100" y="361949"/>
                </a:lnTo>
                <a:lnTo>
                  <a:pt x="38100" y="419100"/>
                </a:lnTo>
                <a:lnTo>
                  <a:pt x="50292" y="443484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76200" y="0"/>
                </a:lnTo>
                <a:lnTo>
                  <a:pt x="63245" y="0"/>
                </a:lnTo>
                <a:lnTo>
                  <a:pt x="63245" y="342900"/>
                </a:lnTo>
                <a:lnTo>
                  <a:pt x="76200" y="342900"/>
                </a:lnTo>
                <a:close/>
              </a:path>
              <a:path w="114300" h="457200">
                <a:moveTo>
                  <a:pt x="76200" y="419100"/>
                </a:moveTo>
                <a:lnTo>
                  <a:pt x="76200" y="361949"/>
                </a:lnTo>
                <a:lnTo>
                  <a:pt x="63245" y="361949"/>
                </a:lnTo>
                <a:lnTo>
                  <a:pt x="63245" y="445008"/>
                </a:lnTo>
                <a:lnTo>
                  <a:pt x="7620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40721" y="1557527"/>
            <a:ext cx="1986280" cy="506095"/>
          </a:xfrm>
          <a:custGeom>
            <a:avLst/>
            <a:gdLst/>
            <a:ahLst/>
            <a:cxnLst/>
            <a:rect l="l" t="t" r="r" b="b"/>
            <a:pathLst>
              <a:path w="1986279" h="506094">
                <a:moveTo>
                  <a:pt x="1872859" y="456002"/>
                </a:moveTo>
                <a:lnTo>
                  <a:pt x="3048" y="25146"/>
                </a:lnTo>
                <a:lnTo>
                  <a:pt x="0" y="37338"/>
                </a:lnTo>
                <a:lnTo>
                  <a:pt x="1869927" y="468975"/>
                </a:lnTo>
                <a:lnTo>
                  <a:pt x="1872859" y="456002"/>
                </a:lnTo>
                <a:close/>
              </a:path>
              <a:path w="1986279" h="506094">
                <a:moveTo>
                  <a:pt x="1878363" y="431650"/>
                </a:moveTo>
                <a:lnTo>
                  <a:pt x="8382" y="0"/>
                </a:lnTo>
                <a:lnTo>
                  <a:pt x="6096" y="12192"/>
                </a:lnTo>
                <a:lnTo>
                  <a:pt x="1875631" y="443739"/>
                </a:lnTo>
                <a:lnTo>
                  <a:pt x="1878363" y="431650"/>
                </a:lnTo>
                <a:close/>
              </a:path>
              <a:path w="1986279" h="506094">
                <a:moveTo>
                  <a:pt x="1891284" y="498675"/>
                </a:moveTo>
                <a:lnTo>
                  <a:pt x="1891284" y="460247"/>
                </a:lnTo>
                <a:lnTo>
                  <a:pt x="1888236" y="473201"/>
                </a:lnTo>
                <a:lnTo>
                  <a:pt x="1869927" y="468975"/>
                </a:lnTo>
                <a:lnTo>
                  <a:pt x="1861566" y="505967"/>
                </a:lnTo>
                <a:lnTo>
                  <a:pt x="1891284" y="498675"/>
                </a:lnTo>
                <a:close/>
              </a:path>
              <a:path w="1986279" h="506094">
                <a:moveTo>
                  <a:pt x="1891284" y="460247"/>
                </a:moveTo>
                <a:lnTo>
                  <a:pt x="1872859" y="456002"/>
                </a:lnTo>
                <a:lnTo>
                  <a:pt x="1869927" y="468975"/>
                </a:lnTo>
                <a:lnTo>
                  <a:pt x="1888236" y="473201"/>
                </a:lnTo>
                <a:lnTo>
                  <a:pt x="1891284" y="460247"/>
                </a:lnTo>
                <a:close/>
              </a:path>
              <a:path w="1986279" h="506094">
                <a:moveTo>
                  <a:pt x="1896618" y="497366"/>
                </a:moveTo>
                <a:lnTo>
                  <a:pt x="1896618" y="435863"/>
                </a:lnTo>
                <a:lnTo>
                  <a:pt x="1894332" y="448055"/>
                </a:lnTo>
                <a:lnTo>
                  <a:pt x="1875631" y="443739"/>
                </a:lnTo>
                <a:lnTo>
                  <a:pt x="1872859" y="456002"/>
                </a:lnTo>
                <a:lnTo>
                  <a:pt x="1891284" y="460247"/>
                </a:lnTo>
                <a:lnTo>
                  <a:pt x="1891284" y="498675"/>
                </a:lnTo>
                <a:lnTo>
                  <a:pt x="1896618" y="497366"/>
                </a:lnTo>
                <a:close/>
              </a:path>
              <a:path w="1986279" h="506094">
                <a:moveTo>
                  <a:pt x="1896618" y="435863"/>
                </a:moveTo>
                <a:lnTo>
                  <a:pt x="1878363" y="431650"/>
                </a:lnTo>
                <a:lnTo>
                  <a:pt x="1875631" y="443739"/>
                </a:lnTo>
                <a:lnTo>
                  <a:pt x="1894332" y="448055"/>
                </a:lnTo>
                <a:lnTo>
                  <a:pt x="1896618" y="435863"/>
                </a:lnTo>
                <a:close/>
              </a:path>
              <a:path w="1986279" h="506094">
                <a:moveTo>
                  <a:pt x="1985772" y="475487"/>
                </a:moveTo>
                <a:lnTo>
                  <a:pt x="1886712" y="394715"/>
                </a:lnTo>
                <a:lnTo>
                  <a:pt x="1878363" y="431650"/>
                </a:lnTo>
                <a:lnTo>
                  <a:pt x="1896618" y="435863"/>
                </a:lnTo>
                <a:lnTo>
                  <a:pt x="1896618" y="497366"/>
                </a:lnTo>
                <a:lnTo>
                  <a:pt x="1985772" y="47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518787" y="1320955"/>
            <a:ext cx="109156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数据库管理员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661670">
              <a:lnSpc>
                <a:spcPts val="1435"/>
              </a:lnSpc>
              <a:spcBef>
                <a:spcPts val="720"/>
              </a:spcBef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DDL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672465">
              <a:lnSpc>
                <a:spcPts val="1435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命令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0379" y="1320955"/>
            <a:ext cx="8686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用户/应用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42925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查询 更新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30679" y="1556760"/>
            <a:ext cx="3302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事务 命令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3333" y="2573268"/>
            <a:ext cx="3302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查询 计划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6687" y="3528816"/>
            <a:ext cx="9398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对索引、文件 和记录的请求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56287" y="4516368"/>
            <a:ext cx="3302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页面 命令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86333" y="4452360"/>
            <a:ext cx="7874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数据、元数 据、索引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32665" y="5519160"/>
            <a:ext cx="40259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 marR="5080" indent="-3619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读页/ 写页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0369" y="2501645"/>
            <a:ext cx="76200" cy="501650"/>
          </a:xfrm>
          <a:custGeom>
            <a:avLst/>
            <a:gdLst/>
            <a:ahLst/>
            <a:cxnLst/>
            <a:rect l="l" t="t" r="r" b="b"/>
            <a:pathLst>
              <a:path w="76200" h="501650">
                <a:moveTo>
                  <a:pt x="76199" y="425196"/>
                </a:moveTo>
                <a:lnTo>
                  <a:pt x="0" y="425196"/>
                </a:lnTo>
                <a:lnTo>
                  <a:pt x="32765" y="490728"/>
                </a:lnTo>
                <a:lnTo>
                  <a:pt x="32765" y="438150"/>
                </a:lnTo>
                <a:lnTo>
                  <a:pt x="34289" y="441198"/>
                </a:lnTo>
                <a:lnTo>
                  <a:pt x="38099" y="442722"/>
                </a:lnTo>
                <a:lnTo>
                  <a:pt x="41147" y="441198"/>
                </a:lnTo>
                <a:lnTo>
                  <a:pt x="42671" y="438150"/>
                </a:lnTo>
                <a:lnTo>
                  <a:pt x="42671" y="492252"/>
                </a:lnTo>
                <a:lnTo>
                  <a:pt x="76199" y="425196"/>
                </a:lnTo>
                <a:close/>
              </a:path>
              <a:path w="76200" h="501650">
                <a:moveTo>
                  <a:pt x="42671" y="425196"/>
                </a:moveTo>
                <a:lnTo>
                  <a:pt x="42671" y="4572"/>
                </a:lnTo>
                <a:lnTo>
                  <a:pt x="41147" y="1524"/>
                </a:lnTo>
                <a:lnTo>
                  <a:pt x="38099" y="0"/>
                </a:lnTo>
                <a:lnTo>
                  <a:pt x="34289" y="1524"/>
                </a:lnTo>
                <a:lnTo>
                  <a:pt x="32765" y="4572"/>
                </a:lnTo>
                <a:lnTo>
                  <a:pt x="32765" y="425196"/>
                </a:lnTo>
                <a:lnTo>
                  <a:pt x="42671" y="425196"/>
                </a:lnTo>
                <a:close/>
              </a:path>
              <a:path w="76200" h="501650">
                <a:moveTo>
                  <a:pt x="42671" y="492252"/>
                </a:moveTo>
                <a:lnTo>
                  <a:pt x="42671" y="438150"/>
                </a:lnTo>
                <a:lnTo>
                  <a:pt x="41147" y="441198"/>
                </a:lnTo>
                <a:lnTo>
                  <a:pt x="38099" y="442722"/>
                </a:lnTo>
                <a:lnTo>
                  <a:pt x="34289" y="441198"/>
                </a:lnTo>
                <a:lnTo>
                  <a:pt x="32765" y="438150"/>
                </a:lnTo>
                <a:lnTo>
                  <a:pt x="32765" y="490728"/>
                </a:lnTo>
                <a:lnTo>
                  <a:pt x="38099" y="501396"/>
                </a:lnTo>
                <a:lnTo>
                  <a:pt x="42671" y="492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10369" y="3492246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97204">
                <a:moveTo>
                  <a:pt x="76200" y="420624"/>
                </a:moveTo>
                <a:lnTo>
                  <a:pt x="0" y="420624"/>
                </a:lnTo>
                <a:lnTo>
                  <a:pt x="32766" y="486156"/>
                </a:lnTo>
                <a:lnTo>
                  <a:pt x="32766" y="433578"/>
                </a:lnTo>
                <a:lnTo>
                  <a:pt x="34290" y="436626"/>
                </a:lnTo>
                <a:lnTo>
                  <a:pt x="38100" y="438150"/>
                </a:lnTo>
                <a:lnTo>
                  <a:pt x="41148" y="436626"/>
                </a:lnTo>
                <a:lnTo>
                  <a:pt x="42672" y="433578"/>
                </a:lnTo>
                <a:lnTo>
                  <a:pt x="42672" y="487680"/>
                </a:lnTo>
                <a:lnTo>
                  <a:pt x="76200" y="420624"/>
                </a:lnTo>
                <a:close/>
              </a:path>
              <a:path w="76200" h="49720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497204">
                <a:moveTo>
                  <a:pt x="42672" y="420624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420624"/>
                </a:lnTo>
                <a:lnTo>
                  <a:pt x="42672" y="420624"/>
                </a:lnTo>
                <a:close/>
              </a:path>
              <a:path w="76200" h="497204">
                <a:moveTo>
                  <a:pt x="42672" y="487680"/>
                </a:moveTo>
                <a:lnTo>
                  <a:pt x="42672" y="433578"/>
                </a:lnTo>
                <a:lnTo>
                  <a:pt x="41148" y="436626"/>
                </a:lnTo>
                <a:lnTo>
                  <a:pt x="38100" y="438150"/>
                </a:lnTo>
                <a:lnTo>
                  <a:pt x="34290" y="436626"/>
                </a:lnTo>
                <a:lnTo>
                  <a:pt x="32766" y="433578"/>
                </a:lnTo>
                <a:lnTo>
                  <a:pt x="32766" y="486156"/>
                </a:lnTo>
                <a:lnTo>
                  <a:pt x="38100" y="496824"/>
                </a:lnTo>
                <a:lnTo>
                  <a:pt x="42672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10369" y="4403597"/>
            <a:ext cx="76200" cy="498475"/>
          </a:xfrm>
          <a:custGeom>
            <a:avLst/>
            <a:gdLst/>
            <a:ahLst/>
            <a:cxnLst/>
            <a:rect l="l" t="t" r="r" b="b"/>
            <a:pathLst>
              <a:path w="76200" h="4984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98475">
                <a:moveTo>
                  <a:pt x="76200" y="422148"/>
                </a:moveTo>
                <a:lnTo>
                  <a:pt x="0" y="422148"/>
                </a:lnTo>
                <a:lnTo>
                  <a:pt x="32766" y="487680"/>
                </a:lnTo>
                <a:lnTo>
                  <a:pt x="32766" y="435102"/>
                </a:lnTo>
                <a:lnTo>
                  <a:pt x="34290" y="438150"/>
                </a:lnTo>
                <a:lnTo>
                  <a:pt x="38100" y="439674"/>
                </a:lnTo>
                <a:lnTo>
                  <a:pt x="41148" y="438150"/>
                </a:lnTo>
                <a:lnTo>
                  <a:pt x="42672" y="435102"/>
                </a:lnTo>
                <a:lnTo>
                  <a:pt x="42672" y="489204"/>
                </a:lnTo>
                <a:lnTo>
                  <a:pt x="76200" y="422148"/>
                </a:lnTo>
                <a:close/>
              </a:path>
              <a:path w="76200" h="49847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498475">
                <a:moveTo>
                  <a:pt x="42672" y="4221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422148"/>
                </a:lnTo>
                <a:lnTo>
                  <a:pt x="42672" y="422148"/>
                </a:lnTo>
                <a:close/>
              </a:path>
              <a:path w="76200" h="498475">
                <a:moveTo>
                  <a:pt x="42672" y="489204"/>
                </a:moveTo>
                <a:lnTo>
                  <a:pt x="42672" y="435102"/>
                </a:lnTo>
                <a:lnTo>
                  <a:pt x="41148" y="438150"/>
                </a:lnTo>
                <a:lnTo>
                  <a:pt x="38100" y="439674"/>
                </a:lnTo>
                <a:lnTo>
                  <a:pt x="34290" y="438150"/>
                </a:lnTo>
                <a:lnTo>
                  <a:pt x="32766" y="435102"/>
                </a:lnTo>
                <a:lnTo>
                  <a:pt x="32766" y="487680"/>
                </a:lnTo>
                <a:lnTo>
                  <a:pt x="38100" y="498348"/>
                </a:lnTo>
                <a:lnTo>
                  <a:pt x="42672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10369" y="5340096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497204">
                <a:moveTo>
                  <a:pt x="76200" y="420623"/>
                </a:moveTo>
                <a:lnTo>
                  <a:pt x="0" y="420623"/>
                </a:lnTo>
                <a:lnTo>
                  <a:pt x="32766" y="486155"/>
                </a:lnTo>
                <a:lnTo>
                  <a:pt x="32766" y="433577"/>
                </a:lnTo>
                <a:lnTo>
                  <a:pt x="34290" y="436625"/>
                </a:lnTo>
                <a:lnTo>
                  <a:pt x="38100" y="438149"/>
                </a:lnTo>
                <a:lnTo>
                  <a:pt x="41148" y="436625"/>
                </a:lnTo>
                <a:lnTo>
                  <a:pt x="42672" y="433577"/>
                </a:lnTo>
                <a:lnTo>
                  <a:pt x="42672" y="487679"/>
                </a:lnTo>
                <a:lnTo>
                  <a:pt x="76200" y="420623"/>
                </a:lnTo>
                <a:close/>
              </a:path>
              <a:path w="76200" h="4972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497204">
                <a:moveTo>
                  <a:pt x="42672" y="420623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420623"/>
                </a:lnTo>
                <a:lnTo>
                  <a:pt x="42672" y="420623"/>
                </a:lnTo>
                <a:close/>
              </a:path>
              <a:path w="76200" h="497204">
                <a:moveTo>
                  <a:pt x="42672" y="487679"/>
                </a:moveTo>
                <a:lnTo>
                  <a:pt x="42672" y="433577"/>
                </a:lnTo>
                <a:lnTo>
                  <a:pt x="41148" y="436625"/>
                </a:lnTo>
                <a:lnTo>
                  <a:pt x="38100" y="438149"/>
                </a:lnTo>
                <a:lnTo>
                  <a:pt x="34290" y="436625"/>
                </a:lnTo>
                <a:lnTo>
                  <a:pt x="32766" y="433577"/>
                </a:lnTo>
                <a:lnTo>
                  <a:pt x="32766" y="486155"/>
                </a:lnTo>
                <a:lnTo>
                  <a:pt x="38100" y="496823"/>
                </a:lnTo>
                <a:lnTo>
                  <a:pt x="42672" y="487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10369" y="6278117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97204">
                <a:moveTo>
                  <a:pt x="76200" y="420624"/>
                </a:moveTo>
                <a:lnTo>
                  <a:pt x="0" y="420624"/>
                </a:lnTo>
                <a:lnTo>
                  <a:pt x="32766" y="486156"/>
                </a:lnTo>
                <a:lnTo>
                  <a:pt x="32766" y="433578"/>
                </a:lnTo>
                <a:lnTo>
                  <a:pt x="34290" y="436626"/>
                </a:lnTo>
                <a:lnTo>
                  <a:pt x="38100" y="438150"/>
                </a:lnTo>
                <a:lnTo>
                  <a:pt x="41148" y="436626"/>
                </a:lnTo>
                <a:lnTo>
                  <a:pt x="42672" y="433578"/>
                </a:lnTo>
                <a:lnTo>
                  <a:pt x="42672" y="487680"/>
                </a:lnTo>
                <a:lnTo>
                  <a:pt x="76200" y="420624"/>
                </a:lnTo>
                <a:close/>
              </a:path>
              <a:path w="76200" h="497204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497204">
                <a:moveTo>
                  <a:pt x="42672" y="420624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420624"/>
                </a:lnTo>
                <a:lnTo>
                  <a:pt x="42672" y="420624"/>
                </a:lnTo>
                <a:close/>
              </a:path>
              <a:path w="76200" h="497204">
                <a:moveTo>
                  <a:pt x="42672" y="487680"/>
                </a:moveTo>
                <a:lnTo>
                  <a:pt x="42672" y="433578"/>
                </a:lnTo>
                <a:lnTo>
                  <a:pt x="41148" y="436626"/>
                </a:lnTo>
                <a:lnTo>
                  <a:pt x="38100" y="438150"/>
                </a:lnTo>
                <a:lnTo>
                  <a:pt x="34290" y="436626"/>
                </a:lnTo>
                <a:lnTo>
                  <a:pt x="32766" y="433578"/>
                </a:lnTo>
                <a:lnTo>
                  <a:pt x="32766" y="486156"/>
                </a:lnTo>
                <a:lnTo>
                  <a:pt x="38100" y="496824"/>
                </a:lnTo>
                <a:lnTo>
                  <a:pt x="42672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68331" y="3480815"/>
            <a:ext cx="1753870" cy="1524000"/>
          </a:xfrm>
          <a:custGeom>
            <a:avLst/>
            <a:gdLst/>
            <a:ahLst/>
            <a:cxnLst/>
            <a:rect l="l" t="t" r="r" b="b"/>
            <a:pathLst>
              <a:path w="1753870" h="1524000">
                <a:moveTo>
                  <a:pt x="68579" y="51815"/>
                </a:moveTo>
                <a:lnTo>
                  <a:pt x="761" y="0"/>
                </a:lnTo>
                <a:lnTo>
                  <a:pt x="0" y="85343"/>
                </a:lnTo>
                <a:lnTo>
                  <a:pt x="23621" y="73795"/>
                </a:lnTo>
                <a:lnTo>
                  <a:pt x="23621" y="55625"/>
                </a:lnTo>
                <a:lnTo>
                  <a:pt x="26669" y="53339"/>
                </a:lnTo>
                <a:lnTo>
                  <a:pt x="29717" y="52577"/>
                </a:lnTo>
                <a:lnTo>
                  <a:pt x="32765" y="55625"/>
                </a:lnTo>
                <a:lnTo>
                  <a:pt x="38135" y="66700"/>
                </a:lnTo>
                <a:lnTo>
                  <a:pt x="68579" y="51815"/>
                </a:lnTo>
                <a:close/>
              </a:path>
              <a:path w="1753870" h="1524000">
                <a:moveTo>
                  <a:pt x="38135" y="66700"/>
                </a:moveTo>
                <a:lnTo>
                  <a:pt x="32765" y="55625"/>
                </a:lnTo>
                <a:lnTo>
                  <a:pt x="29717" y="52577"/>
                </a:lnTo>
                <a:lnTo>
                  <a:pt x="26669" y="53339"/>
                </a:lnTo>
                <a:lnTo>
                  <a:pt x="23621" y="55625"/>
                </a:lnTo>
                <a:lnTo>
                  <a:pt x="24383" y="59435"/>
                </a:lnTo>
                <a:lnTo>
                  <a:pt x="29735" y="70806"/>
                </a:lnTo>
                <a:lnTo>
                  <a:pt x="38135" y="66700"/>
                </a:lnTo>
                <a:close/>
              </a:path>
              <a:path w="1753870" h="1524000">
                <a:moveTo>
                  <a:pt x="29735" y="70806"/>
                </a:moveTo>
                <a:lnTo>
                  <a:pt x="24383" y="59435"/>
                </a:lnTo>
                <a:lnTo>
                  <a:pt x="23621" y="55625"/>
                </a:lnTo>
                <a:lnTo>
                  <a:pt x="23621" y="73795"/>
                </a:lnTo>
                <a:lnTo>
                  <a:pt x="29735" y="70806"/>
                </a:lnTo>
                <a:close/>
              </a:path>
              <a:path w="1753870" h="1524000">
                <a:moveTo>
                  <a:pt x="45719" y="84581"/>
                </a:moveTo>
                <a:lnTo>
                  <a:pt x="44957" y="80771"/>
                </a:lnTo>
                <a:lnTo>
                  <a:pt x="38135" y="66700"/>
                </a:lnTo>
                <a:lnTo>
                  <a:pt x="29735" y="70806"/>
                </a:lnTo>
                <a:lnTo>
                  <a:pt x="36575" y="85343"/>
                </a:lnTo>
                <a:lnTo>
                  <a:pt x="39623" y="87629"/>
                </a:lnTo>
                <a:lnTo>
                  <a:pt x="43433" y="87629"/>
                </a:lnTo>
                <a:lnTo>
                  <a:pt x="45719" y="84581"/>
                </a:lnTo>
                <a:close/>
              </a:path>
              <a:path w="1753870" h="1524000">
                <a:moveTo>
                  <a:pt x="74675" y="144017"/>
                </a:moveTo>
                <a:lnTo>
                  <a:pt x="74675" y="140969"/>
                </a:lnTo>
                <a:lnTo>
                  <a:pt x="73151" y="136397"/>
                </a:lnTo>
                <a:lnTo>
                  <a:pt x="62483" y="115061"/>
                </a:lnTo>
                <a:lnTo>
                  <a:pt x="59435" y="112775"/>
                </a:lnTo>
                <a:lnTo>
                  <a:pt x="55625" y="112775"/>
                </a:lnTo>
                <a:lnTo>
                  <a:pt x="53339" y="115823"/>
                </a:lnTo>
                <a:lnTo>
                  <a:pt x="53339" y="119633"/>
                </a:lnTo>
                <a:lnTo>
                  <a:pt x="64007" y="140969"/>
                </a:lnTo>
                <a:lnTo>
                  <a:pt x="66293" y="144779"/>
                </a:lnTo>
                <a:lnTo>
                  <a:pt x="69341" y="147065"/>
                </a:lnTo>
                <a:lnTo>
                  <a:pt x="72389" y="147065"/>
                </a:lnTo>
                <a:lnTo>
                  <a:pt x="74675" y="144017"/>
                </a:lnTo>
                <a:close/>
              </a:path>
              <a:path w="1753870" h="1524000">
                <a:moveTo>
                  <a:pt x="105155" y="204215"/>
                </a:moveTo>
                <a:lnTo>
                  <a:pt x="104393" y="200405"/>
                </a:lnTo>
                <a:lnTo>
                  <a:pt x="95249" y="182117"/>
                </a:lnTo>
                <a:lnTo>
                  <a:pt x="92201" y="174497"/>
                </a:lnTo>
                <a:lnTo>
                  <a:pt x="89153" y="172211"/>
                </a:lnTo>
                <a:lnTo>
                  <a:pt x="85343" y="172973"/>
                </a:lnTo>
                <a:lnTo>
                  <a:pt x="83057" y="175259"/>
                </a:lnTo>
                <a:lnTo>
                  <a:pt x="83057" y="179069"/>
                </a:lnTo>
                <a:lnTo>
                  <a:pt x="86867" y="186689"/>
                </a:lnTo>
                <a:lnTo>
                  <a:pt x="96011" y="204215"/>
                </a:lnTo>
                <a:lnTo>
                  <a:pt x="99059" y="206501"/>
                </a:lnTo>
                <a:lnTo>
                  <a:pt x="102869" y="206501"/>
                </a:lnTo>
                <a:lnTo>
                  <a:pt x="105155" y="204215"/>
                </a:lnTo>
                <a:close/>
              </a:path>
              <a:path w="1753870" h="1524000">
                <a:moveTo>
                  <a:pt x="135635" y="262889"/>
                </a:moveTo>
                <a:lnTo>
                  <a:pt x="135635" y="259079"/>
                </a:lnTo>
                <a:lnTo>
                  <a:pt x="121919" y="233933"/>
                </a:lnTo>
                <a:lnTo>
                  <a:pt x="119633" y="231647"/>
                </a:lnTo>
                <a:lnTo>
                  <a:pt x="115823" y="231647"/>
                </a:lnTo>
                <a:lnTo>
                  <a:pt x="113537" y="234695"/>
                </a:lnTo>
                <a:lnTo>
                  <a:pt x="113537" y="238505"/>
                </a:lnTo>
                <a:lnTo>
                  <a:pt x="127253" y="263651"/>
                </a:lnTo>
                <a:lnTo>
                  <a:pt x="129539" y="265937"/>
                </a:lnTo>
                <a:lnTo>
                  <a:pt x="133349" y="265937"/>
                </a:lnTo>
                <a:lnTo>
                  <a:pt x="135635" y="262889"/>
                </a:lnTo>
                <a:close/>
              </a:path>
              <a:path w="1753870" h="1524000">
                <a:moveTo>
                  <a:pt x="166877" y="321563"/>
                </a:moveTo>
                <a:lnTo>
                  <a:pt x="166877" y="317753"/>
                </a:lnTo>
                <a:lnTo>
                  <a:pt x="164591" y="313943"/>
                </a:lnTo>
                <a:lnTo>
                  <a:pt x="153161" y="292607"/>
                </a:lnTo>
                <a:lnTo>
                  <a:pt x="150113" y="290321"/>
                </a:lnTo>
                <a:lnTo>
                  <a:pt x="147065" y="291083"/>
                </a:lnTo>
                <a:lnTo>
                  <a:pt x="144779" y="294131"/>
                </a:lnTo>
                <a:lnTo>
                  <a:pt x="144779" y="297179"/>
                </a:lnTo>
                <a:lnTo>
                  <a:pt x="156209" y="318515"/>
                </a:lnTo>
                <a:lnTo>
                  <a:pt x="158495" y="322325"/>
                </a:lnTo>
                <a:lnTo>
                  <a:pt x="161543" y="324611"/>
                </a:lnTo>
                <a:lnTo>
                  <a:pt x="164591" y="324611"/>
                </a:lnTo>
                <a:lnTo>
                  <a:pt x="166877" y="321563"/>
                </a:lnTo>
                <a:close/>
              </a:path>
              <a:path w="1753870" h="1524000">
                <a:moveTo>
                  <a:pt x="199643" y="379475"/>
                </a:moveTo>
                <a:lnTo>
                  <a:pt x="199643" y="376427"/>
                </a:lnTo>
                <a:lnTo>
                  <a:pt x="185165" y="351281"/>
                </a:lnTo>
                <a:lnTo>
                  <a:pt x="182117" y="348995"/>
                </a:lnTo>
                <a:lnTo>
                  <a:pt x="179069" y="349757"/>
                </a:lnTo>
                <a:lnTo>
                  <a:pt x="176783" y="352043"/>
                </a:lnTo>
                <a:lnTo>
                  <a:pt x="176783" y="355853"/>
                </a:lnTo>
                <a:lnTo>
                  <a:pt x="191261" y="380999"/>
                </a:lnTo>
                <a:lnTo>
                  <a:pt x="193547" y="383285"/>
                </a:lnTo>
                <a:lnTo>
                  <a:pt x="197357" y="382523"/>
                </a:lnTo>
                <a:lnTo>
                  <a:pt x="199643" y="379475"/>
                </a:lnTo>
                <a:close/>
              </a:path>
              <a:path w="1753870" h="1524000">
                <a:moveTo>
                  <a:pt x="233933" y="437388"/>
                </a:moveTo>
                <a:lnTo>
                  <a:pt x="233171" y="433578"/>
                </a:lnTo>
                <a:lnTo>
                  <a:pt x="223265" y="417575"/>
                </a:lnTo>
                <a:lnTo>
                  <a:pt x="218693" y="409194"/>
                </a:lnTo>
                <a:lnTo>
                  <a:pt x="215645" y="406907"/>
                </a:lnTo>
                <a:lnTo>
                  <a:pt x="211835" y="407669"/>
                </a:lnTo>
                <a:lnTo>
                  <a:pt x="209549" y="409955"/>
                </a:lnTo>
                <a:lnTo>
                  <a:pt x="210311" y="413766"/>
                </a:lnTo>
                <a:lnTo>
                  <a:pt x="215645" y="422147"/>
                </a:lnTo>
                <a:lnTo>
                  <a:pt x="224789" y="438150"/>
                </a:lnTo>
                <a:lnTo>
                  <a:pt x="227837" y="440435"/>
                </a:lnTo>
                <a:lnTo>
                  <a:pt x="231647" y="439673"/>
                </a:lnTo>
                <a:lnTo>
                  <a:pt x="233933" y="437388"/>
                </a:lnTo>
                <a:close/>
              </a:path>
              <a:path w="1753870" h="1524000">
                <a:moveTo>
                  <a:pt x="269747" y="493013"/>
                </a:moveTo>
                <a:lnTo>
                  <a:pt x="268985" y="489203"/>
                </a:lnTo>
                <a:lnTo>
                  <a:pt x="259841" y="475488"/>
                </a:lnTo>
                <a:lnTo>
                  <a:pt x="253745" y="465581"/>
                </a:lnTo>
                <a:lnTo>
                  <a:pt x="250697" y="463295"/>
                </a:lnTo>
                <a:lnTo>
                  <a:pt x="246887" y="464057"/>
                </a:lnTo>
                <a:lnTo>
                  <a:pt x="244601" y="467105"/>
                </a:lnTo>
                <a:lnTo>
                  <a:pt x="245363" y="470916"/>
                </a:lnTo>
                <a:lnTo>
                  <a:pt x="251459" y="480059"/>
                </a:lnTo>
                <a:lnTo>
                  <a:pt x="260603" y="494538"/>
                </a:lnTo>
                <a:lnTo>
                  <a:pt x="263651" y="496823"/>
                </a:lnTo>
                <a:lnTo>
                  <a:pt x="267461" y="496061"/>
                </a:lnTo>
                <a:lnTo>
                  <a:pt x="269747" y="493013"/>
                </a:lnTo>
                <a:close/>
              </a:path>
              <a:path w="1753870" h="1524000">
                <a:moveTo>
                  <a:pt x="307847" y="547877"/>
                </a:moveTo>
                <a:lnTo>
                  <a:pt x="307085" y="544068"/>
                </a:lnTo>
                <a:lnTo>
                  <a:pt x="290321" y="521207"/>
                </a:lnTo>
                <a:lnTo>
                  <a:pt x="287273" y="518921"/>
                </a:lnTo>
                <a:lnTo>
                  <a:pt x="283463" y="519683"/>
                </a:lnTo>
                <a:lnTo>
                  <a:pt x="281939" y="522731"/>
                </a:lnTo>
                <a:lnTo>
                  <a:pt x="282701" y="526541"/>
                </a:lnTo>
                <a:lnTo>
                  <a:pt x="299465" y="549402"/>
                </a:lnTo>
                <a:lnTo>
                  <a:pt x="302513" y="551688"/>
                </a:lnTo>
                <a:lnTo>
                  <a:pt x="305561" y="550926"/>
                </a:lnTo>
                <a:lnTo>
                  <a:pt x="307847" y="547877"/>
                </a:lnTo>
                <a:close/>
              </a:path>
              <a:path w="1753870" h="1524000">
                <a:moveTo>
                  <a:pt x="348995" y="599694"/>
                </a:moveTo>
                <a:lnTo>
                  <a:pt x="346709" y="595121"/>
                </a:lnTo>
                <a:lnTo>
                  <a:pt x="333755" y="579119"/>
                </a:lnTo>
                <a:lnTo>
                  <a:pt x="329945" y="574547"/>
                </a:lnTo>
                <a:lnTo>
                  <a:pt x="326897" y="572261"/>
                </a:lnTo>
                <a:lnTo>
                  <a:pt x="323087" y="573785"/>
                </a:lnTo>
                <a:lnTo>
                  <a:pt x="321563" y="576833"/>
                </a:lnTo>
                <a:lnTo>
                  <a:pt x="322325" y="579882"/>
                </a:lnTo>
                <a:lnTo>
                  <a:pt x="326135" y="585216"/>
                </a:lnTo>
                <a:lnTo>
                  <a:pt x="339089" y="601218"/>
                </a:lnTo>
                <a:lnTo>
                  <a:pt x="340613" y="602741"/>
                </a:lnTo>
                <a:lnTo>
                  <a:pt x="343661" y="604266"/>
                </a:lnTo>
                <a:lnTo>
                  <a:pt x="346709" y="603504"/>
                </a:lnTo>
                <a:lnTo>
                  <a:pt x="348995" y="599694"/>
                </a:lnTo>
                <a:close/>
              </a:path>
              <a:path w="1753870" h="1524000">
                <a:moveTo>
                  <a:pt x="393191" y="649224"/>
                </a:moveTo>
                <a:lnTo>
                  <a:pt x="391667" y="645413"/>
                </a:lnTo>
                <a:lnTo>
                  <a:pt x="384809" y="638555"/>
                </a:lnTo>
                <a:lnTo>
                  <a:pt x="372617" y="624840"/>
                </a:lnTo>
                <a:lnTo>
                  <a:pt x="368807" y="623316"/>
                </a:lnTo>
                <a:lnTo>
                  <a:pt x="365759" y="624840"/>
                </a:lnTo>
                <a:lnTo>
                  <a:pt x="364235" y="627888"/>
                </a:lnTo>
                <a:lnTo>
                  <a:pt x="364997" y="631697"/>
                </a:lnTo>
                <a:lnTo>
                  <a:pt x="377951" y="645413"/>
                </a:lnTo>
                <a:lnTo>
                  <a:pt x="384809" y="652271"/>
                </a:lnTo>
                <a:lnTo>
                  <a:pt x="388619" y="653796"/>
                </a:lnTo>
                <a:lnTo>
                  <a:pt x="391667" y="652271"/>
                </a:lnTo>
                <a:lnTo>
                  <a:pt x="393191" y="649224"/>
                </a:lnTo>
                <a:close/>
              </a:path>
              <a:path w="1753870" h="1524000">
                <a:moveTo>
                  <a:pt x="442721" y="692657"/>
                </a:moveTo>
                <a:lnTo>
                  <a:pt x="441197" y="689610"/>
                </a:lnTo>
                <a:lnTo>
                  <a:pt x="438149" y="687324"/>
                </a:lnTo>
                <a:lnTo>
                  <a:pt x="424433" y="676655"/>
                </a:lnTo>
                <a:lnTo>
                  <a:pt x="419099" y="672083"/>
                </a:lnTo>
                <a:lnTo>
                  <a:pt x="416051" y="670560"/>
                </a:lnTo>
                <a:lnTo>
                  <a:pt x="412241" y="672083"/>
                </a:lnTo>
                <a:lnTo>
                  <a:pt x="411479" y="675894"/>
                </a:lnTo>
                <a:lnTo>
                  <a:pt x="413003" y="678941"/>
                </a:lnTo>
                <a:lnTo>
                  <a:pt x="418337" y="683513"/>
                </a:lnTo>
                <a:lnTo>
                  <a:pt x="432053" y="694944"/>
                </a:lnTo>
                <a:lnTo>
                  <a:pt x="435101" y="697230"/>
                </a:lnTo>
                <a:lnTo>
                  <a:pt x="438911" y="698754"/>
                </a:lnTo>
                <a:lnTo>
                  <a:pt x="441959" y="696468"/>
                </a:lnTo>
                <a:lnTo>
                  <a:pt x="442721" y="692657"/>
                </a:lnTo>
                <a:close/>
              </a:path>
              <a:path w="1753870" h="1524000">
                <a:moveTo>
                  <a:pt x="497585" y="730757"/>
                </a:moveTo>
                <a:lnTo>
                  <a:pt x="495299" y="727710"/>
                </a:lnTo>
                <a:lnTo>
                  <a:pt x="493013" y="726185"/>
                </a:lnTo>
                <a:lnTo>
                  <a:pt x="479297" y="717804"/>
                </a:lnTo>
                <a:lnTo>
                  <a:pt x="471677" y="712469"/>
                </a:lnTo>
                <a:lnTo>
                  <a:pt x="467867" y="711707"/>
                </a:lnTo>
                <a:lnTo>
                  <a:pt x="464819" y="713232"/>
                </a:lnTo>
                <a:lnTo>
                  <a:pt x="464057" y="717041"/>
                </a:lnTo>
                <a:lnTo>
                  <a:pt x="466343" y="720090"/>
                </a:lnTo>
                <a:lnTo>
                  <a:pt x="473963" y="725424"/>
                </a:lnTo>
                <a:lnTo>
                  <a:pt x="489965" y="736091"/>
                </a:lnTo>
                <a:lnTo>
                  <a:pt x="493775" y="736091"/>
                </a:lnTo>
                <a:lnTo>
                  <a:pt x="496823" y="733805"/>
                </a:lnTo>
                <a:lnTo>
                  <a:pt x="497585" y="730757"/>
                </a:lnTo>
                <a:close/>
              </a:path>
              <a:path w="1753870" h="1524000">
                <a:moveTo>
                  <a:pt x="555497" y="765810"/>
                </a:moveTo>
                <a:lnTo>
                  <a:pt x="555497" y="761999"/>
                </a:lnTo>
                <a:lnTo>
                  <a:pt x="553211" y="758952"/>
                </a:lnTo>
                <a:lnTo>
                  <a:pt x="549401" y="757427"/>
                </a:lnTo>
                <a:lnTo>
                  <a:pt x="534923" y="750569"/>
                </a:lnTo>
                <a:lnTo>
                  <a:pt x="528065" y="745997"/>
                </a:lnTo>
                <a:lnTo>
                  <a:pt x="524255" y="745997"/>
                </a:lnTo>
                <a:lnTo>
                  <a:pt x="521969" y="748283"/>
                </a:lnTo>
                <a:lnTo>
                  <a:pt x="521207" y="752094"/>
                </a:lnTo>
                <a:lnTo>
                  <a:pt x="523493" y="755141"/>
                </a:lnTo>
                <a:lnTo>
                  <a:pt x="531113" y="758952"/>
                </a:lnTo>
                <a:lnTo>
                  <a:pt x="545591" y="765810"/>
                </a:lnTo>
                <a:lnTo>
                  <a:pt x="549401" y="768096"/>
                </a:lnTo>
                <a:lnTo>
                  <a:pt x="553211" y="768096"/>
                </a:lnTo>
                <a:lnTo>
                  <a:pt x="555497" y="765810"/>
                </a:lnTo>
                <a:close/>
              </a:path>
              <a:path w="1753870" h="1524000">
                <a:moveTo>
                  <a:pt x="616457" y="791718"/>
                </a:moveTo>
                <a:lnTo>
                  <a:pt x="616457" y="788669"/>
                </a:lnTo>
                <a:lnTo>
                  <a:pt x="614171" y="785621"/>
                </a:lnTo>
                <a:lnTo>
                  <a:pt x="607313" y="783335"/>
                </a:lnTo>
                <a:lnTo>
                  <a:pt x="587501" y="774954"/>
                </a:lnTo>
                <a:lnTo>
                  <a:pt x="584453" y="774954"/>
                </a:lnTo>
                <a:lnTo>
                  <a:pt x="581405" y="777240"/>
                </a:lnTo>
                <a:lnTo>
                  <a:pt x="581405" y="781049"/>
                </a:lnTo>
                <a:lnTo>
                  <a:pt x="584453" y="783335"/>
                </a:lnTo>
                <a:lnTo>
                  <a:pt x="603503" y="791718"/>
                </a:lnTo>
                <a:lnTo>
                  <a:pt x="610361" y="794766"/>
                </a:lnTo>
                <a:lnTo>
                  <a:pt x="614171" y="794766"/>
                </a:lnTo>
                <a:lnTo>
                  <a:pt x="616457" y="791718"/>
                </a:lnTo>
                <a:close/>
              </a:path>
              <a:path w="1753870" h="1524000">
                <a:moveTo>
                  <a:pt x="678941" y="815339"/>
                </a:moveTo>
                <a:lnTo>
                  <a:pt x="678941" y="812291"/>
                </a:lnTo>
                <a:lnTo>
                  <a:pt x="676655" y="809244"/>
                </a:lnTo>
                <a:lnTo>
                  <a:pt x="665987" y="805433"/>
                </a:lnTo>
                <a:lnTo>
                  <a:pt x="649223" y="799338"/>
                </a:lnTo>
                <a:lnTo>
                  <a:pt x="646175" y="799338"/>
                </a:lnTo>
                <a:lnTo>
                  <a:pt x="643127" y="802385"/>
                </a:lnTo>
                <a:lnTo>
                  <a:pt x="643889" y="806196"/>
                </a:lnTo>
                <a:lnTo>
                  <a:pt x="646175" y="808482"/>
                </a:lnTo>
                <a:lnTo>
                  <a:pt x="662177" y="814577"/>
                </a:lnTo>
                <a:lnTo>
                  <a:pt x="672845" y="818388"/>
                </a:lnTo>
                <a:lnTo>
                  <a:pt x="676655" y="818388"/>
                </a:lnTo>
                <a:lnTo>
                  <a:pt x="678941" y="815339"/>
                </a:lnTo>
                <a:close/>
              </a:path>
              <a:path w="1753870" h="1524000">
                <a:moveTo>
                  <a:pt x="741425" y="838962"/>
                </a:moveTo>
                <a:lnTo>
                  <a:pt x="741425" y="835913"/>
                </a:lnTo>
                <a:lnTo>
                  <a:pt x="739139" y="832866"/>
                </a:lnTo>
                <a:lnTo>
                  <a:pt x="723899" y="827532"/>
                </a:lnTo>
                <a:lnTo>
                  <a:pt x="711707" y="822960"/>
                </a:lnTo>
                <a:lnTo>
                  <a:pt x="708659" y="822960"/>
                </a:lnTo>
                <a:lnTo>
                  <a:pt x="705611" y="825245"/>
                </a:lnTo>
                <a:lnTo>
                  <a:pt x="706373" y="829056"/>
                </a:lnTo>
                <a:lnTo>
                  <a:pt x="708659" y="832104"/>
                </a:lnTo>
                <a:lnTo>
                  <a:pt x="720851" y="836676"/>
                </a:lnTo>
                <a:lnTo>
                  <a:pt x="735329" y="842010"/>
                </a:lnTo>
                <a:lnTo>
                  <a:pt x="739139" y="842010"/>
                </a:lnTo>
                <a:lnTo>
                  <a:pt x="741425" y="838962"/>
                </a:lnTo>
                <a:close/>
              </a:path>
              <a:path w="1753870" h="1524000">
                <a:moveTo>
                  <a:pt x="803147" y="864869"/>
                </a:moveTo>
                <a:lnTo>
                  <a:pt x="803147" y="861059"/>
                </a:lnTo>
                <a:lnTo>
                  <a:pt x="800861" y="858773"/>
                </a:lnTo>
                <a:lnTo>
                  <a:pt x="797813" y="857249"/>
                </a:lnTo>
                <a:lnTo>
                  <a:pt x="782573" y="851153"/>
                </a:lnTo>
                <a:lnTo>
                  <a:pt x="774191" y="847344"/>
                </a:lnTo>
                <a:lnTo>
                  <a:pt x="770381" y="847344"/>
                </a:lnTo>
                <a:lnTo>
                  <a:pt x="768095" y="849630"/>
                </a:lnTo>
                <a:lnTo>
                  <a:pt x="768095" y="853439"/>
                </a:lnTo>
                <a:lnTo>
                  <a:pt x="770381" y="856488"/>
                </a:lnTo>
                <a:lnTo>
                  <a:pt x="779525" y="859535"/>
                </a:lnTo>
                <a:lnTo>
                  <a:pt x="793241" y="866394"/>
                </a:lnTo>
                <a:lnTo>
                  <a:pt x="796289" y="867155"/>
                </a:lnTo>
                <a:lnTo>
                  <a:pt x="800099" y="867917"/>
                </a:lnTo>
                <a:lnTo>
                  <a:pt x="803147" y="864869"/>
                </a:lnTo>
                <a:close/>
              </a:path>
              <a:path w="1753870" h="1524000">
                <a:moveTo>
                  <a:pt x="862583" y="894588"/>
                </a:moveTo>
                <a:lnTo>
                  <a:pt x="862583" y="891539"/>
                </a:lnTo>
                <a:lnTo>
                  <a:pt x="860297" y="888491"/>
                </a:lnTo>
                <a:lnTo>
                  <a:pt x="841247" y="878585"/>
                </a:lnTo>
                <a:lnTo>
                  <a:pt x="835151" y="875538"/>
                </a:lnTo>
                <a:lnTo>
                  <a:pt x="831341" y="874776"/>
                </a:lnTo>
                <a:lnTo>
                  <a:pt x="828294" y="877823"/>
                </a:lnTo>
                <a:lnTo>
                  <a:pt x="828294" y="880872"/>
                </a:lnTo>
                <a:lnTo>
                  <a:pt x="830579" y="883919"/>
                </a:lnTo>
                <a:lnTo>
                  <a:pt x="856487" y="896873"/>
                </a:lnTo>
                <a:lnTo>
                  <a:pt x="859535" y="897635"/>
                </a:lnTo>
                <a:lnTo>
                  <a:pt x="862583" y="894588"/>
                </a:lnTo>
                <a:close/>
              </a:path>
              <a:path w="1753870" h="1524000">
                <a:moveTo>
                  <a:pt x="922781" y="920495"/>
                </a:moveTo>
                <a:lnTo>
                  <a:pt x="919733" y="918210"/>
                </a:lnTo>
                <a:lnTo>
                  <a:pt x="897635" y="907541"/>
                </a:lnTo>
                <a:lnTo>
                  <a:pt x="894587" y="905256"/>
                </a:lnTo>
                <a:lnTo>
                  <a:pt x="890777" y="905256"/>
                </a:lnTo>
                <a:lnTo>
                  <a:pt x="887729" y="907541"/>
                </a:lnTo>
                <a:lnTo>
                  <a:pt x="887729" y="911351"/>
                </a:lnTo>
                <a:lnTo>
                  <a:pt x="890015" y="914400"/>
                </a:lnTo>
                <a:lnTo>
                  <a:pt x="893825" y="915923"/>
                </a:lnTo>
                <a:lnTo>
                  <a:pt x="915923" y="926591"/>
                </a:lnTo>
                <a:lnTo>
                  <a:pt x="919733" y="926591"/>
                </a:lnTo>
                <a:lnTo>
                  <a:pt x="922019" y="924306"/>
                </a:lnTo>
                <a:lnTo>
                  <a:pt x="922781" y="920495"/>
                </a:lnTo>
                <a:close/>
              </a:path>
              <a:path w="1753870" h="1524000">
                <a:moveTo>
                  <a:pt x="982979" y="953262"/>
                </a:moveTo>
                <a:lnTo>
                  <a:pt x="982979" y="949451"/>
                </a:lnTo>
                <a:lnTo>
                  <a:pt x="979931" y="946404"/>
                </a:lnTo>
                <a:lnTo>
                  <a:pt x="954785" y="934973"/>
                </a:lnTo>
                <a:lnTo>
                  <a:pt x="954785" y="934212"/>
                </a:lnTo>
                <a:lnTo>
                  <a:pt x="950975" y="934212"/>
                </a:lnTo>
                <a:lnTo>
                  <a:pt x="947927" y="936497"/>
                </a:lnTo>
                <a:lnTo>
                  <a:pt x="947927" y="940307"/>
                </a:lnTo>
                <a:lnTo>
                  <a:pt x="950213" y="943356"/>
                </a:lnTo>
                <a:lnTo>
                  <a:pt x="950975" y="943356"/>
                </a:lnTo>
                <a:lnTo>
                  <a:pt x="976121" y="955547"/>
                </a:lnTo>
                <a:lnTo>
                  <a:pt x="979931" y="955547"/>
                </a:lnTo>
                <a:lnTo>
                  <a:pt x="982979" y="953262"/>
                </a:lnTo>
                <a:close/>
              </a:path>
              <a:path w="1753870" h="1524000">
                <a:moveTo>
                  <a:pt x="1043177" y="981456"/>
                </a:moveTo>
                <a:lnTo>
                  <a:pt x="1043177" y="977645"/>
                </a:lnTo>
                <a:lnTo>
                  <a:pt x="1040891" y="974597"/>
                </a:lnTo>
                <a:lnTo>
                  <a:pt x="1014983" y="962406"/>
                </a:lnTo>
                <a:lnTo>
                  <a:pt x="1011173" y="962406"/>
                </a:lnTo>
                <a:lnTo>
                  <a:pt x="1008125" y="964691"/>
                </a:lnTo>
                <a:lnTo>
                  <a:pt x="1008125" y="968501"/>
                </a:lnTo>
                <a:lnTo>
                  <a:pt x="1010411" y="971550"/>
                </a:lnTo>
                <a:lnTo>
                  <a:pt x="1036319" y="983741"/>
                </a:lnTo>
                <a:lnTo>
                  <a:pt x="1040129" y="983741"/>
                </a:lnTo>
                <a:lnTo>
                  <a:pt x="1043177" y="981456"/>
                </a:lnTo>
                <a:close/>
              </a:path>
              <a:path w="1753870" h="1524000">
                <a:moveTo>
                  <a:pt x="1103375" y="1006601"/>
                </a:moveTo>
                <a:lnTo>
                  <a:pt x="1101089" y="1004316"/>
                </a:lnTo>
                <a:lnTo>
                  <a:pt x="1075181" y="991362"/>
                </a:lnTo>
                <a:lnTo>
                  <a:pt x="1071371" y="991362"/>
                </a:lnTo>
                <a:lnTo>
                  <a:pt x="1069085" y="993647"/>
                </a:lnTo>
                <a:lnTo>
                  <a:pt x="1068323" y="997457"/>
                </a:lnTo>
                <a:lnTo>
                  <a:pt x="1070609" y="999744"/>
                </a:lnTo>
                <a:lnTo>
                  <a:pt x="1096517" y="1012697"/>
                </a:lnTo>
                <a:lnTo>
                  <a:pt x="1100327" y="1012697"/>
                </a:lnTo>
                <a:lnTo>
                  <a:pt x="1102613" y="1010412"/>
                </a:lnTo>
                <a:lnTo>
                  <a:pt x="1103375" y="1006601"/>
                </a:lnTo>
                <a:close/>
              </a:path>
              <a:path w="1753870" h="1524000">
                <a:moveTo>
                  <a:pt x="1162811" y="1037844"/>
                </a:moveTo>
                <a:lnTo>
                  <a:pt x="1160525" y="1034795"/>
                </a:lnTo>
                <a:lnTo>
                  <a:pt x="1155191" y="1031747"/>
                </a:lnTo>
                <a:lnTo>
                  <a:pt x="1134617" y="1021079"/>
                </a:lnTo>
                <a:lnTo>
                  <a:pt x="1130807" y="1021079"/>
                </a:lnTo>
                <a:lnTo>
                  <a:pt x="1128521" y="1023366"/>
                </a:lnTo>
                <a:lnTo>
                  <a:pt x="1127759" y="1027176"/>
                </a:lnTo>
                <a:lnTo>
                  <a:pt x="1130045" y="1029462"/>
                </a:lnTo>
                <a:lnTo>
                  <a:pt x="1150619" y="1040129"/>
                </a:lnTo>
                <a:lnTo>
                  <a:pt x="1155953" y="1043178"/>
                </a:lnTo>
                <a:lnTo>
                  <a:pt x="1159002" y="1043178"/>
                </a:lnTo>
                <a:lnTo>
                  <a:pt x="1162049" y="1040891"/>
                </a:lnTo>
                <a:lnTo>
                  <a:pt x="1162811" y="1037844"/>
                </a:lnTo>
                <a:close/>
              </a:path>
              <a:path w="1753870" h="1524000">
                <a:moveTo>
                  <a:pt x="1220723" y="1070610"/>
                </a:moveTo>
                <a:lnTo>
                  <a:pt x="1218437" y="1067562"/>
                </a:lnTo>
                <a:lnTo>
                  <a:pt x="1212341" y="1063752"/>
                </a:lnTo>
                <a:lnTo>
                  <a:pt x="1193291" y="1053084"/>
                </a:lnTo>
                <a:lnTo>
                  <a:pt x="1190243" y="1052322"/>
                </a:lnTo>
                <a:lnTo>
                  <a:pt x="1187195" y="1054608"/>
                </a:lnTo>
                <a:lnTo>
                  <a:pt x="1186433" y="1058417"/>
                </a:lnTo>
                <a:lnTo>
                  <a:pt x="1188719" y="1061466"/>
                </a:lnTo>
                <a:lnTo>
                  <a:pt x="1207769" y="1072134"/>
                </a:lnTo>
                <a:lnTo>
                  <a:pt x="1213103" y="1075944"/>
                </a:lnTo>
                <a:lnTo>
                  <a:pt x="1216913" y="1076706"/>
                </a:lnTo>
                <a:lnTo>
                  <a:pt x="1219961" y="1074420"/>
                </a:lnTo>
                <a:lnTo>
                  <a:pt x="1220723" y="1070610"/>
                </a:lnTo>
                <a:close/>
              </a:path>
              <a:path w="1753870" h="1524000">
                <a:moveTo>
                  <a:pt x="1277111" y="1106423"/>
                </a:moveTo>
                <a:lnTo>
                  <a:pt x="1274825" y="1103376"/>
                </a:lnTo>
                <a:lnTo>
                  <a:pt x="1270253" y="1099566"/>
                </a:lnTo>
                <a:lnTo>
                  <a:pt x="1251203" y="1087373"/>
                </a:lnTo>
                <a:lnTo>
                  <a:pt x="1247393" y="1087373"/>
                </a:lnTo>
                <a:lnTo>
                  <a:pt x="1244345" y="1088898"/>
                </a:lnTo>
                <a:lnTo>
                  <a:pt x="1243583" y="1092708"/>
                </a:lnTo>
                <a:lnTo>
                  <a:pt x="1245869" y="1095756"/>
                </a:lnTo>
                <a:lnTo>
                  <a:pt x="1264919" y="1107948"/>
                </a:lnTo>
                <a:lnTo>
                  <a:pt x="1269491" y="1110995"/>
                </a:lnTo>
                <a:lnTo>
                  <a:pt x="1273302" y="1111758"/>
                </a:lnTo>
                <a:lnTo>
                  <a:pt x="1276349" y="1110234"/>
                </a:lnTo>
                <a:lnTo>
                  <a:pt x="1277111" y="1106423"/>
                </a:lnTo>
                <a:close/>
              </a:path>
              <a:path w="1753870" h="1524000">
                <a:moveTo>
                  <a:pt x="1331975" y="1144523"/>
                </a:moveTo>
                <a:lnTo>
                  <a:pt x="1329689" y="1141476"/>
                </a:lnTo>
                <a:lnTo>
                  <a:pt x="1327403" y="1139952"/>
                </a:lnTo>
                <a:lnTo>
                  <a:pt x="1306829" y="1124712"/>
                </a:lnTo>
                <a:lnTo>
                  <a:pt x="1303019" y="1123950"/>
                </a:lnTo>
                <a:lnTo>
                  <a:pt x="1299971" y="1126236"/>
                </a:lnTo>
                <a:lnTo>
                  <a:pt x="1299209" y="1130045"/>
                </a:lnTo>
                <a:lnTo>
                  <a:pt x="1300733" y="1133094"/>
                </a:lnTo>
                <a:lnTo>
                  <a:pt x="1322069" y="1147572"/>
                </a:lnTo>
                <a:lnTo>
                  <a:pt x="1324355" y="1149095"/>
                </a:lnTo>
                <a:lnTo>
                  <a:pt x="1327403" y="1150620"/>
                </a:lnTo>
                <a:lnTo>
                  <a:pt x="1330452" y="1148334"/>
                </a:lnTo>
                <a:lnTo>
                  <a:pt x="1331975" y="1144523"/>
                </a:lnTo>
                <a:close/>
              </a:path>
              <a:path w="1753870" h="1524000">
                <a:moveTo>
                  <a:pt x="1384553" y="1185672"/>
                </a:moveTo>
                <a:lnTo>
                  <a:pt x="1383029" y="1182623"/>
                </a:lnTo>
                <a:lnTo>
                  <a:pt x="1360169" y="1165098"/>
                </a:lnTo>
                <a:lnTo>
                  <a:pt x="1356359" y="1163573"/>
                </a:lnTo>
                <a:lnTo>
                  <a:pt x="1353311" y="1165860"/>
                </a:lnTo>
                <a:lnTo>
                  <a:pt x="1352549" y="1168908"/>
                </a:lnTo>
                <a:lnTo>
                  <a:pt x="1354073" y="1171956"/>
                </a:lnTo>
                <a:lnTo>
                  <a:pt x="1376933" y="1189482"/>
                </a:lnTo>
                <a:lnTo>
                  <a:pt x="1380743" y="1191006"/>
                </a:lnTo>
                <a:lnTo>
                  <a:pt x="1383791" y="1188720"/>
                </a:lnTo>
                <a:lnTo>
                  <a:pt x="1384553" y="1185672"/>
                </a:lnTo>
                <a:close/>
              </a:path>
              <a:path w="1753870" h="1524000">
                <a:moveTo>
                  <a:pt x="1436369" y="1227582"/>
                </a:moveTo>
                <a:lnTo>
                  <a:pt x="1434845" y="1224534"/>
                </a:lnTo>
                <a:lnTo>
                  <a:pt x="1413509" y="1207008"/>
                </a:lnTo>
                <a:lnTo>
                  <a:pt x="1412747" y="1206245"/>
                </a:lnTo>
                <a:lnTo>
                  <a:pt x="1408937" y="1205484"/>
                </a:lnTo>
                <a:lnTo>
                  <a:pt x="1405889" y="1207008"/>
                </a:lnTo>
                <a:lnTo>
                  <a:pt x="1405127" y="1210056"/>
                </a:lnTo>
                <a:lnTo>
                  <a:pt x="1406652" y="1213866"/>
                </a:lnTo>
                <a:lnTo>
                  <a:pt x="1407413" y="1213866"/>
                </a:lnTo>
                <a:lnTo>
                  <a:pt x="1428749" y="1231392"/>
                </a:lnTo>
                <a:lnTo>
                  <a:pt x="1431797" y="1232916"/>
                </a:lnTo>
                <a:lnTo>
                  <a:pt x="1435607" y="1231392"/>
                </a:lnTo>
                <a:lnTo>
                  <a:pt x="1436369" y="1227582"/>
                </a:lnTo>
                <a:close/>
              </a:path>
              <a:path w="1753870" h="1524000">
                <a:moveTo>
                  <a:pt x="1486661" y="1271016"/>
                </a:moveTo>
                <a:lnTo>
                  <a:pt x="1485137" y="1267967"/>
                </a:lnTo>
                <a:lnTo>
                  <a:pt x="1463802" y="1248917"/>
                </a:lnTo>
                <a:lnTo>
                  <a:pt x="1459991" y="1248156"/>
                </a:lnTo>
                <a:lnTo>
                  <a:pt x="1456943" y="1249680"/>
                </a:lnTo>
                <a:lnTo>
                  <a:pt x="1456181" y="1252728"/>
                </a:lnTo>
                <a:lnTo>
                  <a:pt x="1457705" y="1256538"/>
                </a:lnTo>
                <a:lnTo>
                  <a:pt x="1464563" y="1261872"/>
                </a:lnTo>
                <a:lnTo>
                  <a:pt x="1479041" y="1274826"/>
                </a:lnTo>
                <a:lnTo>
                  <a:pt x="1482852" y="1276350"/>
                </a:lnTo>
                <a:lnTo>
                  <a:pt x="1485899" y="1274826"/>
                </a:lnTo>
                <a:lnTo>
                  <a:pt x="1486661" y="1271016"/>
                </a:lnTo>
                <a:close/>
              </a:path>
              <a:path w="1753870" h="1524000">
                <a:moveTo>
                  <a:pt x="1536953" y="1315211"/>
                </a:moveTo>
                <a:lnTo>
                  <a:pt x="1535429" y="1312163"/>
                </a:lnTo>
                <a:lnTo>
                  <a:pt x="1527809" y="1305305"/>
                </a:lnTo>
                <a:lnTo>
                  <a:pt x="1514093" y="1293113"/>
                </a:lnTo>
                <a:lnTo>
                  <a:pt x="1510283" y="1291589"/>
                </a:lnTo>
                <a:lnTo>
                  <a:pt x="1507235" y="1293113"/>
                </a:lnTo>
                <a:lnTo>
                  <a:pt x="1506473" y="1296923"/>
                </a:lnTo>
                <a:lnTo>
                  <a:pt x="1507997" y="1299971"/>
                </a:lnTo>
                <a:lnTo>
                  <a:pt x="1521713" y="1312163"/>
                </a:lnTo>
                <a:lnTo>
                  <a:pt x="1528571" y="1319021"/>
                </a:lnTo>
                <a:lnTo>
                  <a:pt x="1532381" y="1320545"/>
                </a:lnTo>
                <a:lnTo>
                  <a:pt x="1535429" y="1319021"/>
                </a:lnTo>
                <a:lnTo>
                  <a:pt x="1536953" y="1315211"/>
                </a:lnTo>
                <a:close/>
              </a:path>
              <a:path w="1753870" h="1524000">
                <a:moveTo>
                  <a:pt x="1585721" y="1360169"/>
                </a:moveTo>
                <a:lnTo>
                  <a:pt x="1584197" y="1357121"/>
                </a:lnTo>
                <a:lnTo>
                  <a:pt x="1563623" y="1338071"/>
                </a:lnTo>
                <a:lnTo>
                  <a:pt x="1559813" y="1336547"/>
                </a:lnTo>
                <a:lnTo>
                  <a:pt x="1556765" y="1338071"/>
                </a:lnTo>
                <a:lnTo>
                  <a:pt x="1555241" y="1341881"/>
                </a:lnTo>
                <a:lnTo>
                  <a:pt x="1556765" y="1344929"/>
                </a:lnTo>
                <a:lnTo>
                  <a:pt x="1578102" y="1363979"/>
                </a:lnTo>
                <a:lnTo>
                  <a:pt x="1581149" y="1365503"/>
                </a:lnTo>
                <a:lnTo>
                  <a:pt x="1584959" y="1363979"/>
                </a:lnTo>
                <a:lnTo>
                  <a:pt x="1585721" y="1360169"/>
                </a:lnTo>
                <a:close/>
              </a:path>
              <a:path w="1753870" h="1524000">
                <a:moveTo>
                  <a:pt x="1634489" y="1405889"/>
                </a:moveTo>
                <a:lnTo>
                  <a:pt x="1632965" y="1402841"/>
                </a:lnTo>
                <a:lnTo>
                  <a:pt x="1613153" y="1384553"/>
                </a:lnTo>
                <a:lnTo>
                  <a:pt x="1612391" y="1383029"/>
                </a:lnTo>
                <a:lnTo>
                  <a:pt x="1609343" y="1382267"/>
                </a:lnTo>
                <a:lnTo>
                  <a:pt x="1605533" y="1383791"/>
                </a:lnTo>
                <a:lnTo>
                  <a:pt x="1604771" y="1386839"/>
                </a:lnTo>
                <a:lnTo>
                  <a:pt x="1607057" y="1391411"/>
                </a:lnTo>
                <a:lnTo>
                  <a:pt x="1626869" y="1409699"/>
                </a:lnTo>
                <a:lnTo>
                  <a:pt x="1629917" y="1411223"/>
                </a:lnTo>
                <a:lnTo>
                  <a:pt x="1633727" y="1409699"/>
                </a:lnTo>
                <a:lnTo>
                  <a:pt x="1634489" y="1405889"/>
                </a:lnTo>
                <a:close/>
              </a:path>
              <a:path w="1753870" h="1524000">
                <a:moveTo>
                  <a:pt x="1683258" y="1452371"/>
                </a:moveTo>
                <a:lnTo>
                  <a:pt x="1681733" y="1448561"/>
                </a:lnTo>
                <a:lnTo>
                  <a:pt x="1661159" y="1428749"/>
                </a:lnTo>
                <a:lnTo>
                  <a:pt x="1657350" y="1427987"/>
                </a:lnTo>
                <a:lnTo>
                  <a:pt x="1654302" y="1429511"/>
                </a:lnTo>
                <a:lnTo>
                  <a:pt x="1652777" y="1432559"/>
                </a:lnTo>
                <a:lnTo>
                  <a:pt x="1654302" y="1436369"/>
                </a:lnTo>
                <a:lnTo>
                  <a:pt x="1674876" y="1455419"/>
                </a:lnTo>
                <a:lnTo>
                  <a:pt x="1678685" y="1456943"/>
                </a:lnTo>
                <a:lnTo>
                  <a:pt x="1681733" y="1455419"/>
                </a:lnTo>
                <a:lnTo>
                  <a:pt x="1683258" y="1452371"/>
                </a:lnTo>
                <a:close/>
              </a:path>
              <a:path w="1753870" h="1524000">
                <a:moveTo>
                  <a:pt x="1753361" y="1523999"/>
                </a:moveTo>
                <a:lnTo>
                  <a:pt x="1724405" y="1443989"/>
                </a:lnTo>
                <a:lnTo>
                  <a:pt x="1671827" y="1498853"/>
                </a:lnTo>
                <a:lnTo>
                  <a:pt x="1700783" y="1507784"/>
                </a:lnTo>
                <a:lnTo>
                  <a:pt x="1700783" y="1479041"/>
                </a:lnTo>
                <a:lnTo>
                  <a:pt x="1702308" y="1475231"/>
                </a:lnTo>
                <a:lnTo>
                  <a:pt x="1705355" y="1473707"/>
                </a:lnTo>
                <a:lnTo>
                  <a:pt x="1709165" y="1475231"/>
                </a:lnTo>
                <a:lnTo>
                  <a:pt x="1710689" y="1476755"/>
                </a:lnTo>
                <a:lnTo>
                  <a:pt x="1712214" y="1480565"/>
                </a:lnTo>
                <a:lnTo>
                  <a:pt x="1712214" y="1511309"/>
                </a:lnTo>
                <a:lnTo>
                  <a:pt x="1753361" y="1523999"/>
                </a:lnTo>
                <a:close/>
              </a:path>
              <a:path w="1753870" h="1524000">
                <a:moveTo>
                  <a:pt x="1712214" y="1480565"/>
                </a:moveTo>
                <a:lnTo>
                  <a:pt x="1710689" y="1476755"/>
                </a:lnTo>
                <a:lnTo>
                  <a:pt x="1709165" y="1475231"/>
                </a:lnTo>
                <a:lnTo>
                  <a:pt x="1705355" y="1473707"/>
                </a:lnTo>
                <a:lnTo>
                  <a:pt x="1702308" y="1475231"/>
                </a:lnTo>
                <a:lnTo>
                  <a:pt x="1700783" y="1479041"/>
                </a:lnTo>
                <a:lnTo>
                  <a:pt x="1702308" y="1482089"/>
                </a:lnTo>
                <a:lnTo>
                  <a:pt x="1703832" y="1483613"/>
                </a:lnTo>
                <a:lnTo>
                  <a:pt x="1707641" y="1485137"/>
                </a:lnTo>
                <a:lnTo>
                  <a:pt x="1710689" y="1483613"/>
                </a:lnTo>
                <a:lnTo>
                  <a:pt x="1712214" y="1480565"/>
                </a:lnTo>
                <a:close/>
              </a:path>
              <a:path w="1753870" h="1524000">
                <a:moveTo>
                  <a:pt x="1712214" y="1511309"/>
                </a:moveTo>
                <a:lnTo>
                  <a:pt x="1712214" y="1480565"/>
                </a:lnTo>
                <a:lnTo>
                  <a:pt x="1710689" y="1483613"/>
                </a:lnTo>
                <a:lnTo>
                  <a:pt x="1707641" y="1485137"/>
                </a:lnTo>
                <a:lnTo>
                  <a:pt x="1703832" y="1483613"/>
                </a:lnTo>
                <a:lnTo>
                  <a:pt x="1702308" y="1482089"/>
                </a:lnTo>
                <a:lnTo>
                  <a:pt x="1700783" y="1479041"/>
                </a:lnTo>
                <a:lnTo>
                  <a:pt x="1700783" y="1507784"/>
                </a:lnTo>
                <a:lnTo>
                  <a:pt x="1712214" y="1511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16693" y="2490216"/>
            <a:ext cx="2133600" cy="2514600"/>
          </a:xfrm>
          <a:custGeom>
            <a:avLst/>
            <a:gdLst/>
            <a:ahLst/>
            <a:cxnLst/>
            <a:rect l="l" t="t" r="r" b="b"/>
            <a:pathLst>
              <a:path w="2133600" h="2514600">
                <a:moveTo>
                  <a:pt x="84582" y="3810"/>
                </a:moveTo>
                <a:lnTo>
                  <a:pt x="0" y="0"/>
                </a:lnTo>
                <a:lnTo>
                  <a:pt x="48006" y="70104"/>
                </a:lnTo>
                <a:lnTo>
                  <a:pt x="51054" y="64579"/>
                </a:lnTo>
                <a:lnTo>
                  <a:pt x="51054" y="28956"/>
                </a:lnTo>
                <a:lnTo>
                  <a:pt x="54102" y="26670"/>
                </a:lnTo>
                <a:lnTo>
                  <a:pt x="57912" y="26670"/>
                </a:lnTo>
                <a:lnTo>
                  <a:pt x="68671" y="32647"/>
                </a:lnTo>
                <a:lnTo>
                  <a:pt x="84582" y="3810"/>
                </a:lnTo>
                <a:close/>
              </a:path>
              <a:path w="2133600" h="2514600">
                <a:moveTo>
                  <a:pt x="68671" y="32647"/>
                </a:moveTo>
                <a:lnTo>
                  <a:pt x="57912" y="26670"/>
                </a:lnTo>
                <a:lnTo>
                  <a:pt x="54102" y="26670"/>
                </a:lnTo>
                <a:lnTo>
                  <a:pt x="51054" y="28956"/>
                </a:lnTo>
                <a:lnTo>
                  <a:pt x="51054" y="32004"/>
                </a:lnTo>
                <a:lnTo>
                  <a:pt x="53340" y="35052"/>
                </a:lnTo>
                <a:lnTo>
                  <a:pt x="64059" y="41007"/>
                </a:lnTo>
                <a:lnTo>
                  <a:pt x="68671" y="32647"/>
                </a:lnTo>
                <a:close/>
              </a:path>
              <a:path w="2133600" h="2514600">
                <a:moveTo>
                  <a:pt x="64059" y="41007"/>
                </a:moveTo>
                <a:lnTo>
                  <a:pt x="53340" y="35052"/>
                </a:lnTo>
                <a:lnTo>
                  <a:pt x="51054" y="32004"/>
                </a:lnTo>
                <a:lnTo>
                  <a:pt x="51054" y="64579"/>
                </a:lnTo>
                <a:lnTo>
                  <a:pt x="64059" y="41007"/>
                </a:lnTo>
                <a:close/>
              </a:path>
              <a:path w="2133600" h="2514600">
                <a:moveTo>
                  <a:pt x="85344" y="43434"/>
                </a:moveTo>
                <a:lnTo>
                  <a:pt x="83058" y="40386"/>
                </a:lnTo>
                <a:lnTo>
                  <a:pt x="78486" y="38100"/>
                </a:lnTo>
                <a:lnTo>
                  <a:pt x="68671" y="32647"/>
                </a:lnTo>
                <a:lnTo>
                  <a:pt x="64059" y="41007"/>
                </a:lnTo>
                <a:lnTo>
                  <a:pt x="73914" y="46482"/>
                </a:lnTo>
                <a:lnTo>
                  <a:pt x="77724" y="48768"/>
                </a:lnTo>
                <a:lnTo>
                  <a:pt x="81534" y="49530"/>
                </a:lnTo>
                <a:lnTo>
                  <a:pt x="84582" y="47244"/>
                </a:lnTo>
                <a:lnTo>
                  <a:pt x="85344" y="43434"/>
                </a:lnTo>
                <a:close/>
              </a:path>
              <a:path w="2133600" h="2514600">
                <a:moveTo>
                  <a:pt x="143256" y="76962"/>
                </a:moveTo>
                <a:lnTo>
                  <a:pt x="140970" y="73914"/>
                </a:lnTo>
                <a:lnTo>
                  <a:pt x="116586" y="59436"/>
                </a:lnTo>
                <a:lnTo>
                  <a:pt x="115824" y="59436"/>
                </a:lnTo>
                <a:lnTo>
                  <a:pt x="112014" y="58674"/>
                </a:lnTo>
                <a:lnTo>
                  <a:pt x="109728" y="60960"/>
                </a:lnTo>
                <a:lnTo>
                  <a:pt x="108966" y="64770"/>
                </a:lnTo>
                <a:lnTo>
                  <a:pt x="111252" y="67818"/>
                </a:lnTo>
                <a:lnTo>
                  <a:pt x="112014" y="67818"/>
                </a:lnTo>
                <a:lnTo>
                  <a:pt x="135636" y="82296"/>
                </a:lnTo>
                <a:lnTo>
                  <a:pt x="139446" y="82296"/>
                </a:lnTo>
                <a:lnTo>
                  <a:pt x="142494" y="80010"/>
                </a:lnTo>
                <a:lnTo>
                  <a:pt x="143256" y="76962"/>
                </a:lnTo>
                <a:close/>
              </a:path>
              <a:path w="2133600" h="2514600">
                <a:moveTo>
                  <a:pt x="200406" y="111252"/>
                </a:moveTo>
                <a:lnTo>
                  <a:pt x="198120" y="108204"/>
                </a:lnTo>
                <a:lnTo>
                  <a:pt x="192786" y="105156"/>
                </a:lnTo>
                <a:lnTo>
                  <a:pt x="173736" y="92964"/>
                </a:lnTo>
                <a:lnTo>
                  <a:pt x="169926" y="92964"/>
                </a:lnTo>
                <a:lnTo>
                  <a:pt x="166878" y="95250"/>
                </a:lnTo>
                <a:lnTo>
                  <a:pt x="166116" y="98298"/>
                </a:lnTo>
                <a:lnTo>
                  <a:pt x="168402" y="101346"/>
                </a:lnTo>
                <a:lnTo>
                  <a:pt x="187452" y="112776"/>
                </a:lnTo>
                <a:lnTo>
                  <a:pt x="192786" y="115824"/>
                </a:lnTo>
                <a:lnTo>
                  <a:pt x="196596" y="116586"/>
                </a:lnTo>
                <a:lnTo>
                  <a:pt x="199644" y="114300"/>
                </a:lnTo>
                <a:lnTo>
                  <a:pt x="200406" y="111252"/>
                </a:lnTo>
                <a:close/>
              </a:path>
              <a:path w="2133600" h="2514600">
                <a:moveTo>
                  <a:pt x="256032" y="147066"/>
                </a:moveTo>
                <a:lnTo>
                  <a:pt x="254508" y="144018"/>
                </a:lnTo>
                <a:lnTo>
                  <a:pt x="249936" y="140970"/>
                </a:lnTo>
                <a:lnTo>
                  <a:pt x="230886" y="128778"/>
                </a:lnTo>
                <a:lnTo>
                  <a:pt x="230124" y="128016"/>
                </a:lnTo>
                <a:lnTo>
                  <a:pt x="227076" y="128016"/>
                </a:lnTo>
                <a:lnTo>
                  <a:pt x="224028" y="129540"/>
                </a:lnTo>
                <a:lnTo>
                  <a:pt x="223266" y="133350"/>
                </a:lnTo>
                <a:lnTo>
                  <a:pt x="224790" y="136398"/>
                </a:lnTo>
                <a:lnTo>
                  <a:pt x="225552" y="137160"/>
                </a:lnTo>
                <a:lnTo>
                  <a:pt x="244602" y="149352"/>
                </a:lnTo>
                <a:lnTo>
                  <a:pt x="249174" y="152400"/>
                </a:lnTo>
                <a:lnTo>
                  <a:pt x="252222" y="152400"/>
                </a:lnTo>
                <a:lnTo>
                  <a:pt x="255270" y="150876"/>
                </a:lnTo>
                <a:lnTo>
                  <a:pt x="256032" y="147066"/>
                </a:lnTo>
                <a:close/>
              </a:path>
              <a:path w="2133600" h="2514600">
                <a:moveTo>
                  <a:pt x="310896" y="185166"/>
                </a:moveTo>
                <a:lnTo>
                  <a:pt x="309372" y="182118"/>
                </a:lnTo>
                <a:lnTo>
                  <a:pt x="307086" y="180594"/>
                </a:lnTo>
                <a:lnTo>
                  <a:pt x="288036" y="166878"/>
                </a:lnTo>
                <a:lnTo>
                  <a:pt x="285750" y="165354"/>
                </a:lnTo>
                <a:lnTo>
                  <a:pt x="281940" y="164592"/>
                </a:lnTo>
                <a:lnTo>
                  <a:pt x="278892" y="166878"/>
                </a:lnTo>
                <a:lnTo>
                  <a:pt x="278130" y="170688"/>
                </a:lnTo>
                <a:lnTo>
                  <a:pt x="280416" y="173736"/>
                </a:lnTo>
                <a:lnTo>
                  <a:pt x="282702" y="175260"/>
                </a:lnTo>
                <a:lnTo>
                  <a:pt x="301752" y="188214"/>
                </a:lnTo>
                <a:lnTo>
                  <a:pt x="304038" y="189738"/>
                </a:lnTo>
                <a:lnTo>
                  <a:pt x="307086" y="190500"/>
                </a:lnTo>
                <a:lnTo>
                  <a:pt x="310134" y="188976"/>
                </a:lnTo>
                <a:lnTo>
                  <a:pt x="310896" y="185166"/>
                </a:lnTo>
                <a:close/>
              </a:path>
              <a:path w="2133600" h="2514600">
                <a:moveTo>
                  <a:pt x="364998" y="225552"/>
                </a:moveTo>
                <a:lnTo>
                  <a:pt x="362712" y="222504"/>
                </a:lnTo>
                <a:lnTo>
                  <a:pt x="345186" y="208788"/>
                </a:lnTo>
                <a:lnTo>
                  <a:pt x="339852" y="204978"/>
                </a:lnTo>
                <a:lnTo>
                  <a:pt x="336804" y="203454"/>
                </a:lnTo>
                <a:lnTo>
                  <a:pt x="332994" y="205740"/>
                </a:lnTo>
                <a:lnTo>
                  <a:pt x="332232" y="209550"/>
                </a:lnTo>
                <a:lnTo>
                  <a:pt x="334518" y="212598"/>
                </a:lnTo>
                <a:lnTo>
                  <a:pt x="339852" y="216408"/>
                </a:lnTo>
                <a:lnTo>
                  <a:pt x="356616" y="229362"/>
                </a:lnTo>
                <a:lnTo>
                  <a:pt x="360426" y="230886"/>
                </a:lnTo>
                <a:lnTo>
                  <a:pt x="363474" y="228600"/>
                </a:lnTo>
                <a:lnTo>
                  <a:pt x="364998" y="225552"/>
                </a:lnTo>
                <a:close/>
              </a:path>
              <a:path w="2133600" h="2514600">
                <a:moveTo>
                  <a:pt x="416052" y="267462"/>
                </a:moveTo>
                <a:lnTo>
                  <a:pt x="414528" y="264414"/>
                </a:lnTo>
                <a:lnTo>
                  <a:pt x="403098" y="254508"/>
                </a:lnTo>
                <a:lnTo>
                  <a:pt x="392430" y="246126"/>
                </a:lnTo>
                <a:lnTo>
                  <a:pt x="389382" y="245364"/>
                </a:lnTo>
                <a:lnTo>
                  <a:pt x="385572" y="246888"/>
                </a:lnTo>
                <a:lnTo>
                  <a:pt x="384810" y="250698"/>
                </a:lnTo>
                <a:lnTo>
                  <a:pt x="386334" y="253746"/>
                </a:lnTo>
                <a:lnTo>
                  <a:pt x="397002" y="262128"/>
                </a:lnTo>
                <a:lnTo>
                  <a:pt x="408432" y="272034"/>
                </a:lnTo>
                <a:lnTo>
                  <a:pt x="411480" y="272796"/>
                </a:lnTo>
                <a:lnTo>
                  <a:pt x="415290" y="271272"/>
                </a:lnTo>
                <a:lnTo>
                  <a:pt x="416052" y="267462"/>
                </a:lnTo>
                <a:close/>
              </a:path>
              <a:path w="2133600" h="2514600">
                <a:moveTo>
                  <a:pt x="465582" y="312420"/>
                </a:moveTo>
                <a:lnTo>
                  <a:pt x="464058" y="309372"/>
                </a:lnTo>
                <a:lnTo>
                  <a:pt x="460248" y="305562"/>
                </a:lnTo>
                <a:lnTo>
                  <a:pt x="443484" y="289560"/>
                </a:lnTo>
                <a:lnTo>
                  <a:pt x="439674" y="288798"/>
                </a:lnTo>
                <a:lnTo>
                  <a:pt x="436626" y="290322"/>
                </a:lnTo>
                <a:lnTo>
                  <a:pt x="435102" y="293370"/>
                </a:lnTo>
                <a:lnTo>
                  <a:pt x="436626" y="297180"/>
                </a:lnTo>
                <a:lnTo>
                  <a:pt x="453390" y="312420"/>
                </a:lnTo>
                <a:lnTo>
                  <a:pt x="457962" y="316230"/>
                </a:lnTo>
                <a:lnTo>
                  <a:pt x="461009" y="317754"/>
                </a:lnTo>
                <a:lnTo>
                  <a:pt x="464820" y="316230"/>
                </a:lnTo>
                <a:lnTo>
                  <a:pt x="465582" y="312420"/>
                </a:lnTo>
                <a:close/>
              </a:path>
              <a:path w="2133600" h="2514600">
                <a:moveTo>
                  <a:pt x="513588" y="359664"/>
                </a:moveTo>
                <a:lnTo>
                  <a:pt x="512064" y="355854"/>
                </a:lnTo>
                <a:lnTo>
                  <a:pt x="498348" y="342138"/>
                </a:lnTo>
                <a:lnTo>
                  <a:pt x="492252" y="335280"/>
                </a:lnTo>
                <a:lnTo>
                  <a:pt x="488442" y="334518"/>
                </a:lnTo>
                <a:lnTo>
                  <a:pt x="485394" y="336042"/>
                </a:lnTo>
                <a:lnTo>
                  <a:pt x="483870" y="339090"/>
                </a:lnTo>
                <a:lnTo>
                  <a:pt x="485394" y="342138"/>
                </a:lnTo>
                <a:lnTo>
                  <a:pt x="491490" y="348996"/>
                </a:lnTo>
                <a:lnTo>
                  <a:pt x="505206" y="362712"/>
                </a:lnTo>
                <a:lnTo>
                  <a:pt x="509016" y="364236"/>
                </a:lnTo>
                <a:lnTo>
                  <a:pt x="512064" y="362712"/>
                </a:lnTo>
                <a:lnTo>
                  <a:pt x="513588" y="359664"/>
                </a:lnTo>
                <a:close/>
              </a:path>
              <a:path w="2133600" h="2514600">
                <a:moveTo>
                  <a:pt x="559308" y="408432"/>
                </a:moveTo>
                <a:lnTo>
                  <a:pt x="557784" y="404622"/>
                </a:lnTo>
                <a:lnTo>
                  <a:pt x="555498" y="402336"/>
                </a:lnTo>
                <a:lnTo>
                  <a:pt x="538734" y="383286"/>
                </a:lnTo>
                <a:lnTo>
                  <a:pt x="535686" y="381762"/>
                </a:lnTo>
                <a:lnTo>
                  <a:pt x="531876" y="383286"/>
                </a:lnTo>
                <a:lnTo>
                  <a:pt x="530352" y="386334"/>
                </a:lnTo>
                <a:lnTo>
                  <a:pt x="531876" y="390144"/>
                </a:lnTo>
                <a:lnTo>
                  <a:pt x="548640" y="408432"/>
                </a:lnTo>
                <a:lnTo>
                  <a:pt x="550926" y="410718"/>
                </a:lnTo>
                <a:lnTo>
                  <a:pt x="553974" y="412242"/>
                </a:lnTo>
                <a:lnTo>
                  <a:pt x="557784" y="411480"/>
                </a:lnTo>
                <a:lnTo>
                  <a:pt x="559308" y="408432"/>
                </a:lnTo>
                <a:close/>
              </a:path>
              <a:path w="2133600" h="2514600">
                <a:moveTo>
                  <a:pt x="602742" y="458724"/>
                </a:moveTo>
                <a:lnTo>
                  <a:pt x="601980" y="454914"/>
                </a:lnTo>
                <a:lnTo>
                  <a:pt x="593598" y="445770"/>
                </a:lnTo>
                <a:lnTo>
                  <a:pt x="582930" y="433578"/>
                </a:lnTo>
                <a:lnTo>
                  <a:pt x="579882" y="431292"/>
                </a:lnTo>
                <a:lnTo>
                  <a:pt x="576834" y="432816"/>
                </a:lnTo>
                <a:lnTo>
                  <a:pt x="574548" y="435864"/>
                </a:lnTo>
                <a:lnTo>
                  <a:pt x="576072" y="439674"/>
                </a:lnTo>
                <a:lnTo>
                  <a:pt x="586740" y="451866"/>
                </a:lnTo>
                <a:lnTo>
                  <a:pt x="594360" y="461010"/>
                </a:lnTo>
                <a:lnTo>
                  <a:pt x="597408" y="463296"/>
                </a:lnTo>
                <a:lnTo>
                  <a:pt x="601218" y="461772"/>
                </a:lnTo>
                <a:lnTo>
                  <a:pt x="602742" y="458724"/>
                </a:lnTo>
                <a:close/>
              </a:path>
              <a:path w="2133600" h="2514600">
                <a:moveTo>
                  <a:pt x="643890" y="511302"/>
                </a:moveTo>
                <a:lnTo>
                  <a:pt x="643128" y="507492"/>
                </a:lnTo>
                <a:lnTo>
                  <a:pt x="632460" y="493014"/>
                </a:lnTo>
                <a:lnTo>
                  <a:pt x="625602" y="484632"/>
                </a:lnTo>
                <a:lnTo>
                  <a:pt x="622554" y="483108"/>
                </a:lnTo>
                <a:lnTo>
                  <a:pt x="618744" y="483870"/>
                </a:lnTo>
                <a:lnTo>
                  <a:pt x="617220" y="486918"/>
                </a:lnTo>
                <a:lnTo>
                  <a:pt x="617982" y="490728"/>
                </a:lnTo>
                <a:lnTo>
                  <a:pt x="624840" y="499110"/>
                </a:lnTo>
                <a:lnTo>
                  <a:pt x="635508" y="513588"/>
                </a:lnTo>
                <a:lnTo>
                  <a:pt x="638556" y="515112"/>
                </a:lnTo>
                <a:lnTo>
                  <a:pt x="642366" y="514350"/>
                </a:lnTo>
                <a:lnTo>
                  <a:pt x="643890" y="511302"/>
                </a:lnTo>
                <a:close/>
              </a:path>
              <a:path w="2133600" h="2514600">
                <a:moveTo>
                  <a:pt x="682752" y="565404"/>
                </a:moveTo>
                <a:lnTo>
                  <a:pt x="681990" y="561594"/>
                </a:lnTo>
                <a:lnTo>
                  <a:pt x="671322" y="545592"/>
                </a:lnTo>
                <a:lnTo>
                  <a:pt x="665988" y="538734"/>
                </a:lnTo>
                <a:lnTo>
                  <a:pt x="662940" y="536448"/>
                </a:lnTo>
                <a:lnTo>
                  <a:pt x="659130" y="537210"/>
                </a:lnTo>
                <a:lnTo>
                  <a:pt x="657606" y="540258"/>
                </a:lnTo>
                <a:lnTo>
                  <a:pt x="658368" y="544068"/>
                </a:lnTo>
                <a:lnTo>
                  <a:pt x="662940" y="550926"/>
                </a:lnTo>
                <a:lnTo>
                  <a:pt x="674370" y="566928"/>
                </a:lnTo>
                <a:lnTo>
                  <a:pt x="677418" y="569214"/>
                </a:lnTo>
                <a:lnTo>
                  <a:pt x="681228" y="568452"/>
                </a:lnTo>
                <a:lnTo>
                  <a:pt x="682752" y="565404"/>
                </a:lnTo>
                <a:close/>
              </a:path>
              <a:path w="2133600" h="2514600">
                <a:moveTo>
                  <a:pt x="720090" y="621030"/>
                </a:moveTo>
                <a:lnTo>
                  <a:pt x="719328" y="617220"/>
                </a:lnTo>
                <a:lnTo>
                  <a:pt x="710184" y="602742"/>
                </a:lnTo>
                <a:lnTo>
                  <a:pt x="704088" y="593598"/>
                </a:lnTo>
                <a:lnTo>
                  <a:pt x="701040" y="591312"/>
                </a:lnTo>
                <a:lnTo>
                  <a:pt x="697230" y="592074"/>
                </a:lnTo>
                <a:lnTo>
                  <a:pt x="694944" y="595122"/>
                </a:lnTo>
                <a:lnTo>
                  <a:pt x="695706" y="598932"/>
                </a:lnTo>
                <a:lnTo>
                  <a:pt x="702564" y="608076"/>
                </a:lnTo>
                <a:lnTo>
                  <a:pt x="711708" y="622554"/>
                </a:lnTo>
                <a:lnTo>
                  <a:pt x="714756" y="624840"/>
                </a:lnTo>
                <a:lnTo>
                  <a:pt x="717804" y="624078"/>
                </a:lnTo>
                <a:lnTo>
                  <a:pt x="720090" y="621030"/>
                </a:lnTo>
                <a:close/>
              </a:path>
              <a:path w="2133600" h="2514600">
                <a:moveTo>
                  <a:pt x="755904" y="677418"/>
                </a:moveTo>
                <a:lnTo>
                  <a:pt x="755142" y="673608"/>
                </a:lnTo>
                <a:lnTo>
                  <a:pt x="749808" y="664464"/>
                </a:lnTo>
                <a:lnTo>
                  <a:pt x="739902" y="649224"/>
                </a:lnTo>
                <a:lnTo>
                  <a:pt x="736854" y="647700"/>
                </a:lnTo>
                <a:lnTo>
                  <a:pt x="733806" y="648462"/>
                </a:lnTo>
                <a:lnTo>
                  <a:pt x="731520" y="650748"/>
                </a:lnTo>
                <a:lnTo>
                  <a:pt x="732282" y="654558"/>
                </a:lnTo>
                <a:lnTo>
                  <a:pt x="741426" y="669798"/>
                </a:lnTo>
                <a:lnTo>
                  <a:pt x="746760" y="678942"/>
                </a:lnTo>
                <a:lnTo>
                  <a:pt x="749808" y="681228"/>
                </a:lnTo>
                <a:lnTo>
                  <a:pt x="753618" y="680466"/>
                </a:lnTo>
                <a:lnTo>
                  <a:pt x="755904" y="677418"/>
                </a:lnTo>
                <a:close/>
              </a:path>
              <a:path w="2133600" h="2514600">
                <a:moveTo>
                  <a:pt x="790194" y="734568"/>
                </a:moveTo>
                <a:lnTo>
                  <a:pt x="789432" y="730758"/>
                </a:lnTo>
                <a:lnTo>
                  <a:pt x="789432" y="729996"/>
                </a:lnTo>
                <a:lnTo>
                  <a:pt x="774954" y="706374"/>
                </a:lnTo>
                <a:lnTo>
                  <a:pt x="771906" y="704088"/>
                </a:lnTo>
                <a:lnTo>
                  <a:pt x="768858" y="704850"/>
                </a:lnTo>
                <a:lnTo>
                  <a:pt x="766572" y="707898"/>
                </a:lnTo>
                <a:lnTo>
                  <a:pt x="766572" y="711708"/>
                </a:lnTo>
                <a:lnTo>
                  <a:pt x="781050" y="735330"/>
                </a:lnTo>
                <a:lnTo>
                  <a:pt x="784098" y="738378"/>
                </a:lnTo>
                <a:lnTo>
                  <a:pt x="787908" y="737616"/>
                </a:lnTo>
                <a:lnTo>
                  <a:pt x="790194" y="734568"/>
                </a:lnTo>
                <a:close/>
              </a:path>
              <a:path w="2133600" h="2514600">
                <a:moveTo>
                  <a:pt x="823722" y="792480"/>
                </a:moveTo>
                <a:lnTo>
                  <a:pt x="823722" y="788670"/>
                </a:lnTo>
                <a:lnTo>
                  <a:pt x="809244" y="763524"/>
                </a:lnTo>
                <a:lnTo>
                  <a:pt x="806196" y="761238"/>
                </a:lnTo>
                <a:lnTo>
                  <a:pt x="802386" y="762000"/>
                </a:lnTo>
                <a:lnTo>
                  <a:pt x="800100" y="765048"/>
                </a:lnTo>
                <a:lnTo>
                  <a:pt x="800862" y="768858"/>
                </a:lnTo>
                <a:lnTo>
                  <a:pt x="815340" y="793242"/>
                </a:lnTo>
                <a:lnTo>
                  <a:pt x="817626" y="795528"/>
                </a:lnTo>
                <a:lnTo>
                  <a:pt x="821436" y="794766"/>
                </a:lnTo>
                <a:lnTo>
                  <a:pt x="823722" y="792480"/>
                </a:lnTo>
                <a:close/>
              </a:path>
              <a:path w="2133600" h="2514600">
                <a:moveTo>
                  <a:pt x="857250" y="850392"/>
                </a:moveTo>
                <a:lnTo>
                  <a:pt x="856488" y="846582"/>
                </a:lnTo>
                <a:lnTo>
                  <a:pt x="848868" y="832866"/>
                </a:lnTo>
                <a:lnTo>
                  <a:pt x="842010" y="821436"/>
                </a:lnTo>
                <a:lnTo>
                  <a:pt x="839724" y="819150"/>
                </a:lnTo>
                <a:lnTo>
                  <a:pt x="835914" y="819912"/>
                </a:lnTo>
                <a:lnTo>
                  <a:pt x="833628" y="822960"/>
                </a:lnTo>
                <a:lnTo>
                  <a:pt x="834390" y="826770"/>
                </a:lnTo>
                <a:lnTo>
                  <a:pt x="840486" y="837438"/>
                </a:lnTo>
                <a:lnTo>
                  <a:pt x="848106" y="851154"/>
                </a:lnTo>
                <a:lnTo>
                  <a:pt x="851154" y="853440"/>
                </a:lnTo>
                <a:lnTo>
                  <a:pt x="854964" y="853440"/>
                </a:lnTo>
                <a:lnTo>
                  <a:pt x="857250" y="850392"/>
                </a:lnTo>
                <a:close/>
              </a:path>
              <a:path w="2133600" h="2514600">
                <a:moveTo>
                  <a:pt x="889254" y="908304"/>
                </a:moveTo>
                <a:lnTo>
                  <a:pt x="889254" y="904494"/>
                </a:lnTo>
                <a:lnTo>
                  <a:pt x="888492" y="903732"/>
                </a:lnTo>
                <a:lnTo>
                  <a:pt x="874776" y="880110"/>
                </a:lnTo>
                <a:lnTo>
                  <a:pt x="872490" y="877824"/>
                </a:lnTo>
                <a:lnTo>
                  <a:pt x="868680" y="877824"/>
                </a:lnTo>
                <a:lnTo>
                  <a:pt x="866394" y="880872"/>
                </a:lnTo>
                <a:lnTo>
                  <a:pt x="866394" y="884682"/>
                </a:lnTo>
                <a:lnTo>
                  <a:pt x="880110" y="908304"/>
                </a:lnTo>
                <a:lnTo>
                  <a:pt x="883158" y="911352"/>
                </a:lnTo>
                <a:lnTo>
                  <a:pt x="886968" y="911352"/>
                </a:lnTo>
                <a:lnTo>
                  <a:pt x="889254" y="908304"/>
                </a:lnTo>
                <a:close/>
              </a:path>
              <a:path w="2133600" h="2514600">
                <a:moveTo>
                  <a:pt x="921258" y="966978"/>
                </a:moveTo>
                <a:lnTo>
                  <a:pt x="921258" y="963168"/>
                </a:lnTo>
                <a:lnTo>
                  <a:pt x="907542" y="938022"/>
                </a:lnTo>
                <a:lnTo>
                  <a:pt x="904494" y="935736"/>
                </a:lnTo>
                <a:lnTo>
                  <a:pt x="900684" y="936498"/>
                </a:lnTo>
                <a:lnTo>
                  <a:pt x="898398" y="938784"/>
                </a:lnTo>
                <a:lnTo>
                  <a:pt x="899160" y="942594"/>
                </a:lnTo>
                <a:lnTo>
                  <a:pt x="912876" y="967740"/>
                </a:lnTo>
                <a:lnTo>
                  <a:pt x="915924" y="970026"/>
                </a:lnTo>
                <a:lnTo>
                  <a:pt x="918972" y="970026"/>
                </a:lnTo>
                <a:lnTo>
                  <a:pt x="921258" y="966978"/>
                </a:lnTo>
                <a:close/>
              </a:path>
              <a:path w="2133600" h="2514600">
                <a:moveTo>
                  <a:pt x="953262" y="1025652"/>
                </a:moveTo>
                <a:lnTo>
                  <a:pt x="953262" y="1021842"/>
                </a:lnTo>
                <a:lnTo>
                  <a:pt x="939546" y="996696"/>
                </a:lnTo>
                <a:lnTo>
                  <a:pt x="936498" y="994410"/>
                </a:lnTo>
                <a:lnTo>
                  <a:pt x="932688" y="994410"/>
                </a:lnTo>
                <a:lnTo>
                  <a:pt x="930402" y="997458"/>
                </a:lnTo>
                <a:lnTo>
                  <a:pt x="931164" y="1001268"/>
                </a:lnTo>
                <a:lnTo>
                  <a:pt x="944880" y="1026414"/>
                </a:lnTo>
                <a:lnTo>
                  <a:pt x="947928" y="1028700"/>
                </a:lnTo>
                <a:lnTo>
                  <a:pt x="950976" y="1027938"/>
                </a:lnTo>
                <a:lnTo>
                  <a:pt x="953262" y="1025652"/>
                </a:lnTo>
                <a:close/>
              </a:path>
              <a:path w="2133600" h="2514600">
                <a:moveTo>
                  <a:pt x="985266" y="1083564"/>
                </a:moveTo>
                <a:lnTo>
                  <a:pt x="985266" y="1080516"/>
                </a:lnTo>
                <a:lnTo>
                  <a:pt x="971550" y="1055370"/>
                </a:lnTo>
                <a:lnTo>
                  <a:pt x="968502" y="1053084"/>
                </a:lnTo>
                <a:lnTo>
                  <a:pt x="964692" y="1053084"/>
                </a:lnTo>
                <a:lnTo>
                  <a:pt x="962406" y="1056132"/>
                </a:lnTo>
                <a:lnTo>
                  <a:pt x="963168" y="1059942"/>
                </a:lnTo>
                <a:lnTo>
                  <a:pt x="976884" y="1085088"/>
                </a:lnTo>
                <a:lnTo>
                  <a:pt x="979170" y="1087374"/>
                </a:lnTo>
                <a:lnTo>
                  <a:pt x="982980" y="1086612"/>
                </a:lnTo>
                <a:lnTo>
                  <a:pt x="985266" y="1083564"/>
                </a:lnTo>
                <a:close/>
              </a:path>
              <a:path w="2133600" h="2514600">
                <a:moveTo>
                  <a:pt x="1017270" y="1142238"/>
                </a:moveTo>
                <a:lnTo>
                  <a:pt x="1017270" y="1139190"/>
                </a:lnTo>
                <a:lnTo>
                  <a:pt x="1005840" y="1118616"/>
                </a:lnTo>
                <a:lnTo>
                  <a:pt x="1003554" y="1114044"/>
                </a:lnTo>
                <a:lnTo>
                  <a:pt x="1000506" y="1111758"/>
                </a:lnTo>
                <a:lnTo>
                  <a:pt x="996696" y="1111758"/>
                </a:lnTo>
                <a:lnTo>
                  <a:pt x="994410" y="1114806"/>
                </a:lnTo>
                <a:lnTo>
                  <a:pt x="995172" y="1118616"/>
                </a:lnTo>
                <a:lnTo>
                  <a:pt x="997458" y="1123188"/>
                </a:lnTo>
                <a:lnTo>
                  <a:pt x="1008888" y="1143762"/>
                </a:lnTo>
                <a:lnTo>
                  <a:pt x="1011174" y="1146048"/>
                </a:lnTo>
                <a:lnTo>
                  <a:pt x="1014984" y="1145286"/>
                </a:lnTo>
                <a:lnTo>
                  <a:pt x="1017270" y="1142238"/>
                </a:lnTo>
                <a:close/>
              </a:path>
              <a:path w="2133600" h="2514600">
                <a:moveTo>
                  <a:pt x="1049274" y="1200912"/>
                </a:moveTo>
                <a:lnTo>
                  <a:pt x="1049274" y="1197102"/>
                </a:lnTo>
                <a:lnTo>
                  <a:pt x="1043940" y="1187958"/>
                </a:lnTo>
                <a:lnTo>
                  <a:pt x="1035558" y="1171956"/>
                </a:lnTo>
                <a:lnTo>
                  <a:pt x="1032510" y="1169670"/>
                </a:lnTo>
                <a:lnTo>
                  <a:pt x="1028700" y="1170432"/>
                </a:lnTo>
                <a:lnTo>
                  <a:pt x="1026414" y="1173480"/>
                </a:lnTo>
                <a:lnTo>
                  <a:pt x="1027176" y="1176528"/>
                </a:lnTo>
                <a:lnTo>
                  <a:pt x="1035558" y="1192530"/>
                </a:lnTo>
                <a:lnTo>
                  <a:pt x="1040892" y="1201674"/>
                </a:lnTo>
                <a:lnTo>
                  <a:pt x="1043178" y="1203960"/>
                </a:lnTo>
                <a:lnTo>
                  <a:pt x="1046988" y="1203960"/>
                </a:lnTo>
                <a:lnTo>
                  <a:pt x="1049274" y="1200912"/>
                </a:lnTo>
                <a:close/>
              </a:path>
              <a:path w="2133600" h="2514600">
                <a:moveTo>
                  <a:pt x="1082040" y="1259586"/>
                </a:moveTo>
                <a:lnTo>
                  <a:pt x="1081278" y="1255776"/>
                </a:lnTo>
                <a:lnTo>
                  <a:pt x="1067562" y="1230630"/>
                </a:lnTo>
                <a:lnTo>
                  <a:pt x="1064514" y="1228344"/>
                </a:lnTo>
                <a:lnTo>
                  <a:pt x="1060704" y="1229106"/>
                </a:lnTo>
                <a:lnTo>
                  <a:pt x="1058418" y="1231392"/>
                </a:lnTo>
                <a:lnTo>
                  <a:pt x="1059180" y="1235202"/>
                </a:lnTo>
                <a:lnTo>
                  <a:pt x="1072896" y="1260348"/>
                </a:lnTo>
                <a:lnTo>
                  <a:pt x="1075944" y="1262634"/>
                </a:lnTo>
                <a:lnTo>
                  <a:pt x="1079754" y="1261872"/>
                </a:lnTo>
                <a:lnTo>
                  <a:pt x="1082040" y="1259586"/>
                </a:lnTo>
                <a:close/>
              </a:path>
              <a:path w="2133600" h="2514600">
                <a:moveTo>
                  <a:pt x="1114806" y="1317498"/>
                </a:moveTo>
                <a:lnTo>
                  <a:pt x="1114044" y="1313688"/>
                </a:lnTo>
                <a:lnTo>
                  <a:pt x="1099566" y="1288542"/>
                </a:lnTo>
                <a:lnTo>
                  <a:pt x="1096518" y="1286256"/>
                </a:lnTo>
                <a:lnTo>
                  <a:pt x="1093470" y="1287018"/>
                </a:lnTo>
                <a:lnTo>
                  <a:pt x="1091184" y="1290066"/>
                </a:lnTo>
                <a:lnTo>
                  <a:pt x="1091946" y="1293876"/>
                </a:lnTo>
                <a:lnTo>
                  <a:pt x="1105662" y="1318260"/>
                </a:lnTo>
                <a:lnTo>
                  <a:pt x="1108710" y="1320546"/>
                </a:lnTo>
                <a:lnTo>
                  <a:pt x="1112520" y="1319784"/>
                </a:lnTo>
                <a:lnTo>
                  <a:pt x="1114806" y="1317498"/>
                </a:lnTo>
                <a:close/>
              </a:path>
              <a:path w="2133600" h="2514600">
                <a:moveTo>
                  <a:pt x="1148334" y="1374648"/>
                </a:moveTo>
                <a:lnTo>
                  <a:pt x="1147572" y="1370838"/>
                </a:lnTo>
                <a:lnTo>
                  <a:pt x="1136142" y="1351788"/>
                </a:lnTo>
                <a:lnTo>
                  <a:pt x="1133094" y="1346454"/>
                </a:lnTo>
                <a:lnTo>
                  <a:pt x="1130046" y="1344168"/>
                </a:lnTo>
                <a:lnTo>
                  <a:pt x="1126998" y="1344930"/>
                </a:lnTo>
                <a:lnTo>
                  <a:pt x="1124712" y="1347978"/>
                </a:lnTo>
                <a:lnTo>
                  <a:pt x="1124712" y="1351026"/>
                </a:lnTo>
                <a:lnTo>
                  <a:pt x="1139190" y="1376172"/>
                </a:lnTo>
                <a:lnTo>
                  <a:pt x="1142238" y="1378458"/>
                </a:lnTo>
                <a:lnTo>
                  <a:pt x="1146048" y="1377696"/>
                </a:lnTo>
                <a:lnTo>
                  <a:pt x="1148334" y="1374648"/>
                </a:lnTo>
                <a:close/>
              </a:path>
              <a:path w="2133600" h="2514600">
                <a:moveTo>
                  <a:pt x="1182624" y="1431798"/>
                </a:moveTo>
                <a:lnTo>
                  <a:pt x="1182624" y="1427988"/>
                </a:lnTo>
                <a:lnTo>
                  <a:pt x="1171956" y="1411224"/>
                </a:lnTo>
                <a:lnTo>
                  <a:pt x="1167384" y="1403604"/>
                </a:lnTo>
                <a:lnTo>
                  <a:pt x="1164336" y="1401318"/>
                </a:lnTo>
                <a:lnTo>
                  <a:pt x="1160526" y="1402080"/>
                </a:lnTo>
                <a:lnTo>
                  <a:pt x="1158240" y="1405128"/>
                </a:lnTo>
                <a:lnTo>
                  <a:pt x="1159002" y="1408938"/>
                </a:lnTo>
                <a:lnTo>
                  <a:pt x="1163574" y="1415796"/>
                </a:lnTo>
                <a:lnTo>
                  <a:pt x="1174242" y="1433322"/>
                </a:lnTo>
                <a:lnTo>
                  <a:pt x="1177290" y="1434846"/>
                </a:lnTo>
                <a:lnTo>
                  <a:pt x="1181100" y="1434846"/>
                </a:lnTo>
                <a:lnTo>
                  <a:pt x="1182624" y="1431798"/>
                </a:lnTo>
                <a:close/>
              </a:path>
              <a:path w="2133600" h="2514600">
                <a:moveTo>
                  <a:pt x="1219200" y="1487424"/>
                </a:moveTo>
                <a:lnTo>
                  <a:pt x="1218438" y="1483614"/>
                </a:lnTo>
                <a:lnTo>
                  <a:pt x="1206246" y="1465326"/>
                </a:lnTo>
                <a:lnTo>
                  <a:pt x="1202436" y="1459992"/>
                </a:lnTo>
                <a:lnTo>
                  <a:pt x="1199388" y="1457706"/>
                </a:lnTo>
                <a:lnTo>
                  <a:pt x="1196340" y="1458468"/>
                </a:lnTo>
                <a:lnTo>
                  <a:pt x="1194054" y="1461516"/>
                </a:lnTo>
                <a:lnTo>
                  <a:pt x="1194816" y="1465326"/>
                </a:lnTo>
                <a:lnTo>
                  <a:pt x="1197864" y="1470660"/>
                </a:lnTo>
                <a:lnTo>
                  <a:pt x="1210056" y="1488948"/>
                </a:lnTo>
                <a:lnTo>
                  <a:pt x="1213104" y="1491234"/>
                </a:lnTo>
                <a:lnTo>
                  <a:pt x="1216914" y="1490472"/>
                </a:lnTo>
                <a:lnTo>
                  <a:pt x="1219200" y="1487424"/>
                </a:lnTo>
                <a:close/>
              </a:path>
              <a:path w="2133600" h="2514600">
                <a:moveTo>
                  <a:pt x="1256538" y="1542288"/>
                </a:moveTo>
                <a:lnTo>
                  <a:pt x="1255776" y="1538478"/>
                </a:lnTo>
                <a:lnTo>
                  <a:pt x="1239774" y="1515618"/>
                </a:lnTo>
                <a:lnTo>
                  <a:pt x="1236726" y="1513332"/>
                </a:lnTo>
                <a:lnTo>
                  <a:pt x="1232916" y="1514094"/>
                </a:lnTo>
                <a:lnTo>
                  <a:pt x="1231392" y="1517142"/>
                </a:lnTo>
                <a:lnTo>
                  <a:pt x="1232154" y="1520952"/>
                </a:lnTo>
                <a:lnTo>
                  <a:pt x="1248156" y="1543812"/>
                </a:lnTo>
                <a:lnTo>
                  <a:pt x="1251204" y="1546098"/>
                </a:lnTo>
                <a:lnTo>
                  <a:pt x="1255014" y="1545336"/>
                </a:lnTo>
                <a:lnTo>
                  <a:pt x="1256538" y="1542288"/>
                </a:lnTo>
                <a:close/>
              </a:path>
              <a:path w="2133600" h="2514600">
                <a:moveTo>
                  <a:pt x="1295400" y="1596390"/>
                </a:moveTo>
                <a:lnTo>
                  <a:pt x="1294638" y="1592580"/>
                </a:lnTo>
                <a:lnTo>
                  <a:pt x="1287018" y="1582674"/>
                </a:lnTo>
                <a:lnTo>
                  <a:pt x="1277874" y="1569720"/>
                </a:lnTo>
                <a:lnTo>
                  <a:pt x="1274826" y="1567434"/>
                </a:lnTo>
                <a:lnTo>
                  <a:pt x="1271778" y="1568958"/>
                </a:lnTo>
                <a:lnTo>
                  <a:pt x="1269492" y="1572006"/>
                </a:lnTo>
                <a:lnTo>
                  <a:pt x="1270254" y="1575054"/>
                </a:lnTo>
                <a:lnTo>
                  <a:pt x="1287018" y="1598676"/>
                </a:lnTo>
                <a:lnTo>
                  <a:pt x="1290066" y="1600200"/>
                </a:lnTo>
                <a:lnTo>
                  <a:pt x="1293876" y="1599438"/>
                </a:lnTo>
                <a:lnTo>
                  <a:pt x="1295400" y="1596390"/>
                </a:lnTo>
                <a:close/>
              </a:path>
              <a:path w="2133600" h="2514600">
                <a:moveTo>
                  <a:pt x="1335786" y="1649730"/>
                </a:moveTo>
                <a:lnTo>
                  <a:pt x="1335024" y="1645920"/>
                </a:lnTo>
                <a:lnTo>
                  <a:pt x="1332738" y="1643634"/>
                </a:lnTo>
                <a:lnTo>
                  <a:pt x="1318260" y="1623822"/>
                </a:lnTo>
                <a:lnTo>
                  <a:pt x="1317498" y="1623060"/>
                </a:lnTo>
                <a:lnTo>
                  <a:pt x="1314450" y="1621536"/>
                </a:lnTo>
                <a:lnTo>
                  <a:pt x="1310640" y="1622298"/>
                </a:lnTo>
                <a:lnTo>
                  <a:pt x="1309116" y="1625346"/>
                </a:lnTo>
                <a:lnTo>
                  <a:pt x="1309878" y="1629156"/>
                </a:lnTo>
                <a:lnTo>
                  <a:pt x="1310640" y="1629918"/>
                </a:lnTo>
                <a:lnTo>
                  <a:pt x="1325118" y="1649730"/>
                </a:lnTo>
                <a:lnTo>
                  <a:pt x="1327404" y="1652016"/>
                </a:lnTo>
                <a:lnTo>
                  <a:pt x="1330452" y="1653540"/>
                </a:lnTo>
                <a:lnTo>
                  <a:pt x="1333500" y="1652778"/>
                </a:lnTo>
                <a:lnTo>
                  <a:pt x="1335786" y="1649730"/>
                </a:lnTo>
                <a:close/>
              </a:path>
              <a:path w="2133600" h="2514600">
                <a:moveTo>
                  <a:pt x="1376934" y="1702308"/>
                </a:moveTo>
                <a:lnTo>
                  <a:pt x="1375410" y="1698498"/>
                </a:lnTo>
                <a:lnTo>
                  <a:pt x="1362456" y="1681734"/>
                </a:lnTo>
                <a:lnTo>
                  <a:pt x="1357884" y="1676400"/>
                </a:lnTo>
                <a:lnTo>
                  <a:pt x="1354836" y="1674114"/>
                </a:lnTo>
                <a:lnTo>
                  <a:pt x="1351026" y="1675638"/>
                </a:lnTo>
                <a:lnTo>
                  <a:pt x="1349502" y="1678686"/>
                </a:lnTo>
                <a:lnTo>
                  <a:pt x="1350264" y="1681734"/>
                </a:lnTo>
                <a:lnTo>
                  <a:pt x="1354836" y="1687830"/>
                </a:lnTo>
                <a:lnTo>
                  <a:pt x="1368552" y="1704594"/>
                </a:lnTo>
                <a:lnTo>
                  <a:pt x="1371600" y="1706118"/>
                </a:lnTo>
                <a:lnTo>
                  <a:pt x="1375410" y="1705356"/>
                </a:lnTo>
                <a:lnTo>
                  <a:pt x="1376934" y="1702308"/>
                </a:lnTo>
                <a:close/>
              </a:path>
              <a:path w="2133600" h="2514600">
                <a:moveTo>
                  <a:pt x="1418844" y="1753362"/>
                </a:moveTo>
                <a:lnTo>
                  <a:pt x="1418082" y="1750314"/>
                </a:lnTo>
                <a:lnTo>
                  <a:pt x="1405128" y="1734312"/>
                </a:lnTo>
                <a:lnTo>
                  <a:pt x="1399794" y="1728216"/>
                </a:lnTo>
                <a:lnTo>
                  <a:pt x="1396746" y="1725930"/>
                </a:lnTo>
                <a:lnTo>
                  <a:pt x="1392936" y="1727454"/>
                </a:lnTo>
                <a:lnTo>
                  <a:pt x="1391412" y="1730502"/>
                </a:lnTo>
                <a:lnTo>
                  <a:pt x="1392174" y="1734312"/>
                </a:lnTo>
                <a:lnTo>
                  <a:pt x="1397508" y="1740408"/>
                </a:lnTo>
                <a:lnTo>
                  <a:pt x="1410462" y="1756410"/>
                </a:lnTo>
                <a:lnTo>
                  <a:pt x="1414272" y="1757934"/>
                </a:lnTo>
                <a:lnTo>
                  <a:pt x="1417320" y="1756410"/>
                </a:lnTo>
                <a:lnTo>
                  <a:pt x="1418844" y="1753362"/>
                </a:lnTo>
                <a:close/>
              </a:path>
              <a:path w="2133600" h="2514600">
                <a:moveTo>
                  <a:pt x="1462278" y="1803654"/>
                </a:moveTo>
                <a:lnTo>
                  <a:pt x="1461516" y="1800606"/>
                </a:lnTo>
                <a:lnTo>
                  <a:pt x="1460754" y="1799844"/>
                </a:lnTo>
                <a:lnTo>
                  <a:pt x="1447038" y="1783842"/>
                </a:lnTo>
                <a:lnTo>
                  <a:pt x="1442466" y="1779270"/>
                </a:lnTo>
                <a:lnTo>
                  <a:pt x="1439418" y="1776984"/>
                </a:lnTo>
                <a:lnTo>
                  <a:pt x="1435608" y="1778508"/>
                </a:lnTo>
                <a:lnTo>
                  <a:pt x="1434084" y="1781556"/>
                </a:lnTo>
                <a:lnTo>
                  <a:pt x="1435608" y="1785366"/>
                </a:lnTo>
                <a:lnTo>
                  <a:pt x="1439418" y="1789938"/>
                </a:lnTo>
                <a:lnTo>
                  <a:pt x="1453134" y="1805940"/>
                </a:lnTo>
                <a:lnTo>
                  <a:pt x="1453896" y="1806702"/>
                </a:lnTo>
                <a:lnTo>
                  <a:pt x="1457706" y="1808226"/>
                </a:lnTo>
                <a:lnTo>
                  <a:pt x="1460754" y="1807464"/>
                </a:lnTo>
                <a:lnTo>
                  <a:pt x="1462278" y="1803654"/>
                </a:lnTo>
                <a:close/>
              </a:path>
              <a:path w="2133600" h="2514600">
                <a:moveTo>
                  <a:pt x="1507236" y="1853946"/>
                </a:moveTo>
                <a:lnTo>
                  <a:pt x="1505712" y="1850136"/>
                </a:lnTo>
                <a:lnTo>
                  <a:pt x="1488186" y="1830324"/>
                </a:lnTo>
                <a:lnTo>
                  <a:pt x="1486662" y="1828800"/>
                </a:lnTo>
                <a:lnTo>
                  <a:pt x="1483614" y="1827276"/>
                </a:lnTo>
                <a:lnTo>
                  <a:pt x="1479804" y="1828800"/>
                </a:lnTo>
                <a:lnTo>
                  <a:pt x="1478280" y="1831848"/>
                </a:lnTo>
                <a:lnTo>
                  <a:pt x="1479804" y="1835658"/>
                </a:lnTo>
                <a:lnTo>
                  <a:pt x="1480566" y="1836420"/>
                </a:lnTo>
                <a:lnTo>
                  <a:pt x="1498854" y="1856232"/>
                </a:lnTo>
                <a:lnTo>
                  <a:pt x="1501902" y="1858518"/>
                </a:lnTo>
                <a:lnTo>
                  <a:pt x="1504950" y="1856994"/>
                </a:lnTo>
                <a:lnTo>
                  <a:pt x="1507236" y="1853946"/>
                </a:lnTo>
                <a:close/>
              </a:path>
              <a:path w="2133600" h="2514600">
                <a:moveTo>
                  <a:pt x="1552194" y="1902714"/>
                </a:moveTo>
                <a:lnTo>
                  <a:pt x="1550670" y="1899666"/>
                </a:lnTo>
                <a:lnTo>
                  <a:pt x="1541526" y="1889760"/>
                </a:lnTo>
                <a:lnTo>
                  <a:pt x="1531620" y="1878330"/>
                </a:lnTo>
                <a:lnTo>
                  <a:pt x="1527810" y="1876806"/>
                </a:lnTo>
                <a:lnTo>
                  <a:pt x="1524762" y="1878330"/>
                </a:lnTo>
                <a:lnTo>
                  <a:pt x="1523238" y="1881378"/>
                </a:lnTo>
                <a:lnTo>
                  <a:pt x="1524000" y="1884426"/>
                </a:lnTo>
                <a:lnTo>
                  <a:pt x="1534668" y="1896618"/>
                </a:lnTo>
                <a:lnTo>
                  <a:pt x="1543812" y="1905762"/>
                </a:lnTo>
                <a:lnTo>
                  <a:pt x="1546860" y="1907286"/>
                </a:lnTo>
                <a:lnTo>
                  <a:pt x="1550670" y="1905762"/>
                </a:lnTo>
                <a:lnTo>
                  <a:pt x="1552194" y="1902714"/>
                </a:lnTo>
                <a:close/>
              </a:path>
              <a:path w="2133600" h="2514600">
                <a:moveTo>
                  <a:pt x="1597152" y="1951482"/>
                </a:moveTo>
                <a:lnTo>
                  <a:pt x="1595628" y="1948434"/>
                </a:lnTo>
                <a:lnTo>
                  <a:pt x="1576578" y="1927098"/>
                </a:lnTo>
                <a:lnTo>
                  <a:pt x="1572768" y="1925574"/>
                </a:lnTo>
                <a:lnTo>
                  <a:pt x="1569720" y="1927098"/>
                </a:lnTo>
                <a:lnTo>
                  <a:pt x="1568196" y="1930146"/>
                </a:lnTo>
                <a:lnTo>
                  <a:pt x="1569720" y="1933956"/>
                </a:lnTo>
                <a:lnTo>
                  <a:pt x="1588770" y="1954530"/>
                </a:lnTo>
                <a:lnTo>
                  <a:pt x="1591818" y="1956054"/>
                </a:lnTo>
                <a:lnTo>
                  <a:pt x="1595628" y="1955292"/>
                </a:lnTo>
                <a:lnTo>
                  <a:pt x="1597152" y="1951482"/>
                </a:lnTo>
                <a:close/>
              </a:path>
              <a:path w="2133600" h="2514600">
                <a:moveTo>
                  <a:pt x="1642110" y="2001012"/>
                </a:moveTo>
                <a:lnTo>
                  <a:pt x="1641348" y="1997202"/>
                </a:lnTo>
                <a:lnTo>
                  <a:pt x="1623822" y="1978152"/>
                </a:lnTo>
                <a:lnTo>
                  <a:pt x="1621536" y="1976628"/>
                </a:lnTo>
                <a:lnTo>
                  <a:pt x="1618488" y="1975104"/>
                </a:lnTo>
                <a:lnTo>
                  <a:pt x="1614678" y="1975866"/>
                </a:lnTo>
                <a:lnTo>
                  <a:pt x="1613154" y="1979676"/>
                </a:lnTo>
                <a:lnTo>
                  <a:pt x="1614678" y="1982724"/>
                </a:lnTo>
                <a:lnTo>
                  <a:pt x="1616202" y="1985010"/>
                </a:lnTo>
                <a:lnTo>
                  <a:pt x="1633728" y="2004060"/>
                </a:lnTo>
                <a:lnTo>
                  <a:pt x="1637538" y="2005584"/>
                </a:lnTo>
                <a:lnTo>
                  <a:pt x="1640586" y="2004060"/>
                </a:lnTo>
                <a:lnTo>
                  <a:pt x="1642110" y="2001012"/>
                </a:lnTo>
                <a:close/>
              </a:path>
              <a:path w="2133600" h="2514600">
                <a:moveTo>
                  <a:pt x="1687068" y="2050542"/>
                </a:moveTo>
                <a:lnTo>
                  <a:pt x="1685544" y="2046732"/>
                </a:lnTo>
                <a:lnTo>
                  <a:pt x="1666494" y="2025396"/>
                </a:lnTo>
                <a:lnTo>
                  <a:pt x="1663446" y="2023872"/>
                </a:lnTo>
                <a:lnTo>
                  <a:pt x="1659636" y="2025396"/>
                </a:lnTo>
                <a:lnTo>
                  <a:pt x="1658112" y="2028444"/>
                </a:lnTo>
                <a:lnTo>
                  <a:pt x="1659636" y="2032254"/>
                </a:lnTo>
                <a:lnTo>
                  <a:pt x="1678686" y="2053590"/>
                </a:lnTo>
                <a:lnTo>
                  <a:pt x="1681734" y="2055114"/>
                </a:lnTo>
                <a:lnTo>
                  <a:pt x="1685544" y="2053590"/>
                </a:lnTo>
                <a:lnTo>
                  <a:pt x="1687068" y="2050542"/>
                </a:lnTo>
                <a:close/>
              </a:path>
              <a:path w="2133600" h="2514600">
                <a:moveTo>
                  <a:pt x="1732026" y="2100072"/>
                </a:moveTo>
                <a:lnTo>
                  <a:pt x="1730502" y="2096262"/>
                </a:lnTo>
                <a:lnTo>
                  <a:pt x="1711452" y="2074926"/>
                </a:lnTo>
                <a:lnTo>
                  <a:pt x="1707642" y="2073402"/>
                </a:lnTo>
                <a:lnTo>
                  <a:pt x="1704594" y="2074926"/>
                </a:lnTo>
                <a:lnTo>
                  <a:pt x="1703070" y="2077974"/>
                </a:lnTo>
                <a:lnTo>
                  <a:pt x="1703832" y="2081784"/>
                </a:lnTo>
                <a:lnTo>
                  <a:pt x="1723644" y="2102358"/>
                </a:lnTo>
                <a:lnTo>
                  <a:pt x="1726692" y="2104644"/>
                </a:lnTo>
                <a:lnTo>
                  <a:pt x="1730502" y="2103120"/>
                </a:lnTo>
                <a:lnTo>
                  <a:pt x="1732026" y="2100072"/>
                </a:lnTo>
                <a:close/>
              </a:path>
              <a:path w="2133600" h="2514600">
                <a:moveTo>
                  <a:pt x="1776984" y="2148840"/>
                </a:moveTo>
                <a:lnTo>
                  <a:pt x="1775460" y="2145030"/>
                </a:lnTo>
                <a:lnTo>
                  <a:pt x="1756410" y="2124456"/>
                </a:lnTo>
                <a:lnTo>
                  <a:pt x="1753362" y="2122932"/>
                </a:lnTo>
                <a:lnTo>
                  <a:pt x="1749552" y="2123694"/>
                </a:lnTo>
                <a:lnTo>
                  <a:pt x="1748028" y="2127504"/>
                </a:lnTo>
                <a:lnTo>
                  <a:pt x="1749552" y="2130552"/>
                </a:lnTo>
                <a:lnTo>
                  <a:pt x="1758695" y="2140458"/>
                </a:lnTo>
                <a:lnTo>
                  <a:pt x="1768602" y="2151888"/>
                </a:lnTo>
                <a:lnTo>
                  <a:pt x="1772412" y="2153412"/>
                </a:lnTo>
                <a:lnTo>
                  <a:pt x="1775460" y="2151888"/>
                </a:lnTo>
                <a:lnTo>
                  <a:pt x="1776984" y="2148840"/>
                </a:lnTo>
                <a:close/>
              </a:path>
              <a:path w="2133600" h="2514600">
                <a:moveTo>
                  <a:pt x="1822704" y="2196846"/>
                </a:moveTo>
                <a:lnTo>
                  <a:pt x="1821180" y="2193798"/>
                </a:lnTo>
                <a:lnTo>
                  <a:pt x="1802130" y="2173224"/>
                </a:lnTo>
                <a:lnTo>
                  <a:pt x="1798320" y="2171700"/>
                </a:lnTo>
                <a:lnTo>
                  <a:pt x="1795272" y="2172462"/>
                </a:lnTo>
                <a:lnTo>
                  <a:pt x="1793748" y="2176272"/>
                </a:lnTo>
                <a:lnTo>
                  <a:pt x="1795272" y="2179320"/>
                </a:lnTo>
                <a:lnTo>
                  <a:pt x="1814322" y="2199894"/>
                </a:lnTo>
                <a:lnTo>
                  <a:pt x="1818132" y="2201418"/>
                </a:lnTo>
                <a:lnTo>
                  <a:pt x="1821180" y="2200656"/>
                </a:lnTo>
                <a:lnTo>
                  <a:pt x="1822704" y="2196846"/>
                </a:lnTo>
                <a:close/>
              </a:path>
              <a:path w="2133600" h="2514600">
                <a:moveTo>
                  <a:pt x="1869186" y="2244852"/>
                </a:moveTo>
                <a:lnTo>
                  <a:pt x="1867662" y="2241804"/>
                </a:lnTo>
                <a:lnTo>
                  <a:pt x="1850898" y="2224278"/>
                </a:lnTo>
                <a:lnTo>
                  <a:pt x="1847850" y="2221230"/>
                </a:lnTo>
                <a:lnTo>
                  <a:pt x="1844802" y="2219706"/>
                </a:lnTo>
                <a:lnTo>
                  <a:pt x="1840992" y="2221230"/>
                </a:lnTo>
                <a:lnTo>
                  <a:pt x="1839468" y="2224278"/>
                </a:lnTo>
                <a:lnTo>
                  <a:pt x="1840992" y="2228088"/>
                </a:lnTo>
                <a:lnTo>
                  <a:pt x="1844039" y="2231136"/>
                </a:lnTo>
                <a:lnTo>
                  <a:pt x="1860804" y="2248662"/>
                </a:lnTo>
                <a:lnTo>
                  <a:pt x="1863852" y="2249424"/>
                </a:lnTo>
                <a:lnTo>
                  <a:pt x="1867662" y="2248662"/>
                </a:lnTo>
                <a:lnTo>
                  <a:pt x="1869186" y="2244852"/>
                </a:lnTo>
                <a:close/>
              </a:path>
              <a:path w="2133600" h="2514600">
                <a:moveTo>
                  <a:pt x="1915668" y="2292858"/>
                </a:moveTo>
                <a:lnTo>
                  <a:pt x="1914144" y="2289048"/>
                </a:lnTo>
                <a:lnTo>
                  <a:pt x="1894332" y="2269236"/>
                </a:lnTo>
                <a:lnTo>
                  <a:pt x="1891284" y="2267712"/>
                </a:lnTo>
                <a:lnTo>
                  <a:pt x="1887474" y="2269236"/>
                </a:lnTo>
                <a:lnTo>
                  <a:pt x="1885950" y="2272284"/>
                </a:lnTo>
                <a:lnTo>
                  <a:pt x="1887474" y="2275332"/>
                </a:lnTo>
                <a:lnTo>
                  <a:pt x="1901189" y="2289810"/>
                </a:lnTo>
                <a:lnTo>
                  <a:pt x="1907286" y="2295906"/>
                </a:lnTo>
                <a:lnTo>
                  <a:pt x="1911095" y="2297430"/>
                </a:lnTo>
                <a:lnTo>
                  <a:pt x="1914144" y="2295906"/>
                </a:lnTo>
                <a:lnTo>
                  <a:pt x="1915668" y="2292858"/>
                </a:lnTo>
                <a:close/>
              </a:path>
              <a:path w="2133600" h="2514600">
                <a:moveTo>
                  <a:pt x="1962150" y="2340102"/>
                </a:moveTo>
                <a:lnTo>
                  <a:pt x="1961388" y="2337054"/>
                </a:lnTo>
                <a:lnTo>
                  <a:pt x="1940814" y="2316480"/>
                </a:lnTo>
                <a:lnTo>
                  <a:pt x="1937766" y="2314956"/>
                </a:lnTo>
                <a:lnTo>
                  <a:pt x="1933956" y="2316480"/>
                </a:lnTo>
                <a:lnTo>
                  <a:pt x="1933194" y="2319528"/>
                </a:lnTo>
                <a:lnTo>
                  <a:pt x="1933956" y="2323338"/>
                </a:lnTo>
                <a:lnTo>
                  <a:pt x="1954530" y="2343150"/>
                </a:lnTo>
                <a:lnTo>
                  <a:pt x="1957578" y="2344674"/>
                </a:lnTo>
                <a:lnTo>
                  <a:pt x="1960626" y="2343912"/>
                </a:lnTo>
                <a:lnTo>
                  <a:pt x="1962150" y="2340102"/>
                </a:lnTo>
                <a:close/>
              </a:path>
              <a:path w="2133600" h="2514600">
                <a:moveTo>
                  <a:pt x="2009394" y="2387346"/>
                </a:moveTo>
                <a:lnTo>
                  <a:pt x="2007870" y="2384298"/>
                </a:lnTo>
                <a:lnTo>
                  <a:pt x="1988058" y="2363724"/>
                </a:lnTo>
                <a:lnTo>
                  <a:pt x="1984248" y="2362200"/>
                </a:lnTo>
                <a:lnTo>
                  <a:pt x="1981200" y="2363724"/>
                </a:lnTo>
                <a:lnTo>
                  <a:pt x="1979676" y="2367534"/>
                </a:lnTo>
                <a:lnTo>
                  <a:pt x="1981200" y="2370582"/>
                </a:lnTo>
                <a:lnTo>
                  <a:pt x="2001012" y="2390394"/>
                </a:lnTo>
                <a:lnTo>
                  <a:pt x="2004822" y="2391918"/>
                </a:lnTo>
                <a:lnTo>
                  <a:pt x="2007870" y="2390394"/>
                </a:lnTo>
                <a:lnTo>
                  <a:pt x="2009394" y="2387346"/>
                </a:lnTo>
                <a:close/>
              </a:path>
              <a:path w="2133600" h="2514600">
                <a:moveTo>
                  <a:pt x="2056638" y="2434590"/>
                </a:moveTo>
                <a:lnTo>
                  <a:pt x="2055114" y="2430780"/>
                </a:lnTo>
                <a:lnTo>
                  <a:pt x="2035302" y="2410968"/>
                </a:lnTo>
                <a:lnTo>
                  <a:pt x="2031492" y="2409444"/>
                </a:lnTo>
                <a:lnTo>
                  <a:pt x="2028444" y="2410968"/>
                </a:lnTo>
                <a:lnTo>
                  <a:pt x="2026920" y="2414016"/>
                </a:lnTo>
                <a:lnTo>
                  <a:pt x="2028444" y="2417826"/>
                </a:lnTo>
                <a:lnTo>
                  <a:pt x="2049018" y="2437638"/>
                </a:lnTo>
                <a:lnTo>
                  <a:pt x="2052066" y="2439162"/>
                </a:lnTo>
                <a:lnTo>
                  <a:pt x="2055114" y="2437638"/>
                </a:lnTo>
                <a:lnTo>
                  <a:pt x="2056638" y="2434590"/>
                </a:lnTo>
                <a:close/>
              </a:path>
              <a:path w="2133600" h="2514600">
                <a:moveTo>
                  <a:pt x="2093214" y="2501767"/>
                </a:moveTo>
                <a:lnTo>
                  <a:pt x="2093214" y="2470404"/>
                </a:lnTo>
                <a:lnTo>
                  <a:pt x="2091689" y="2473452"/>
                </a:lnTo>
                <a:lnTo>
                  <a:pt x="2087880" y="2474976"/>
                </a:lnTo>
                <a:lnTo>
                  <a:pt x="2084832" y="2473452"/>
                </a:lnTo>
                <a:lnTo>
                  <a:pt x="2076069" y="2464689"/>
                </a:lnTo>
                <a:lnTo>
                  <a:pt x="2052066" y="2488692"/>
                </a:lnTo>
                <a:lnTo>
                  <a:pt x="2093214" y="2501767"/>
                </a:lnTo>
                <a:close/>
              </a:path>
              <a:path w="2133600" h="2514600">
                <a:moveTo>
                  <a:pt x="2082545" y="2458212"/>
                </a:moveTo>
                <a:lnTo>
                  <a:pt x="2078736" y="2456688"/>
                </a:lnTo>
                <a:lnTo>
                  <a:pt x="2075688" y="2458212"/>
                </a:lnTo>
                <a:lnTo>
                  <a:pt x="2074164" y="2461260"/>
                </a:lnTo>
                <a:lnTo>
                  <a:pt x="2075688" y="2464308"/>
                </a:lnTo>
                <a:lnTo>
                  <a:pt x="2076069" y="2464689"/>
                </a:lnTo>
                <a:lnTo>
                  <a:pt x="2082545" y="2458212"/>
                </a:lnTo>
                <a:close/>
              </a:path>
              <a:path w="2133600" h="2514600">
                <a:moveTo>
                  <a:pt x="2093214" y="2470404"/>
                </a:moveTo>
                <a:lnTo>
                  <a:pt x="2091689" y="2466594"/>
                </a:lnTo>
                <a:lnTo>
                  <a:pt x="2082545" y="2458212"/>
                </a:lnTo>
                <a:lnTo>
                  <a:pt x="2076069" y="2464689"/>
                </a:lnTo>
                <a:lnTo>
                  <a:pt x="2084832" y="2473452"/>
                </a:lnTo>
                <a:lnTo>
                  <a:pt x="2087880" y="2474976"/>
                </a:lnTo>
                <a:lnTo>
                  <a:pt x="2091689" y="2473452"/>
                </a:lnTo>
                <a:lnTo>
                  <a:pt x="2093214" y="2470404"/>
                </a:lnTo>
                <a:close/>
              </a:path>
              <a:path w="2133600" h="2514600">
                <a:moveTo>
                  <a:pt x="2133600" y="2514600"/>
                </a:moveTo>
                <a:lnTo>
                  <a:pt x="2106168" y="2434590"/>
                </a:lnTo>
                <a:lnTo>
                  <a:pt x="2082545" y="2458212"/>
                </a:lnTo>
                <a:lnTo>
                  <a:pt x="2091689" y="2466594"/>
                </a:lnTo>
                <a:lnTo>
                  <a:pt x="2093214" y="2470404"/>
                </a:lnTo>
                <a:lnTo>
                  <a:pt x="2093214" y="2501767"/>
                </a:lnTo>
                <a:lnTo>
                  <a:pt x="2133600" y="2514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88393" y="3480815"/>
            <a:ext cx="76200" cy="1524000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2400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524000">
                <a:moveTo>
                  <a:pt x="42672" y="9220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92202"/>
                </a:lnTo>
                <a:lnTo>
                  <a:pt x="34290" y="96012"/>
                </a:lnTo>
                <a:lnTo>
                  <a:pt x="38100" y="96774"/>
                </a:lnTo>
                <a:lnTo>
                  <a:pt x="41148" y="96012"/>
                </a:lnTo>
                <a:lnTo>
                  <a:pt x="42672" y="92202"/>
                </a:lnTo>
                <a:close/>
              </a:path>
              <a:path w="76200" h="1524000">
                <a:moveTo>
                  <a:pt x="42672" y="159258"/>
                </a:moveTo>
                <a:lnTo>
                  <a:pt x="42672" y="130302"/>
                </a:lnTo>
                <a:lnTo>
                  <a:pt x="41148" y="127254"/>
                </a:lnTo>
                <a:lnTo>
                  <a:pt x="38100" y="125730"/>
                </a:lnTo>
                <a:lnTo>
                  <a:pt x="34290" y="127254"/>
                </a:lnTo>
                <a:lnTo>
                  <a:pt x="32766" y="130302"/>
                </a:lnTo>
                <a:lnTo>
                  <a:pt x="32766" y="159258"/>
                </a:lnTo>
                <a:lnTo>
                  <a:pt x="34290" y="162306"/>
                </a:lnTo>
                <a:lnTo>
                  <a:pt x="38100" y="163830"/>
                </a:lnTo>
                <a:lnTo>
                  <a:pt x="41148" y="162306"/>
                </a:lnTo>
                <a:lnTo>
                  <a:pt x="42672" y="159258"/>
                </a:lnTo>
                <a:close/>
              </a:path>
              <a:path w="76200" h="1524000">
                <a:moveTo>
                  <a:pt x="42672" y="225552"/>
                </a:moveTo>
                <a:lnTo>
                  <a:pt x="42672" y="197358"/>
                </a:lnTo>
                <a:lnTo>
                  <a:pt x="41148" y="193548"/>
                </a:lnTo>
                <a:lnTo>
                  <a:pt x="38100" y="192024"/>
                </a:lnTo>
                <a:lnTo>
                  <a:pt x="34290" y="193548"/>
                </a:lnTo>
                <a:lnTo>
                  <a:pt x="32766" y="197358"/>
                </a:lnTo>
                <a:lnTo>
                  <a:pt x="32766" y="225552"/>
                </a:lnTo>
                <a:lnTo>
                  <a:pt x="34290" y="229362"/>
                </a:lnTo>
                <a:lnTo>
                  <a:pt x="38100" y="230124"/>
                </a:lnTo>
                <a:lnTo>
                  <a:pt x="41148" y="229362"/>
                </a:lnTo>
                <a:lnTo>
                  <a:pt x="42672" y="225552"/>
                </a:lnTo>
                <a:close/>
              </a:path>
              <a:path w="76200" h="1524000">
                <a:moveTo>
                  <a:pt x="42672" y="292608"/>
                </a:moveTo>
                <a:lnTo>
                  <a:pt x="42672" y="263652"/>
                </a:lnTo>
                <a:lnTo>
                  <a:pt x="41148" y="260604"/>
                </a:lnTo>
                <a:lnTo>
                  <a:pt x="38100" y="259080"/>
                </a:lnTo>
                <a:lnTo>
                  <a:pt x="34290" y="260604"/>
                </a:lnTo>
                <a:lnTo>
                  <a:pt x="32766" y="263652"/>
                </a:lnTo>
                <a:lnTo>
                  <a:pt x="32766" y="292608"/>
                </a:lnTo>
                <a:lnTo>
                  <a:pt x="34290" y="295656"/>
                </a:lnTo>
                <a:lnTo>
                  <a:pt x="38100" y="297180"/>
                </a:lnTo>
                <a:lnTo>
                  <a:pt x="41148" y="295656"/>
                </a:lnTo>
                <a:lnTo>
                  <a:pt x="42672" y="292608"/>
                </a:lnTo>
                <a:close/>
              </a:path>
              <a:path w="76200" h="1524000">
                <a:moveTo>
                  <a:pt x="42672" y="358902"/>
                </a:moveTo>
                <a:lnTo>
                  <a:pt x="42672" y="330708"/>
                </a:lnTo>
                <a:lnTo>
                  <a:pt x="41148" y="326898"/>
                </a:lnTo>
                <a:lnTo>
                  <a:pt x="38100" y="325374"/>
                </a:lnTo>
                <a:lnTo>
                  <a:pt x="34290" y="326898"/>
                </a:lnTo>
                <a:lnTo>
                  <a:pt x="32766" y="330708"/>
                </a:lnTo>
                <a:lnTo>
                  <a:pt x="32766" y="358902"/>
                </a:lnTo>
                <a:lnTo>
                  <a:pt x="34290" y="362712"/>
                </a:lnTo>
                <a:lnTo>
                  <a:pt x="38100" y="363474"/>
                </a:lnTo>
                <a:lnTo>
                  <a:pt x="41148" y="362712"/>
                </a:lnTo>
                <a:lnTo>
                  <a:pt x="42672" y="358902"/>
                </a:lnTo>
                <a:close/>
              </a:path>
              <a:path w="76200" h="1524000">
                <a:moveTo>
                  <a:pt x="42672" y="425958"/>
                </a:moveTo>
                <a:lnTo>
                  <a:pt x="42672" y="397002"/>
                </a:lnTo>
                <a:lnTo>
                  <a:pt x="41148" y="393954"/>
                </a:lnTo>
                <a:lnTo>
                  <a:pt x="38100" y="392430"/>
                </a:lnTo>
                <a:lnTo>
                  <a:pt x="34290" y="393954"/>
                </a:lnTo>
                <a:lnTo>
                  <a:pt x="32766" y="397002"/>
                </a:lnTo>
                <a:lnTo>
                  <a:pt x="32766" y="425958"/>
                </a:lnTo>
                <a:lnTo>
                  <a:pt x="34290" y="429006"/>
                </a:lnTo>
                <a:lnTo>
                  <a:pt x="38100" y="430530"/>
                </a:lnTo>
                <a:lnTo>
                  <a:pt x="41148" y="429006"/>
                </a:lnTo>
                <a:lnTo>
                  <a:pt x="42672" y="425958"/>
                </a:lnTo>
                <a:close/>
              </a:path>
              <a:path w="76200" h="1524000">
                <a:moveTo>
                  <a:pt x="42672" y="492252"/>
                </a:moveTo>
                <a:lnTo>
                  <a:pt x="42672" y="464058"/>
                </a:lnTo>
                <a:lnTo>
                  <a:pt x="41148" y="460248"/>
                </a:lnTo>
                <a:lnTo>
                  <a:pt x="38100" y="458724"/>
                </a:lnTo>
                <a:lnTo>
                  <a:pt x="34290" y="460248"/>
                </a:lnTo>
                <a:lnTo>
                  <a:pt x="32766" y="464058"/>
                </a:lnTo>
                <a:lnTo>
                  <a:pt x="32766" y="492252"/>
                </a:lnTo>
                <a:lnTo>
                  <a:pt x="34290" y="496062"/>
                </a:lnTo>
                <a:lnTo>
                  <a:pt x="38100" y="496824"/>
                </a:lnTo>
                <a:lnTo>
                  <a:pt x="41148" y="496062"/>
                </a:lnTo>
                <a:lnTo>
                  <a:pt x="42672" y="492252"/>
                </a:lnTo>
                <a:close/>
              </a:path>
              <a:path w="76200" h="1524000">
                <a:moveTo>
                  <a:pt x="42672" y="559308"/>
                </a:moveTo>
                <a:lnTo>
                  <a:pt x="42672" y="530352"/>
                </a:lnTo>
                <a:lnTo>
                  <a:pt x="41148" y="527304"/>
                </a:lnTo>
                <a:lnTo>
                  <a:pt x="38100" y="525780"/>
                </a:lnTo>
                <a:lnTo>
                  <a:pt x="34290" y="527304"/>
                </a:lnTo>
                <a:lnTo>
                  <a:pt x="32766" y="530352"/>
                </a:lnTo>
                <a:lnTo>
                  <a:pt x="32766" y="559308"/>
                </a:lnTo>
                <a:lnTo>
                  <a:pt x="34290" y="562356"/>
                </a:lnTo>
                <a:lnTo>
                  <a:pt x="38100" y="563880"/>
                </a:lnTo>
                <a:lnTo>
                  <a:pt x="41148" y="562356"/>
                </a:lnTo>
                <a:lnTo>
                  <a:pt x="42672" y="559308"/>
                </a:lnTo>
                <a:close/>
              </a:path>
              <a:path w="76200" h="1524000">
                <a:moveTo>
                  <a:pt x="42672" y="625602"/>
                </a:moveTo>
                <a:lnTo>
                  <a:pt x="42672" y="597408"/>
                </a:lnTo>
                <a:lnTo>
                  <a:pt x="41148" y="593598"/>
                </a:lnTo>
                <a:lnTo>
                  <a:pt x="38100" y="592074"/>
                </a:lnTo>
                <a:lnTo>
                  <a:pt x="34290" y="593598"/>
                </a:lnTo>
                <a:lnTo>
                  <a:pt x="32766" y="597408"/>
                </a:lnTo>
                <a:lnTo>
                  <a:pt x="32766" y="625602"/>
                </a:lnTo>
                <a:lnTo>
                  <a:pt x="34290" y="629412"/>
                </a:lnTo>
                <a:lnTo>
                  <a:pt x="38100" y="630174"/>
                </a:lnTo>
                <a:lnTo>
                  <a:pt x="41148" y="629412"/>
                </a:lnTo>
                <a:lnTo>
                  <a:pt x="42672" y="625602"/>
                </a:lnTo>
                <a:close/>
              </a:path>
              <a:path w="76200" h="1524000">
                <a:moveTo>
                  <a:pt x="42672" y="692658"/>
                </a:moveTo>
                <a:lnTo>
                  <a:pt x="42672" y="663702"/>
                </a:lnTo>
                <a:lnTo>
                  <a:pt x="41148" y="660654"/>
                </a:lnTo>
                <a:lnTo>
                  <a:pt x="38100" y="659130"/>
                </a:lnTo>
                <a:lnTo>
                  <a:pt x="34290" y="660654"/>
                </a:lnTo>
                <a:lnTo>
                  <a:pt x="32766" y="663702"/>
                </a:lnTo>
                <a:lnTo>
                  <a:pt x="32766" y="692658"/>
                </a:lnTo>
                <a:lnTo>
                  <a:pt x="34290" y="695706"/>
                </a:lnTo>
                <a:lnTo>
                  <a:pt x="38100" y="697230"/>
                </a:lnTo>
                <a:lnTo>
                  <a:pt x="41148" y="695706"/>
                </a:lnTo>
                <a:lnTo>
                  <a:pt x="42672" y="692658"/>
                </a:lnTo>
                <a:close/>
              </a:path>
              <a:path w="76200" h="1524000">
                <a:moveTo>
                  <a:pt x="42672" y="758952"/>
                </a:moveTo>
                <a:lnTo>
                  <a:pt x="42672" y="730758"/>
                </a:lnTo>
                <a:lnTo>
                  <a:pt x="41148" y="726948"/>
                </a:lnTo>
                <a:lnTo>
                  <a:pt x="38100" y="725424"/>
                </a:lnTo>
                <a:lnTo>
                  <a:pt x="34290" y="726948"/>
                </a:lnTo>
                <a:lnTo>
                  <a:pt x="32766" y="730758"/>
                </a:lnTo>
                <a:lnTo>
                  <a:pt x="32766" y="758952"/>
                </a:lnTo>
                <a:lnTo>
                  <a:pt x="34290" y="762762"/>
                </a:lnTo>
                <a:lnTo>
                  <a:pt x="38100" y="763524"/>
                </a:lnTo>
                <a:lnTo>
                  <a:pt x="41148" y="762762"/>
                </a:lnTo>
                <a:lnTo>
                  <a:pt x="42672" y="758952"/>
                </a:lnTo>
                <a:close/>
              </a:path>
              <a:path w="76200" h="1524000">
                <a:moveTo>
                  <a:pt x="42672" y="826008"/>
                </a:moveTo>
                <a:lnTo>
                  <a:pt x="42672" y="797052"/>
                </a:lnTo>
                <a:lnTo>
                  <a:pt x="41148" y="794004"/>
                </a:lnTo>
                <a:lnTo>
                  <a:pt x="38100" y="792480"/>
                </a:lnTo>
                <a:lnTo>
                  <a:pt x="34290" y="794004"/>
                </a:lnTo>
                <a:lnTo>
                  <a:pt x="32766" y="797052"/>
                </a:lnTo>
                <a:lnTo>
                  <a:pt x="32766" y="826008"/>
                </a:lnTo>
                <a:lnTo>
                  <a:pt x="34290" y="829056"/>
                </a:lnTo>
                <a:lnTo>
                  <a:pt x="38100" y="830580"/>
                </a:lnTo>
                <a:lnTo>
                  <a:pt x="41148" y="829056"/>
                </a:lnTo>
                <a:lnTo>
                  <a:pt x="42672" y="826008"/>
                </a:lnTo>
                <a:close/>
              </a:path>
              <a:path w="76200" h="1524000">
                <a:moveTo>
                  <a:pt x="42672" y="892302"/>
                </a:moveTo>
                <a:lnTo>
                  <a:pt x="42672" y="864108"/>
                </a:lnTo>
                <a:lnTo>
                  <a:pt x="41148" y="860298"/>
                </a:lnTo>
                <a:lnTo>
                  <a:pt x="38100" y="858774"/>
                </a:lnTo>
                <a:lnTo>
                  <a:pt x="34290" y="860298"/>
                </a:lnTo>
                <a:lnTo>
                  <a:pt x="32766" y="864108"/>
                </a:lnTo>
                <a:lnTo>
                  <a:pt x="32766" y="892302"/>
                </a:lnTo>
                <a:lnTo>
                  <a:pt x="34290" y="896112"/>
                </a:lnTo>
                <a:lnTo>
                  <a:pt x="38100" y="896874"/>
                </a:lnTo>
                <a:lnTo>
                  <a:pt x="41148" y="896112"/>
                </a:lnTo>
                <a:lnTo>
                  <a:pt x="42672" y="892302"/>
                </a:lnTo>
                <a:close/>
              </a:path>
              <a:path w="76200" h="1524000">
                <a:moveTo>
                  <a:pt x="42672" y="959358"/>
                </a:moveTo>
                <a:lnTo>
                  <a:pt x="42672" y="930402"/>
                </a:lnTo>
                <a:lnTo>
                  <a:pt x="41148" y="927354"/>
                </a:lnTo>
                <a:lnTo>
                  <a:pt x="38100" y="925830"/>
                </a:lnTo>
                <a:lnTo>
                  <a:pt x="34290" y="927354"/>
                </a:lnTo>
                <a:lnTo>
                  <a:pt x="32766" y="930402"/>
                </a:lnTo>
                <a:lnTo>
                  <a:pt x="32766" y="959358"/>
                </a:lnTo>
                <a:lnTo>
                  <a:pt x="34290" y="962406"/>
                </a:lnTo>
                <a:lnTo>
                  <a:pt x="38100" y="963930"/>
                </a:lnTo>
                <a:lnTo>
                  <a:pt x="41148" y="962406"/>
                </a:lnTo>
                <a:lnTo>
                  <a:pt x="42672" y="959358"/>
                </a:lnTo>
                <a:close/>
              </a:path>
              <a:path w="76200" h="1524000">
                <a:moveTo>
                  <a:pt x="42672" y="1025652"/>
                </a:moveTo>
                <a:lnTo>
                  <a:pt x="42672" y="997458"/>
                </a:lnTo>
                <a:lnTo>
                  <a:pt x="41148" y="993648"/>
                </a:lnTo>
                <a:lnTo>
                  <a:pt x="38100" y="992124"/>
                </a:lnTo>
                <a:lnTo>
                  <a:pt x="34290" y="993648"/>
                </a:lnTo>
                <a:lnTo>
                  <a:pt x="32766" y="997458"/>
                </a:lnTo>
                <a:lnTo>
                  <a:pt x="32766" y="1025652"/>
                </a:lnTo>
                <a:lnTo>
                  <a:pt x="34290" y="1029462"/>
                </a:lnTo>
                <a:lnTo>
                  <a:pt x="38100" y="1030224"/>
                </a:lnTo>
                <a:lnTo>
                  <a:pt x="41148" y="1029462"/>
                </a:lnTo>
                <a:lnTo>
                  <a:pt x="42672" y="1025652"/>
                </a:lnTo>
                <a:close/>
              </a:path>
              <a:path w="76200" h="1524000">
                <a:moveTo>
                  <a:pt x="42672" y="1092708"/>
                </a:moveTo>
                <a:lnTo>
                  <a:pt x="42672" y="1063752"/>
                </a:lnTo>
                <a:lnTo>
                  <a:pt x="41148" y="1060704"/>
                </a:lnTo>
                <a:lnTo>
                  <a:pt x="38100" y="1059180"/>
                </a:lnTo>
                <a:lnTo>
                  <a:pt x="34290" y="1060704"/>
                </a:lnTo>
                <a:lnTo>
                  <a:pt x="32766" y="1063752"/>
                </a:lnTo>
                <a:lnTo>
                  <a:pt x="32766" y="1092708"/>
                </a:lnTo>
                <a:lnTo>
                  <a:pt x="34290" y="1095756"/>
                </a:lnTo>
                <a:lnTo>
                  <a:pt x="38100" y="1097280"/>
                </a:lnTo>
                <a:lnTo>
                  <a:pt x="41148" y="1095756"/>
                </a:lnTo>
                <a:lnTo>
                  <a:pt x="42672" y="1092708"/>
                </a:lnTo>
                <a:close/>
              </a:path>
              <a:path w="76200" h="1524000">
                <a:moveTo>
                  <a:pt x="42672" y="1159002"/>
                </a:moveTo>
                <a:lnTo>
                  <a:pt x="42672" y="1130808"/>
                </a:lnTo>
                <a:lnTo>
                  <a:pt x="41148" y="1126998"/>
                </a:lnTo>
                <a:lnTo>
                  <a:pt x="38100" y="1125474"/>
                </a:lnTo>
                <a:lnTo>
                  <a:pt x="34290" y="1126998"/>
                </a:lnTo>
                <a:lnTo>
                  <a:pt x="32766" y="1130808"/>
                </a:lnTo>
                <a:lnTo>
                  <a:pt x="32766" y="1159002"/>
                </a:lnTo>
                <a:lnTo>
                  <a:pt x="34290" y="1162812"/>
                </a:lnTo>
                <a:lnTo>
                  <a:pt x="38100" y="1163574"/>
                </a:lnTo>
                <a:lnTo>
                  <a:pt x="41148" y="1162812"/>
                </a:lnTo>
                <a:lnTo>
                  <a:pt x="42672" y="1159002"/>
                </a:lnTo>
                <a:close/>
              </a:path>
              <a:path w="76200" h="1524000">
                <a:moveTo>
                  <a:pt x="42672" y="1226058"/>
                </a:moveTo>
                <a:lnTo>
                  <a:pt x="42672" y="1197102"/>
                </a:lnTo>
                <a:lnTo>
                  <a:pt x="41148" y="1194054"/>
                </a:lnTo>
                <a:lnTo>
                  <a:pt x="38100" y="1192530"/>
                </a:lnTo>
                <a:lnTo>
                  <a:pt x="34290" y="1194054"/>
                </a:lnTo>
                <a:lnTo>
                  <a:pt x="32766" y="1197102"/>
                </a:lnTo>
                <a:lnTo>
                  <a:pt x="32766" y="1226058"/>
                </a:lnTo>
                <a:lnTo>
                  <a:pt x="34290" y="1229106"/>
                </a:lnTo>
                <a:lnTo>
                  <a:pt x="38100" y="1230630"/>
                </a:lnTo>
                <a:lnTo>
                  <a:pt x="41148" y="1229106"/>
                </a:lnTo>
                <a:lnTo>
                  <a:pt x="42672" y="1226058"/>
                </a:lnTo>
                <a:close/>
              </a:path>
              <a:path w="76200" h="1524000">
                <a:moveTo>
                  <a:pt x="42672" y="1292352"/>
                </a:moveTo>
                <a:lnTo>
                  <a:pt x="42672" y="1264158"/>
                </a:lnTo>
                <a:lnTo>
                  <a:pt x="41148" y="1260348"/>
                </a:lnTo>
                <a:lnTo>
                  <a:pt x="38100" y="1258824"/>
                </a:lnTo>
                <a:lnTo>
                  <a:pt x="34290" y="1260348"/>
                </a:lnTo>
                <a:lnTo>
                  <a:pt x="32766" y="1264158"/>
                </a:lnTo>
                <a:lnTo>
                  <a:pt x="32766" y="1292352"/>
                </a:lnTo>
                <a:lnTo>
                  <a:pt x="34290" y="1296162"/>
                </a:lnTo>
                <a:lnTo>
                  <a:pt x="38100" y="1296924"/>
                </a:lnTo>
                <a:lnTo>
                  <a:pt x="41148" y="1296162"/>
                </a:lnTo>
                <a:lnTo>
                  <a:pt x="42672" y="1292352"/>
                </a:lnTo>
                <a:close/>
              </a:path>
              <a:path w="76200" h="1524000">
                <a:moveTo>
                  <a:pt x="42672" y="1359408"/>
                </a:moveTo>
                <a:lnTo>
                  <a:pt x="42672" y="1330452"/>
                </a:lnTo>
                <a:lnTo>
                  <a:pt x="41148" y="1327404"/>
                </a:lnTo>
                <a:lnTo>
                  <a:pt x="38100" y="1325880"/>
                </a:lnTo>
                <a:lnTo>
                  <a:pt x="34290" y="1327404"/>
                </a:lnTo>
                <a:lnTo>
                  <a:pt x="32766" y="1330452"/>
                </a:lnTo>
                <a:lnTo>
                  <a:pt x="32766" y="1359408"/>
                </a:lnTo>
                <a:lnTo>
                  <a:pt x="34290" y="1362456"/>
                </a:lnTo>
                <a:lnTo>
                  <a:pt x="38100" y="1363980"/>
                </a:lnTo>
                <a:lnTo>
                  <a:pt x="41148" y="1362456"/>
                </a:lnTo>
                <a:lnTo>
                  <a:pt x="42672" y="1359408"/>
                </a:lnTo>
                <a:close/>
              </a:path>
              <a:path w="76200" h="1524000">
                <a:moveTo>
                  <a:pt x="42672" y="1425702"/>
                </a:moveTo>
                <a:lnTo>
                  <a:pt x="42672" y="1397508"/>
                </a:lnTo>
                <a:lnTo>
                  <a:pt x="41148" y="1393698"/>
                </a:lnTo>
                <a:lnTo>
                  <a:pt x="38100" y="1392174"/>
                </a:lnTo>
                <a:lnTo>
                  <a:pt x="34290" y="1393698"/>
                </a:lnTo>
                <a:lnTo>
                  <a:pt x="32766" y="1397508"/>
                </a:lnTo>
                <a:lnTo>
                  <a:pt x="32766" y="1425702"/>
                </a:lnTo>
                <a:lnTo>
                  <a:pt x="34290" y="1429512"/>
                </a:lnTo>
                <a:lnTo>
                  <a:pt x="38100" y="1430274"/>
                </a:lnTo>
                <a:lnTo>
                  <a:pt x="41148" y="1429512"/>
                </a:lnTo>
                <a:lnTo>
                  <a:pt x="42672" y="1425702"/>
                </a:lnTo>
                <a:close/>
              </a:path>
              <a:path w="76200" h="1524000">
                <a:moveTo>
                  <a:pt x="76200" y="1447800"/>
                </a:moveTo>
                <a:lnTo>
                  <a:pt x="0" y="1447800"/>
                </a:lnTo>
                <a:lnTo>
                  <a:pt x="38100" y="1524000"/>
                </a:lnTo>
                <a:lnTo>
                  <a:pt x="76200" y="144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67285" y="2473451"/>
            <a:ext cx="3314700" cy="2531745"/>
          </a:xfrm>
          <a:custGeom>
            <a:avLst/>
            <a:gdLst/>
            <a:ahLst/>
            <a:cxnLst/>
            <a:rect l="l" t="t" r="r" b="b"/>
            <a:pathLst>
              <a:path w="3314700" h="2531745">
                <a:moveTo>
                  <a:pt x="2557272" y="0"/>
                </a:moveTo>
                <a:lnTo>
                  <a:pt x="2473452" y="16763"/>
                </a:lnTo>
                <a:lnTo>
                  <a:pt x="2530602" y="67790"/>
                </a:lnTo>
                <a:lnTo>
                  <a:pt x="2530602" y="32765"/>
                </a:lnTo>
                <a:lnTo>
                  <a:pt x="2532888" y="29717"/>
                </a:lnTo>
                <a:lnTo>
                  <a:pt x="2535936" y="28955"/>
                </a:lnTo>
                <a:lnTo>
                  <a:pt x="2548569" y="32465"/>
                </a:lnTo>
                <a:lnTo>
                  <a:pt x="2557272" y="0"/>
                </a:lnTo>
                <a:close/>
              </a:path>
              <a:path w="3314700" h="2531745">
                <a:moveTo>
                  <a:pt x="2548569" y="32465"/>
                </a:moveTo>
                <a:lnTo>
                  <a:pt x="2535936" y="28955"/>
                </a:lnTo>
                <a:lnTo>
                  <a:pt x="2532888" y="29717"/>
                </a:lnTo>
                <a:lnTo>
                  <a:pt x="2530602" y="32765"/>
                </a:lnTo>
                <a:lnTo>
                  <a:pt x="2530602" y="35813"/>
                </a:lnTo>
                <a:lnTo>
                  <a:pt x="2533650" y="38099"/>
                </a:lnTo>
                <a:lnTo>
                  <a:pt x="2546130" y="41566"/>
                </a:lnTo>
                <a:lnTo>
                  <a:pt x="2548569" y="32465"/>
                </a:lnTo>
                <a:close/>
              </a:path>
              <a:path w="3314700" h="2531745">
                <a:moveTo>
                  <a:pt x="2546130" y="41566"/>
                </a:moveTo>
                <a:lnTo>
                  <a:pt x="2533650" y="38099"/>
                </a:lnTo>
                <a:lnTo>
                  <a:pt x="2530602" y="35813"/>
                </a:lnTo>
                <a:lnTo>
                  <a:pt x="2530602" y="67790"/>
                </a:lnTo>
                <a:lnTo>
                  <a:pt x="2537460" y="73913"/>
                </a:lnTo>
                <a:lnTo>
                  <a:pt x="2546130" y="41566"/>
                </a:lnTo>
                <a:close/>
              </a:path>
              <a:path w="3314700" h="2531745">
                <a:moveTo>
                  <a:pt x="2567178" y="42671"/>
                </a:moveTo>
                <a:lnTo>
                  <a:pt x="2566416" y="38861"/>
                </a:lnTo>
                <a:lnTo>
                  <a:pt x="2563368" y="36575"/>
                </a:lnTo>
                <a:lnTo>
                  <a:pt x="2548569" y="32465"/>
                </a:lnTo>
                <a:lnTo>
                  <a:pt x="2546130" y="41566"/>
                </a:lnTo>
                <a:lnTo>
                  <a:pt x="2561082" y="45719"/>
                </a:lnTo>
                <a:lnTo>
                  <a:pt x="2564892" y="45719"/>
                </a:lnTo>
                <a:lnTo>
                  <a:pt x="2567178" y="42671"/>
                </a:lnTo>
                <a:close/>
              </a:path>
              <a:path w="3314700" h="2531745">
                <a:moveTo>
                  <a:pt x="2631186" y="60959"/>
                </a:moveTo>
                <a:lnTo>
                  <a:pt x="2631186" y="57149"/>
                </a:lnTo>
                <a:lnTo>
                  <a:pt x="2628138" y="54863"/>
                </a:lnTo>
                <a:lnTo>
                  <a:pt x="2609850" y="49529"/>
                </a:lnTo>
                <a:lnTo>
                  <a:pt x="2600706" y="46481"/>
                </a:lnTo>
                <a:lnTo>
                  <a:pt x="2596896" y="47243"/>
                </a:lnTo>
                <a:lnTo>
                  <a:pt x="2594610" y="50291"/>
                </a:lnTo>
                <a:lnTo>
                  <a:pt x="2595372" y="54101"/>
                </a:lnTo>
                <a:lnTo>
                  <a:pt x="2597658" y="55625"/>
                </a:lnTo>
                <a:lnTo>
                  <a:pt x="2607564" y="58673"/>
                </a:lnTo>
                <a:lnTo>
                  <a:pt x="2625090" y="64007"/>
                </a:lnTo>
                <a:lnTo>
                  <a:pt x="2628900" y="63245"/>
                </a:lnTo>
                <a:lnTo>
                  <a:pt x="2631186" y="60959"/>
                </a:lnTo>
                <a:close/>
              </a:path>
              <a:path w="3314700" h="2531745">
                <a:moveTo>
                  <a:pt x="2695194" y="80009"/>
                </a:moveTo>
                <a:lnTo>
                  <a:pt x="2694432" y="76199"/>
                </a:lnTo>
                <a:lnTo>
                  <a:pt x="2692146" y="73913"/>
                </a:lnTo>
                <a:lnTo>
                  <a:pt x="2676906" y="68579"/>
                </a:lnTo>
                <a:lnTo>
                  <a:pt x="2664714" y="65531"/>
                </a:lnTo>
                <a:lnTo>
                  <a:pt x="2660904" y="65531"/>
                </a:lnTo>
                <a:lnTo>
                  <a:pt x="2658618" y="68579"/>
                </a:lnTo>
                <a:lnTo>
                  <a:pt x="2659380" y="72389"/>
                </a:lnTo>
                <a:lnTo>
                  <a:pt x="2661666" y="74675"/>
                </a:lnTo>
                <a:lnTo>
                  <a:pt x="2673858" y="77723"/>
                </a:lnTo>
                <a:lnTo>
                  <a:pt x="2689098" y="83057"/>
                </a:lnTo>
                <a:lnTo>
                  <a:pt x="2692908" y="82295"/>
                </a:lnTo>
                <a:lnTo>
                  <a:pt x="2695194" y="80009"/>
                </a:lnTo>
                <a:close/>
              </a:path>
              <a:path w="3314700" h="2531745">
                <a:moveTo>
                  <a:pt x="2758440" y="99821"/>
                </a:moveTo>
                <a:lnTo>
                  <a:pt x="2758440" y="96773"/>
                </a:lnTo>
                <a:lnTo>
                  <a:pt x="2755392" y="94487"/>
                </a:lnTo>
                <a:lnTo>
                  <a:pt x="2741676" y="89153"/>
                </a:lnTo>
                <a:lnTo>
                  <a:pt x="2727960" y="85343"/>
                </a:lnTo>
                <a:lnTo>
                  <a:pt x="2724912" y="85343"/>
                </a:lnTo>
                <a:lnTo>
                  <a:pt x="2722626" y="88391"/>
                </a:lnTo>
                <a:lnTo>
                  <a:pt x="2722626" y="92201"/>
                </a:lnTo>
                <a:lnTo>
                  <a:pt x="2725674" y="94487"/>
                </a:lnTo>
                <a:lnTo>
                  <a:pt x="2739390" y="98297"/>
                </a:lnTo>
                <a:lnTo>
                  <a:pt x="2752344" y="102869"/>
                </a:lnTo>
                <a:lnTo>
                  <a:pt x="2756154" y="102869"/>
                </a:lnTo>
                <a:lnTo>
                  <a:pt x="2758440" y="99821"/>
                </a:lnTo>
                <a:close/>
              </a:path>
              <a:path w="3314700" h="2531745">
                <a:moveTo>
                  <a:pt x="2820924" y="122681"/>
                </a:moveTo>
                <a:lnTo>
                  <a:pt x="2820924" y="118871"/>
                </a:lnTo>
                <a:lnTo>
                  <a:pt x="2818638" y="116585"/>
                </a:lnTo>
                <a:lnTo>
                  <a:pt x="2805684" y="111251"/>
                </a:lnTo>
                <a:lnTo>
                  <a:pt x="2791206" y="106679"/>
                </a:lnTo>
                <a:lnTo>
                  <a:pt x="2788158" y="106679"/>
                </a:lnTo>
                <a:lnTo>
                  <a:pt x="2785872" y="109727"/>
                </a:lnTo>
                <a:lnTo>
                  <a:pt x="2785872" y="113537"/>
                </a:lnTo>
                <a:lnTo>
                  <a:pt x="2788158" y="115823"/>
                </a:lnTo>
                <a:lnTo>
                  <a:pt x="2802636" y="120395"/>
                </a:lnTo>
                <a:lnTo>
                  <a:pt x="2814828" y="125729"/>
                </a:lnTo>
                <a:lnTo>
                  <a:pt x="2818638" y="124967"/>
                </a:lnTo>
                <a:lnTo>
                  <a:pt x="2820924" y="122681"/>
                </a:lnTo>
                <a:close/>
              </a:path>
              <a:path w="3314700" h="2531745">
                <a:moveTo>
                  <a:pt x="2883408" y="147827"/>
                </a:moveTo>
                <a:lnTo>
                  <a:pt x="2883408" y="144017"/>
                </a:lnTo>
                <a:lnTo>
                  <a:pt x="2880360" y="140969"/>
                </a:lnTo>
                <a:lnTo>
                  <a:pt x="2854452" y="130301"/>
                </a:lnTo>
                <a:lnTo>
                  <a:pt x="2850642" y="130301"/>
                </a:lnTo>
                <a:lnTo>
                  <a:pt x="2847594" y="133349"/>
                </a:lnTo>
                <a:lnTo>
                  <a:pt x="2848356" y="136397"/>
                </a:lnTo>
                <a:lnTo>
                  <a:pt x="2850642" y="139445"/>
                </a:lnTo>
                <a:lnTo>
                  <a:pt x="2863596" y="144017"/>
                </a:lnTo>
                <a:lnTo>
                  <a:pt x="2876550" y="150113"/>
                </a:lnTo>
                <a:lnTo>
                  <a:pt x="2880360" y="150113"/>
                </a:lnTo>
                <a:lnTo>
                  <a:pt x="2883408" y="147827"/>
                </a:lnTo>
                <a:close/>
              </a:path>
              <a:path w="3314700" h="2531745">
                <a:moveTo>
                  <a:pt x="2943606" y="175259"/>
                </a:moveTo>
                <a:lnTo>
                  <a:pt x="2943606" y="171449"/>
                </a:lnTo>
                <a:lnTo>
                  <a:pt x="2941320" y="169163"/>
                </a:lnTo>
                <a:lnTo>
                  <a:pt x="2926080" y="161543"/>
                </a:lnTo>
                <a:lnTo>
                  <a:pt x="2915412" y="156971"/>
                </a:lnTo>
                <a:lnTo>
                  <a:pt x="2911602" y="156971"/>
                </a:lnTo>
                <a:lnTo>
                  <a:pt x="2909316" y="159257"/>
                </a:lnTo>
                <a:lnTo>
                  <a:pt x="2909316" y="163067"/>
                </a:lnTo>
                <a:lnTo>
                  <a:pt x="2911602" y="165353"/>
                </a:lnTo>
                <a:lnTo>
                  <a:pt x="2922270" y="169925"/>
                </a:lnTo>
                <a:lnTo>
                  <a:pt x="2937510" y="177545"/>
                </a:lnTo>
                <a:lnTo>
                  <a:pt x="2941320" y="177545"/>
                </a:lnTo>
                <a:lnTo>
                  <a:pt x="2943606" y="175259"/>
                </a:lnTo>
                <a:close/>
              </a:path>
              <a:path w="3314700" h="2531745">
                <a:moveTo>
                  <a:pt x="3003042" y="203453"/>
                </a:moveTo>
                <a:lnTo>
                  <a:pt x="3000756" y="200405"/>
                </a:lnTo>
                <a:lnTo>
                  <a:pt x="2982468" y="190499"/>
                </a:lnTo>
                <a:lnTo>
                  <a:pt x="2975610" y="186689"/>
                </a:lnTo>
                <a:lnTo>
                  <a:pt x="2971800" y="185927"/>
                </a:lnTo>
                <a:lnTo>
                  <a:pt x="2968752" y="188213"/>
                </a:lnTo>
                <a:lnTo>
                  <a:pt x="2968752" y="192023"/>
                </a:lnTo>
                <a:lnTo>
                  <a:pt x="2971038" y="195071"/>
                </a:lnTo>
                <a:lnTo>
                  <a:pt x="2977896" y="198881"/>
                </a:lnTo>
                <a:lnTo>
                  <a:pt x="2995422" y="208787"/>
                </a:lnTo>
                <a:lnTo>
                  <a:pt x="2999232" y="209549"/>
                </a:lnTo>
                <a:lnTo>
                  <a:pt x="3002280" y="207263"/>
                </a:lnTo>
                <a:lnTo>
                  <a:pt x="3003042" y="203453"/>
                </a:lnTo>
                <a:close/>
              </a:path>
              <a:path w="3314700" h="2531745">
                <a:moveTo>
                  <a:pt x="3058668" y="240029"/>
                </a:moveTo>
                <a:lnTo>
                  <a:pt x="3057144" y="236981"/>
                </a:lnTo>
                <a:lnTo>
                  <a:pt x="3035046" y="221741"/>
                </a:lnTo>
                <a:lnTo>
                  <a:pt x="3032760" y="220979"/>
                </a:lnTo>
                <a:lnTo>
                  <a:pt x="3029712" y="220217"/>
                </a:lnTo>
                <a:lnTo>
                  <a:pt x="3026664" y="222503"/>
                </a:lnTo>
                <a:lnTo>
                  <a:pt x="3025902" y="225551"/>
                </a:lnTo>
                <a:lnTo>
                  <a:pt x="3028188" y="228599"/>
                </a:lnTo>
                <a:lnTo>
                  <a:pt x="3030474" y="230123"/>
                </a:lnTo>
                <a:lnTo>
                  <a:pt x="3051810" y="244601"/>
                </a:lnTo>
                <a:lnTo>
                  <a:pt x="3054858" y="245363"/>
                </a:lnTo>
                <a:lnTo>
                  <a:pt x="3057906" y="243839"/>
                </a:lnTo>
                <a:lnTo>
                  <a:pt x="3058668" y="240029"/>
                </a:lnTo>
                <a:close/>
              </a:path>
              <a:path w="3314700" h="2531745">
                <a:moveTo>
                  <a:pt x="3111246" y="281939"/>
                </a:moveTo>
                <a:lnTo>
                  <a:pt x="3109722" y="278891"/>
                </a:lnTo>
                <a:lnTo>
                  <a:pt x="3107436" y="276605"/>
                </a:lnTo>
                <a:lnTo>
                  <a:pt x="3087624" y="259841"/>
                </a:lnTo>
                <a:lnTo>
                  <a:pt x="3083814" y="259079"/>
                </a:lnTo>
                <a:lnTo>
                  <a:pt x="3080766" y="260603"/>
                </a:lnTo>
                <a:lnTo>
                  <a:pt x="3080004" y="264413"/>
                </a:lnTo>
                <a:lnTo>
                  <a:pt x="3081528" y="267461"/>
                </a:lnTo>
                <a:lnTo>
                  <a:pt x="3101340" y="283463"/>
                </a:lnTo>
                <a:lnTo>
                  <a:pt x="3103626" y="285749"/>
                </a:lnTo>
                <a:lnTo>
                  <a:pt x="3106674" y="287273"/>
                </a:lnTo>
                <a:lnTo>
                  <a:pt x="3109722" y="285749"/>
                </a:lnTo>
                <a:lnTo>
                  <a:pt x="3111246" y="281939"/>
                </a:lnTo>
                <a:close/>
              </a:path>
              <a:path w="3314700" h="2531745">
                <a:moveTo>
                  <a:pt x="3158490" y="329183"/>
                </a:moveTo>
                <a:lnTo>
                  <a:pt x="3156966" y="326135"/>
                </a:lnTo>
                <a:lnTo>
                  <a:pt x="3149346" y="316991"/>
                </a:lnTo>
                <a:lnTo>
                  <a:pt x="3137916" y="304799"/>
                </a:lnTo>
                <a:lnTo>
                  <a:pt x="3134106" y="303275"/>
                </a:lnTo>
                <a:lnTo>
                  <a:pt x="3131058" y="304799"/>
                </a:lnTo>
                <a:lnTo>
                  <a:pt x="3129534" y="308609"/>
                </a:lnTo>
                <a:lnTo>
                  <a:pt x="3131058" y="311657"/>
                </a:lnTo>
                <a:lnTo>
                  <a:pt x="3142488" y="323849"/>
                </a:lnTo>
                <a:lnTo>
                  <a:pt x="3150108" y="332231"/>
                </a:lnTo>
                <a:lnTo>
                  <a:pt x="3153156" y="333755"/>
                </a:lnTo>
                <a:lnTo>
                  <a:pt x="3156966" y="332993"/>
                </a:lnTo>
                <a:lnTo>
                  <a:pt x="3158490" y="329183"/>
                </a:lnTo>
                <a:close/>
              </a:path>
              <a:path w="3314700" h="2531745">
                <a:moveTo>
                  <a:pt x="3199638" y="382523"/>
                </a:moveTo>
                <a:lnTo>
                  <a:pt x="3198876" y="378713"/>
                </a:lnTo>
                <a:lnTo>
                  <a:pt x="3187446" y="362711"/>
                </a:lnTo>
                <a:lnTo>
                  <a:pt x="3182112" y="355853"/>
                </a:lnTo>
                <a:lnTo>
                  <a:pt x="3178302" y="353567"/>
                </a:lnTo>
                <a:lnTo>
                  <a:pt x="3175254" y="355091"/>
                </a:lnTo>
                <a:lnTo>
                  <a:pt x="3172968" y="358139"/>
                </a:lnTo>
                <a:lnTo>
                  <a:pt x="3174492" y="361187"/>
                </a:lnTo>
                <a:lnTo>
                  <a:pt x="3179826" y="368045"/>
                </a:lnTo>
                <a:lnTo>
                  <a:pt x="3190494" y="384809"/>
                </a:lnTo>
                <a:lnTo>
                  <a:pt x="3193542" y="386333"/>
                </a:lnTo>
                <a:lnTo>
                  <a:pt x="3197352" y="385571"/>
                </a:lnTo>
                <a:lnTo>
                  <a:pt x="3199638" y="382523"/>
                </a:lnTo>
                <a:close/>
              </a:path>
              <a:path w="3314700" h="2531745">
                <a:moveTo>
                  <a:pt x="3232404" y="441197"/>
                </a:moveTo>
                <a:lnTo>
                  <a:pt x="3232404" y="437387"/>
                </a:lnTo>
                <a:lnTo>
                  <a:pt x="3219450" y="412241"/>
                </a:lnTo>
                <a:lnTo>
                  <a:pt x="3218688" y="411479"/>
                </a:lnTo>
                <a:lnTo>
                  <a:pt x="3215640" y="409193"/>
                </a:lnTo>
                <a:lnTo>
                  <a:pt x="3212592" y="409955"/>
                </a:lnTo>
                <a:lnTo>
                  <a:pt x="3210306" y="413003"/>
                </a:lnTo>
                <a:lnTo>
                  <a:pt x="3210306" y="416813"/>
                </a:lnTo>
                <a:lnTo>
                  <a:pt x="3211068" y="417575"/>
                </a:lnTo>
                <a:lnTo>
                  <a:pt x="3224022" y="441959"/>
                </a:lnTo>
                <a:lnTo>
                  <a:pt x="3226308" y="444245"/>
                </a:lnTo>
                <a:lnTo>
                  <a:pt x="3230118" y="443483"/>
                </a:lnTo>
                <a:lnTo>
                  <a:pt x="3232404" y="441197"/>
                </a:lnTo>
                <a:close/>
              </a:path>
              <a:path w="3314700" h="2531745">
                <a:moveTo>
                  <a:pt x="3257550" y="499871"/>
                </a:moveTo>
                <a:lnTo>
                  <a:pt x="3256788" y="496823"/>
                </a:lnTo>
                <a:lnTo>
                  <a:pt x="3247644" y="472439"/>
                </a:lnTo>
                <a:lnTo>
                  <a:pt x="3245358" y="470153"/>
                </a:lnTo>
                <a:lnTo>
                  <a:pt x="3241548" y="470153"/>
                </a:lnTo>
                <a:lnTo>
                  <a:pt x="3238500" y="472439"/>
                </a:lnTo>
                <a:lnTo>
                  <a:pt x="3238500" y="476249"/>
                </a:lnTo>
                <a:lnTo>
                  <a:pt x="3247644" y="500633"/>
                </a:lnTo>
                <a:lnTo>
                  <a:pt x="3248406" y="502919"/>
                </a:lnTo>
                <a:lnTo>
                  <a:pt x="3250692" y="505205"/>
                </a:lnTo>
                <a:lnTo>
                  <a:pt x="3254502" y="505967"/>
                </a:lnTo>
                <a:lnTo>
                  <a:pt x="3256788" y="503681"/>
                </a:lnTo>
                <a:lnTo>
                  <a:pt x="3257550" y="499871"/>
                </a:lnTo>
                <a:close/>
              </a:path>
              <a:path w="3314700" h="2531745">
                <a:moveTo>
                  <a:pt x="3274314" y="564641"/>
                </a:moveTo>
                <a:lnTo>
                  <a:pt x="3273552" y="560069"/>
                </a:lnTo>
                <a:lnTo>
                  <a:pt x="3268218" y="536447"/>
                </a:lnTo>
                <a:lnTo>
                  <a:pt x="3265932" y="534161"/>
                </a:lnTo>
                <a:lnTo>
                  <a:pt x="3262122" y="533399"/>
                </a:lnTo>
                <a:lnTo>
                  <a:pt x="3259074" y="535685"/>
                </a:lnTo>
                <a:lnTo>
                  <a:pt x="3259074" y="538733"/>
                </a:lnTo>
                <a:lnTo>
                  <a:pt x="3264408" y="562355"/>
                </a:lnTo>
                <a:lnTo>
                  <a:pt x="3265170" y="566927"/>
                </a:lnTo>
                <a:lnTo>
                  <a:pt x="3267456" y="569975"/>
                </a:lnTo>
                <a:lnTo>
                  <a:pt x="3270504" y="569975"/>
                </a:lnTo>
                <a:lnTo>
                  <a:pt x="3273552" y="568451"/>
                </a:lnTo>
                <a:lnTo>
                  <a:pt x="3274314" y="564641"/>
                </a:lnTo>
                <a:close/>
              </a:path>
              <a:path w="3314700" h="2531745">
                <a:moveTo>
                  <a:pt x="3286506" y="630173"/>
                </a:moveTo>
                <a:lnTo>
                  <a:pt x="3283458" y="613409"/>
                </a:lnTo>
                <a:lnTo>
                  <a:pt x="3281172" y="601979"/>
                </a:lnTo>
                <a:lnTo>
                  <a:pt x="3279648" y="598931"/>
                </a:lnTo>
                <a:lnTo>
                  <a:pt x="3275838" y="598169"/>
                </a:lnTo>
                <a:lnTo>
                  <a:pt x="3272790" y="600455"/>
                </a:lnTo>
                <a:lnTo>
                  <a:pt x="3272028" y="604265"/>
                </a:lnTo>
                <a:lnTo>
                  <a:pt x="3274314" y="614933"/>
                </a:lnTo>
                <a:lnTo>
                  <a:pt x="3276600" y="631697"/>
                </a:lnTo>
                <a:lnTo>
                  <a:pt x="3278886" y="635507"/>
                </a:lnTo>
                <a:lnTo>
                  <a:pt x="3281934" y="636269"/>
                </a:lnTo>
                <a:lnTo>
                  <a:pt x="3285744" y="633983"/>
                </a:lnTo>
                <a:lnTo>
                  <a:pt x="3286506" y="630173"/>
                </a:lnTo>
                <a:close/>
              </a:path>
              <a:path w="3314700" h="2531745">
                <a:moveTo>
                  <a:pt x="3295650" y="696467"/>
                </a:moveTo>
                <a:lnTo>
                  <a:pt x="3291840" y="668273"/>
                </a:lnTo>
                <a:lnTo>
                  <a:pt x="3289554" y="665225"/>
                </a:lnTo>
                <a:lnTo>
                  <a:pt x="3286506" y="664463"/>
                </a:lnTo>
                <a:lnTo>
                  <a:pt x="3283458" y="665987"/>
                </a:lnTo>
                <a:lnTo>
                  <a:pt x="3281934" y="669797"/>
                </a:lnTo>
                <a:lnTo>
                  <a:pt x="3285744" y="697991"/>
                </a:lnTo>
                <a:lnTo>
                  <a:pt x="3288029" y="701039"/>
                </a:lnTo>
                <a:lnTo>
                  <a:pt x="3291078" y="701801"/>
                </a:lnTo>
                <a:lnTo>
                  <a:pt x="3294126" y="700277"/>
                </a:lnTo>
                <a:lnTo>
                  <a:pt x="3295650" y="696467"/>
                </a:lnTo>
                <a:close/>
              </a:path>
              <a:path w="3314700" h="2531745">
                <a:moveTo>
                  <a:pt x="3302508" y="763523"/>
                </a:moveTo>
                <a:lnTo>
                  <a:pt x="3302508" y="762761"/>
                </a:lnTo>
                <a:lnTo>
                  <a:pt x="3299460" y="734567"/>
                </a:lnTo>
                <a:lnTo>
                  <a:pt x="3297936" y="731519"/>
                </a:lnTo>
                <a:lnTo>
                  <a:pt x="3294126" y="730757"/>
                </a:lnTo>
                <a:lnTo>
                  <a:pt x="3291078" y="732281"/>
                </a:lnTo>
                <a:lnTo>
                  <a:pt x="3290316" y="735329"/>
                </a:lnTo>
                <a:lnTo>
                  <a:pt x="3293364" y="764285"/>
                </a:lnTo>
                <a:lnTo>
                  <a:pt x="3294888" y="767333"/>
                </a:lnTo>
                <a:lnTo>
                  <a:pt x="3297936" y="768095"/>
                </a:lnTo>
                <a:lnTo>
                  <a:pt x="3301746" y="766571"/>
                </a:lnTo>
                <a:lnTo>
                  <a:pt x="3302508" y="763523"/>
                </a:lnTo>
                <a:close/>
              </a:path>
              <a:path w="3314700" h="2531745">
                <a:moveTo>
                  <a:pt x="3307842" y="829817"/>
                </a:moveTo>
                <a:lnTo>
                  <a:pt x="3307080" y="811529"/>
                </a:lnTo>
                <a:lnTo>
                  <a:pt x="3305556" y="800861"/>
                </a:lnTo>
                <a:lnTo>
                  <a:pt x="3304032" y="797813"/>
                </a:lnTo>
                <a:lnTo>
                  <a:pt x="3300984" y="797051"/>
                </a:lnTo>
                <a:lnTo>
                  <a:pt x="3297174" y="798575"/>
                </a:lnTo>
                <a:lnTo>
                  <a:pt x="3296412" y="801623"/>
                </a:lnTo>
                <a:lnTo>
                  <a:pt x="3297174" y="812291"/>
                </a:lnTo>
                <a:lnTo>
                  <a:pt x="3298698" y="830579"/>
                </a:lnTo>
                <a:lnTo>
                  <a:pt x="3300222" y="833627"/>
                </a:lnTo>
                <a:lnTo>
                  <a:pt x="3303270" y="835151"/>
                </a:lnTo>
                <a:lnTo>
                  <a:pt x="3307080" y="832865"/>
                </a:lnTo>
                <a:lnTo>
                  <a:pt x="3307842" y="829817"/>
                </a:lnTo>
                <a:close/>
              </a:path>
              <a:path w="3314700" h="2531745">
                <a:moveTo>
                  <a:pt x="3311652" y="896111"/>
                </a:moveTo>
                <a:lnTo>
                  <a:pt x="3310128" y="867917"/>
                </a:lnTo>
                <a:lnTo>
                  <a:pt x="3308604" y="864869"/>
                </a:lnTo>
                <a:lnTo>
                  <a:pt x="3305556" y="863345"/>
                </a:lnTo>
                <a:lnTo>
                  <a:pt x="3301746" y="864869"/>
                </a:lnTo>
                <a:lnTo>
                  <a:pt x="3300984" y="868679"/>
                </a:lnTo>
                <a:lnTo>
                  <a:pt x="3302508" y="896873"/>
                </a:lnTo>
                <a:lnTo>
                  <a:pt x="3304032" y="899921"/>
                </a:lnTo>
                <a:lnTo>
                  <a:pt x="3307080" y="901445"/>
                </a:lnTo>
                <a:lnTo>
                  <a:pt x="3310128" y="899921"/>
                </a:lnTo>
                <a:lnTo>
                  <a:pt x="3311652" y="896111"/>
                </a:lnTo>
                <a:close/>
              </a:path>
              <a:path w="3314700" h="2531745">
                <a:moveTo>
                  <a:pt x="3313938" y="963167"/>
                </a:moveTo>
                <a:lnTo>
                  <a:pt x="3313176" y="934211"/>
                </a:lnTo>
                <a:lnTo>
                  <a:pt x="3311652" y="931163"/>
                </a:lnTo>
                <a:lnTo>
                  <a:pt x="3307842" y="929639"/>
                </a:lnTo>
                <a:lnTo>
                  <a:pt x="3304794" y="931163"/>
                </a:lnTo>
                <a:lnTo>
                  <a:pt x="3303270" y="934973"/>
                </a:lnTo>
                <a:lnTo>
                  <a:pt x="3304032" y="963167"/>
                </a:lnTo>
                <a:lnTo>
                  <a:pt x="3305556" y="966977"/>
                </a:lnTo>
                <a:lnTo>
                  <a:pt x="3309366" y="967739"/>
                </a:lnTo>
                <a:lnTo>
                  <a:pt x="3312414" y="966215"/>
                </a:lnTo>
                <a:lnTo>
                  <a:pt x="3313938" y="963167"/>
                </a:lnTo>
                <a:close/>
              </a:path>
              <a:path w="3314700" h="2531745">
                <a:moveTo>
                  <a:pt x="3314700" y="1030223"/>
                </a:moveTo>
                <a:lnTo>
                  <a:pt x="3314700" y="1001267"/>
                </a:lnTo>
                <a:lnTo>
                  <a:pt x="3313176" y="998219"/>
                </a:lnTo>
                <a:lnTo>
                  <a:pt x="3309366" y="996695"/>
                </a:lnTo>
                <a:lnTo>
                  <a:pt x="3306318" y="998219"/>
                </a:lnTo>
                <a:lnTo>
                  <a:pt x="3304794" y="1001267"/>
                </a:lnTo>
                <a:lnTo>
                  <a:pt x="3304794" y="1030223"/>
                </a:lnTo>
                <a:lnTo>
                  <a:pt x="3306318" y="1033271"/>
                </a:lnTo>
                <a:lnTo>
                  <a:pt x="3309366" y="1034795"/>
                </a:lnTo>
                <a:lnTo>
                  <a:pt x="3313176" y="1033271"/>
                </a:lnTo>
                <a:lnTo>
                  <a:pt x="3314700" y="1030223"/>
                </a:lnTo>
                <a:close/>
              </a:path>
              <a:path w="3314700" h="2531745">
                <a:moveTo>
                  <a:pt x="3313938" y="1078991"/>
                </a:moveTo>
                <a:lnTo>
                  <a:pt x="3313938" y="1068323"/>
                </a:lnTo>
                <a:lnTo>
                  <a:pt x="3312414" y="1064513"/>
                </a:lnTo>
                <a:lnTo>
                  <a:pt x="3309366" y="1062989"/>
                </a:lnTo>
                <a:lnTo>
                  <a:pt x="3306318" y="1064513"/>
                </a:lnTo>
                <a:lnTo>
                  <a:pt x="3304794" y="1068323"/>
                </a:lnTo>
                <a:lnTo>
                  <a:pt x="3304794" y="1078229"/>
                </a:lnTo>
                <a:lnTo>
                  <a:pt x="3304032" y="1096517"/>
                </a:lnTo>
                <a:lnTo>
                  <a:pt x="3305556" y="1099565"/>
                </a:lnTo>
                <a:lnTo>
                  <a:pt x="3308604" y="1101089"/>
                </a:lnTo>
                <a:lnTo>
                  <a:pt x="3311652" y="1100327"/>
                </a:lnTo>
                <a:lnTo>
                  <a:pt x="3313176" y="1096517"/>
                </a:lnTo>
                <a:lnTo>
                  <a:pt x="3313938" y="1078991"/>
                </a:lnTo>
                <a:close/>
              </a:path>
              <a:path w="3314700" h="2531745">
                <a:moveTo>
                  <a:pt x="3312414" y="1136141"/>
                </a:moveTo>
                <a:lnTo>
                  <a:pt x="3312414" y="1134617"/>
                </a:lnTo>
                <a:lnTo>
                  <a:pt x="3310890" y="1131569"/>
                </a:lnTo>
                <a:lnTo>
                  <a:pt x="3307842" y="1130045"/>
                </a:lnTo>
                <a:lnTo>
                  <a:pt x="3304032" y="1131569"/>
                </a:lnTo>
                <a:lnTo>
                  <a:pt x="3302508" y="1134617"/>
                </a:lnTo>
                <a:lnTo>
                  <a:pt x="3302508" y="1135379"/>
                </a:lnTo>
                <a:lnTo>
                  <a:pt x="3301746" y="1162811"/>
                </a:lnTo>
                <a:lnTo>
                  <a:pt x="3302508" y="1166621"/>
                </a:lnTo>
                <a:lnTo>
                  <a:pt x="3305556" y="1168145"/>
                </a:lnTo>
                <a:lnTo>
                  <a:pt x="3309366" y="1166621"/>
                </a:lnTo>
                <a:lnTo>
                  <a:pt x="3310890" y="1163573"/>
                </a:lnTo>
                <a:lnTo>
                  <a:pt x="3312414" y="1136141"/>
                </a:lnTo>
                <a:close/>
              </a:path>
              <a:path w="3314700" h="2531745">
                <a:moveTo>
                  <a:pt x="3308604" y="1201673"/>
                </a:moveTo>
                <a:lnTo>
                  <a:pt x="3307842" y="1198625"/>
                </a:lnTo>
                <a:lnTo>
                  <a:pt x="3304032" y="1196339"/>
                </a:lnTo>
                <a:lnTo>
                  <a:pt x="3300984" y="1197863"/>
                </a:lnTo>
                <a:lnTo>
                  <a:pt x="3299460" y="1200911"/>
                </a:lnTo>
                <a:lnTo>
                  <a:pt x="3297174" y="1229105"/>
                </a:lnTo>
                <a:lnTo>
                  <a:pt x="3298698" y="1232915"/>
                </a:lnTo>
                <a:lnTo>
                  <a:pt x="3301746" y="1234439"/>
                </a:lnTo>
                <a:lnTo>
                  <a:pt x="3304794" y="1233677"/>
                </a:lnTo>
                <a:lnTo>
                  <a:pt x="3306318" y="1229867"/>
                </a:lnTo>
                <a:lnTo>
                  <a:pt x="3308604" y="1201673"/>
                </a:lnTo>
                <a:close/>
              </a:path>
              <a:path w="3314700" h="2531745">
                <a:moveTo>
                  <a:pt x="3303270" y="1267967"/>
                </a:moveTo>
                <a:lnTo>
                  <a:pt x="3302508" y="1264919"/>
                </a:lnTo>
                <a:lnTo>
                  <a:pt x="3299460" y="1262633"/>
                </a:lnTo>
                <a:lnTo>
                  <a:pt x="3295650" y="1264157"/>
                </a:lnTo>
                <a:lnTo>
                  <a:pt x="3294126" y="1267205"/>
                </a:lnTo>
                <a:lnTo>
                  <a:pt x="3291078" y="1295399"/>
                </a:lnTo>
                <a:lnTo>
                  <a:pt x="3292602" y="1299209"/>
                </a:lnTo>
                <a:lnTo>
                  <a:pt x="3295650" y="1300733"/>
                </a:lnTo>
                <a:lnTo>
                  <a:pt x="3298698" y="1299971"/>
                </a:lnTo>
                <a:lnTo>
                  <a:pt x="3300984" y="1296923"/>
                </a:lnTo>
                <a:lnTo>
                  <a:pt x="3303270" y="1267967"/>
                </a:lnTo>
                <a:close/>
              </a:path>
              <a:path w="3314700" h="2531745">
                <a:moveTo>
                  <a:pt x="3296412" y="1334261"/>
                </a:moveTo>
                <a:lnTo>
                  <a:pt x="3295650" y="1331213"/>
                </a:lnTo>
                <a:lnTo>
                  <a:pt x="3292602" y="1329689"/>
                </a:lnTo>
                <a:lnTo>
                  <a:pt x="3288792" y="1330451"/>
                </a:lnTo>
                <a:lnTo>
                  <a:pt x="3287268" y="1333499"/>
                </a:lnTo>
                <a:lnTo>
                  <a:pt x="3283458" y="1361693"/>
                </a:lnTo>
                <a:lnTo>
                  <a:pt x="3284220" y="1365503"/>
                </a:lnTo>
                <a:lnTo>
                  <a:pt x="3288030" y="1367027"/>
                </a:lnTo>
                <a:lnTo>
                  <a:pt x="3291078" y="1366265"/>
                </a:lnTo>
                <a:lnTo>
                  <a:pt x="3293364" y="1363217"/>
                </a:lnTo>
                <a:lnTo>
                  <a:pt x="3296412" y="1334261"/>
                </a:lnTo>
                <a:close/>
              </a:path>
              <a:path w="3314700" h="2531745">
                <a:moveTo>
                  <a:pt x="3287268" y="1400555"/>
                </a:moveTo>
                <a:lnTo>
                  <a:pt x="3286506" y="1397507"/>
                </a:lnTo>
                <a:lnTo>
                  <a:pt x="3283458" y="1395221"/>
                </a:lnTo>
                <a:lnTo>
                  <a:pt x="3279648" y="1395983"/>
                </a:lnTo>
                <a:lnTo>
                  <a:pt x="3278124" y="1399793"/>
                </a:lnTo>
                <a:lnTo>
                  <a:pt x="3274314" y="1425701"/>
                </a:lnTo>
                <a:lnTo>
                  <a:pt x="3273552" y="1427225"/>
                </a:lnTo>
                <a:lnTo>
                  <a:pt x="3274314" y="1431035"/>
                </a:lnTo>
                <a:lnTo>
                  <a:pt x="3277362" y="1433321"/>
                </a:lnTo>
                <a:lnTo>
                  <a:pt x="3281172" y="1432559"/>
                </a:lnTo>
                <a:lnTo>
                  <a:pt x="3283458" y="1429511"/>
                </a:lnTo>
                <a:lnTo>
                  <a:pt x="3283458" y="1427225"/>
                </a:lnTo>
                <a:lnTo>
                  <a:pt x="3287268" y="1400555"/>
                </a:lnTo>
                <a:close/>
              </a:path>
              <a:path w="3314700" h="2531745">
                <a:moveTo>
                  <a:pt x="3276600" y="1466849"/>
                </a:moveTo>
                <a:lnTo>
                  <a:pt x="3275838" y="1463039"/>
                </a:lnTo>
                <a:lnTo>
                  <a:pt x="3272790" y="1461515"/>
                </a:lnTo>
                <a:lnTo>
                  <a:pt x="3268980" y="1462277"/>
                </a:lnTo>
                <a:lnTo>
                  <a:pt x="3267456" y="1465325"/>
                </a:lnTo>
                <a:lnTo>
                  <a:pt x="3263646" y="1483613"/>
                </a:lnTo>
                <a:lnTo>
                  <a:pt x="3262122" y="1492757"/>
                </a:lnTo>
                <a:lnTo>
                  <a:pt x="3262884" y="1496567"/>
                </a:lnTo>
                <a:lnTo>
                  <a:pt x="3265932" y="1498853"/>
                </a:lnTo>
                <a:lnTo>
                  <a:pt x="3268980" y="1498091"/>
                </a:lnTo>
                <a:lnTo>
                  <a:pt x="3271266" y="1495043"/>
                </a:lnTo>
                <a:lnTo>
                  <a:pt x="3273552" y="1485137"/>
                </a:lnTo>
                <a:lnTo>
                  <a:pt x="3276600" y="1466849"/>
                </a:lnTo>
                <a:close/>
              </a:path>
              <a:path w="3314700" h="2531745">
                <a:moveTo>
                  <a:pt x="3263646" y="1532381"/>
                </a:moveTo>
                <a:lnTo>
                  <a:pt x="3262884" y="1528571"/>
                </a:lnTo>
                <a:lnTo>
                  <a:pt x="3259836" y="1526285"/>
                </a:lnTo>
                <a:lnTo>
                  <a:pt x="3256026" y="1527047"/>
                </a:lnTo>
                <a:lnTo>
                  <a:pt x="3253740" y="1530095"/>
                </a:lnTo>
                <a:lnTo>
                  <a:pt x="3252216" y="1540001"/>
                </a:lnTo>
                <a:lnTo>
                  <a:pt x="3247644" y="1558289"/>
                </a:lnTo>
                <a:lnTo>
                  <a:pt x="3248406" y="1561337"/>
                </a:lnTo>
                <a:lnTo>
                  <a:pt x="3250692" y="1563623"/>
                </a:lnTo>
                <a:lnTo>
                  <a:pt x="3254502" y="1562861"/>
                </a:lnTo>
                <a:lnTo>
                  <a:pt x="3256788" y="1559813"/>
                </a:lnTo>
                <a:lnTo>
                  <a:pt x="3261360" y="1542287"/>
                </a:lnTo>
                <a:lnTo>
                  <a:pt x="3263646" y="1532381"/>
                </a:lnTo>
                <a:close/>
              </a:path>
              <a:path w="3314700" h="2531745">
                <a:moveTo>
                  <a:pt x="3247644" y="1598675"/>
                </a:moveTo>
                <a:lnTo>
                  <a:pt x="3247644" y="1597151"/>
                </a:lnTo>
                <a:lnTo>
                  <a:pt x="3246882" y="1593341"/>
                </a:lnTo>
                <a:lnTo>
                  <a:pt x="3243834" y="1591055"/>
                </a:lnTo>
                <a:lnTo>
                  <a:pt x="3240786" y="1591817"/>
                </a:lnTo>
                <a:lnTo>
                  <a:pt x="3238500" y="1594865"/>
                </a:lnTo>
                <a:lnTo>
                  <a:pt x="3237738" y="1596389"/>
                </a:lnTo>
                <a:lnTo>
                  <a:pt x="3230880" y="1622297"/>
                </a:lnTo>
                <a:lnTo>
                  <a:pt x="3230880" y="1626107"/>
                </a:lnTo>
                <a:lnTo>
                  <a:pt x="3233928" y="1628393"/>
                </a:lnTo>
                <a:lnTo>
                  <a:pt x="3237738" y="1627631"/>
                </a:lnTo>
                <a:lnTo>
                  <a:pt x="3240024" y="1624583"/>
                </a:lnTo>
                <a:lnTo>
                  <a:pt x="3247644" y="1598675"/>
                </a:lnTo>
                <a:close/>
              </a:path>
              <a:path w="3314700" h="2531745">
                <a:moveTo>
                  <a:pt x="3229356" y="1661921"/>
                </a:moveTo>
                <a:lnTo>
                  <a:pt x="3228594" y="1658111"/>
                </a:lnTo>
                <a:lnTo>
                  <a:pt x="3226308" y="1655825"/>
                </a:lnTo>
                <a:lnTo>
                  <a:pt x="3222498" y="1655825"/>
                </a:lnTo>
                <a:lnTo>
                  <a:pt x="3220212" y="1658873"/>
                </a:lnTo>
                <a:lnTo>
                  <a:pt x="3211068" y="1685543"/>
                </a:lnTo>
                <a:lnTo>
                  <a:pt x="3211068" y="1689353"/>
                </a:lnTo>
                <a:lnTo>
                  <a:pt x="3214116" y="1691639"/>
                </a:lnTo>
                <a:lnTo>
                  <a:pt x="3217926" y="1691639"/>
                </a:lnTo>
                <a:lnTo>
                  <a:pt x="3220212" y="1688591"/>
                </a:lnTo>
                <a:lnTo>
                  <a:pt x="3229356" y="1661921"/>
                </a:lnTo>
                <a:close/>
              </a:path>
              <a:path w="3314700" h="2531745">
                <a:moveTo>
                  <a:pt x="3207258" y="1725167"/>
                </a:moveTo>
                <a:lnTo>
                  <a:pt x="3207258" y="1721357"/>
                </a:lnTo>
                <a:lnTo>
                  <a:pt x="3204972" y="1719071"/>
                </a:lnTo>
                <a:lnTo>
                  <a:pt x="3201162" y="1719071"/>
                </a:lnTo>
                <a:lnTo>
                  <a:pt x="3198876" y="1721357"/>
                </a:lnTo>
                <a:lnTo>
                  <a:pt x="3188208" y="1748027"/>
                </a:lnTo>
                <a:lnTo>
                  <a:pt x="3188208" y="1751837"/>
                </a:lnTo>
                <a:lnTo>
                  <a:pt x="3191256" y="1754123"/>
                </a:lnTo>
                <a:lnTo>
                  <a:pt x="3195066" y="1754123"/>
                </a:lnTo>
                <a:lnTo>
                  <a:pt x="3197352" y="1751837"/>
                </a:lnTo>
                <a:lnTo>
                  <a:pt x="3207258" y="1725167"/>
                </a:lnTo>
                <a:close/>
              </a:path>
              <a:path w="3314700" h="2531745">
                <a:moveTo>
                  <a:pt x="3182874" y="1783079"/>
                </a:moveTo>
                <a:lnTo>
                  <a:pt x="3179826" y="1780793"/>
                </a:lnTo>
                <a:lnTo>
                  <a:pt x="3176016" y="1780793"/>
                </a:lnTo>
                <a:lnTo>
                  <a:pt x="3173730" y="1783079"/>
                </a:lnTo>
                <a:lnTo>
                  <a:pt x="3163824" y="1806701"/>
                </a:lnTo>
                <a:lnTo>
                  <a:pt x="3162300" y="1808987"/>
                </a:lnTo>
                <a:lnTo>
                  <a:pt x="3162300" y="1812797"/>
                </a:lnTo>
                <a:lnTo>
                  <a:pt x="3164586" y="1815083"/>
                </a:lnTo>
                <a:lnTo>
                  <a:pt x="3168396" y="1815845"/>
                </a:lnTo>
                <a:lnTo>
                  <a:pt x="3170682" y="1813559"/>
                </a:lnTo>
                <a:lnTo>
                  <a:pt x="3172206" y="1810511"/>
                </a:lnTo>
                <a:lnTo>
                  <a:pt x="3182112" y="1786889"/>
                </a:lnTo>
                <a:lnTo>
                  <a:pt x="3182874" y="1783079"/>
                </a:lnTo>
                <a:close/>
              </a:path>
              <a:path w="3314700" h="2531745">
                <a:moveTo>
                  <a:pt x="3153918" y="1847087"/>
                </a:moveTo>
                <a:lnTo>
                  <a:pt x="3153918" y="1844039"/>
                </a:lnTo>
                <a:lnTo>
                  <a:pt x="3151632" y="1840991"/>
                </a:lnTo>
                <a:lnTo>
                  <a:pt x="3147822" y="1840991"/>
                </a:lnTo>
                <a:lnTo>
                  <a:pt x="3145536" y="1843277"/>
                </a:lnTo>
                <a:lnTo>
                  <a:pt x="3139440" y="1853945"/>
                </a:lnTo>
                <a:lnTo>
                  <a:pt x="3131820" y="1868423"/>
                </a:lnTo>
                <a:lnTo>
                  <a:pt x="3131058" y="1871471"/>
                </a:lnTo>
                <a:lnTo>
                  <a:pt x="3133344" y="1874519"/>
                </a:lnTo>
                <a:lnTo>
                  <a:pt x="3137154" y="1875281"/>
                </a:lnTo>
                <a:lnTo>
                  <a:pt x="3140202" y="1872995"/>
                </a:lnTo>
                <a:lnTo>
                  <a:pt x="3148584" y="1858517"/>
                </a:lnTo>
                <a:lnTo>
                  <a:pt x="3153918" y="1847087"/>
                </a:lnTo>
                <a:close/>
              </a:path>
              <a:path w="3314700" h="2531745">
                <a:moveTo>
                  <a:pt x="3121914" y="1902713"/>
                </a:moveTo>
                <a:lnTo>
                  <a:pt x="3119628" y="1899665"/>
                </a:lnTo>
                <a:lnTo>
                  <a:pt x="3115818" y="1898903"/>
                </a:lnTo>
                <a:lnTo>
                  <a:pt x="3112770" y="1901189"/>
                </a:lnTo>
                <a:lnTo>
                  <a:pt x="3097530" y="1924811"/>
                </a:lnTo>
                <a:lnTo>
                  <a:pt x="3096768" y="1928621"/>
                </a:lnTo>
                <a:lnTo>
                  <a:pt x="3099054" y="1931669"/>
                </a:lnTo>
                <a:lnTo>
                  <a:pt x="3102102" y="1931669"/>
                </a:lnTo>
                <a:lnTo>
                  <a:pt x="3105150" y="1930145"/>
                </a:lnTo>
                <a:lnTo>
                  <a:pt x="3121152" y="1905761"/>
                </a:lnTo>
                <a:lnTo>
                  <a:pt x="3121914" y="1902713"/>
                </a:lnTo>
                <a:close/>
              </a:path>
              <a:path w="3314700" h="2531745">
                <a:moveTo>
                  <a:pt x="3084576" y="1957577"/>
                </a:moveTo>
                <a:lnTo>
                  <a:pt x="3082290" y="1954529"/>
                </a:lnTo>
                <a:lnTo>
                  <a:pt x="3078480" y="1953767"/>
                </a:lnTo>
                <a:lnTo>
                  <a:pt x="3075432" y="1955291"/>
                </a:lnTo>
                <a:lnTo>
                  <a:pt x="3058668" y="1978151"/>
                </a:lnTo>
                <a:lnTo>
                  <a:pt x="3057144" y="1981961"/>
                </a:lnTo>
                <a:lnTo>
                  <a:pt x="3059430" y="1985009"/>
                </a:lnTo>
                <a:lnTo>
                  <a:pt x="3062478" y="1985771"/>
                </a:lnTo>
                <a:lnTo>
                  <a:pt x="3066288" y="1984247"/>
                </a:lnTo>
                <a:lnTo>
                  <a:pt x="3083052" y="1961387"/>
                </a:lnTo>
                <a:lnTo>
                  <a:pt x="3084576" y="1957577"/>
                </a:lnTo>
                <a:close/>
              </a:path>
              <a:path w="3314700" h="2531745">
                <a:moveTo>
                  <a:pt x="3042666" y="2010155"/>
                </a:moveTo>
                <a:lnTo>
                  <a:pt x="3040380" y="2007107"/>
                </a:lnTo>
                <a:lnTo>
                  <a:pt x="3037332" y="2005583"/>
                </a:lnTo>
                <a:lnTo>
                  <a:pt x="3034284" y="2007107"/>
                </a:lnTo>
                <a:lnTo>
                  <a:pt x="3021330" y="2020823"/>
                </a:lnTo>
                <a:lnTo>
                  <a:pt x="3014472" y="2027681"/>
                </a:lnTo>
                <a:lnTo>
                  <a:pt x="3012948" y="2030729"/>
                </a:lnTo>
                <a:lnTo>
                  <a:pt x="3014472" y="2034539"/>
                </a:lnTo>
                <a:lnTo>
                  <a:pt x="3017520" y="2036063"/>
                </a:lnTo>
                <a:lnTo>
                  <a:pt x="3021330" y="2034539"/>
                </a:lnTo>
                <a:lnTo>
                  <a:pt x="3028188" y="2026919"/>
                </a:lnTo>
                <a:lnTo>
                  <a:pt x="3041142" y="2013203"/>
                </a:lnTo>
                <a:lnTo>
                  <a:pt x="3042666" y="2010155"/>
                </a:lnTo>
                <a:close/>
              </a:path>
              <a:path w="3314700" h="2531745">
                <a:moveTo>
                  <a:pt x="2994660" y="2057399"/>
                </a:moveTo>
                <a:lnTo>
                  <a:pt x="2993898" y="2053589"/>
                </a:lnTo>
                <a:lnTo>
                  <a:pt x="2981900" y="2057316"/>
                </a:lnTo>
                <a:lnTo>
                  <a:pt x="2971903" y="2065387"/>
                </a:lnTo>
                <a:lnTo>
                  <a:pt x="2963418" y="2074925"/>
                </a:lnTo>
                <a:lnTo>
                  <a:pt x="2964180" y="2078735"/>
                </a:lnTo>
                <a:lnTo>
                  <a:pt x="2967990" y="2080259"/>
                </a:lnTo>
                <a:lnTo>
                  <a:pt x="2971038" y="2079497"/>
                </a:lnTo>
                <a:lnTo>
                  <a:pt x="2972562" y="2077973"/>
                </a:lnTo>
                <a:lnTo>
                  <a:pt x="2991612" y="2061971"/>
                </a:lnTo>
                <a:lnTo>
                  <a:pt x="2993136" y="2060447"/>
                </a:lnTo>
                <a:lnTo>
                  <a:pt x="2994660" y="2057399"/>
                </a:lnTo>
                <a:close/>
              </a:path>
              <a:path w="3314700" h="2531745">
                <a:moveTo>
                  <a:pt x="2942082" y="2099310"/>
                </a:moveTo>
                <a:lnTo>
                  <a:pt x="2941320" y="2095499"/>
                </a:lnTo>
                <a:lnTo>
                  <a:pt x="2938272" y="2093213"/>
                </a:lnTo>
                <a:lnTo>
                  <a:pt x="2935224" y="2093975"/>
                </a:lnTo>
                <a:lnTo>
                  <a:pt x="2926842" y="2100072"/>
                </a:lnTo>
                <a:lnTo>
                  <a:pt x="2910840" y="2109978"/>
                </a:lnTo>
                <a:lnTo>
                  <a:pt x="2909316" y="2113025"/>
                </a:lnTo>
                <a:lnTo>
                  <a:pt x="2909316" y="2116073"/>
                </a:lnTo>
                <a:lnTo>
                  <a:pt x="2912364" y="2118360"/>
                </a:lnTo>
                <a:lnTo>
                  <a:pt x="2916174" y="2117597"/>
                </a:lnTo>
                <a:lnTo>
                  <a:pt x="2932176" y="2107691"/>
                </a:lnTo>
                <a:lnTo>
                  <a:pt x="2940558" y="2102357"/>
                </a:lnTo>
                <a:lnTo>
                  <a:pt x="2942082" y="2099310"/>
                </a:lnTo>
                <a:close/>
              </a:path>
              <a:path w="3314700" h="2531745">
                <a:moveTo>
                  <a:pt x="2884932" y="2133599"/>
                </a:moveTo>
                <a:lnTo>
                  <a:pt x="2884932" y="2129789"/>
                </a:lnTo>
                <a:lnTo>
                  <a:pt x="2881884" y="2127504"/>
                </a:lnTo>
                <a:lnTo>
                  <a:pt x="2878074" y="2128266"/>
                </a:lnTo>
                <a:lnTo>
                  <a:pt x="2860548" y="2136647"/>
                </a:lnTo>
                <a:lnTo>
                  <a:pt x="2852928" y="2139695"/>
                </a:lnTo>
                <a:lnTo>
                  <a:pt x="2849880" y="2142743"/>
                </a:lnTo>
                <a:lnTo>
                  <a:pt x="2849880" y="2146554"/>
                </a:lnTo>
                <a:lnTo>
                  <a:pt x="2852928" y="2148839"/>
                </a:lnTo>
                <a:lnTo>
                  <a:pt x="2856738" y="2148839"/>
                </a:lnTo>
                <a:lnTo>
                  <a:pt x="2865120" y="2145029"/>
                </a:lnTo>
                <a:lnTo>
                  <a:pt x="2882646" y="2136647"/>
                </a:lnTo>
                <a:lnTo>
                  <a:pt x="2884932" y="2133599"/>
                </a:lnTo>
                <a:close/>
              </a:path>
              <a:path w="3314700" h="2531745">
                <a:moveTo>
                  <a:pt x="2823972" y="2161031"/>
                </a:moveTo>
                <a:lnTo>
                  <a:pt x="2823972" y="2157222"/>
                </a:lnTo>
                <a:lnTo>
                  <a:pt x="2820924" y="2154173"/>
                </a:lnTo>
                <a:lnTo>
                  <a:pt x="2817876" y="2154173"/>
                </a:lnTo>
                <a:lnTo>
                  <a:pt x="2809494" y="2157222"/>
                </a:lnTo>
                <a:lnTo>
                  <a:pt x="2791206" y="2164079"/>
                </a:lnTo>
                <a:lnTo>
                  <a:pt x="2788158" y="2166366"/>
                </a:lnTo>
                <a:lnTo>
                  <a:pt x="2788158" y="2170175"/>
                </a:lnTo>
                <a:lnTo>
                  <a:pt x="2790444" y="2172461"/>
                </a:lnTo>
                <a:lnTo>
                  <a:pt x="2794254" y="2173223"/>
                </a:lnTo>
                <a:lnTo>
                  <a:pt x="2813304" y="2166366"/>
                </a:lnTo>
                <a:lnTo>
                  <a:pt x="2820924" y="2163317"/>
                </a:lnTo>
                <a:lnTo>
                  <a:pt x="2823972" y="2161031"/>
                </a:lnTo>
                <a:close/>
              </a:path>
              <a:path w="3314700" h="2531745">
                <a:moveTo>
                  <a:pt x="2760726" y="2178557"/>
                </a:moveTo>
                <a:lnTo>
                  <a:pt x="2758440" y="2175510"/>
                </a:lnTo>
                <a:lnTo>
                  <a:pt x="2753868" y="2175510"/>
                </a:lnTo>
                <a:lnTo>
                  <a:pt x="2727198" y="2182367"/>
                </a:lnTo>
                <a:lnTo>
                  <a:pt x="2724150" y="2184654"/>
                </a:lnTo>
                <a:lnTo>
                  <a:pt x="2724150" y="2188463"/>
                </a:lnTo>
                <a:lnTo>
                  <a:pt x="2726436" y="2191511"/>
                </a:lnTo>
                <a:lnTo>
                  <a:pt x="2729484" y="2191511"/>
                </a:lnTo>
                <a:lnTo>
                  <a:pt x="2756916" y="2184654"/>
                </a:lnTo>
                <a:lnTo>
                  <a:pt x="2757678" y="2184654"/>
                </a:lnTo>
                <a:lnTo>
                  <a:pt x="2759964" y="2182367"/>
                </a:lnTo>
                <a:lnTo>
                  <a:pt x="2760726" y="2178557"/>
                </a:lnTo>
                <a:close/>
              </a:path>
              <a:path w="3314700" h="2531745">
                <a:moveTo>
                  <a:pt x="2695956" y="2195322"/>
                </a:moveTo>
                <a:lnTo>
                  <a:pt x="2693670" y="2192273"/>
                </a:lnTo>
                <a:lnTo>
                  <a:pt x="2690622" y="2191511"/>
                </a:lnTo>
                <a:lnTo>
                  <a:pt x="2662428" y="2197607"/>
                </a:lnTo>
                <a:lnTo>
                  <a:pt x="2659380" y="2199131"/>
                </a:lnTo>
                <a:lnTo>
                  <a:pt x="2658618" y="2202941"/>
                </a:lnTo>
                <a:lnTo>
                  <a:pt x="2660904" y="2205989"/>
                </a:lnTo>
                <a:lnTo>
                  <a:pt x="2664714" y="2206751"/>
                </a:lnTo>
                <a:lnTo>
                  <a:pt x="2692146" y="2200655"/>
                </a:lnTo>
                <a:lnTo>
                  <a:pt x="2695194" y="2198369"/>
                </a:lnTo>
                <a:lnTo>
                  <a:pt x="2695956" y="2195322"/>
                </a:lnTo>
                <a:close/>
              </a:path>
              <a:path w="3314700" h="2531745">
                <a:moveTo>
                  <a:pt x="2630424" y="2208275"/>
                </a:moveTo>
                <a:lnTo>
                  <a:pt x="2628900" y="2205228"/>
                </a:lnTo>
                <a:lnTo>
                  <a:pt x="2625090" y="2204466"/>
                </a:lnTo>
                <a:lnTo>
                  <a:pt x="2596896" y="2209037"/>
                </a:lnTo>
                <a:lnTo>
                  <a:pt x="2593848" y="2210561"/>
                </a:lnTo>
                <a:lnTo>
                  <a:pt x="2593086" y="2214372"/>
                </a:lnTo>
                <a:lnTo>
                  <a:pt x="2595372" y="2217419"/>
                </a:lnTo>
                <a:lnTo>
                  <a:pt x="2598420" y="2218181"/>
                </a:lnTo>
                <a:lnTo>
                  <a:pt x="2626614" y="2213610"/>
                </a:lnTo>
                <a:lnTo>
                  <a:pt x="2629662" y="2212085"/>
                </a:lnTo>
                <a:lnTo>
                  <a:pt x="2630424" y="2208275"/>
                </a:lnTo>
                <a:close/>
              </a:path>
              <a:path w="3314700" h="2531745">
                <a:moveTo>
                  <a:pt x="2564892" y="2218181"/>
                </a:moveTo>
                <a:lnTo>
                  <a:pt x="2562606" y="2215133"/>
                </a:lnTo>
                <a:lnTo>
                  <a:pt x="2559558" y="2214372"/>
                </a:lnTo>
                <a:lnTo>
                  <a:pt x="2558796" y="2214372"/>
                </a:lnTo>
                <a:lnTo>
                  <a:pt x="2531364" y="2218181"/>
                </a:lnTo>
                <a:lnTo>
                  <a:pt x="2528316" y="2219705"/>
                </a:lnTo>
                <a:lnTo>
                  <a:pt x="2526792" y="2223516"/>
                </a:lnTo>
                <a:lnTo>
                  <a:pt x="2529078" y="2226563"/>
                </a:lnTo>
                <a:lnTo>
                  <a:pt x="2532126" y="2227325"/>
                </a:lnTo>
                <a:lnTo>
                  <a:pt x="2560320" y="2224278"/>
                </a:lnTo>
                <a:lnTo>
                  <a:pt x="2561082" y="2223516"/>
                </a:lnTo>
                <a:lnTo>
                  <a:pt x="2564130" y="2221991"/>
                </a:lnTo>
                <a:lnTo>
                  <a:pt x="2564892" y="2218181"/>
                </a:lnTo>
                <a:close/>
              </a:path>
              <a:path w="3314700" h="2531745">
                <a:moveTo>
                  <a:pt x="2498598" y="2226563"/>
                </a:moveTo>
                <a:lnTo>
                  <a:pt x="2497074" y="2223516"/>
                </a:lnTo>
                <a:lnTo>
                  <a:pt x="2493264" y="2221991"/>
                </a:lnTo>
                <a:lnTo>
                  <a:pt x="2485644" y="2222754"/>
                </a:lnTo>
                <a:lnTo>
                  <a:pt x="2465070" y="2225039"/>
                </a:lnTo>
                <a:lnTo>
                  <a:pt x="2462022" y="2226563"/>
                </a:lnTo>
                <a:lnTo>
                  <a:pt x="2460498" y="2230373"/>
                </a:lnTo>
                <a:lnTo>
                  <a:pt x="2462784" y="2233422"/>
                </a:lnTo>
                <a:lnTo>
                  <a:pt x="2465832" y="2234183"/>
                </a:lnTo>
                <a:lnTo>
                  <a:pt x="2487168" y="2232660"/>
                </a:lnTo>
                <a:lnTo>
                  <a:pt x="2494026" y="2231897"/>
                </a:lnTo>
                <a:lnTo>
                  <a:pt x="2497836" y="2229611"/>
                </a:lnTo>
                <a:lnTo>
                  <a:pt x="2498598" y="2226563"/>
                </a:lnTo>
                <a:close/>
              </a:path>
              <a:path w="3314700" h="2531745">
                <a:moveTo>
                  <a:pt x="2432304" y="2232660"/>
                </a:moveTo>
                <a:lnTo>
                  <a:pt x="2430780" y="2228849"/>
                </a:lnTo>
                <a:lnTo>
                  <a:pt x="2426970" y="2228087"/>
                </a:lnTo>
                <a:lnTo>
                  <a:pt x="2410206" y="2229545"/>
                </a:lnTo>
                <a:lnTo>
                  <a:pt x="2398776" y="2229611"/>
                </a:lnTo>
                <a:lnTo>
                  <a:pt x="2395728" y="2231897"/>
                </a:lnTo>
                <a:lnTo>
                  <a:pt x="2394204" y="2234945"/>
                </a:lnTo>
                <a:lnTo>
                  <a:pt x="2395728" y="2237993"/>
                </a:lnTo>
                <a:lnTo>
                  <a:pt x="2399538" y="2239517"/>
                </a:lnTo>
                <a:lnTo>
                  <a:pt x="2410206" y="2238755"/>
                </a:lnTo>
                <a:lnTo>
                  <a:pt x="2427732" y="2237231"/>
                </a:lnTo>
                <a:lnTo>
                  <a:pt x="2430780" y="2235707"/>
                </a:lnTo>
                <a:lnTo>
                  <a:pt x="2432304" y="2232660"/>
                </a:lnTo>
                <a:close/>
              </a:path>
              <a:path w="3314700" h="2531745">
                <a:moveTo>
                  <a:pt x="2366010" y="2236469"/>
                </a:moveTo>
                <a:lnTo>
                  <a:pt x="2363724" y="2233422"/>
                </a:lnTo>
                <a:lnTo>
                  <a:pt x="2360676" y="2231897"/>
                </a:lnTo>
                <a:lnTo>
                  <a:pt x="2332482" y="2234183"/>
                </a:lnTo>
                <a:lnTo>
                  <a:pt x="2328672" y="2235707"/>
                </a:lnTo>
                <a:lnTo>
                  <a:pt x="2327910" y="2238755"/>
                </a:lnTo>
                <a:lnTo>
                  <a:pt x="2329434" y="2241804"/>
                </a:lnTo>
                <a:lnTo>
                  <a:pt x="2332482" y="2243328"/>
                </a:lnTo>
                <a:lnTo>
                  <a:pt x="2361438" y="2241804"/>
                </a:lnTo>
                <a:lnTo>
                  <a:pt x="2364486" y="2240279"/>
                </a:lnTo>
                <a:lnTo>
                  <a:pt x="2366010" y="2236469"/>
                </a:lnTo>
                <a:close/>
              </a:path>
              <a:path w="3314700" h="2531745">
                <a:moveTo>
                  <a:pt x="2298954" y="2239517"/>
                </a:moveTo>
                <a:lnTo>
                  <a:pt x="2297430" y="2236469"/>
                </a:lnTo>
                <a:lnTo>
                  <a:pt x="2294382" y="2234945"/>
                </a:lnTo>
                <a:lnTo>
                  <a:pt x="2265426" y="2236469"/>
                </a:lnTo>
                <a:lnTo>
                  <a:pt x="2262378" y="2237993"/>
                </a:lnTo>
                <a:lnTo>
                  <a:pt x="2260854" y="2241041"/>
                </a:lnTo>
                <a:lnTo>
                  <a:pt x="2262378" y="2244089"/>
                </a:lnTo>
                <a:lnTo>
                  <a:pt x="2266188" y="2245613"/>
                </a:lnTo>
                <a:lnTo>
                  <a:pt x="2294382" y="2244851"/>
                </a:lnTo>
                <a:lnTo>
                  <a:pt x="2298192" y="2243328"/>
                </a:lnTo>
                <a:lnTo>
                  <a:pt x="2298954" y="2239517"/>
                </a:lnTo>
                <a:close/>
              </a:path>
              <a:path w="3314700" h="2531745">
                <a:moveTo>
                  <a:pt x="2232660" y="2241804"/>
                </a:moveTo>
                <a:lnTo>
                  <a:pt x="2231136" y="2238755"/>
                </a:lnTo>
                <a:lnTo>
                  <a:pt x="2227326" y="2237231"/>
                </a:lnTo>
                <a:lnTo>
                  <a:pt x="2199132" y="2237231"/>
                </a:lnTo>
                <a:lnTo>
                  <a:pt x="2195322" y="2238755"/>
                </a:lnTo>
                <a:lnTo>
                  <a:pt x="2194560" y="2242566"/>
                </a:lnTo>
                <a:lnTo>
                  <a:pt x="2196084" y="2245613"/>
                </a:lnTo>
                <a:lnTo>
                  <a:pt x="2199132" y="2247137"/>
                </a:lnTo>
                <a:lnTo>
                  <a:pt x="2228088" y="2246375"/>
                </a:lnTo>
                <a:lnTo>
                  <a:pt x="2231136" y="2244851"/>
                </a:lnTo>
                <a:lnTo>
                  <a:pt x="2232660" y="2241804"/>
                </a:lnTo>
                <a:close/>
              </a:path>
              <a:path w="3314700" h="2531745">
                <a:moveTo>
                  <a:pt x="2165604" y="2242566"/>
                </a:moveTo>
                <a:lnTo>
                  <a:pt x="2164080" y="2239517"/>
                </a:lnTo>
                <a:lnTo>
                  <a:pt x="2161032" y="2237993"/>
                </a:lnTo>
                <a:lnTo>
                  <a:pt x="2132076" y="2237993"/>
                </a:lnTo>
                <a:lnTo>
                  <a:pt x="2129028" y="2239517"/>
                </a:lnTo>
                <a:lnTo>
                  <a:pt x="2127504" y="2242566"/>
                </a:lnTo>
                <a:lnTo>
                  <a:pt x="2129028" y="2246375"/>
                </a:lnTo>
                <a:lnTo>
                  <a:pt x="2132076" y="2247899"/>
                </a:lnTo>
                <a:lnTo>
                  <a:pt x="2161032" y="2247899"/>
                </a:lnTo>
                <a:lnTo>
                  <a:pt x="2164080" y="2246375"/>
                </a:lnTo>
                <a:lnTo>
                  <a:pt x="2165604" y="2242566"/>
                </a:lnTo>
                <a:close/>
              </a:path>
              <a:path w="3314700" h="2531745">
                <a:moveTo>
                  <a:pt x="2099310" y="2242566"/>
                </a:moveTo>
                <a:lnTo>
                  <a:pt x="2097786" y="2239517"/>
                </a:lnTo>
                <a:lnTo>
                  <a:pt x="2093976" y="2237993"/>
                </a:lnTo>
                <a:lnTo>
                  <a:pt x="2065782" y="2237993"/>
                </a:lnTo>
                <a:lnTo>
                  <a:pt x="2062734" y="2238755"/>
                </a:lnTo>
                <a:lnTo>
                  <a:pt x="2061210" y="2242566"/>
                </a:lnTo>
                <a:lnTo>
                  <a:pt x="2061972" y="2245613"/>
                </a:lnTo>
                <a:lnTo>
                  <a:pt x="2065782" y="2247137"/>
                </a:lnTo>
                <a:lnTo>
                  <a:pt x="2079498" y="2247137"/>
                </a:lnTo>
                <a:lnTo>
                  <a:pt x="2093976" y="2247899"/>
                </a:lnTo>
                <a:lnTo>
                  <a:pt x="2097786" y="2246375"/>
                </a:lnTo>
                <a:lnTo>
                  <a:pt x="2099310" y="2242566"/>
                </a:lnTo>
                <a:close/>
              </a:path>
              <a:path w="3314700" h="2531745">
                <a:moveTo>
                  <a:pt x="2032254" y="2241804"/>
                </a:moveTo>
                <a:lnTo>
                  <a:pt x="2031492" y="2238755"/>
                </a:lnTo>
                <a:lnTo>
                  <a:pt x="2027682" y="2237231"/>
                </a:lnTo>
                <a:lnTo>
                  <a:pt x="1999488" y="2236469"/>
                </a:lnTo>
                <a:lnTo>
                  <a:pt x="1995678" y="2237993"/>
                </a:lnTo>
                <a:lnTo>
                  <a:pt x="1994154" y="2241804"/>
                </a:lnTo>
                <a:lnTo>
                  <a:pt x="1995678" y="2244851"/>
                </a:lnTo>
                <a:lnTo>
                  <a:pt x="1998726" y="2246375"/>
                </a:lnTo>
                <a:lnTo>
                  <a:pt x="2027682" y="2246375"/>
                </a:lnTo>
                <a:lnTo>
                  <a:pt x="2030730" y="2245613"/>
                </a:lnTo>
                <a:lnTo>
                  <a:pt x="2032254" y="2241804"/>
                </a:lnTo>
                <a:close/>
              </a:path>
              <a:path w="3314700" h="2531745">
                <a:moveTo>
                  <a:pt x="1965960" y="2241041"/>
                </a:moveTo>
                <a:lnTo>
                  <a:pt x="1964436" y="2237231"/>
                </a:lnTo>
                <a:lnTo>
                  <a:pt x="1961388" y="2235707"/>
                </a:lnTo>
                <a:lnTo>
                  <a:pt x="1932432" y="2234945"/>
                </a:lnTo>
                <a:lnTo>
                  <a:pt x="1929384" y="2236469"/>
                </a:lnTo>
                <a:lnTo>
                  <a:pt x="1927860" y="2239517"/>
                </a:lnTo>
                <a:lnTo>
                  <a:pt x="1928622" y="2243328"/>
                </a:lnTo>
                <a:lnTo>
                  <a:pt x="1932432" y="2244851"/>
                </a:lnTo>
                <a:lnTo>
                  <a:pt x="1960626" y="2245613"/>
                </a:lnTo>
                <a:lnTo>
                  <a:pt x="1964436" y="2244089"/>
                </a:lnTo>
                <a:lnTo>
                  <a:pt x="1965960" y="2241041"/>
                </a:lnTo>
                <a:close/>
              </a:path>
              <a:path w="3314700" h="2531745">
                <a:moveTo>
                  <a:pt x="1898904" y="2238755"/>
                </a:moveTo>
                <a:lnTo>
                  <a:pt x="1898142" y="2235707"/>
                </a:lnTo>
                <a:lnTo>
                  <a:pt x="1894332" y="2234183"/>
                </a:lnTo>
                <a:lnTo>
                  <a:pt x="1866138" y="2232660"/>
                </a:lnTo>
                <a:lnTo>
                  <a:pt x="1862328" y="2234183"/>
                </a:lnTo>
                <a:lnTo>
                  <a:pt x="1860804" y="2237231"/>
                </a:lnTo>
                <a:lnTo>
                  <a:pt x="1862328" y="2241041"/>
                </a:lnTo>
                <a:lnTo>
                  <a:pt x="1865376" y="2242566"/>
                </a:lnTo>
                <a:lnTo>
                  <a:pt x="1894332" y="2243328"/>
                </a:lnTo>
                <a:lnTo>
                  <a:pt x="1897380" y="2242566"/>
                </a:lnTo>
                <a:lnTo>
                  <a:pt x="1898904" y="2238755"/>
                </a:lnTo>
                <a:close/>
              </a:path>
              <a:path w="3314700" h="2531745">
                <a:moveTo>
                  <a:pt x="1832610" y="2236469"/>
                </a:moveTo>
                <a:lnTo>
                  <a:pt x="1831086" y="2233422"/>
                </a:lnTo>
                <a:lnTo>
                  <a:pt x="1828038" y="2231897"/>
                </a:lnTo>
                <a:lnTo>
                  <a:pt x="1813560" y="2231097"/>
                </a:lnTo>
                <a:lnTo>
                  <a:pt x="1799082" y="2230373"/>
                </a:lnTo>
                <a:lnTo>
                  <a:pt x="1796034" y="2231897"/>
                </a:lnTo>
                <a:lnTo>
                  <a:pt x="1794510" y="2234945"/>
                </a:lnTo>
                <a:lnTo>
                  <a:pt x="1795272" y="2237993"/>
                </a:lnTo>
                <a:lnTo>
                  <a:pt x="1799082" y="2239517"/>
                </a:lnTo>
                <a:lnTo>
                  <a:pt x="1814322" y="2240322"/>
                </a:lnTo>
                <a:lnTo>
                  <a:pt x="1827276" y="2241041"/>
                </a:lnTo>
                <a:lnTo>
                  <a:pt x="1831086" y="2239517"/>
                </a:lnTo>
                <a:lnTo>
                  <a:pt x="1832610" y="2236469"/>
                </a:lnTo>
                <a:close/>
              </a:path>
              <a:path w="3314700" h="2531745">
                <a:moveTo>
                  <a:pt x="1765554" y="2233422"/>
                </a:moveTo>
                <a:lnTo>
                  <a:pt x="1764792" y="2230373"/>
                </a:lnTo>
                <a:lnTo>
                  <a:pt x="1760982" y="2228849"/>
                </a:lnTo>
                <a:lnTo>
                  <a:pt x="1732788" y="2227325"/>
                </a:lnTo>
                <a:lnTo>
                  <a:pt x="1729740" y="2228849"/>
                </a:lnTo>
                <a:lnTo>
                  <a:pt x="1727454" y="2231897"/>
                </a:lnTo>
                <a:lnTo>
                  <a:pt x="1728978" y="2235707"/>
                </a:lnTo>
                <a:lnTo>
                  <a:pt x="1732026" y="2237231"/>
                </a:lnTo>
                <a:lnTo>
                  <a:pt x="1760982" y="2237993"/>
                </a:lnTo>
                <a:lnTo>
                  <a:pt x="1764030" y="2237231"/>
                </a:lnTo>
                <a:lnTo>
                  <a:pt x="1765554" y="2233422"/>
                </a:lnTo>
                <a:close/>
              </a:path>
              <a:path w="3314700" h="2531745">
                <a:moveTo>
                  <a:pt x="1699260" y="2230373"/>
                </a:moveTo>
                <a:lnTo>
                  <a:pt x="1697736" y="2227325"/>
                </a:lnTo>
                <a:lnTo>
                  <a:pt x="1694688" y="2225039"/>
                </a:lnTo>
                <a:lnTo>
                  <a:pt x="1666494" y="2223516"/>
                </a:lnTo>
                <a:lnTo>
                  <a:pt x="1662684" y="2225039"/>
                </a:lnTo>
                <a:lnTo>
                  <a:pt x="1661160" y="2228087"/>
                </a:lnTo>
                <a:lnTo>
                  <a:pt x="1662684" y="2231897"/>
                </a:lnTo>
                <a:lnTo>
                  <a:pt x="1665732" y="2233422"/>
                </a:lnTo>
                <a:lnTo>
                  <a:pt x="1693926" y="2234945"/>
                </a:lnTo>
                <a:lnTo>
                  <a:pt x="1697736" y="2233422"/>
                </a:lnTo>
                <a:lnTo>
                  <a:pt x="1699260" y="2230373"/>
                </a:lnTo>
                <a:close/>
              </a:path>
              <a:path w="3314700" h="2531745">
                <a:moveTo>
                  <a:pt x="1632966" y="2226563"/>
                </a:moveTo>
                <a:lnTo>
                  <a:pt x="1631442" y="2223516"/>
                </a:lnTo>
                <a:lnTo>
                  <a:pt x="1628394" y="2221991"/>
                </a:lnTo>
                <a:lnTo>
                  <a:pt x="1599438" y="2220467"/>
                </a:lnTo>
                <a:lnTo>
                  <a:pt x="1596390" y="2221229"/>
                </a:lnTo>
                <a:lnTo>
                  <a:pt x="1594866" y="2225039"/>
                </a:lnTo>
                <a:lnTo>
                  <a:pt x="1595628" y="2228087"/>
                </a:lnTo>
                <a:lnTo>
                  <a:pt x="1599438" y="2229611"/>
                </a:lnTo>
                <a:lnTo>
                  <a:pt x="1627632" y="2231135"/>
                </a:lnTo>
                <a:lnTo>
                  <a:pt x="1631442" y="2230373"/>
                </a:lnTo>
                <a:lnTo>
                  <a:pt x="1632966" y="2226563"/>
                </a:lnTo>
                <a:close/>
              </a:path>
              <a:path w="3314700" h="2531745">
                <a:moveTo>
                  <a:pt x="1565910" y="2223516"/>
                </a:moveTo>
                <a:lnTo>
                  <a:pt x="1565148" y="2219705"/>
                </a:lnTo>
                <a:lnTo>
                  <a:pt x="1561338" y="2218181"/>
                </a:lnTo>
                <a:lnTo>
                  <a:pt x="1544574" y="2217372"/>
                </a:lnTo>
                <a:lnTo>
                  <a:pt x="1533144" y="2216657"/>
                </a:lnTo>
                <a:lnTo>
                  <a:pt x="1530096" y="2217419"/>
                </a:lnTo>
                <a:lnTo>
                  <a:pt x="1527810" y="2221229"/>
                </a:lnTo>
                <a:lnTo>
                  <a:pt x="1529334" y="2224278"/>
                </a:lnTo>
                <a:lnTo>
                  <a:pt x="1532382" y="2225801"/>
                </a:lnTo>
                <a:lnTo>
                  <a:pt x="1545336" y="2226598"/>
                </a:lnTo>
                <a:lnTo>
                  <a:pt x="1561338" y="2227325"/>
                </a:lnTo>
                <a:lnTo>
                  <a:pt x="1564386" y="2226563"/>
                </a:lnTo>
                <a:lnTo>
                  <a:pt x="1565910" y="2223516"/>
                </a:lnTo>
                <a:close/>
              </a:path>
              <a:path w="3314700" h="2531745">
                <a:moveTo>
                  <a:pt x="1499616" y="2218943"/>
                </a:moveTo>
                <a:lnTo>
                  <a:pt x="1498092" y="2215895"/>
                </a:lnTo>
                <a:lnTo>
                  <a:pt x="1495044" y="2214372"/>
                </a:lnTo>
                <a:lnTo>
                  <a:pt x="1466850" y="2212847"/>
                </a:lnTo>
                <a:lnTo>
                  <a:pt x="1463040" y="2213610"/>
                </a:lnTo>
                <a:lnTo>
                  <a:pt x="1461516" y="2216657"/>
                </a:lnTo>
                <a:lnTo>
                  <a:pt x="1463040" y="2220467"/>
                </a:lnTo>
                <a:lnTo>
                  <a:pt x="1466088" y="2221991"/>
                </a:lnTo>
                <a:lnTo>
                  <a:pt x="1494282" y="2223516"/>
                </a:lnTo>
                <a:lnTo>
                  <a:pt x="1498092" y="2222754"/>
                </a:lnTo>
                <a:lnTo>
                  <a:pt x="1499616" y="2218943"/>
                </a:lnTo>
                <a:close/>
              </a:path>
              <a:path w="3314700" h="2531745">
                <a:moveTo>
                  <a:pt x="1433322" y="2215133"/>
                </a:moveTo>
                <a:lnTo>
                  <a:pt x="1431798" y="2212085"/>
                </a:lnTo>
                <a:lnTo>
                  <a:pt x="1428750" y="2210561"/>
                </a:lnTo>
                <a:lnTo>
                  <a:pt x="1399794" y="2208275"/>
                </a:lnTo>
                <a:lnTo>
                  <a:pt x="1396746" y="2209799"/>
                </a:lnTo>
                <a:lnTo>
                  <a:pt x="1395222" y="2212847"/>
                </a:lnTo>
                <a:lnTo>
                  <a:pt x="1395984" y="2216657"/>
                </a:lnTo>
                <a:lnTo>
                  <a:pt x="1399794" y="2218181"/>
                </a:lnTo>
                <a:lnTo>
                  <a:pt x="1427988" y="2219705"/>
                </a:lnTo>
                <a:lnTo>
                  <a:pt x="1431036" y="2218181"/>
                </a:lnTo>
                <a:lnTo>
                  <a:pt x="1433322" y="2215133"/>
                </a:lnTo>
                <a:close/>
              </a:path>
              <a:path w="3314700" h="2531745">
                <a:moveTo>
                  <a:pt x="1366266" y="2211323"/>
                </a:moveTo>
                <a:lnTo>
                  <a:pt x="1365504" y="2207513"/>
                </a:lnTo>
                <a:lnTo>
                  <a:pt x="1361694" y="2205989"/>
                </a:lnTo>
                <a:lnTo>
                  <a:pt x="1333500" y="2204466"/>
                </a:lnTo>
                <a:lnTo>
                  <a:pt x="1330452" y="2205228"/>
                </a:lnTo>
                <a:lnTo>
                  <a:pt x="1328166" y="2209037"/>
                </a:lnTo>
                <a:lnTo>
                  <a:pt x="1329690" y="2212085"/>
                </a:lnTo>
                <a:lnTo>
                  <a:pt x="1332738" y="2213610"/>
                </a:lnTo>
                <a:lnTo>
                  <a:pt x="1361694" y="2215895"/>
                </a:lnTo>
                <a:lnTo>
                  <a:pt x="1364742" y="2214372"/>
                </a:lnTo>
                <a:lnTo>
                  <a:pt x="1366266" y="2211323"/>
                </a:lnTo>
                <a:close/>
              </a:path>
              <a:path w="3314700" h="2531745">
                <a:moveTo>
                  <a:pt x="1299972" y="2206751"/>
                </a:moveTo>
                <a:lnTo>
                  <a:pt x="1298448" y="2203704"/>
                </a:lnTo>
                <a:lnTo>
                  <a:pt x="1295400" y="2202179"/>
                </a:lnTo>
                <a:lnTo>
                  <a:pt x="1281684" y="2201417"/>
                </a:lnTo>
                <a:lnTo>
                  <a:pt x="1267206" y="2199893"/>
                </a:lnTo>
                <a:lnTo>
                  <a:pt x="1263396" y="2201417"/>
                </a:lnTo>
                <a:lnTo>
                  <a:pt x="1261872" y="2204466"/>
                </a:lnTo>
                <a:lnTo>
                  <a:pt x="1263396" y="2208275"/>
                </a:lnTo>
                <a:lnTo>
                  <a:pt x="1266444" y="2209799"/>
                </a:lnTo>
                <a:lnTo>
                  <a:pt x="1281684" y="2210561"/>
                </a:lnTo>
                <a:lnTo>
                  <a:pt x="1294638" y="2211323"/>
                </a:lnTo>
                <a:lnTo>
                  <a:pt x="1298448" y="2210561"/>
                </a:lnTo>
                <a:lnTo>
                  <a:pt x="1299972" y="2206751"/>
                </a:lnTo>
                <a:close/>
              </a:path>
              <a:path w="3314700" h="2531745">
                <a:moveTo>
                  <a:pt x="1233678" y="2202941"/>
                </a:moveTo>
                <a:lnTo>
                  <a:pt x="1232154" y="2199131"/>
                </a:lnTo>
                <a:lnTo>
                  <a:pt x="1229106" y="2197607"/>
                </a:lnTo>
                <a:lnTo>
                  <a:pt x="1200150" y="2196083"/>
                </a:lnTo>
                <a:lnTo>
                  <a:pt x="1197102" y="2196845"/>
                </a:lnTo>
                <a:lnTo>
                  <a:pt x="1195578" y="2200655"/>
                </a:lnTo>
                <a:lnTo>
                  <a:pt x="1196340" y="2203704"/>
                </a:lnTo>
                <a:lnTo>
                  <a:pt x="1200150" y="2205228"/>
                </a:lnTo>
                <a:lnTo>
                  <a:pt x="1228344" y="2207513"/>
                </a:lnTo>
                <a:lnTo>
                  <a:pt x="1231392" y="2205989"/>
                </a:lnTo>
                <a:lnTo>
                  <a:pt x="1233678" y="2202941"/>
                </a:lnTo>
                <a:close/>
              </a:path>
              <a:path w="3314700" h="2531745">
                <a:moveTo>
                  <a:pt x="1166622" y="2199131"/>
                </a:moveTo>
                <a:lnTo>
                  <a:pt x="1165860" y="2195322"/>
                </a:lnTo>
                <a:lnTo>
                  <a:pt x="1162050" y="2193797"/>
                </a:lnTo>
                <a:lnTo>
                  <a:pt x="1133856" y="2192273"/>
                </a:lnTo>
                <a:lnTo>
                  <a:pt x="1130808" y="2193035"/>
                </a:lnTo>
                <a:lnTo>
                  <a:pt x="1128522" y="2196845"/>
                </a:lnTo>
                <a:lnTo>
                  <a:pt x="1130046" y="2199893"/>
                </a:lnTo>
                <a:lnTo>
                  <a:pt x="1133094" y="2201417"/>
                </a:lnTo>
                <a:lnTo>
                  <a:pt x="1162050" y="2202941"/>
                </a:lnTo>
                <a:lnTo>
                  <a:pt x="1165098" y="2202179"/>
                </a:lnTo>
                <a:lnTo>
                  <a:pt x="1166622" y="2199131"/>
                </a:lnTo>
                <a:close/>
              </a:path>
              <a:path w="3314700" h="2531745">
                <a:moveTo>
                  <a:pt x="1100328" y="2195322"/>
                </a:moveTo>
                <a:lnTo>
                  <a:pt x="1098804" y="2191511"/>
                </a:lnTo>
                <a:lnTo>
                  <a:pt x="1095756" y="2189987"/>
                </a:lnTo>
                <a:lnTo>
                  <a:pt x="1067562" y="2188463"/>
                </a:lnTo>
                <a:lnTo>
                  <a:pt x="1063752" y="2189987"/>
                </a:lnTo>
                <a:lnTo>
                  <a:pt x="1062228" y="2193035"/>
                </a:lnTo>
                <a:lnTo>
                  <a:pt x="1063752" y="2196083"/>
                </a:lnTo>
                <a:lnTo>
                  <a:pt x="1066800" y="2197607"/>
                </a:lnTo>
                <a:lnTo>
                  <a:pt x="1094994" y="2199131"/>
                </a:lnTo>
                <a:lnTo>
                  <a:pt x="1098804" y="2198369"/>
                </a:lnTo>
                <a:lnTo>
                  <a:pt x="1100328" y="2195322"/>
                </a:lnTo>
                <a:close/>
              </a:path>
              <a:path w="3314700" h="2531745">
                <a:moveTo>
                  <a:pt x="1034034" y="2191511"/>
                </a:moveTo>
                <a:lnTo>
                  <a:pt x="1032510" y="2187701"/>
                </a:lnTo>
                <a:lnTo>
                  <a:pt x="1029462" y="2186178"/>
                </a:lnTo>
                <a:lnTo>
                  <a:pt x="1000506" y="2184654"/>
                </a:lnTo>
                <a:lnTo>
                  <a:pt x="997458" y="2186178"/>
                </a:lnTo>
                <a:lnTo>
                  <a:pt x="995934" y="2189225"/>
                </a:lnTo>
                <a:lnTo>
                  <a:pt x="996696" y="2193035"/>
                </a:lnTo>
                <a:lnTo>
                  <a:pt x="1000506" y="2194560"/>
                </a:lnTo>
                <a:lnTo>
                  <a:pt x="1028700" y="2196083"/>
                </a:lnTo>
                <a:lnTo>
                  <a:pt x="1031748" y="2194560"/>
                </a:lnTo>
                <a:lnTo>
                  <a:pt x="1034034" y="2191511"/>
                </a:lnTo>
                <a:close/>
              </a:path>
              <a:path w="3314700" h="2531745">
                <a:moveTo>
                  <a:pt x="966978" y="2188463"/>
                </a:moveTo>
                <a:lnTo>
                  <a:pt x="966216" y="2184654"/>
                </a:lnTo>
                <a:lnTo>
                  <a:pt x="962406" y="2183129"/>
                </a:lnTo>
                <a:lnTo>
                  <a:pt x="956310" y="2183129"/>
                </a:lnTo>
                <a:lnTo>
                  <a:pt x="934212" y="2182367"/>
                </a:lnTo>
                <a:lnTo>
                  <a:pt x="930402" y="2183129"/>
                </a:lnTo>
                <a:lnTo>
                  <a:pt x="928878" y="2186939"/>
                </a:lnTo>
                <a:lnTo>
                  <a:pt x="930402" y="2189987"/>
                </a:lnTo>
                <a:lnTo>
                  <a:pt x="933450" y="2191511"/>
                </a:lnTo>
                <a:lnTo>
                  <a:pt x="956310" y="2192273"/>
                </a:lnTo>
                <a:lnTo>
                  <a:pt x="962406" y="2193035"/>
                </a:lnTo>
                <a:lnTo>
                  <a:pt x="965454" y="2191511"/>
                </a:lnTo>
                <a:lnTo>
                  <a:pt x="966978" y="2188463"/>
                </a:lnTo>
                <a:close/>
              </a:path>
              <a:path w="3314700" h="2531745">
                <a:moveTo>
                  <a:pt x="900684" y="2185416"/>
                </a:moveTo>
                <a:lnTo>
                  <a:pt x="899160" y="2182367"/>
                </a:lnTo>
                <a:lnTo>
                  <a:pt x="896112" y="2180843"/>
                </a:lnTo>
                <a:lnTo>
                  <a:pt x="881634" y="2180081"/>
                </a:lnTo>
                <a:lnTo>
                  <a:pt x="867156" y="2180081"/>
                </a:lnTo>
                <a:lnTo>
                  <a:pt x="864108" y="2180843"/>
                </a:lnTo>
                <a:lnTo>
                  <a:pt x="862584" y="2184654"/>
                </a:lnTo>
                <a:lnTo>
                  <a:pt x="863346" y="2187701"/>
                </a:lnTo>
                <a:lnTo>
                  <a:pt x="867156" y="2189225"/>
                </a:lnTo>
                <a:lnTo>
                  <a:pt x="881634" y="2189987"/>
                </a:lnTo>
                <a:lnTo>
                  <a:pt x="895350" y="2189987"/>
                </a:lnTo>
                <a:lnTo>
                  <a:pt x="899160" y="2189225"/>
                </a:lnTo>
                <a:lnTo>
                  <a:pt x="900684" y="2185416"/>
                </a:lnTo>
                <a:close/>
              </a:path>
              <a:path w="3314700" h="2531745">
                <a:moveTo>
                  <a:pt x="833628" y="2183891"/>
                </a:moveTo>
                <a:lnTo>
                  <a:pt x="832866" y="2180081"/>
                </a:lnTo>
                <a:lnTo>
                  <a:pt x="829056" y="2178557"/>
                </a:lnTo>
                <a:lnTo>
                  <a:pt x="800862" y="2178557"/>
                </a:lnTo>
                <a:lnTo>
                  <a:pt x="797052" y="2179319"/>
                </a:lnTo>
                <a:lnTo>
                  <a:pt x="795528" y="2183129"/>
                </a:lnTo>
                <a:lnTo>
                  <a:pt x="797052" y="2186178"/>
                </a:lnTo>
                <a:lnTo>
                  <a:pt x="800100" y="2187701"/>
                </a:lnTo>
                <a:lnTo>
                  <a:pt x="810768" y="2187701"/>
                </a:lnTo>
                <a:lnTo>
                  <a:pt x="829056" y="2188463"/>
                </a:lnTo>
                <a:lnTo>
                  <a:pt x="832104" y="2186939"/>
                </a:lnTo>
                <a:lnTo>
                  <a:pt x="833628" y="2183891"/>
                </a:lnTo>
                <a:close/>
              </a:path>
              <a:path w="3314700" h="2531745">
                <a:moveTo>
                  <a:pt x="767334" y="2182367"/>
                </a:moveTo>
                <a:lnTo>
                  <a:pt x="765810" y="2179319"/>
                </a:lnTo>
                <a:lnTo>
                  <a:pt x="762762" y="2177795"/>
                </a:lnTo>
                <a:lnTo>
                  <a:pt x="733806" y="2177795"/>
                </a:lnTo>
                <a:lnTo>
                  <a:pt x="730758" y="2179319"/>
                </a:lnTo>
                <a:lnTo>
                  <a:pt x="729234" y="2182367"/>
                </a:lnTo>
                <a:lnTo>
                  <a:pt x="730758" y="2186178"/>
                </a:lnTo>
                <a:lnTo>
                  <a:pt x="733806" y="2187701"/>
                </a:lnTo>
                <a:lnTo>
                  <a:pt x="743712" y="2186939"/>
                </a:lnTo>
                <a:lnTo>
                  <a:pt x="762000" y="2187701"/>
                </a:lnTo>
                <a:lnTo>
                  <a:pt x="765810" y="2186178"/>
                </a:lnTo>
                <a:lnTo>
                  <a:pt x="767334" y="2182367"/>
                </a:lnTo>
                <a:close/>
              </a:path>
              <a:path w="3314700" h="2531745">
                <a:moveTo>
                  <a:pt x="700278" y="2183129"/>
                </a:moveTo>
                <a:lnTo>
                  <a:pt x="698754" y="2179319"/>
                </a:lnTo>
                <a:lnTo>
                  <a:pt x="695706" y="2178557"/>
                </a:lnTo>
                <a:lnTo>
                  <a:pt x="666750" y="2178557"/>
                </a:lnTo>
                <a:lnTo>
                  <a:pt x="663702" y="2180081"/>
                </a:lnTo>
                <a:lnTo>
                  <a:pt x="662178" y="2183891"/>
                </a:lnTo>
                <a:lnTo>
                  <a:pt x="663702" y="2186939"/>
                </a:lnTo>
                <a:lnTo>
                  <a:pt x="667512" y="2188463"/>
                </a:lnTo>
                <a:lnTo>
                  <a:pt x="681228" y="2187701"/>
                </a:lnTo>
                <a:lnTo>
                  <a:pt x="695706" y="2187701"/>
                </a:lnTo>
                <a:lnTo>
                  <a:pt x="699516" y="2186178"/>
                </a:lnTo>
                <a:lnTo>
                  <a:pt x="700278" y="2183129"/>
                </a:lnTo>
                <a:close/>
              </a:path>
              <a:path w="3314700" h="2531745">
                <a:moveTo>
                  <a:pt x="633984" y="2184654"/>
                </a:moveTo>
                <a:lnTo>
                  <a:pt x="632460" y="2181605"/>
                </a:lnTo>
                <a:lnTo>
                  <a:pt x="628650" y="2180081"/>
                </a:lnTo>
                <a:lnTo>
                  <a:pt x="622554" y="2180843"/>
                </a:lnTo>
                <a:lnTo>
                  <a:pt x="600456" y="2181605"/>
                </a:lnTo>
                <a:lnTo>
                  <a:pt x="596646" y="2183891"/>
                </a:lnTo>
                <a:lnTo>
                  <a:pt x="595884" y="2186939"/>
                </a:lnTo>
                <a:lnTo>
                  <a:pt x="597408" y="2189987"/>
                </a:lnTo>
                <a:lnTo>
                  <a:pt x="601218" y="2191511"/>
                </a:lnTo>
                <a:lnTo>
                  <a:pt x="622554" y="2189987"/>
                </a:lnTo>
                <a:lnTo>
                  <a:pt x="629412" y="2189987"/>
                </a:lnTo>
                <a:lnTo>
                  <a:pt x="632460" y="2188463"/>
                </a:lnTo>
                <a:lnTo>
                  <a:pt x="633984" y="2184654"/>
                </a:lnTo>
                <a:close/>
              </a:path>
              <a:path w="3314700" h="2531745">
                <a:moveTo>
                  <a:pt x="566928" y="2189225"/>
                </a:moveTo>
                <a:lnTo>
                  <a:pt x="565404" y="2186178"/>
                </a:lnTo>
                <a:lnTo>
                  <a:pt x="562356" y="2185416"/>
                </a:lnTo>
                <a:lnTo>
                  <a:pt x="544068" y="2186939"/>
                </a:lnTo>
                <a:lnTo>
                  <a:pt x="533400" y="2188463"/>
                </a:lnTo>
                <a:lnTo>
                  <a:pt x="530352" y="2189987"/>
                </a:lnTo>
                <a:lnTo>
                  <a:pt x="529590" y="2193797"/>
                </a:lnTo>
                <a:lnTo>
                  <a:pt x="531113" y="2196845"/>
                </a:lnTo>
                <a:lnTo>
                  <a:pt x="534924" y="2197607"/>
                </a:lnTo>
                <a:lnTo>
                  <a:pt x="544830" y="2196083"/>
                </a:lnTo>
                <a:lnTo>
                  <a:pt x="563118" y="2194560"/>
                </a:lnTo>
                <a:lnTo>
                  <a:pt x="566166" y="2193035"/>
                </a:lnTo>
                <a:lnTo>
                  <a:pt x="566928" y="2189225"/>
                </a:lnTo>
                <a:close/>
              </a:path>
              <a:path w="3314700" h="2531745">
                <a:moveTo>
                  <a:pt x="501396" y="2197607"/>
                </a:moveTo>
                <a:lnTo>
                  <a:pt x="499110" y="2194560"/>
                </a:lnTo>
                <a:lnTo>
                  <a:pt x="496062" y="2193797"/>
                </a:lnTo>
                <a:lnTo>
                  <a:pt x="476250" y="2196845"/>
                </a:lnTo>
                <a:lnTo>
                  <a:pt x="467106" y="2198369"/>
                </a:lnTo>
                <a:lnTo>
                  <a:pt x="464058" y="2200655"/>
                </a:lnTo>
                <a:lnTo>
                  <a:pt x="463296" y="2203704"/>
                </a:lnTo>
                <a:lnTo>
                  <a:pt x="465581" y="2206751"/>
                </a:lnTo>
                <a:lnTo>
                  <a:pt x="469392" y="2207513"/>
                </a:lnTo>
                <a:lnTo>
                  <a:pt x="477774" y="2205989"/>
                </a:lnTo>
                <a:lnTo>
                  <a:pt x="497586" y="2202941"/>
                </a:lnTo>
                <a:lnTo>
                  <a:pt x="500634" y="2201417"/>
                </a:lnTo>
                <a:lnTo>
                  <a:pt x="501396" y="2197607"/>
                </a:lnTo>
                <a:close/>
              </a:path>
              <a:path w="3314700" h="2531745">
                <a:moveTo>
                  <a:pt x="435863" y="2209037"/>
                </a:moveTo>
                <a:lnTo>
                  <a:pt x="433578" y="2206751"/>
                </a:lnTo>
                <a:lnTo>
                  <a:pt x="429768" y="2205989"/>
                </a:lnTo>
                <a:lnTo>
                  <a:pt x="416052" y="2208275"/>
                </a:lnTo>
                <a:lnTo>
                  <a:pt x="401574" y="2212085"/>
                </a:lnTo>
                <a:lnTo>
                  <a:pt x="399288" y="2213610"/>
                </a:lnTo>
                <a:lnTo>
                  <a:pt x="398525" y="2217419"/>
                </a:lnTo>
                <a:lnTo>
                  <a:pt x="400812" y="2220467"/>
                </a:lnTo>
                <a:lnTo>
                  <a:pt x="403860" y="2221229"/>
                </a:lnTo>
                <a:lnTo>
                  <a:pt x="418338" y="2218181"/>
                </a:lnTo>
                <a:lnTo>
                  <a:pt x="432054" y="2215133"/>
                </a:lnTo>
                <a:lnTo>
                  <a:pt x="435102" y="2212847"/>
                </a:lnTo>
                <a:lnTo>
                  <a:pt x="435863" y="2209037"/>
                </a:lnTo>
                <a:close/>
              </a:path>
              <a:path w="3314700" h="2531745">
                <a:moveTo>
                  <a:pt x="370331" y="2228087"/>
                </a:moveTo>
                <a:lnTo>
                  <a:pt x="370331" y="2224278"/>
                </a:lnTo>
                <a:lnTo>
                  <a:pt x="368046" y="2221991"/>
                </a:lnTo>
                <a:lnTo>
                  <a:pt x="364998" y="2221229"/>
                </a:lnTo>
                <a:lnTo>
                  <a:pt x="362712" y="2221991"/>
                </a:lnTo>
                <a:lnTo>
                  <a:pt x="337566" y="2228849"/>
                </a:lnTo>
                <a:lnTo>
                  <a:pt x="334518" y="2231135"/>
                </a:lnTo>
                <a:lnTo>
                  <a:pt x="333756" y="2234945"/>
                </a:lnTo>
                <a:lnTo>
                  <a:pt x="336042" y="2237993"/>
                </a:lnTo>
                <a:lnTo>
                  <a:pt x="339852" y="2237993"/>
                </a:lnTo>
                <a:lnTo>
                  <a:pt x="348996" y="2235707"/>
                </a:lnTo>
                <a:lnTo>
                  <a:pt x="364998" y="2231135"/>
                </a:lnTo>
                <a:lnTo>
                  <a:pt x="367284" y="2230373"/>
                </a:lnTo>
                <a:lnTo>
                  <a:pt x="370331" y="2228087"/>
                </a:lnTo>
                <a:close/>
              </a:path>
              <a:path w="3314700" h="2531745">
                <a:moveTo>
                  <a:pt x="307086" y="2244089"/>
                </a:moveTo>
                <a:lnTo>
                  <a:pt x="304800" y="2241804"/>
                </a:lnTo>
                <a:lnTo>
                  <a:pt x="300990" y="2241041"/>
                </a:lnTo>
                <a:lnTo>
                  <a:pt x="286512" y="2246375"/>
                </a:lnTo>
                <a:lnTo>
                  <a:pt x="274319" y="2251710"/>
                </a:lnTo>
                <a:lnTo>
                  <a:pt x="271272" y="2253995"/>
                </a:lnTo>
                <a:lnTo>
                  <a:pt x="271272" y="2257805"/>
                </a:lnTo>
                <a:lnTo>
                  <a:pt x="273558" y="2260091"/>
                </a:lnTo>
                <a:lnTo>
                  <a:pt x="277368" y="2260091"/>
                </a:lnTo>
                <a:lnTo>
                  <a:pt x="290322" y="2255519"/>
                </a:lnTo>
                <a:lnTo>
                  <a:pt x="304038" y="2250185"/>
                </a:lnTo>
                <a:lnTo>
                  <a:pt x="306324" y="2247899"/>
                </a:lnTo>
                <a:lnTo>
                  <a:pt x="307086" y="2244089"/>
                </a:lnTo>
                <a:close/>
              </a:path>
              <a:path w="3314700" h="2531745">
                <a:moveTo>
                  <a:pt x="245363" y="2273045"/>
                </a:moveTo>
                <a:lnTo>
                  <a:pt x="245363" y="2269235"/>
                </a:lnTo>
                <a:lnTo>
                  <a:pt x="242316" y="2266949"/>
                </a:lnTo>
                <a:lnTo>
                  <a:pt x="239268" y="2266949"/>
                </a:lnTo>
                <a:lnTo>
                  <a:pt x="236981" y="2268473"/>
                </a:lnTo>
                <a:lnTo>
                  <a:pt x="225552" y="2273807"/>
                </a:lnTo>
                <a:lnTo>
                  <a:pt x="214884" y="2279904"/>
                </a:lnTo>
                <a:lnTo>
                  <a:pt x="213360" y="2280666"/>
                </a:lnTo>
                <a:lnTo>
                  <a:pt x="211074" y="2283713"/>
                </a:lnTo>
                <a:lnTo>
                  <a:pt x="211836" y="2287523"/>
                </a:lnTo>
                <a:lnTo>
                  <a:pt x="214122" y="2289810"/>
                </a:lnTo>
                <a:lnTo>
                  <a:pt x="217931" y="2289047"/>
                </a:lnTo>
                <a:lnTo>
                  <a:pt x="219456" y="2288285"/>
                </a:lnTo>
                <a:lnTo>
                  <a:pt x="230124" y="2282189"/>
                </a:lnTo>
                <a:lnTo>
                  <a:pt x="240792" y="2276855"/>
                </a:lnTo>
                <a:lnTo>
                  <a:pt x="243078" y="2276093"/>
                </a:lnTo>
                <a:lnTo>
                  <a:pt x="245363" y="2273045"/>
                </a:lnTo>
                <a:close/>
              </a:path>
              <a:path w="3314700" h="2531745">
                <a:moveTo>
                  <a:pt x="188213" y="2305811"/>
                </a:moveTo>
                <a:lnTo>
                  <a:pt x="187452" y="2302763"/>
                </a:lnTo>
                <a:lnTo>
                  <a:pt x="184404" y="2300478"/>
                </a:lnTo>
                <a:lnTo>
                  <a:pt x="180594" y="2301239"/>
                </a:lnTo>
                <a:lnTo>
                  <a:pt x="177546" y="2303525"/>
                </a:lnTo>
                <a:lnTo>
                  <a:pt x="160781" y="2315717"/>
                </a:lnTo>
                <a:lnTo>
                  <a:pt x="157734" y="2318766"/>
                </a:lnTo>
                <a:lnTo>
                  <a:pt x="156210" y="2321813"/>
                </a:lnTo>
                <a:lnTo>
                  <a:pt x="156972" y="2325623"/>
                </a:lnTo>
                <a:lnTo>
                  <a:pt x="160019" y="2327147"/>
                </a:lnTo>
                <a:lnTo>
                  <a:pt x="163830" y="2326385"/>
                </a:lnTo>
                <a:lnTo>
                  <a:pt x="166878" y="2323337"/>
                </a:lnTo>
                <a:lnTo>
                  <a:pt x="174498" y="2317241"/>
                </a:lnTo>
                <a:lnTo>
                  <a:pt x="182880" y="2311145"/>
                </a:lnTo>
                <a:lnTo>
                  <a:pt x="185928" y="2308860"/>
                </a:lnTo>
                <a:lnTo>
                  <a:pt x="188213" y="2305811"/>
                </a:lnTo>
                <a:close/>
              </a:path>
              <a:path w="3314700" h="2531745">
                <a:moveTo>
                  <a:pt x="137922" y="2348483"/>
                </a:moveTo>
                <a:lnTo>
                  <a:pt x="136398" y="2344673"/>
                </a:lnTo>
                <a:lnTo>
                  <a:pt x="132587" y="2343911"/>
                </a:lnTo>
                <a:lnTo>
                  <a:pt x="129540" y="2345435"/>
                </a:lnTo>
                <a:lnTo>
                  <a:pt x="121158" y="2353817"/>
                </a:lnTo>
                <a:lnTo>
                  <a:pt x="115824" y="2359913"/>
                </a:lnTo>
                <a:lnTo>
                  <a:pt x="110490" y="2366772"/>
                </a:lnTo>
                <a:lnTo>
                  <a:pt x="109728" y="2370581"/>
                </a:lnTo>
                <a:lnTo>
                  <a:pt x="111252" y="2373629"/>
                </a:lnTo>
                <a:lnTo>
                  <a:pt x="114300" y="2374391"/>
                </a:lnTo>
                <a:lnTo>
                  <a:pt x="118110" y="2372867"/>
                </a:lnTo>
                <a:lnTo>
                  <a:pt x="123443" y="2366010"/>
                </a:lnTo>
                <a:lnTo>
                  <a:pt x="134112" y="2353817"/>
                </a:lnTo>
                <a:lnTo>
                  <a:pt x="136398" y="2351531"/>
                </a:lnTo>
                <a:lnTo>
                  <a:pt x="137922" y="2348483"/>
                </a:lnTo>
                <a:close/>
              </a:path>
              <a:path w="3314700" h="2531745">
                <a:moveTo>
                  <a:pt x="96774" y="2399537"/>
                </a:moveTo>
                <a:lnTo>
                  <a:pt x="94487" y="2396489"/>
                </a:lnTo>
                <a:lnTo>
                  <a:pt x="90678" y="2396489"/>
                </a:lnTo>
                <a:lnTo>
                  <a:pt x="87630" y="2398775"/>
                </a:lnTo>
                <a:lnTo>
                  <a:pt x="80772" y="2410205"/>
                </a:lnTo>
                <a:lnTo>
                  <a:pt x="73913" y="2422397"/>
                </a:lnTo>
                <a:lnTo>
                  <a:pt x="73152" y="2423160"/>
                </a:lnTo>
                <a:lnTo>
                  <a:pt x="73152" y="2426969"/>
                </a:lnTo>
                <a:lnTo>
                  <a:pt x="75437" y="2430017"/>
                </a:lnTo>
                <a:lnTo>
                  <a:pt x="78486" y="2430017"/>
                </a:lnTo>
                <a:lnTo>
                  <a:pt x="81534" y="2427731"/>
                </a:lnTo>
                <a:lnTo>
                  <a:pt x="82296" y="2426969"/>
                </a:lnTo>
                <a:lnTo>
                  <a:pt x="89154" y="2415539"/>
                </a:lnTo>
                <a:lnTo>
                  <a:pt x="96012" y="2403347"/>
                </a:lnTo>
                <a:lnTo>
                  <a:pt x="96774" y="2399537"/>
                </a:lnTo>
                <a:close/>
              </a:path>
              <a:path w="3314700" h="2531745">
                <a:moveTo>
                  <a:pt x="46757" y="2470768"/>
                </a:moveTo>
                <a:lnTo>
                  <a:pt x="22098" y="2449067"/>
                </a:lnTo>
                <a:lnTo>
                  <a:pt x="0" y="2531363"/>
                </a:lnTo>
                <a:lnTo>
                  <a:pt x="38862" y="2515669"/>
                </a:lnTo>
                <a:lnTo>
                  <a:pt x="38862" y="2483357"/>
                </a:lnTo>
                <a:lnTo>
                  <a:pt x="39624" y="2479547"/>
                </a:lnTo>
                <a:lnTo>
                  <a:pt x="46757" y="2470768"/>
                </a:lnTo>
                <a:close/>
              </a:path>
              <a:path w="3314700" h="2531745">
                <a:moveTo>
                  <a:pt x="53771" y="2476940"/>
                </a:moveTo>
                <a:lnTo>
                  <a:pt x="46757" y="2470768"/>
                </a:lnTo>
                <a:lnTo>
                  <a:pt x="39624" y="2479547"/>
                </a:lnTo>
                <a:lnTo>
                  <a:pt x="38862" y="2483357"/>
                </a:lnTo>
                <a:lnTo>
                  <a:pt x="40386" y="2486405"/>
                </a:lnTo>
                <a:lnTo>
                  <a:pt x="44196" y="2487167"/>
                </a:lnTo>
                <a:lnTo>
                  <a:pt x="47243" y="2485643"/>
                </a:lnTo>
                <a:lnTo>
                  <a:pt x="53771" y="2476940"/>
                </a:lnTo>
                <a:close/>
              </a:path>
              <a:path w="3314700" h="2531745">
                <a:moveTo>
                  <a:pt x="79248" y="2499360"/>
                </a:moveTo>
                <a:lnTo>
                  <a:pt x="53771" y="2476940"/>
                </a:lnTo>
                <a:lnTo>
                  <a:pt x="47243" y="2485643"/>
                </a:lnTo>
                <a:lnTo>
                  <a:pt x="44196" y="2487167"/>
                </a:lnTo>
                <a:lnTo>
                  <a:pt x="40386" y="2486405"/>
                </a:lnTo>
                <a:lnTo>
                  <a:pt x="38862" y="2483357"/>
                </a:lnTo>
                <a:lnTo>
                  <a:pt x="38862" y="2515669"/>
                </a:lnTo>
                <a:lnTo>
                  <a:pt x="79248" y="2499360"/>
                </a:lnTo>
                <a:close/>
              </a:path>
              <a:path w="3314700" h="2531745">
                <a:moveTo>
                  <a:pt x="49530" y="2473208"/>
                </a:moveTo>
                <a:lnTo>
                  <a:pt x="49530" y="2467355"/>
                </a:lnTo>
                <a:lnTo>
                  <a:pt x="46757" y="2470768"/>
                </a:lnTo>
                <a:lnTo>
                  <a:pt x="49530" y="2473208"/>
                </a:lnTo>
                <a:close/>
              </a:path>
              <a:path w="3314700" h="2531745">
                <a:moveTo>
                  <a:pt x="64008" y="2457449"/>
                </a:moveTo>
                <a:lnTo>
                  <a:pt x="61722" y="2455163"/>
                </a:lnTo>
                <a:lnTo>
                  <a:pt x="57912" y="2454401"/>
                </a:lnTo>
                <a:lnTo>
                  <a:pt x="54863" y="2456687"/>
                </a:lnTo>
                <a:lnTo>
                  <a:pt x="54863" y="2457449"/>
                </a:lnTo>
                <a:lnTo>
                  <a:pt x="48768" y="2468117"/>
                </a:lnTo>
                <a:lnTo>
                  <a:pt x="49530" y="2467355"/>
                </a:lnTo>
                <a:lnTo>
                  <a:pt x="49530" y="2473208"/>
                </a:lnTo>
                <a:lnTo>
                  <a:pt x="53771" y="2476940"/>
                </a:lnTo>
                <a:lnTo>
                  <a:pt x="56387" y="2473451"/>
                </a:lnTo>
                <a:lnTo>
                  <a:pt x="57150" y="2472689"/>
                </a:lnTo>
                <a:lnTo>
                  <a:pt x="63246" y="2462022"/>
                </a:lnTo>
                <a:lnTo>
                  <a:pt x="63246" y="2461260"/>
                </a:lnTo>
                <a:lnTo>
                  <a:pt x="64008" y="2457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26793" y="345567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32766" y="522732"/>
                </a:lnTo>
                <a:lnTo>
                  <a:pt x="32766" y="470154"/>
                </a:lnTo>
                <a:lnTo>
                  <a:pt x="34290" y="473202"/>
                </a:lnTo>
                <a:lnTo>
                  <a:pt x="38100" y="474726"/>
                </a:lnTo>
                <a:lnTo>
                  <a:pt x="41148" y="473202"/>
                </a:lnTo>
                <a:lnTo>
                  <a:pt x="42672" y="470154"/>
                </a:lnTo>
                <a:lnTo>
                  <a:pt x="42672" y="524256"/>
                </a:lnTo>
                <a:lnTo>
                  <a:pt x="76200" y="457200"/>
                </a:lnTo>
                <a:close/>
              </a:path>
              <a:path w="76200" h="53340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533400">
                <a:moveTo>
                  <a:pt x="42672" y="45720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457200"/>
                </a:lnTo>
                <a:lnTo>
                  <a:pt x="42672" y="457200"/>
                </a:lnTo>
                <a:close/>
              </a:path>
              <a:path w="76200" h="533400">
                <a:moveTo>
                  <a:pt x="42672" y="524256"/>
                </a:moveTo>
                <a:lnTo>
                  <a:pt x="42672" y="470154"/>
                </a:lnTo>
                <a:lnTo>
                  <a:pt x="41148" y="473202"/>
                </a:lnTo>
                <a:lnTo>
                  <a:pt x="38100" y="474726"/>
                </a:lnTo>
                <a:lnTo>
                  <a:pt x="34290" y="473202"/>
                </a:lnTo>
                <a:lnTo>
                  <a:pt x="32766" y="470154"/>
                </a:lnTo>
                <a:lnTo>
                  <a:pt x="32766" y="522732"/>
                </a:lnTo>
                <a:lnTo>
                  <a:pt x="38100" y="533400"/>
                </a:lnTo>
                <a:lnTo>
                  <a:pt x="42672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40493" y="2485644"/>
            <a:ext cx="4729480" cy="493395"/>
          </a:xfrm>
          <a:custGeom>
            <a:avLst/>
            <a:gdLst/>
            <a:ahLst/>
            <a:cxnLst/>
            <a:rect l="l" t="t" r="r" b="b"/>
            <a:pathLst>
              <a:path w="4729480" h="493394">
                <a:moveTo>
                  <a:pt x="74936" y="449898"/>
                </a:moveTo>
                <a:lnTo>
                  <a:pt x="71627" y="416813"/>
                </a:lnTo>
                <a:lnTo>
                  <a:pt x="0" y="461771"/>
                </a:lnTo>
                <a:lnTo>
                  <a:pt x="57912" y="484602"/>
                </a:lnTo>
                <a:lnTo>
                  <a:pt x="57912" y="456437"/>
                </a:lnTo>
                <a:lnTo>
                  <a:pt x="59436" y="452627"/>
                </a:lnTo>
                <a:lnTo>
                  <a:pt x="62484" y="451103"/>
                </a:lnTo>
                <a:lnTo>
                  <a:pt x="74936" y="449898"/>
                </a:lnTo>
                <a:close/>
              </a:path>
              <a:path w="4729480" h="493394">
                <a:moveTo>
                  <a:pt x="75924" y="459782"/>
                </a:moveTo>
                <a:lnTo>
                  <a:pt x="74936" y="449898"/>
                </a:lnTo>
                <a:lnTo>
                  <a:pt x="62484" y="451103"/>
                </a:lnTo>
                <a:lnTo>
                  <a:pt x="59436" y="452627"/>
                </a:lnTo>
                <a:lnTo>
                  <a:pt x="57912" y="456437"/>
                </a:lnTo>
                <a:lnTo>
                  <a:pt x="60198" y="459485"/>
                </a:lnTo>
                <a:lnTo>
                  <a:pt x="63246" y="461009"/>
                </a:lnTo>
                <a:lnTo>
                  <a:pt x="75924" y="459782"/>
                </a:lnTo>
                <a:close/>
              </a:path>
              <a:path w="4729480" h="493394">
                <a:moveTo>
                  <a:pt x="79248" y="493013"/>
                </a:moveTo>
                <a:lnTo>
                  <a:pt x="75924" y="459782"/>
                </a:lnTo>
                <a:lnTo>
                  <a:pt x="63246" y="461009"/>
                </a:lnTo>
                <a:lnTo>
                  <a:pt x="60198" y="459485"/>
                </a:lnTo>
                <a:lnTo>
                  <a:pt x="57912" y="456437"/>
                </a:lnTo>
                <a:lnTo>
                  <a:pt x="57912" y="484602"/>
                </a:lnTo>
                <a:lnTo>
                  <a:pt x="79248" y="493013"/>
                </a:lnTo>
                <a:close/>
              </a:path>
              <a:path w="4729480" h="493394">
                <a:moveTo>
                  <a:pt x="4728972" y="4571"/>
                </a:moveTo>
                <a:lnTo>
                  <a:pt x="4727448" y="1523"/>
                </a:lnTo>
                <a:lnTo>
                  <a:pt x="4723638" y="0"/>
                </a:lnTo>
                <a:lnTo>
                  <a:pt x="74936" y="449898"/>
                </a:lnTo>
                <a:lnTo>
                  <a:pt x="75924" y="459782"/>
                </a:lnTo>
                <a:lnTo>
                  <a:pt x="4724400" y="9905"/>
                </a:lnTo>
                <a:lnTo>
                  <a:pt x="4727448" y="7619"/>
                </a:lnTo>
                <a:lnTo>
                  <a:pt x="47289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886333" y="2471160"/>
            <a:ext cx="7874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元数据、统 计数据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88393" y="2485644"/>
            <a:ext cx="76200" cy="538480"/>
          </a:xfrm>
          <a:custGeom>
            <a:avLst/>
            <a:gdLst/>
            <a:ahLst/>
            <a:cxnLst/>
            <a:rect l="l" t="t" r="r" b="b"/>
            <a:pathLst>
              <a:path w="76200" h="538480">
                <a:moveTo>
                  <a:pt x="76200" y="461772"/>
                </a:moveTo>
                <a:lnTo>
                  <a:pt x="0" y="461772"/>
                </a:lnTo>
                <a:lnTo>
                  <a:pt x="32766" y="527304"/>
                </a:lnTo>
                <a:lnTo>
                  <a:pt x="32766" y="474726"/>
                </a:lnTo>
                <a:lnTo>
                  <a:pt x="34290" y="478536"/>
                </a:lnTo>
                <a:lnTo>
                  <a:pt x="38100" y="479298"/>
                </a:lnTo>
                <a:lnTo>
                  <a:pt x="41148" y="478536"/>
                </a:lnTo>
                <a:lnTo>
                  <a:pt x="42672" y="474726"/>
                </a:lnTo>
                <a:lnTo>
                  <a:pt x="42672" y="528828"/>
                </a:lnTo>
                <a:lnTo>
                  <a:pt x="76200" y="461772"/>
                </a:lnTo>
                <a:close/>
              </a:path>
              <a:path w="76200" h="538480">
                <a:moveTo>
                  <a:pt x="42672" y="4617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90" y="1524"/>
                </a:lnTo>
                <a:lnTo>
                  <a:pt x="32766" y="4572"/>
                </a:lnTo>
                <a:lnTo>
                  <a:pt x="32766" y="461772"/>
                </a:lnTo>
                <a:lnTo>
                  <a:pt x="42672" y="461772"/>
                </a:lnTo>
                <a:close/>
              </a:path>
              <a:path w="76200" h="538480">
                <a:moveTo>
                  <a:pt x="42672" y="528828"/>
                </a:moveTo>
                <a:lnTo>
                  <a:pt x="42672" y="474726"/>
                </a:lnTo>
                <a:lnTo>
                  <a:pt x="41148" y="478536"/>
                </a:lnTo>
                <a:lnTo>
                  <a:pt x="38100" y="479298"/>
                </a:lnTo>
                <a:lnTo>
                  <a:pt x="34290" y="478536"/>
                </a:lnTo>
                <a:lnTo>
                  <a:pt x="32766" y="474726"/>
                </a:lnTo>
                <a:lnTo>
                  <a:pt x="32766" y="527304"/>
                </a:lnTo>
                <a:lnTo>
                  <a:pt x="38100" y="537972"/>
                </a:lnTo>
                <a:lnTo>
                  <a:pt x="42672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26721" y="2485644"/>
            <a:ext cx="2138680" cy="483234"/>
          </a:xfrm>
          <a:custGeom>
            <a:avLst/>
            <a:gdLst/>
            <a:ahLst/>
            <a:cxnLst/>
            <a:rect l="l" t="t" r="r" b="b"/>
            <a:pathLst>
              <a:path w="2138679" h="483235">
                <a:moveTo>
                  <a:pt x="2064100" y="441597"/>
                </a:move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0" y="7620"/>
                </a:lnTo>
                <a:lnTo>
                  <a:pt x="3048" y="9906"/>
                </a:lnTo>
                <a:lnTo>
                  <a:pt x="2062140" y="450653"/>
                </a:lnTo>
                <a:lnTo>
                  <a:pt x="2064100" y="441597"/>
                </a:lnTo>
                <a:close/>
              </a:path>
              <a:path w="2138679" h="483235">
                <a:moveTo>
                  <a:pt x="2080260" y="476648"/>
                </a:moveTo>
                <a:lnTo>
                  <a:pt x="2080260" y="449579"/>
                </a:lnTo>
                <a:lnTo>
                  <a:pt x="2078736" y="452627"/>
                </a:lnTo>
                <a:lnTo>
                  <a:pt x="2074926" y="453389"/>
                </a:lnTo>
                <a:lnTo>
                  <a:pt x="2062140" y="450653"/>
                </a:lnTo>
                <a:lnTo>
                  <a:pt x="2055114" y="483107"/>
                </a:lnTo>
                <a:lnTo>
                  <a:pt x="2080260" y="476648"/>
                </a:lnTo>
                <a:close/>
              </a:path>
              <a:path w="2138679" h="483235">
                <a:moveTo>
                  <a:pt x="2080260" y="449579"/>
                </a:moveTo>
                <a:lnTo>
                  <a:pt x="2079498" y="446531"/>
                </a:lnTo>
                <a:lnTo>
                  <a:pt x="2076450" y="444245"/>
                </a:lnTo>
                <a:lnTo>
                  <a:pt x="2064100" y="441597"/>
                </a:lnTo>
                <a:lnTo>
                  <a:pt x="2062140" y="450653"/>
                </a:lnTo>
                <a:lnTo>
                  <a:pt x="2074926" y="453389"/>
                </a:lnTo>
                <a:lnTo>
                  <a:pt x="2078736" y="452627"/>
                </a:lnTo>
                <a:lnTo>
                  <a:pt x="2080260" y="449579"/>
                </a:lnTo>
                <a:close/>
              </a:path>
              <a:path w="2138679" h="483235">
                <a:moveTo>
                  <a:pt x="2138172" y="461771"/>
                </a:moveTo>
                <a:lnTo>
                  <a:pt x="2071116" y="409193"/>
                </a:lnTo>
                <a:lnTo>
                  <a:pt x="2064100" y="441597"/>
                </a:lnTo>
                <a:lnTo>
                  <a:pt x="2076450" y="444245"/>
                </a:lnTo>
                <a:lnTo>
                  <a:pt x="2079498" y="446531"/>
                </a:lnTo>
                <a:lnTo>
                  <a:pt x="2080260" y="449579"/>
                </a:lnTo>
                <a:lnTo>
                  <a:pt x="2080260" y="476648"/>
                </a:lnTo>
                <a:lnTo>
                  <a:pt x="2138172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45293" y="3457955"/>
            <a:ext cx="5190744" cy="31013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124583" y="3995160"/>
            <a:ext cx="4826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日志页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906389" y="2557266"/>
            <a:ext cx="4826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元数据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03967" y="3188970"/>
            <a:ext cx="1376680" cy="76200"/>
          </a:xfrm>
          <a:custGeom>
            <a:avLst/>
            <a:gdLst/>
            <a:ahLst/>
            <a:cxnLst/>
            <a:rect l="l" t="t" r="r" b="b"/>
            <a:pathLst>
              <a:path w="1376679" h="76200">
                <a:moveTo>
                  <a:pt x="1317498" y="38099"/>
                </a:moveTo>
                <a:lnTo>
                  <a:pt x="1315974" y="35051"/>
                </a:lnTo>
                <a:lnTo>
                  <a:pt x="1312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12926" y="42671"/>
                </a:lnTo>
                <a:lnTo>
                  <a:pt x="1315974" y="41909"/>
                </a:lnTo>
                <a:lnTo>
                  <a:pt x="1317498" y="38099"/>
                </a:lnTo>
                <a:close/>
              </a:path>
              <a:path w="1376679" h="76200">
                <a:moveTo>
                  <a:pt x="1376172" y="38099"/>
                </a:moveTo>
                <a:lnTo>
                  <a:pt x="1299972" y="0"/>
                </a:lnTo>
                <a:lnTo>
                  <a:pt x="1299972" y="33527"/>
                </a:lnTo>
                <a:lnTo>
                  <a:pt x="1312926" y="33527"/>
                </a:lnTo>
                <a:lnTo>
                  <a:pt x="1315974" y="35051"/>
                </a:lnTo>
                <a:lnTo>
                  <a:pt x="1317498" y="38099"/>
                </a:lnTo>
                <a:lnTo>
                  <a:pt x="1317498" y="67436"/>
                </a:lnTo>
                <a:lnTo>
                  <a:pt x="1376172" y="38099"/>
                </a:lnTo>
                <a:close/>
              </a:path>
              <a:path w="1376679" h="76200">
                <a:moveTo>
                  <a:pt x="1317498" y="67436"/>
                </a:moveTo>
                <a:lnTo>
                  <a:pt x="1317498" y="38099"/>
                </a:lnTo>
                <a:lnTo>
                  <a:pt x="1315974" y="41909"/>
                </a:lnTo>
                <a:lnTo>
                  <a:pt x="1312926" y="42671"/>
                </a:lnTo>
                <a:lnTo>
                  <a:pt x="1299972" y="42671"/>
                </a:lnTo>
                <a:lnTo>
                  <a:pt x="1299972" y="76199"/>
                </a:lnTo>
                <a:lnTo>
                  <a:pt x="13174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112641" y="5837546"/>
            <a:ext cx="4826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并发 控制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096383" y="5969372"/>
            <a:ext cx="4826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封锁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86605" y="5195180"/>
            <a:ext cx="4826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事务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bldLvl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 bldLvl="0" animBg="1"/>
      <p:bldP spid="32" grpId="0" bldLvl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491490" y="1476375"/>
            <a:ext cx="8841740" cy="1891030"/>
          </a:xfrm>
          <a:prstGeom prst="rect">
            <a:avLst/>
          </a:prstGeom>
        </p:spPr>
        <p:txBody>
          <a:bodyPr vert="horz" wrap="square" lIns="0" tIns="80076" rIns="0" bIns="0" rtlCol="0">
            <a:spAutoFit/>
          </a:bodyPr>
          <a:lstStyle/>
          <a:p>
            <a:pPr marL="131445" marR="5080">
              <a:lnSpc>
                <a:spcPct val="128000"/>
              </a:lnSpc>
            </a:pPr>
            <a:r>
              <a:rPr sz="2000" spc="-10" dirty="0"/>
              <a:t>[Definition</a:t>
            </a:r>
            <a:r>
              <a:rPr sz="2000" spc="-5" dirty="0"/>
              <a:t>]</a:t>
            </a:r>
            <a:r>
              <a:rPr sz="3200" spc="-5" dirty="0"/>
              <a:t>事务(Transaction) </a:t>
            </a:r>
            <a:r>
              <a:rPr sz="2000" spc="-5" dirty="0"/>
              <a:t>事务是数据库管理系统提供的控制数据</a:t>
            </a:r>
            <a:r>
              <a:rPr sz="2000" dirty="0"/>
              <a:t>操</a:t>
            </a:r>
            <a:r>
              <a:rPr sz="2000" spc="-5" dirty="0"/>
              <a:t>作的一种手段，通过这一手段，应 用程序员将一系列的数据库操作组合在</a:t>
            </a:r>
            <a:r>
              <a:rPr sz="2000" dirty="0"/>
              <a:t>一</a:t>
            </a:r>
            <a:r>
              <a:rPr sz="2000" spc="-5" dirty="0"/>
              <a:t>起作为一个整体进行操作和控制， 以便数据库管理系统能够提供一致性状态转换的保证。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542935" y="3557015"/>
            <a:ext cx="7666990" cy="293497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454660">
              <a:lnSpc>
                <a:spcPct val="114000"/>
              </a:lnSpc>
              <a:tabLst>
                <a:tab pos="886460" algn="l"/>
              </a:tabLst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例如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：“银行转帐”事务T：从帐户A过户5000RMB到帐户B上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read(A);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54075">
              <a:lnSpc>
                <a:spcPct val="100000"/>
              </a:lnSpc>
              <a:spcBef>
                <a:spcPts val="23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 := A –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5000;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54075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write(A);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54075">
              <a:lnSpc>
                <a:spcPct val="100000"/>
              </a:lnSpc>
              <a:spcBef>
                <a:spcPts val="23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read(B);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5407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:=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5000;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54075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write(B);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075" marR="80010">
              <a:lnSpc>
                <a:spcPct val="110000"/>
              </a:lnSpc>
              <a:spcBef>
                <a:spcPts val="20"/>
              </a:spcBef>
            </a:pPr>
            <a:r>
              <a:rPr sz="1600" b="1" spc="35" dirty="0"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1600" b="1" spc="2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re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d(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600" b="1" spc="20" dirty="0">
                <a:latin typeface="微软雅黑" panose="020B0503020204020204" charset="-122"/>
                <a:cs typeface="微软雅黑" panose="020B0503020204020204" charset="-122"/>
              </a:rPr>
              <a:t>)是从数据库传送数据项X到事务的工作区中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1600" b="1" spc="-1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wr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it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e(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600" b="1" spc="20" dirty="0">
                <a:latin typeface="微软雅黑" panose="020B0503020204020204" charset="-122"/>
                <a:cs typeface="微软雅黑" panose="020B0503020204020204" charset="-122"/>
              </a:rPr>
              <a:t>)是从事务的工作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区中将数据项X写回数据库。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5"/>
          <p:cNvSpPr txBox="1">
            <a:spLocks noGrp="1"/>
          </p:cNvSpPr>
          <p:nvPr/>
        </p:nvSpPr>
        <p:spPr>
          <a:xfrm>
            <a:off x="735698" y="387604"/>
            <a:ext cx="8597163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ts val="4205"/>
              </a:lnSpc>
            </a:pPr>
            <a:r>
              <a:rPr sz="3600" spc="-5" dirty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什么是事务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407670" y="1431290"/>
            <a:ext cx="8841740" cy="47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marR="164465">
              <a:lnSpc>
                <a:spcPct val="124000"/>
              </a:lnSpc>
            </a:pPr>
            <a:r>
              <a:rPr sz="2800" spc="-5" dirty="0"/>
              <a:t>事务的宏观</a:t>
            </a:r>
            <a:r>
              <a:rPr sz="2800" spc="-10" dirty="0"/>
              <a:t>性</a:t>
            </a:r>
            <a:r>
              <a:rPr sz="2000" spc="-5" dirty="0">
                <a:solidFill>
                  <a:srgbClr val="3333CC"/>
                </a:solidFill>
              </a:rPr>
              <a:t>(应用程序员看到的事务):</a:t>
            </a:r>
            <a:r>
              <a:rPr sz="2000" spc="5" dirty="0">
                <a:solidFill>
                  <a:srgbClr val="3333CC"/>
                </a:solidFill>
              </a:rPr>
              <a:t> </a:t>
            </a:r>
            <a:r>
              <a:rPr sz="2000" spc="-5" dirty="0"/>
              <a:t>一个存取或改变数据库内容的程 序的一次执行，或者说一条或多条S</a:t>
            </a:r>
            <a:r>
              <a:rPr sz="2000" dirty="0"/>
              <a:t>Q</a:t>
            </a:r>
            <a:r>
              <a:rPr sz="2000" spc="-5" dirty="0"/>
              <a:t>L语句的一次执行被看作一个事务。</a:t>
            </a:r>
            <a:endParaRPr sz="2000" dirty="0"/>
          </a:p>
          <a:p>
            <a:pPr marL="551815" marR="5080" indent="-457200">
              <a:lnSpc>
                <a:spcPct val="130000"/>
              </a:lnSpc>
              <a:tabLst>
                <a:tab pos="1432560" algn="l"/>
              </a:tabLst>
            </a:pPr>
            <a:r>
              <a:rPr sz="2000" b="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/>
              <a:t>事务一般是由应用程序员提出，因此有开始和</a:t>
            </a:r>
            <a:r>
              <a:rPr sz="2000" dirty="0"/>
              <a:t>结</a:t>
            </a:r>
            <a:r>
              <a:rPr sz="2000" spc="-5" dirty="0"/>
              <a:t>束,</a:t>
            </a:r>
            <a:r>
              <a:rPr sz="2000" dirty="0"/>
              <a:t> </a:t>
            </a:r>
            <a:r>
              <a:rPr sz="2000" spc="-5" dirty="0"/>
              <a:t>结束前需要提交或撤消。 </a:t>
            </a:r>
            <a:r>
              <a:rPr sz="2000" spc="-10" dirty="0">
                <a:solidFill>
                  <a:srgbClr val="FF0000"/>
                </a:solidFill>
              </a:rPr>
              <a:t>Begi</a:t>
            </a:r>
            <a:r>
              <a:rPr sz="2000" spc="-5" dirty="0">
                <a:solidFill>
                  <a:srgbClr val="FF0000"/>
                </a:solidFill>
              </a:rPr>
              <a:t>n</a:t>
            </a:r>
            <a:r>
              <a:rPr sz="2000" dirty="0">
                <a:solidFill>
                  <a:srgbClr val="FF0000"/>
                </a:solidFill>
              </a:rPr>
              <a:t>	</a:t>
            </a:r>
            <a:r>
              <a:rPr sz="2000" spc="-10" dirty="0">
                <a:solidFill>
                  <a:srgbClr val="FF0000"/>
                </a:solidFill>
              </a:rPr>
              <a:t>Transaction</a:t>
            </a:r>
            <a:endParaRPr sz="2000" dirty="0">
              <a:latin typeface="Wingdings" panose="05000000000000000000"/>
              <a:cs typeface="Wingdings" panose="05000000000000000000"/>
            </a:endParaRPr>
          </a:p>
          <a:p>
            <a:pPr marL="1007745">
              <a:lnSpc>
                <a:spcPct val="100000"/>
              </a:lnSpc>
              <a:spcBef>
                <a:spcPts val="725"/>
              </a:spcBef>
            </a:pPr>
            <a:r>
              <a:rPr sz="2000" spc="-5" dirty="0"/>
              <a:t>exec sql …</a:t>
            </a:r>
            <a:endParaRPr sz="2000" dirty="0"/>
          </a:p>
          <a:p>
            <a:pPr marL="1007745">
              <a:lnSpc>
                <a:spcPct val="100000"/>
              </a:lnSpc>
              <a:spcBef>
                <a:spcPts val="720"/>
              </a:spcBef>
            </a:pPr>
            <a:r>
              <a:rPr sz="2000" spc="-5" dirty="0"/>
              <a:t>…</a:t>
            </a:r>
            <a:endParaRPr sz="2000" dirty="0"/>
          </a:p>
          <a:p>
            <a:pPr marL="1007745">
              <a:lnSpc>
                <a:spcPct val="100000"/>
              </a:lnSpc>
              <a:spcBef>
                <a:spcPts val="725"/>
              </a:spcBef>
            </a:pPr>
            <a:r>
              <a:rPr sz="2000" spc="-5" dirty="0"/>
              <a:t>exec sql …</a:t>
            </a:r>
            <a:endParaRPr sz="2000" dirty="0"/>
          </a:p>
          <a:p>
            <a:pPr marL="551815" marR="1727200" indent="455930">
              <a:lnSpc>
                <a:spcPct val="130000"/>
              </a:lnSpc>
              <a:tabLst>
                <a:tab pos="2182495" algn="l"/>
                <a:tab pos="4029075" algn="l"/>
                <a:tab pos="4267835" algn="l"/>
              </a:tabLst>
            </a:pPr>
            <a:r>
              <a:rPr sz="2000" spc="-5" dirty="0"/>
              <a:t>exec sql	</a:t>
            </a:r>
            <a:r>
              <a:rPr sz="2000" spc="-5" dirty="0">
                <a:solidFill>
                  <a:srgbClr val="FF0000"/>
                </a:solidFill>
              </a:rPr>
              <a:t>commit work	</a:t>
            </a:r>
            <a:r>
              <a:rPr sz="2000" spc="-5" dirty="0"/>
              <a:t>|	exec sql </a:t>
            </a:r>
            <a:r>
              <a:rPr sz="2000" spc="-5" dirty="0">
                <a:solidFill>
                  <a:srgbClr val="FF0000"/>
                </a:solidFill>
              </a:rPr>
              <a:t>rollback work End</a:t>
            </a:r>
            <a:r>
              <a:rPr sz="2000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Transaction</a:t>
            </a:r>
            <a:endParaRPr sz="2000" dirty="0"/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 panose="02020603050405020304"/>
              <a:cs typeface="Times New Roman" panose="02020603050405020304"/>
            </a:endParaRPr>
          </a:p>
          <a:p>
            <a:pPr marL="94615" marR="49530">
              <a:lnSpc>
                <a:spcPct val="130000"/>
              </a:lnSpc>
            </a:pPr>
            <a:r>
              <a:rPr sz="1600" b="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1600" spc="-5" dirty="0"/>
              <a:t>在嵌入式SQL程序中，任何一条数据库操纵语句</a:t>
            </a:r>
            <a:r>
              <a:rPr sz="1600" spc="-10" dirty="0"/>
              <a:t>(</a:t>
            </a:r>
            <a:r>
              <a:rPr sz="1600" dirty="0"/>
              <a:t>如exec sql sel</a:t>
            </a:r>
            <a:r>
              <a:rPr sz="1600" spc="-5" dirty="0"/>
              <a:t>ect等)都会引发一个新事务的开 始，只要该程序当前没有正在处理的事务。而事务的</a:t>
            </a:r>
            <a:r>
              <a:rPr sz="1600" spc="-10" dirty="0"/>
              <a:t>结</a:t>
            </a:r>
            <a:r>
              <a:rPr sz="1600" spc="-5" dirty="0"/>
              <a:t>束是需要应用程序员通过c</a:t>
            </a:r>
            <a:r>
              <a:rPr sz="1600" spc="-10" dirty="0"/>
              <a:t>o</a:t>
            </a:r>
            <a:r>
              <a:rPr sz="1600" spc="-5" dirty="0"/>
              <a:t>mmit或 rollback确认的。因此Begi</a:t>
            </a:r>
            <a:r>
              <a:rPr sz="1600" dirty="0"/>
              <a:t>n </a:t>
            </a:r>
            <a:r>
              <a:rPr sz="1600" spc="-5" dirty="0"/>
              <a:t> Transactio</a:t>
            </a:r>
            <a:r>
              <a:rPr sz="1600" dirty="0"/>
              <a:t>n</a:t>
            </a:r>
            <a:r>
              <a:rPr sz="1600" spc="-10" dirty="0"/>
              <a:t> </a:t>
            </a:r>
            <a:r>
              <a:rPr sz="1600" spc="-5" dirty="0"/>
              <a:t>和En</a:t>
            </a:r>
            <a:r>
              <a:rPr sz="1600" dirty="0"/>
              <a:t>d</a:t>
            </a:r>
            <a:r>
              <a:rPr sz="1600" spc="-5" dirty="0"/>
              <a:t> Transaction两行语句是不需要的。</a:t>
            </a:r>
            <a:endParaRPr sz="1600" dirty="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什么是事务</a:t>
            </a:r>
            <a:endParaRPr sz="2000" b="1" dirty="0">
              <a:solidFill>
                <a:schemeClr val="tx1"/>
              </a:solidFill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chemeClr val="tx1"/>
                </a:solidFill>
                <a:latin typeface="华文中宋"/>
                <a:cs typeface="华文中宋"/>
              </a:rPr>
              <a:t>事务的宏观性和微观性</a:t>
            </a:r>
            <a:endParaRPr sz="2000" b="1" spc="-5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14264</Words>
  <Application>WPS 演示</Application>
  <PresentationFormat>自定义</PresentationFormat>
  <Paragraphs>1434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Arial</vt:lpstr>
      <vt:lpstr>宋体</vt:lpstr>
      <vt:lpstr>Wingdings</vt:lpstr>
      <vt:lpstr>Arial</vt:lpstr>
      <vt:lpstr>Franklin Gothic Book</vt:lpstr>
      <vt:lpstr>幼圆</vt:lpstr>
      <vt:lpstr>微软雅黑</vt:lpstr>
      <vt:lpstr>黑体</vt:lpstr>
      <vt:lpstr>Times New Roman</vt:lpstr>
      <vt:lpstr>Wingdings</vt:lpstr>
      <vt:lpstr>华文中宋</vt:lpstr>
      <vt:lpstr>Calibri</vt:lpstr>
      <vt:lpstr>Arial Unicode MS</vt:lpstr>
      <vt:lpstr>等线</vt:lpstr>
      <vt:lpstr>Symbol</vt:lpstr>
      <vt:lpstr>Office Theme</vt:lpstr>
      <vt:lpstr>PowerPoint 演示文稿</vt:lpstr>
      <vt:lpstr>PowerPoint 演示文稿</vt:lpstr>
      <vt:lpstr>本讲学习什么?</vt:lpstr>
      <vt:lpstr>(1)数据库可能存在不一致</vt:lpstr>
      <vt:lpstr>(2)三种典型的不一致现象</vt:lpstr>
      <vt:lpstr>(3)并发控制的缘由</vt:lpstr>
      <vt:lpstr>(4)并发控制及相应的事务处理技术是DBMS的核心技术</vt:lpstr>
      <vt:lpstr>PowerPoint 演示文稿</vt:lpstr>
      <vt:lpstr>(2)事务的宏观性和微观性</vt:lpstr>
      <vt:lpstr>(2)事务的宏观性和微观性</vt:lpstr>
      <vt:lpstr>(2)事务的宏观性和微观性</vt:lpstr>
      <vt:lpstr>(3)事务的特性</vt:lpstr>
      <vt:lpstr>(3)事务的特性</vt:lpstr>
      <vt:lpstr>(4)DBMS对事务的控制</vt:lpstr>
      <vt:lpstr>(1)基本概念</vt:lpstr>
      <vt:lpstr>(1)基本概念</vt:lpstr>
      <vt:lpstr>(1)基本概念</vt:lpstr>
      <vt:lpstr>PowerPoint 演示文稿</vt:lpstr>
      <vt:lpstr>(3)冲突可串行性</vt:lpstr>
      <vt:lpstr>PowerPoint 演示文稿</vt:lpstr>
      <vt:lpstr>(3)冲突可串行性</vt:lpstr>
      <vt:lpstr>(1)问题</vt:lpstr>
      <vt:lpstr>(2)算法表达</vt:lpstr>
      <vt:lpstr>(3)示例</vt:lpstr>
      <vt:lpstr>(1)问题</vt:lpstr>
      <vt:lpstr>PowerPoint 演示文稿</vt:lpstr>
      <vt:lpstr>(2)什么是锁?</vt:lpstr>
      <vt:lpstr>(2)什么是锁?</vt:lpstr>
      <vt:lpstr>(2)什么是锁?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(0)问题</vt:lpstr>
      <vt:lpstr>(1)什么是两段封锁协议?</vt:lpstr>
      <vt:lpstr>(1)什么是两段封锁协议?</vt:lpstr>
      <vt:lpstr>两段封锁协议</vt:lpstr>
      <vt:lpstr>PowerPoint 演示文稿</vt:lpstr>
      <vt:lpstr>基于时间戳的并发控制方法</vt:lpstr>
      <vt:lpstr>(2)什么是时间戳?</vt:lpstr>
      <vt:lpstr>(3)基于时间戳进行并发控制的基本思路</vt:lpstr>
      <vt:lpstr>(4)基于时间戳的简单调度规则</vt:lpstr>
      <vt:lpstr>(4)基于时间戳的简单调度规则</vt:lpstr>
      <vt:lpstr>(4)基于时间戳的简单调度规则</vt:lpstr>
      <vt:lpstr>(4)基于时间戳的简单调度规则</vt:lpstr>
      <vt:lpstr>基于时间戳的另一种调度规则</vt:lpstr>
      <vt:lpstr>PowerPoint 演示文稿</vt:lpstr>
      <vt:lpstr>(1)需要解决的问题</vt:lpstr>
      <vt:lpstr>PowerPoint 演示文稿</vt:lpstr>
      <vt:lpstr>(2)另一种调度规则</vt:lpstr>
      <vt:lpstr>(2)另一种调度规则</vt:lpstr>
      <vt:lpstr>(2)另一种调度规则</vt:lpstr>
      <vt:lpstr>(2)另一种调度规则</vt:lpstr>
      <vt:lpstr>基于有效性确认的并发控制方法</vt:lpstr>
      <vt:lpstr>(2)什么是有效性确认?</vt:lpstr>
      <vt:lpstr>(3)基于有效性确认的调度器?</vt:lpstr>
      <vt:lpstr>(3)基于有效性确认的调度器?</vt:lpstr>
      <vt:lpstr>(4)有效性确认规则?</vt:lpstr>
      <vt:lpstr>(4)有效性确认规则?</vt:lpstr>
      <vt:lpstr>(4)有效性确认规则?</vt:lpstr>
      <vt:lpstr>PowerPoint 演示文稿</vt:lpstr>
      <vt:lpstr>回顾本讲学习了什么?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&lt;4D6963726F736F667420506F776572506F696E74202D20CAFDBEDDBFE2CFB5CDB3BBF9B4A1BDB2D2E5B5DA3232BDB2CAFDBEDDBFE2CAC2CEF1B4A6C0EDBCBCCAF52DB2A2B7A2BFD8D6C62E707074&gt;</dc:title>
  <dc:creator>dechen</dc:creator>
  <cp:lastModifiedBy>Administrator</cp:lastModifiedBy>
  <cp:revision>46</cp:revision>
  <cp:lastPrinted>2019-04-22T13:49:00Z</cp:lastPrinted>
  <dcterms:created xsi:type="dcterms:W3CDTF">2019-03-04T15:41:00Z</dcterms:created>
  <dcterms:modified xsi:type="dcterms:W3CDTF">2020-02-28T03:25:29Z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  <property fmtid="{D5CDD505-2E9C-101B-9397-08002B2CF9AE}" pid="5" name="KSOProductBuildVer">
    <vt:lpwstr>2052-11.1.0.9513</vt:lpwstr>
  </property>
</Properties>
</file>