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13" r:id="rId2"/>
    <p:sldId id="258" r:id="rId3"/>
    <p:sldId id="321" r:id="rId4"/>
    <p:sldId id="260" r:id="rId5"/>
    <p:sldId id="261" r:id="rId6"/>
    <p:sldId id="262" r:id="rId7"/>
    <p:sldId id="32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3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324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25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26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20" r:id="rId53"/>
    <p:sldId id="312" r:id="rId54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CDCE3-D07B-4C1A-955F-8B4839EDB2E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D3F32-2BE2-472D-89F1-191B1B547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1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8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348E3EFF-FB87-4F8A-8EB7-0077296F1E8F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4142D0-E633-4008-8370-A0330195D67C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B8D621-1F04-4A60-B9A0-9055DE56FF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761E5F1C-1927-4DE2-96BF-23F38427E1A3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F32327-9CA7-4253-97A5-307CF4B7F10A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BF864E-C7E1-4006-A1F5-734DF6DDA7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F943D0-551A-43C3-80AF-8FBD8A979403}"/>
              </a:ext>
            </a:extLst>
          </p:cNvPr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2119D-D34B-4569-A6EE-C3778A662E94}"/>
              </a:ext>
            </a:extLst>
          </p:cNvPr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48E4D7-95DA-4F23-99E0-DC2CFED8AD05}"/>
              </a:ext>
            </a:extLst>
          </p:cNvPr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2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D34D621-243D-45BC-AA82-2EDDC01DA24B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2DD987-5895-4EB4-98DF-1979454830DA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14FA24-BEB0-46C6-801A-DE6266E40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4F601B2-C017-46F2-99A3-2B7834EAF9A1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8B343-8D87-4AF8-84D1-1228EFB5A874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BD800A-C23C-428E-B54C-37B70C7BB9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49D9CBF-E3BE-49B6-95CB-7CD207F0D9A2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98441B-5046-48EA-A839-314363A08F67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16CEF83-96E8-471D-9EA8-AFCE2B105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103" y="483233"/>
            <a:ext cx="8633193" cy="63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3515" y="1260538"/>
            <a:ext cx="8586368" cy="518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63800" y="1952625"/>
            <a:ext cx="57658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讲 数据库事务处理技术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D45B32-FC1D-4574-9166-C392800BEB3E}"/>
              </a:ext>
            </a:extLst>
          </p:cNvPr>
          <p:cNvSpPr/>
          <p:nvPr/>
        </p:nvSpPr>
        <p:spPr>
          <a:xfrm>
            <a:off x="4170737" y="2512406"/>
            <a:ext cx="2351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（故障恢复）</a:t>
            </a:r>
            <a:endParaRPr lang="zh-CN" altLang="en-US" sz="2800" spc="-5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1308" y="1480278"/>
            <a:ext cx="8527415" cy="192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系统故障可通过运行日志来恢复</a:t>
            </a:r>
            <a:endParaRPr sz="2000" dirty="0">
              <a:latin typeface="微软雅黑"/>
              <a:cs typeface="微软雅黑"/>
            </a:endParaRPr>
          </a:p>
          <a:p>
            <a:pPr marL="469265" marR="55244">
              <a:lnSpc>
                <a:spcPct val="130000"/>
              </a:lnSpc>
              <a:spcBef>
                <a:spcPts val="450"/>
              </a:spcBef>
            </a:pPr>
            <a:r>
              <a:rPr sz="1800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1800" spc="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按照运行日志记录的事务操作顺序重做事务(当事务在发生故障时已正确结束) 或撤消事务(当事务在发生故障时未结束)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但故障恢复是需要时间的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1800" spc="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运行日志保留了若干天的记录，当发生系统故障时应从哪一个点开始恢复呢？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4459" y="5555741"/>
            <a:ext cx="7485380" cy="76200"/>
          </a:xfrm>
          <a:custGeom>
            <a:avLst/>
            <a:gdLst/>
            <a:ahLst/>
            <a:cxnLst/>
            <a:rect l="l" t="t" r="r" b="b"/>
            <a:pathLst>
              <a:path w="7485380" h="76200">
                <a:moveTo>
                  <a:pt x="7426452" y="38100"/>
                </a:moveTo>
                <a:lnTo>
                  <a:pt x="7425689" y="35052"/>
                </a:lnTo>
                <a:lnTo>
                  <a:pt x="7421880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3434"/>
                </a:lnTo>
                <a:lnTo>
                  <a:pt x="7421880" y="43434"/>
                </a:lnTo>
                <a:lnTo>
                  <a:pt x="7425689" y="41910"/>
                </a:lnTo>
                <a:lnTo>
                  <a:pt x="7426452" y="38100"/>
                </a:lnTo>
                <a:close/>
              </a:path>
              <a:path w="7485380" h="76200">
                <a:moveTo>
                  <a:pt x="7485126" y="38100"/>
                </a:moveTo>
                <a:lnTo>
                  <a:pt x="7408926" y="0"/>
                </a:lnTo>
                <a:lnTo>
                  <a:pt x="7408926" y="33528"/>
                </a:lnTo>
                <a:lnTo>
                  <a:pt x="7421880" y="33528"/>
                </a:lnTo>
                <a:lnTo>
                  <a:pt x="7425689" y="35052"/>
                </a:lnTo>
                <a:lnTo>
                  <a:pt x="7426452" y="38100"/>
                </a:lnTo>
                <a:lnTo>
                  <a:pt x="7426452" y="67437"/>
                </a:lnTo>
                <a:lnTo>
                  <a:pt x="7485126" y="38100"/>
                </a:lnTo>
                <a:close/>
              </a:path>
              <a:path w="7485380" h="76200">
                <a:moveTo>
                  <a:pt x="7426452" y="67437"/>
                </a:moveTo>
                <a:lnTo>
                  <a:pt x="7426452" y="38100"/>
                </a:lnTo>
                <a:lnTo>
                  <a:pt x="7425689" y="41910"/>
                </a:lnTo>
                <a:lnTo>
                  <a:pt x="7421880" y="43434"/>
                </a:lnTo>
                <a:lnTo>
                  <a:pt x="7408926" y="43434"/>
                </a:lnTo>
                <a:lnTo>
                  <a:pt x="7408926" y="76200"/>
                </a:lnTo>
                <a:lnTo>
                  <a:pt x="7426452" y="6743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82233" y="5385211"/>
            <a:ext cx="127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3393" y="550545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546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49979" y="5689488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新宋体"/>
                <a:cs typeface="新宋体"/>
              </a:rPr>
              <a:t>故障点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61985" y="5353050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2985" y="5200650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4539" y="5022341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7439" y="5111496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6539" y="5289041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3239" y="5467350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8885" y="5022341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5">
                <a:moveTo>
                  <a:pt x="0" y="0"/>
                </a:moveTo>
                <a:lnTo>
                  <a:pt x="19179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3393" y="5200650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192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3339" y="5378196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5">
                <a:moveTo>
                  <a:pt x="0" y="0"/>
                </a:moveTo>
                <a:lnTo>
                  <a:pt x="19179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8985" y="5111496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5">
                <a:moveTo>
                  <a:pt x="0" y="0"/>
                </a:moveTo>
                <a:lnTo>
                  <a:pt x="19179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5393" y="5289041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192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3993" y="5467350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192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1639" y="5022341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9185" y="520065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2085" y="5378196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4">
                <a:moveTo>
                  <a:pt x="0" y="0"/>
                </a:moveTo>
                <a:lnTo>
                  <a:pt x="19179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18439" y="5467350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4">
                <a:moveTo>
                  <a:pt x="0" y="0"/>
                </a:moveTo>
                <a:lnTo>
                  <a:pt x="19179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80427" y="48196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4746"/>
                </a:lnTo>
              </a:path>
            </a:pathLst>
          </a:custGeom>
          <a:ln w="952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49793" y="5098541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1792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5439" y="5276850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94039" y="5479541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9685" y="5416296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49793" y="5492496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546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06379" y="5689488"/>
            <a:ext cx="11684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0" dirty="0">
                <a:latin typeface="新宋体"/>
                <a:cs typeface="新宋体"/>
              </a:rPr>
              <a:t>运行日志 开始记录点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36839" y="48577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4746"/>
                </a:lnTo>
              </a:path>
            </a:pathLst>
          </a:custGeom>
          <a:ln w="952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0372" y="6254496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4">
                <a:moveTo>
                  <a:pt x="0" y="0"/>
                </a:moveTo>
                <a:lnTo>
                  <a:pt x="902208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63133" y="6121541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新宋体"/>
                <a:cs typeface="新宋体"/>
              </a:rPr>
              <a:t>事务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数据库故障恢复的宏观思路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系统故障恢复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5A000F3D-C8EB-4AB0-BC2B-F522FF577258}"/>
              </a:ext>
            </a:extLst>
          </p:cNvPr>
          <p:cNvSpPr/>
          <p:nvPr/>
        </p:nvSpPr>
        <p:spPr>
          <a:xfrm>
            <a:off x="911324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AD668BDD-9C68-43E7-B0E0-9A72134A48A0}"/>
              </a:ext>
            </a:extLst>
          </p:cNvPr>
          <p:cNvSpPr/>
          <p:nvPr/>
        </p:nvSpPr>
        <p:spPr>
          <a:xfrm>
            <a:off x="911324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0931" y="1381459"/>
            <a:ext cx="8569325" cy="343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DBMS在运行日志中定期的设置和更</a:t>
            </a:r>
            <a:r>
              <a:rPr sz="2000" b="1" dirty="0">
                <a:latin typeface="微软雅黑"/>
                <a:cs typeface="微软雅黑"/>
              </a:rPr>
              <a:t>新</a:t>
            </a:r>
            <a:r>
              <a:rPr sz="2800" b="1" spc="-5" dirty="0">
                <a:solidFill>
                  <a:srgbClr val="CC0000"/>
                </a:solidFill>
                <a:latin typeface="微软雅黑"/>
                <a:cs typeface="微软雅黑"/>
              </a:rPr>
              <a:t>检查</a:t>
            </a:r>
            <a:r>
              <a:rPr sz="2800" b="1" dirty="0">
                <a:solidFill>
                  <a:srgbClr val="CC0000"/>
                </a:solidFill>
                <a:latin typeface="微软雅黑"/>
                <a:cs typeface="微软雅黑"/>
              </a:rPr>
              <a:t>点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(checkpoint)</a:t>
            </a:r>
            <a:endParaRPr sz="2000" dirty="0">
              <a:latin typeface="微软雅黑"/>
              <a:cs typeface="微软雅黑"/>
            </a:endParaRPr>
          </a:p>
          <a:p>
            <a:pPr marL="469265" marR="5080">
              <a:lnSpc>
                <a:spcPct val="109700"/>
              </a:lnSpc>
              <a:spcBef>
                <a:spcPts val="70"/>
              </a:spcBef>
            </a:pPr>
            <a:r>
              <a:rPr sz="1800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1800" spc="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检查点是这样的时刻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: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在该时刻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,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DBMS强制使内存D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B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Buffer中的内容与介质 DB中的内容保持一致，即将D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B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Buffer更新的所有内容写回DB中</a:t>
            </a:r>
            <a:endParaRPr sz="18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1800" spc="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检查点表征了：在检查点之前内存中数据与介质中数据是保持一致的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系统故障的恢复</a:t>
            </a:r>
            <a:endParaRPr sz="2000" dirty="0">
              <a:latin typeface="微软雅黑"/>
              <a:cs typeface="微软雅黑"/>
            </a:endParaRPr>
          </a:p>
          <a:p>
            <a:pPr marL="741680" marR="4618990" indent="-272415">
              <a:lnSpc>
                <a:spcPct val="110000"/>
              </a:lnSpc>
              <a:spcBef>
                <a:spcPts val="15"/>
              </a:spcBef>
            </a:pPr>
            <a:r>
              <a:rPr sz="1800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1800" spc="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检查点之前结束的事务不需要恢 复(已经写回DB)</a:t>
            </a:r>
            <a:endParaRPr sz="1800" dirty="0">
              <a:latin typeface="微软雅黑"/>
              <a:cs typeface="微软雅黑"/>
            </a:endParaRPr>
          </a:p>
          <a:p>
            <a:pPr marL="469265" marR="4495165">
              <a:lnSpc>
                <a:spcPts val="2380"/>
              </a:lnSpc>
              <a:spcBef>
                <a:spcPts val="105"/>
              </a:spcBef>
            </a:pPr>
            <a:r>
              <a:rPr sz="1800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1800" spc="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检查点之后结束或发生的事务需 要依据运行日志进行恢复(不能确定 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是否写回DB)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:</a:t>
            </a:r>
            <a:r>
              <a:rPr sz="1800" b="1" spc="-5" dirty="0">
                <a:solidFill>
                  <a:srgbClr val="3333CC"/>
                </a:solidFill>
                <a:latin typeface="微软雅黑"/>
                <a:cs typeface="微软雅黑"/>
              </a:rPr>
              <a:t> 故障点前结束的重做, </a:t>
            </a:r>
            <a:r>
              <a:rPr sz="1800" b="1" dirty="0">
                <a:solidFill>
                  <a:srgbClr val="3333CC"/>
                </a:solidFill>
                <a:latin typeface="微软雅黑"/>
                <a:cs typeface="微软雅黑"/>
              </a:rPr>
              <a:t>故障点时刻未结束的撤消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0535" y="3950970"/>
            <a:ext cx="4514850" cy="1652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0367" y="6584442"/>
            <a:ext cx="7485380" cy="76200"/>
          </a:xfrm>
          <a:custGeom>
            <a:avLst/>
            <a:gdLst/>
            <a:ahLst/>
            <a:cxnLst/>
            <a:rect l="l" t="t" r="r" b="b"/>
            <a:pathLst>
              <a:path w="7485380" h="76200">
                <a:moveTo>
                  <a:pt x="7426452" y="38099"/>
                </a:moveTo>
                <a:lnTo>
                  <a:pt x="7424928" y="35051"/>
                </a:lnTo>
                <a:lnTo>
                  <a:pt x="7421118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7421118" y="43433"/>
                </a:lnTo>
                <a:lnTo>
                  <a:pt x="7424928" y="41909"/>
                </a:lnTo>
                <a:lnTo>
                  <a:pt x="7426452" y="38099"/>
                </a:lnTo>
                <a:close/>
              </a:path>
              <a:path w="7485380" h="76200">
                <a:moveTo>
                  <a:pt x="7485126" y="38099"/>
                </a:moveTo>
                <a:lnTo>
                  <a:pt x="7408926" y="0"/>
                </a:lnTo>
                <a:lnTo>
                  <a:pt x="7408926" y="33527"/>
                </a:lnTo>
                <a:lnTo>
                  <a:pt x="7421118" y="33527"/>
                </a:lnTo>
                <a:lnTo>
                  <a:pt x="7424928" y="35051"/>
                </a:lnTo>
                <a:lnTo>
                  <a:pt x="7426452" y="38099"/>
                </a:lnTo>
                <a:lnTo>
                  <a:pt x="7426452" y="67436"/>
                </a:lnTo>
                <a:lnTo>
                  <a:pt x="7485126" y="38099"/>
                </a:lnTo>
                <a:close/>
              </a:path>
              <a:path w="7485380" h="76200">
                <a:moveTo>
                  <a:pt x="7426452" y="67436"/>
                </a:moveTo>
                <a:lnTo>
                  <a:pt x="7426452" y="38099"/>
                </a:lnTo>
                <a:lnTo>
                  <a:pt x="7424928" y="41909"/>
                </a:lnTo>
                <a:lnTo>
                  <a:pt x="7421118" y="43433"/>
                </a:lnTo>
                <a:lnTo>
                  <a:pt x="7408926" y="43433"/>
                </a:lnTo>
                <a:lnTo>
                  <a:pt x="7408926" y="76199"/>
                </a:lnTo>
                <a:lnTo>
                  <a:pt x="7426452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07379" y="6413911"/>
            <a:ext cx="127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18527" y="653415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546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62933" y="6667895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新宋体"/>
                <a:cs typeface="新宋体"/>
              </a:rPr>
              <a:t>故障点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7893" y="6381750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0892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8893" y="6229350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0892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9685" y="6051041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41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2585" y="6140196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1685" y="6317741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8385" y="6496050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4793" y="6051041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191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9" y="6229350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5">
                <a:moveTo>
                  <a:pt x="0" y="0"/>
                </a:moveTo>
                <a:lnTo>
                  <a:pt x="1917953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485" y="6406896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5">
                <a:moveTo>
                  <a:pt x="0" y="0"/>
                </a:moveTo>
                <a:lnTo>
                  <a:pt x="19179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4893" y="6140196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0539" y="6317741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5">
                <a:moveTo>
                  <a:pt x="0" y="0"/>
                </a:moveTo>
                <a:lnTo>
                  <a:pt x="1917954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99139" y="6496050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4">
                <a:moveTo>
                  <a:pt x="0" y="0"/>
                </a:moveTo>
                <a:lnTo>
                  <a:pt x="1917954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4039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4039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80239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0239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56439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56439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32639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32639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08839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8839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85039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5039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612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612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374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374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136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136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98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898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660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660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422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422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184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84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946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946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708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708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470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470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32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232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994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94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756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756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518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518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280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280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042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042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04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804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66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566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328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328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090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090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52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852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614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614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376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376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13827" y="6038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13827" y="60639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55093" y="622935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24485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24485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00685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400685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76885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76885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530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530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292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292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7054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054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816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816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578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578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340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9340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102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102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864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864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626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626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88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388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150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3150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3912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3912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674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674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436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436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198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198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960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960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7722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722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8484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484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9246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9246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008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008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770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770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53272" y="63943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153272" y="64194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29472" y="639432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2953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29472" y="6419469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2953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708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708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9470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470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232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232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994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0994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1756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756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2518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2518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3280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3280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042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042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804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804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566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566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328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6328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090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090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852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852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8614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614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9376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376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0138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138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900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900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662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662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2424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2424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18627" y="6483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2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18627" y="6508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505572" y="5873496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4746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74939" y="6127241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90585" y="6305550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3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019185" y="6508242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3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235593" y="6444996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1792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97993" y="6521195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546"/>
                </a:lnTo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5728087" y="6667447"/>
            <a:ext cx="1092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checkpoint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185039" y="5860541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508"/>
                </a:lnTo>
              </a:path>
            </a:pathLst>
          </a:custGeom>
          <a:ln w="19050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27927" y="6317741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23.2 </a:t>
            </a:r>
            <a:r>
              <a:rPr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数据库故障恢复的宏观思路</a:t>
            </a:r>
            <a:endParaRPr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系统故障恢复</a:t>
            </a:r>
            <a:endParaRPr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84" name="object 2">
            <a:extLst>
              <a:ext uri="{FF2B5EF4-FFF2-40B4-BE49-F238E27FC236}">
                <a16:creationId xmlns:a16="http://schemas.microsoft.com/office/drawing/2014/main" id="{B2CFF04E-069A-403C-B60C-5A5CD72C8A9B}"/>
              </a:ext>
            </a:extLst>
          </p:cNvPr>
          <p:cNvSpPr/>
          <p:nvPr/>
        </p:nvSpPr>
        <p:spPr>
          <a:xfrm>
            <a:off x="911324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3">
            <a:extLst>
              <a:ext uri="{FF2B5EF4-FFF2-40B4-BE49-F238E27FC236}">
                <a16:creationId xmlns:a16="http://schemas.microsoft.com/office/drawing/2014/main" id="{A58D8A57-D4A0-4BA2-B923-85C15724C960}"/>
              </a:ext>
            </a:extLst>
          </p:cNvPr>
          <p:cNvSpPr/>
          <p:nvPr/>
        </p:nvSpPr>
        <p:spPr>
          <a:xfrm>
            <a:off x="911324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5033" y="1412701"/>
            <a:ext cx="7898130" cy="145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介质故障恢复</a:t>
            </a:r>
            <a:endParaRPr sz="2800">
              <a:latin typeface="微软雅黑"/>
              <a:cs typeface="微软雅黑"/>
            </a:endParaRPr>
          </a:p>
          <a:p>
            <a:pPr marL="346075" indent="-333375">
              <a:lnSpc>
                <a:spcPct val="100000"/>
              </a:lnSpc>
              <a:spcBef>
                <a:spcPts val="334"/>
              </a:spcBef>
              <a:buFont typeface="Wingdings"/>
              <a:buChar char=""/>
              <a:tabLst>
                <a:tab pos="346710" algn="l"/>
              </a:tabLst>
            </a:pP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副本(Copy)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在某一时刻，对数据库在其他介质存储上产生的另一份等同记录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用副本替换被损坏的数据库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6893" y="44508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38556"/>
                </a:moveTo>
                <a:lnTo>
                  <a:pt x="685800" y="48005"/>
                </a:lnTo>
                <a:lnTo>
                  <a:pt x="684660" y="44047"/>
                </a:lnTo>
                <a:lnTo>
                  <a:pt x="647450" y="25875"/>
                </a:lnTo>
                <a:lnTo>
                  <a:pt x="603123" y="16700"/>
                </a:lnTo>
                <a:lnTo>
                  <a:pt x="545238" y="9217"/>
                </a:lnTo>
                <a:lnTo>
                  <a:pt x="500304" y="5328"/>
                </a:lnTo>
                <a:lnTo>
                  <a:pt x="451128" y="2432"/>
                </a:lnTo>
                <a:lnTo>
                  <a:pt x="398422" y="624"/>
                </a:lnTo>
                <a:lnTo>
                  <a:pt x="342900" y="0"/>
                </a:lnTo>
                <a:lnTo>
                  <a:pt x="314728" y="158"/>
                </a:lnTo>
                <a:lnTo>
                  <a:pt x="260380" y="1386"/>
                </a:lnTo>
                <a:lnTo>
                  <a:pt x="209276" y="3750"/>
                </a:lnTo>
                <a:lnTo>
                  <a:pt x="162115" y="7154"/>
                </a:lnTo>
                <a:lnTo>
                  <a:pt x="119597" y="11503"/>
                </a:lnTo>
                <a:lnTo>
                  <a:pt x="66056" y="19586"/>
                </a:lnTo>
                <a:lnTo>
                  <a:pt x="26896" y="29253"/>
                </a:lnTo>
                <a:lnTo>
                  <a:pt x="0" y="48006"/>
                </a:lnTo>
                <a:lnTo>
                  <a:pt x="0" y="638556"/>
                </a:lnTo>
                <a:lnTo>
                  <a:pt x="38205" y="660186"/>
                </a:lnTo>
                <a:lnTo>
                  <a:pt x="82422" y="669226"/>
                </a:lnTo>
                <a:lnTo>
                  <a:pt x="140232" y="676631"/>
                </a:lnTo>
                <a:lnTo>
                  <a:pt x="185159" y="680491"/>
                </a:lnTo>
                <a:lnTo>
                  <a:pt x="234379" y="683373"/>
                </a:lnTo>
                <a:lnTo>
                  <a:pt x="287192" y="685176"/>
                </a:lnTo>
                <a:lnTo>
                  <a:pt x="342900" y="685800"/>
                </a:lnTo>
                <a:lnTo>
                  <a:pt x="370968" y="685642"/>
                </a:lnTo>
                <a:lnTo>
                  <a:pt x="425171" y="684416"/>
                </a:lnTo>
                <a:lnTo>
                  <a:pt x="476202" y="682061"/>
                </a:lnTo>
                <a:lnTo>
                  <a:pt x="523346" y="678677"/>
                </a:lnTo>
                <a:lnTo>
                  <a:pt x="565891" y="674365"/>
                </a:lnTo>
                <a:lnTo>
                  <a:pt x="619524" y="666378"/>
                </a:lnTo>
                <a:lnTo>
                  <a:pt x="658796" y="656867"/>
                </a:lnTo>
                <a:lnTo>
                  <a:pt x="685800" y="638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16893" y="4450841"/>
            <a:ext cx="685800" cy="95250"/>
          </a:xfrm>
          <a:custGeom>
            <a:avLst/>
            <a:gdLst/>
            <a:ahLst/>
            <a:cxnLst/>
            <a:rect l="l" t="t" r="r" b="b"/>
            <a:pathLst>
              <a:path w="685800" h="95250">
                <a:moveTo>
                  <a:pt x="685800" y="48005"/>
                </a:moveTo>
                <a:lnTo>
                  <a:pt x="647450" y="25875"/>
                </a:lnTo>
                <a:lnTo>
                  <a:pt x="603123" y="16700"/>
                </a:lnTo>
                <a:lnTo>
                  <a:pt x="545238" y="9217"/>
                </a:lnTo>
                <a:lnTo>
                  <a:pt x="500304" y="5328"/>
                </a:lnTo>
                <a:lnTo>
                  <a:pt x="451128" y="2432"/>
                </a:lnTo>
                <a:lnTo>
                  <a:pt x="398422" y="624"/>
                </a:lnTo>
                <a:lnTo>
                  <a:pt x="342900" y="0"/>
                </a:lnTo>
                <a:lnTo>
                  <a:pt x="314728" y="158"/>
                </a:lnTo>
                <a:lnTo>
                  <a:pt x="260380" y="1386"/>
                </a:lnTo>
                <a:lnTo>
                  <a:pt x="209276" y="3750"/>
                </a:lnTo>
                <a:lnTo>
                  <a:pt x="162115" y="7154"/>
                </a:lnTo>
                <a:lnTo>
                  <a:pt x="119597" y="11503"/>
                </a:lnTo>
                <a:lnTo>
                  <a:pt x="66056" y="19586"/>
                </a:lnTo>
                <a:lnTo>
                  <a:pt x="26896" y="29253"/>
                </a:lnTo>
                <a:lnTo>
                  <a:pt x="0" y="48005"/>
                </a:lnTo>
                <a:lnTo>
                  <a:pt x="1134" y="51855"/>
                </a:lnTo>
                <a:lnTo>
                  <a:pt x="38205" y="69636"/>
                </a:lnTo>
                <a:lnTo>
                  <a:pt x="82422" y="78676"/>
                </a:lnTo>
                <a:lnTo>
                  <a:pt x="140232" y="86081"/>
                </a:lnTo>
                <a:lnTo>
                  <a:pt x="185159" y="89941"/>
                </a:lnTo>
                <a:lnTo>
                  <a:pt x="234379" y="92823"/>
                </a:lnTo>
                <a:lnTo>
                  <a:pt x="287192" y="94626"/>
                </a:lnTo>
                <a:lnTo>
                  <a:pt x="342900" y="95249"/>
                </a:lnTo>
                <a:lnTo>
                  <a:pt x="370968" y="95092"/>
                </a:lnTo>
                <a:lnTo>
                  <a:pt x="425171" y="93866"/>
                </a:lnTo>
                <a:lnTo>
                  <a:pt x="476202" y="91511"/>
                </a:lnTo>
                <a:lnTo>
                  <a:pt x="523346" y="88127"/>
                </a:lnTo>
                <a:lnTo>
                  <a:pt x="565891" y="83815"/>
                </a:lnTo>
                <a:lnTo>
                  <a:pt x="619524" y="75828"/>
                </a:lnTo>
                <a:lnTo>
                  <a:pt x="658796" y="66317"/>
                </a:lnTo>
                <a:lnTo>
                  <a:pt x="685800" y="480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6893" y="44508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624"/>
                </a:lnTo>
                <a:lnTo>
                  <a:pt x="234379" y="2432"/>
                </a:lnTo>
                <a:lnTo>
                  <a:pt x="185159" y="5328"/>
                </a:lnTo>
                <a:lnTo>
                  <a:pt x="140232" y="9217"/>
                </a:lnTo>
                <a:lnTo>
                  <a:pt x="100298" y="14001"/>
                </a:lnTo>
                <a:lnTo>
                  <a:pt x="51288" y="22648"/>
                </a:lnTo>
                <a:lnTo>
                  <a:pt x="9944" y="36418"/>
                </a:lnTo>
                <a:lnTo>
                  <a:pt x="0" y="48006"/>
                </a:lnTo>
                <a:lnTo>
                  <a:pt x="0" y="638556"/>
                </a:lnTo>
                <a:lnTo>
                  <a:pt x="38205" y="660186"/>
                </a:lnTo>
                <a:lnTo>
                  <a:pt x="82422" y="669226"/>
                </a:lnTo>
                <a:lnTo>
                  <a:pt x="140232" y="676631"/>
                </a:lnTo>
                <a:lnTo>
                  <a:pt x="185159" y="680491"/>
                </a:lnTo>
                <a:lnTo>
                  <a:pt x="234379" y="683373"/>
                </a:lnTo>
                <a:lnTo>
                  <a:pt x="287192" y="685176"/>
                </a:lnTo>
                <a:lnTo>
                  <a:pt x="342900" y="685800"/>
                </a:lnTo>
                <a:lnTo>
                  <a:pt x="370968" y="685642"/>
                </a:lnTo>
                <a:lnTo>
                  <a:pt x="425171" y="684416"/>
                </a:lnTo>
                <a:lnTo>
                  <a:pt x="476202" y="682061"/>
                </a:lnTo>
                <a:lnTo>
                  <a:pt x="523346" y="678677"/>
                </a:lnTo>
                <a:lnTo>
                  <a:pt x="565891" y="674365"/>
                </a:lnTo>
                <a:lnTo>
                  <a:pt x="619524" y="666378"/>
                </a:lnTo>
                <a:lnTo>
                  <a:pt x="658796" y="656867"/>
                </a:lnTo>
                <a:lnTo>
                  <a:pt x="685800" y="638556"/>
                </a:lnTo>
                <a:lnTo>
                  <a:pt x="685800" y="48005"/>
                </a:lnTo>
                <a:lnTo>
                  <a:pt x="647450" y="25875"/>
                </a:lnTo>
                <a:lnTo>
                  <a:pt x="603123" y="16700"/>
                </a:lnTo>
                <a:lnTo>
                  <a:pt x="545238" y="9217"/>
                </a:lnTo>
                <a:lnTo>
                  <a:pt x="500304" y="5328"/>
                </a:lnTo>
                <a:lnTo>
                  <a:pt x="451128" y="2432"/>
                </a:lnTo>
                <a:lnTo>
                  <a:pt x="398422" y="62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6893" y="4498847"/>
            <a:ext cx="685800" cy="47625"/>
          </a:xfrm>
          <a:custGeom>
            <a:avLst/>
            <a:gdLst/>
            <a:ahLst/>
            <a:cxnLst/>
            <a:rect l="l" t="t" r="r" b="b"/>
            <a:pathLst>
              <a:path w="685800" h="47625">
                <a:moveTo>
                  <a:pt x="0" y="0"/>
                </a:moveTo>
                <a:lnTo>
                  <a:pt x="38205" y="21630"/>
                </a:lnTo>
                <a:lnTo>
                  <a:pt x="82422" y="30670"/>
                </a:lnTo>
                <a:lnTo>
                  <a:pt x="140232" y="38075"/>
                </a:lnTo>
                <a:lnTo>
                  <a:pt x="185159" y="41935"/>
                </a:lnTo>
                <a:lnTo>
                  <a:pt x="234379" y="44817"/>
                </a:lnTo>
                <a:lnTo>
                  <a:pt x="287192" y="46620"/>
                </a:lnTo>
                <a:lnTo>
                  <a:pt x="342900" y="47243"/>
                </a:lnTo>
                <a:lnTo>
                  <a:pt x="370968" y="47086"/>
                </a:lnTo>
                <a:lnTo>
                  <a:pt x="425171" y="45860"/>
                </a:lnTo>
                <a:lnTo>
                  <a:pt x="476202" y="43505"/>
                </a:lnTo>
                <a:lnTo>
                  <a:pt x="523346" y="40121"/>
                </a:lnTo>
                <a:lnTo>
                  <a:pt x="565891" y="35809"/>
                </a:lnTo>
                <a:lnTo>
                  <a:pt x="619524" y="27822"/>
                </a:lnTo>
                <a:lnTo>
                  <a:pt x="658796" y="18311"/>
                </a:lnTo>
                <a:lnTo>
                  <a:pt x="684660" y="3849"/>
                </a:lnTo>
                <a:lnTo>
                  <a:pt x="685800" y="0"/>
                </a:lnTo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2203" y="4593320"/>
            <a:ext cx="41465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Log </a:t>
            </a: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8665" y="5103876"/>
            <a:ext cx="1232535" cy="1333500"/>
          </a:xfrm>
          <a:custGeom>
            <a:avLst/>
            <a:gdLst/>
            <a:ahLst/>
            <a:cxnLst/>
            <a:rect l="l" t="t" r="r" b="b"/>
            <a:pathLst>
              <a:path w="1232534" h="1333500">
                <a:moveTo>
                  <a:pt x="1232154" y="1166622"/>
                </a:moveTo>
                <a:lnTo>
                  <a:pt x="1232154" y="166115"/>
                </a:lnTo>
                <a:lnTo>
                  <a:pt x="1214246" y="126295"/>
                </a:lnTo>
                <a:lnTo>
                  <a:pt x="1183731" y="101584"/>
                </a:lnTo>
                <a:lnTo>
                  <a:pt x="1139831" y="78747"/>
                </a:lnTo>
                <a:lnTo>
                  <a:pt x="1083812" y="58133"/>
                </a:lnTo>
                <a:lnTo>
                  <a:pt x="1016943" y="40088"/>
                </a:lnTo>
                <a:lnTo>
                  <a:pt x="940487" y="24960"/>
                </a:lnTo>
                <a:lnTo>
                  <a:pt x="899061" y="18598"/>
                </a:lnTo>
                <a:lnTo>
                  <a:pt x="855714" y="13096"/>
                </a:lnTo>
                <a:lnTo>
                  <a:pt x="810603" y="8497"/>
                </a:lnTo>
                <a:lnTo>
                  <a:pt x="763887" y="4845"/>
                </a:lnTo>
                <a:lnTo>
                  <a:pt x="715726" y="2182"/>
                </a:lnTo>
                <a:lnTo>
                  <a:pt x="666275" y="552"/>
                </a:lnTo>
                <a:lnTo>
                  <a:pt x="615696" y="0"/>
                </a:lnTo>
                <a:lnTo>
                  <a:pt x="565224" y="552"/>
                </a:lnTo>
                <a:lnTo>
                  <a:pt x="515872" y="2182"/>
                </a:lnTo>
                <a:lnTo>
                  <a:pt x="467798" y="4845"/>
                </a:lnTo>
                <a:lnTo>
                  <a:pt x="421160" y="8497"/>
                </a:lnTo>
                <a:lnTo>
                  <a:pt x="376118" y="13096"/>
                </a:lnTo>
                <a:lnTo>
                  <a:pt x="332830" y="18598"/>
                </a:lnTo>
                <a:lnTo>
                  <a:pt x="291456" y="24960"/>
                </a:lnTo>
                <a:lnTo>
                  <a:pt x="252154" y="32138"/>
                </a:lnTo>
                <a:lnTo>
                  <a:pt x="180403" y="48768"/>
                </a:lnTo>
                <a:lnTo>
                  <a:pt x="118847" y="68141"/>
                </a:lnTo>
                <a:lnTo>
                  <a:pt x="68758" y="89909"/>
                </a:lnTo>
                <a:lnTo>
                  <a:pt x="31406" y="113726"/>
                </a:lnTo>
                <a:lnTo>
                  <a:pt x="2042" y="152532"/>
                </a:lnTo>
                <a:lnTo>
                  <a:pt x="0" y="166116"/>
                </a:lnTo>
                <a:lnTo>
                  <a:pt x="0" y="1166622"/>
                </a:lnTo>
                <a:lnTo>
                  <a:pt x="17904" y="1206737"/>
                </a:lnTo>
                <a:lnTo>
                  <a:pt x="48410" y="1231594"/>
                </a:lnTo>
                <a:lnTo>
                  <a:pt x="92290" y="1254542"/>
                </a:lnTo>
                <a:lnTo>
                  <a:pt x="148271" y="1275239"/>
                </a:lnTo>
                <a:lnTo>
                  <a:pt x="215084" y="1293342"/>
                </a:lnTo>
                <a:lnTo>
                  <a:pt x="291456" y="1308506"/>
                </a:lnTo>
                <a:lnTo>
                  <a:pt x="332830" y="1314880"/>
                </a:lnTo>
                <a:lnTo>
                  <a:pt x="376118" y="1320391"/>
                </a:lnTo>
                <a:lnTo>
                  <a:pt x="421160" y="1324996"/>
                </a:lnTo>
                <a:lnTo>
                  <a:pt x="467798" y="1328652"/>
                </a:lnTo>
                <a:lnTo>
                  <a:pt x="515872" y="1331316"/>
                </a:lnTo>
                <a:lnTo>
                  <a:pt x="565224" y="1332947"/>
                </a:lnTo>
                <a:lnTo>
                  <a:pt x="615696" y="1333500"/>
                </a:lnTo>
                <a:lnTo>
                  <a:pt x="666275" y="1332947"/>
                </a:lnTo>
                <a:lnTo>
                  <a:pt x="715726" y="1331316"/>
                </a:lnTo>
                <a:lnTo>
                  <a:pt x="763887" y="1328652"/>
                </a:lnTo>
                <a:lnTo>
                  <a:pt x="810603" y="1324996"/>
                </a:lnTo>
                <a:lnTo>
                  <a:pt x="855714" y="1320391"/>
                </a:lnTo>
                <a:lnTo>
                  <a:pt x="899061" y="1314880"/>
                </a:lnTo>
                <a:lnTo>
                  <a:pt x="940487" y="1308506"/>
                </a:lnTo>
                <a:lnTo>
                  <a:pt x="979834" y="1301313"/>
                </a:lnTo>
                <a:lnTo>
                  <a:pt x="1051655" y="1284636"/>
                </a:lnTo>
                <a:lnTo>
                  <a:pt x="1113257" y="1265194"/>
                </a:lnTo>
                <a:lnTo>
                  <a:pt x="1163375" y="1243328"/>
                </a:lnTo>
                <a:lnTo>
                  <a:pt x="1200741" y="1219382"/>
                </a:lnTo>
                <a:lnTo>
                  <a:pt x="1230111" y="1180313"/>
                </a:lnTo>
                <a:lnTo>
                  <a:pt x="1232154" y="116662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8665" y="5103876"/>
            <a:ext cx="1232535" cy="333375"/>
          </a:xfrm>
          <a:custGeom>
            <a:avLst/>
            <a:gdLst/>
            <a:ahLst/>
            <a:cxnLst/>
            <a:rect l="l" t="t" r="r" b="b"/>
            <a:pathLst>
              <a:path w="1232534" h="333375">
                <a:moveTo>
                  <a:pt x="1232154" y="166115"/>
                </a:moveTo>
                <a:lnTo>
                  <a:pt x="1214246" y="126295"/>
                </a:lnTo>
                <a:lnTo>
                  <a:pt x="1183731" y="101584"/>
                </a:lnTo>
                <a:lnTo>
                  <a:pt x="1139831" y="78747"/>
                </a:lnTo>
                <a:lnTo>
                  <a:pt x="1083812" y="58133"/>
                </a:lnTo>
                <a:lnTo>
                  <a:pt x="1016943" y="40088"/>
                </a:lnTo>
                <a:lnTo>
                  <a:pt x="940487" y="24960"/>
                </a:lnTo>
                <a:lnTo>
                  <a:pt x="899061" y="18598"/>
                </a:lnTo>
                <a:lnTo>
                  <a:pt x="855714" y="13096"/>
                </a:lnTo>
                <a:lnTo>
                  <a:pt x="810603" y="8497"/>
                </a:lnTo>
                <a:lnTo>
                  <a:pt x="763887" y="4845"/>
                </a:lnTo>
                <a:lnTo>
                  <a:pt x="715726" y="2182"/>
                </a:lnTo>
                <a:lnTo>
                  <a:pt x="666275" y="552"/>
                </a:lnTo>
                <a:lnTo>
                  <a:pt x="615696" y="0"/>
                </a:lnTo>
                <a:lnTo>
                  <a:pt x="565224" y="552"/>
                </a:lnTo>
                <a:lnTo>
                  <a:pt x="515872" y="2182"/>
                </a:lnTo>
                <a:lnTo>
                  <a:pt x="467798" y="4845"/>
                </a:lnTo>
                <a:lnTo>
                  <a:pt x="421160" y="8497"/>
                </a:lnTo>
                <a:lnTo>
                  <a:pt x="376118" y="13096"/>
                </a:lnTo>
                <a:lnTo>
                  <a:pt x="332830" y="18598"/>
                </a:lnTo>
                <a:lnTo>
                  <a:pt x="291456" y="24960"/>
                </a:lnTo>
                <a:lnTo>
                  <a:pt x="252154" y="32138"/>
                </a:lnTo>
                <a:lnTo>
                  <a:pt x="180403" y="48767"/>
                </a:lnTo>
                <a:lnTo>
                  <a:pt x="118847" y="68141"/>
                </a:lnTo>
                <a:lnTo>
                  <a:pt x="68758" y="89909"/>
                </a:lnTo>
                <a:lnTo>
                  <a:pt x="31406" y="113726"/>
                </a:lnTo>
                <a:lnTo>
                  <a:pt x="2042" y="152532"/>
                </a:lnTo>
                <a:lnTo>
                  <a:pt x="0" y="166115"/>
                </a:lnTo>
                <a:lnTo>
                  <a:pt x="2042" y="179807"/>
                </a:lnTo>
                <a:lnTo>
                  <a:pt x="31406" y="218876"/>
                </a:lnTo>
                <a:lnTo>
                  <a:pt x="68758" y="242822"/>
                </a:lnTo>
                <a:lnTo>
                  <a:pt x="118847" y="264688"/>
                </a:lnTo>
                <a:lnTo>
                  <a:pt x="180403" y="284130"/>
                </a:lnTo>
                <a:lnTo>
                  <a:pt x="252154" y="300807"/>
                </a:lnTo>
                <a:lnTo>
                  <a:pt x="291456" y="308000"/>
                </a:lnTo>
                <a:lnTo>
                  <a:pt x="332830" y="314374"/>
                </a:lnTo>
                <a:lnTo>
                  <a:pt x="376118" y="319885"/>
                </a:lnTo>
                <a:lnTo>
                  <a:pt x="421160" y="324490"/>
                </a:lnTo>
                <a:lnTo>
                  <a:pt x="467798" y="328146"/>
                </a:lnTo>
                <a:lnTo>
                  <a:pt x="515872" y="330810"/>
                </a:lnTo>
                <a:lnTo>
                  <a:pt x="565224" y="332441"/>
                </a:lnTo>
                <a:lnTo>
                  <a:pt x="615696" y="332993"/>
                </a:lnTo>
                <a:lnTo>
                  <a:pt x="666275" y="332441"/>
                </a:lnTo>
                <a:lnTo>
                  <a:pt x="715726" y="330810"/>
                </a:lnTo>
                <a:lnTo>
                  <a:pt x="763887" y="328146"/>
                </a:lnTo>
                <a:lnTo>
                  <a:pt x="810603" y="324490"/>
                </a:lnTo>
                <a:lnTo>
                  <a:pt x="855714" y="319885"/>
                </a:lnTo>
                <a:lnTo>
                  <a:pt x="899061" y="314374"/>
                </a:lnTo>
                <a:lnTo>
                  <a:pt x="940487" y="308000"/>
                </a:lnTo>
                <a:lnTo>
                  <a:pt x="979834" y="300807"/>
                </a:lnTo>
                <a:lnTo>
                  <a:pt x="1051655" y="284130"/>
                </a:lnTo>
                <a:lnTo>
                  <a:pt x="1113257" y="264688"/>
                </a:lnTo>
                <a:lnTo>
                  <a:pt x="1163375" y="242822"/>
                </a:lnTo>
                <a:lnTo>
                  <a:pt x="1200741" y="218876"/>
                </a:lnTo>
                <a:lnTo>
                  <a:pt x="1230111" y="179807"/>
                </a:lnTo>
                <a:lnTo>
                  <a:pt x="1232154" y="166115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8665" y="5103876"/>
            <a:ext cx="1232535" cy="1333500"/>
          </a:xfrm>
          <a:custGeom>
            <a:avLst/>
            <a:gdLst/>
            <a:ahLst/>
            <a:cxnLst/>
            <a:rect l="l" t="t" r="r" b="b"/>
            <a:pathLst>
              <a:path w="1232534" h="1333500">
                <a:moveTo>
                  <a:pt x="615696" y="0"/>
                </a:moveTo>
                <a:lnTo>
                  <a:pt x="565224" y="552"/>
                </a:lnTo>
                <a:lnTo>
                  <a:pt x="515872" y="2182"/>
                </a:lnTo>
                <a:lnTo>
                  <a:pt x="467798" y="4845"/>
                </a:lnTo>
                <a:lnTo>
                  <a:pt x="421160" y="8497"/>
                </a:lnTo>
                <a:lnTo>
                  <a:pt x="376118" y="13096"/>
                </a:lnTo>
                <a:lnTo>
                  <a:pt x="332830" y="18598"/>
                </a:lnTo>
                <a:lnTo>
                  <a:pt x="291456" y="24960"/>
                </a:lnTo>
                <a:lnTo>
                  <a:pt x="252154" y="32138"/>
                </a:lnTo>
                <a:lnTo>
                  <a:pt x="180403" y="48768"/>
                </a:lnTo>
                <a:lnTo>
                  <a:pt x="118847" y="68141"/>
                </a:lnTo>
                <a:lnTo>
                  <a:pt x="68758" y="89909"/>
                </a:lnTo>
                <a:lnTo>
                  <a:pt x="31406" y="113726"/>
                </a:lnTo>
                <a:lnTo>
                  <a:pt x="2042" y="152532"/>
                </a:lnTo>
                <a:lnTo>
                  <a:pt x="0" y="166116"/>
                </a:lnTo>
                <a:lnTo>
                  <a:pt x="0" y="1166622"/>
                </a:lnTo>
                <a:lnTo>
                  <a:pt x="17904" y="1206737"/>
                </a:lnTo>
                <a:lnTo>
                  <a:pt x="48410" y="1231594"/>
                </a:lnTo>
                <a:lnTo>
                  <a:pt x="92290" y="1254542"/>
                </a:lnTo>
                <a:lnTo>
                  <a:pt x="148271" y="1275239"/>
                </a:lnTo>
                <a:lnTo>
                  <a:pt x="215084" y="1293342"/>
                </a:lnTo>
                <a:lnTo>
                  <a:pt x="291456" y="1308506"/>
                </a:lnTo>
                <a:lnTo>
                  <a:pt x="332830" y="1314880"/>
                </a:lnTo>
                <a:lnTo>
                  <a:pt x="376118" y="1320391"/>
                </a:lnTo>
                <a:lnTo>
                  <a:pt x="421160" y="1324996"/>
                </a:lnTo>
                <a:lnTo>
                  <a:pt x="467798" y="1328652"/>
                </a:lnTo>
                <a:lnTo>
                  <a:pt x="515872" y="1331316"/>
                </a:lnTo>
                <a:lnTo>
                  <a:pt x="565224" y="1332947"/>
                </a:lnTo>
                <a:lnTo>
                  <a:pt x="615696" y="1333500"/>
                </a:lnTo>
                <a:lnTo>
                  <a:pt x="666275" y="1332947"/>
                </a:lnTo>
                <a:lnTo>
                  <a:pt x="715726" y="1331316"/>
                </a:lnTo>
                <a:lnTo>
                  <a:pt x="763887" y="1328652"/>
                </a:lnTo>
                <a:lnTo>
                  <a:pt x="810603" y="1324996"/>
                </a:lnTo>
                <a:lnTo>
                  <a:pt x="855714" y="1320391"/>
                </a:lnTo>
                <a:lnTo>
                  <a:pt x="899061" y="1314880"/>
                </a:lnTo>
                <a:lnTo>
                  <a:pt x="940487" y="1308506"/>
                </a:lnTo>
                <a:lnTo>
                  <a:pt x="979834" y="1301313"/>
                </a:lnTo>
                <a:lnTo>
                  <a:pt x="1051655" y="1284636"/>
                </a:lnTo>
                <a:lnTo>
                  <a:pt x="1113257" y="1265194"/>
                </a:lnTo>
                <a:lnTo>
                  <a:pt x="1163375" y="1243328"/>
                </a:lnTo>
                <a:lnTo>
                  <a:pt x="1200741" y="1219382"/>
                </a:lnTo>
                <a:lnTo>
                  <a:pt x="1230111" y="1180313"/>
                </a:lnTo>
                <a:lnTo>
                  <a:pt x="1232154" y="1166622"/>
                </a:lnTo>
                <a:lnTo>
                  <a:pt x="1232154" y="166115"/>
                </a:lnTo>
                <a:lnTo>
                  <a:pt x="1214246" y="126295"/>
                </a:lnTo>
                <a:lnTo>
                  <a:pt x="1183731" y="101584"/>
                </a:lnTo>
                <a:lnTo>
                  <a:pt x="1139831" y="78747"/>
                </a:lnTo>
                <a:lnTo>
                  <a:pt x="1083812" y="58133"/>
                </a:lnTo>
                <a:lnTo>
                  <a:pt x="1016943" y="40088"/>
                </a:lnTo>
                <a:lnTo>
                  <a:pt x="940487" y="24960"/>
                </a:lnTo>
                <a:lnTo>
                  <a:pt x="899061" y="18598"/>
                </a:lnTo>
                <a:lnTo>
                  <a:pt x="855714" y="13096"/>
                </a:lnTo>
                <a:lnTo>
                  <a:pt x="810603" y="8497"/>
                </a:lnTo>
                <a:lnTo>
                  <a:pt x="763887" y="4845"/>
                </a:lnTo>
                <a:lnTo>
                  <a:pt x="715726" y="2182"/>
                </a:lnTo>
                <a:lnTo>
                  <a:pt x="666275" y="552"/>
                </a:lnTo>
                <a:lnTo>
                  <a:pt x="6156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8665" y="5269991"/>
            <a:ext cx="1232535" cy="167005"/>
          </a:xfrm>
          <a:custGeom>
            <a:avLst/>
            <a:gdLst/>
            <a:ahLst/>
            <a:cxnLst/>
            <a:rect l="l" t="t" r="r" b="b"/>
            <a:pathLst>
              <a:path w="1232534" h="167004">
                <a:moveTo>
                  <a:pt x="0" y="0"/>
                </a:moveTo>
                <a:lnTo>
                  <a:pt x="17904" y="40115"/>
                </a:lnTo>
                <a:lnTo>
                  <a:pt x="48410" y="64972"/>
                </a:lnTo>
                <a:lnTo>
                  <a:pt x="92290" y="87920"/>
                </a:lnTo>
                <a:lnTo>
                  <a:pt x="148271" y="108617"/>
                </a:lnTo>
                <a:lnTo>
                  <a:pt x="215084" y="126720"/>
                </a:lnTo>
                <a:lnTo>
                  <a:pt x="291456" y="141884"/>
                </a:lnTo>
                <a:lnTo>
                  <a:pt x="332830" y="148258"/>
                </a:lnTo>
                <a:lnTo>
                  <a:pt x="376118" y="153769"/>
                </a:lnTo>
                <a:lnTo>
                  <a:pt x="421160" y="158374"/>
                </a:lnTo>
                <a:lnTo>
                  <a:pt x="467798" y="162030"/>
                </a:lnTo>
                <a:lnTo>
                  <a:pt x="515872" y="164694"/>
                </a:lnTo>
                <a:lnTo>
                  <a:pt x="565224" y="166325"/>
                </a:lnTo>
                <a:lnTo>
                  <a:pt x="615696" y="166878"/>
                </a:lnTo>
                <a:lnTo>
                  <a:pt x="666275" y="166325"/>
                </a:lnTo>
                <a:lnTo>
                  <a:pt x="715726" y="164694"/>
                </a:lnTo>
                <a:lnTo>
                  <a:pt x="763887" y="162030"/>
                </a:lnTo>
                <a:lnTo>
                  <a:pt x="810603" y="158374"/>
                </a:lnTo>
                <a:lnTo>
                  <a:pt x="855714" y="153769"/>
                </a:lnTo>
                <a:lnTo>
                  <a:pt x="899061" y="148258"/>
                </a:lnTo>
                <a:lnTo>
                  <a:pt x="940487" y="141884"/>
                </a:lnTo>
                <a:lnTo>
                  <a:pt x="979834" y="134691"/>
                </a:lnTo>
                <a:lnTo>
                  <a:pt x="1051655" y="118014"/>
                </a:lnTo>
                <a:lnTo>
                  <a:pt x="1113257" y="98572"/>
                </a:lnTo>
                <a:lnTo>
                  <a:pt x="1163375" y="76706"/>
                </a:lnTo>
                <a:lnTo>
                  <a:pt x="1200741" y="52760"/>
                </a:lnTo>
                <a:lnTo>
                  <a:pt x="1230111" y="13691"/>
                </a:lnTo>
                <a:lnTo>
                  <a:pt x="123215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98013" y="5723761"/>
            <a:ext cx="3930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83165" y="5395721"/>
            <a:ext cx="673100" cy="699135"/>
          </a:xfrm>
          <a:custGeom>
            <a:avLst/>
            <a:gdLst/>
            <a:ahLst/>
            <a:cxnLst/>
            <a:rect l="l" t="t" r="r" b="b"/>
            <a:pathLst>
              <a:path w="673100" h="699135">
                <a:moveTo>
                  <a:pt x="672845" y="611124"/>
                </a:moveTo>
                <a:lnTo>
                  <a:pt x="672845" y="86867"/>
                </a:lnTo>
                <a:lnTo>
                  <a:pt x="646378" y="53042"/>
                </a:lnTo>
                <a:lnTo>
                  <a:pt x="607887" y="35551"/>
                </a:lnTo>
                <a:lnTo>
                  <a:pt x="555323" y="20900"/>
                </a:lnTo>
                <a:lnTo>
                  <a:pt x="513628" y="13007"/>
                </a:lnTo>
                <a:lnTo>
                  <a:pt x="467427" y="6822"/>
                </a:lnTo>
                <a:lnTo>
                  <a:pt x="417420" y="2522"/>
                </a:lnTo>
                <a:lnTo>
                  <a:pt x="364307" y="287"/>
                </a:lnTo>
                <a:lnTo>
                  <a:pt x="336803" y="0"/>
                </a:lnTo>
                <a:lnTo>
                  <a:pt x="309192" y="287"/>
                </a:lnTo>
                <a:lnTo>
                  <a:pt x="255893" y="2522"/>
                </a:lnTo>
                <a:lnTo>
                  <a:pt x="205739" y="6822"/>
                </a:lnTo>
                <a:lnTo>
                  <a:pt x="159427" y="13007"/>
                </a:lnTo>
                <a:lnTo>
                  <a:pt x="117649" y="20900"/>
                </a:lnTo>
                <a:lnTo>
                  <a:pt x="65007" y="35551"/>
                </a:lnTo>
                <a:lnTo>
                  <a:pt x="26479" y="53042"/>
                </a:lnTo>
                <a:lnTo>
                  <a:pt x="0" y="86868"/>
                </a:lnTo>
                <a:lnTo>
                  <a:pt x="0" y="611124"/>
                </a:lnTo>
                <a:lnTo>
                  <a:pt x="26479" y="645068"/>
                </a:lnTo>
                <a:lnTo>
                  <a:pt x="65007" y="662708"/>
                </a:lnTo>
                <a:lnTo>
                  <a:pt x="117649" y="677529"/>
                </a:lnTo>
                <a:lnTo>
                  <a:pt x="159427" y="685531"/>
                </a:lnTo>
                <a:lnTo>
                  <a:pt x="205739" y="691812"/>
                </a:lnTo>
                <a:lnTo>
                  <a:pt x="255893" y="696184"/>
                </a:lnTo>
                <a:lnTo>
                  <a:pt x="309192" y="698460"/>
                </a:lnTo>
                <a:lnTo>
                  <a:pt x="336803" y="698754"/>
                </a:lnTo>
                <a:lnTo>
                  <a:pt x="364307" y="698460"/>
                </a:lnTo>
                <a:lnTo>
                  <a:pt x="417420" y="696184"/>
                </a:lnTo>
                <a:lnTo>
                  <a:pt x="467427" y="691812"/>
                </a:lnTo>
                <a:lnTo>
                  <a:pt x="513628" y="685531"/>
                </a:lnTo>
                <a:lnTo>
                  <a:pt x="555323" y="677529"/>
                </a:lnTo>
                <a:lnTo>
                  <a:pt x="607887" y="662708"/>
                </a:lnTo>
                <a:lnTo>
                  <a:pt x="646378" y="645068"/>
                </a:lnTo>
                <a:lnTo>
                  <a:pt x="672845" y="61112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83165" y="5395721"/>
            <a:ext cx="673100" cy="174625"/>
          </a:xfrm>
          <a:custGeom>
            <a:avLst/>
            <a:gdLst/>
            <a:ahLst/>
            <a:cxnLst/>
            <a:rect l="l" t="t" r="r" b="b"/>
            <a:pathLst>
              <a:path w="673100" h="174625">
                <a:moveTo>
                  <a:pt x="672846" y="86867"/>
                </a:moveTo>
                <a:lnTo>
                  <a:pt x="646378" y="53042"/>
                </a:lnTo>
                <a:lnTo>
                  <a:pt x="607887" y="35551"/>
                </a:lnTo>
                <a:lnTo>
                  <a:pt x="555323" y="20900"/>
                </a:lnTo>
                <a:lnTo>
                  <a:pt x="513628" y="13007"/>
                </a:lnTo>
                <a:lnTo>
                  <a:pt x="467427" y="6822"/>
                </a:lnTo>
                <a:lnTo>
                  <a:pt x="417420" y="2522"/>
                </a:lnTo>
                <a:lnTo>
                  <a:pt x="364307" y="287"/>
                </a:lnTo>
                <a:lnTo>
                  <a:pt x="336804" y="0"/>
                </a:lnTo>
                <a:lnTo>
                  <a:pt x="309192" y="287"/>
                </a:lnTo>
                <a:lnTo>
                  <a:pt x="255893" y="2522"/>
                </a:lnTo>
                <a:lnTo>
                  <a:pt x="205740" y="6822"/>
                </a:lnTo>
                <a:lnTo>
                  <a:pt x="159427" y="13007"/>
                </a:lnTo>
                <a:lnTo>
                  <a:pt x="117649" y="20900"/>
                </a:lnTo>
                <a:lnTo>
                  <a:pt x="65007" y="35551"/>
                </a:lnTo>
                <a:lnTo>
                  <a:pt x="26479" y="53042"/>
                </a:lnTo>
                <a:lnTo>
                  <a:pt x="0" y="86867"/>
                </a:lnTo>
                <a:lnTo>
                  <a:pt x="1117" y="94105"/>
                </a:lnTo>
                <a:lnTo>
                  <a:pt x="37609" y="127302"/>
                </a:lnTo>
                <a:lnTo>
                  <a:pt x="81102" y="144048"/>
                </a:lnTo>
                <a:lnTo>
                  <a:pt x="137928" y="157697"/>
                </a:lnTo>
                <a:lnTo>
                  <a:pt x="182060" y="164787"/>
                </a:lnTo>
                <a:lnTo>
                  <a:pt x="230380" y="170066"/>
                </a:lnTo>
                <a:lnTo>
                  <a:pt x="282192" y="173361"/>
                </a:lnTo>
                <a:lnTo>
                  <a:pt x="336804" y="174497"/>
                </a:lnTo>
                <a:lnTo>
                  <a:pt x="364307" y="174210"/>
                </a:lnTo>
                <a:lnTo>
                  <a:pt x="417420" y="171972"/>
                </a:lnTo>
                <a:lnTo>
                  <a:pt x="467427" y="167663"/>
                </a:lnTo>
                <a:lnTo>
                  <a:pt x="513628" y="161457"/>
                </a:lnTo>
                <a:lnTo>
                  <a:pt x="555323" y="153527"/>
                </a:lnTo>
                <a:lnTo>
                  <a:pt x="607887" y="138781"/>
                </a:lnTo>
                <a:lnTo>
                  <a:pt x="646378" y="121134"/>
                </a:lnTo>
                <a:lnTo>
                  <a:pt x="672846" y="86867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3165" y="5395721"/>
            <a:ext cx="673100" cy="699135"/>
          </a:xfrm>
          <a:custGeom>
            <a:avLst/>
            <a:gdLst/>
            <a:ahLst/>
            <a:cxnLst/>
            <a:rect l="l" t="t" r="r" b="b"/>
            <a:pathLst>
              <a:path w="673100" h="699135">
                <a:moveTo>
                  <a:pt x="336803" y="0"/>
                </a:moveTo>
                <a:lnTo>
                  <a:pt x="282192" y="1136"/>
                </a:lnTo>
                <a:lnTo>
                  <a:pt x="230380" y="4425"/>
                </a:lnTo>
                <a:lnTo>
                  <a:pt x="182060" y="9690"/>
                </a:lnTo>
                <a:lnTo>
                  <a:pt x="137928" y="16751"/>
                </a:lnTo>
                <a:lnTo>
                  <a:pt x="98678" y="25431"/>
                </a:lnTo>
                <a:lnTo>
                  <a:pt x="50480" y="41096"/>
                </a:lnTo>
                <a:lnTo>
                  <a:pt x="9793" y="65982"/>
                </a:lnTo>
                <a:lnTo>
                  <a:pt x="0" y="86868"/>
                </a:lnTo>
                <a:lnTo>
                  <a:pt x="0" y="611124"/>
                </a:lnTo>
                <a:lnTo>
                  <a:pt x="26479" y="645068"/>
                </a:lnTo>
                <a:lnTo>
                  <a:pt x="65007" y="662708"/>
                </a:lnTo>
                <a:lnTo>
                  <a:pt x="117649" y="677529"/>
                </a:lnTo>
                <a:lnTo>
                  <a:pt x="159427" y="685531"/>
                </a:lnTo>
                <a:lnTo>
                  <a:pt x="205739" y="691812"/>
                </a:lnTo>
                <a:lnTo>
                  <a:pt x="255893" y="696184"/>
                </a:lnTo>
                <a:lnTo>
                  <a:pt x="309192" y="698460"/>
                </a:lnTo>
                <a:lnTo>
                  <a:pt x="336803" y="698754"/>
                </a:lnTo>
                <a:lnTo>
                  <a:pt x="364307" y="698460"/>
                </a:lnTo>
                <a:lnTo>
                  <a:pt x="417420" y="696184"/>
                </a:lnTo>
                <a:lnTo>
                  <a:pt x="467427" y="691812"/>
                </a:lnTo>
                <a:lnTo>
                  <a:pt x="513628" y="685531"/>
                </a:lnTo>
                <a:lnTo>
                  <a:pt x="555323" y="677529"/>
                </a:lnTo>
                <a:lnTo>
                  <a:pt x="607887" y="662708"/>
                </a:lnTo>
                <a:lnTo>
                  <a:pt x="646378" y="645068"/>
                </a:lnTo>
                <a:lnTo>
                  <a:pt x="672845" y="611124"/>
                </a:lnTo>
                <a:lnTo>
                  <a:pt x="672845" y="86867"/>
                </a:lnTo>
                <a:lnTo>
                  <a:pt x="646378" y="53042"/>
                </a:lnTo>
                <a:lnTo>
                  <a:pt x="607887" y="35551"/>
                </a:lnTo>
                <a:lnTo>
                  <a:pt x="555323" y="20900"/>
                </a:lnTo>
                <a:lnTo>
                  <a:pt x="513628" y="13007"/>
                </a:lnTo>
                <a:lnTo>
                  <a:pt x="467427" y="6822"/>
                </a:lnTo>
                <a:lnTo>
                  <a:pt x="417420" y="2522"/>
                </a:lnTo>
                <a:lnTo>
                  <a:pt x="364307" y="287"/>
                </a:lnTo>
                <a:lnTo>
                  <a:pt x="336803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3165" y="5482590"/>
            <a:ext cx="673100" cy="87630"/>
          </a:xfrm>
          <a:custGeom>
            <a:avLst/>
            <a:gdLst/>
            <a:ahLst/>
            <a:cxnLst/>
            <a:rect l="l" t="t" r="r" b="b"/>
            <a:pathLst>
              <a:path w="673100" h="87629">
                <a:moveTo>
                  <a:pt x="0" y="0"/>
                </a:moveTo>
                <a:lnTo>
                  <a:pt x="26479" y="34266"/>
                </a:lnTo>
                <a:lnTo>
                  <a:pt x="65007" y="51913"/>
                </a:lnTo>
                <a:lnTo>
                  <a:pt x="117649" y="66659"/>
                </a:lnTo>
                <a:lnTo>
                  <a:pt x="159427" y="74589"/>
                </a:lnTo>
                <a:lnTo>
                  <a:pt x="205740" y="80795"/>
                </a:lnTo>
                <a:lnTo>
                  <a:pt x="255893" y="85104"/>
                </a:lnTo>
                <a:lnTo>
                  <a:pt x="309192" y="87342"/>
                </a:lnTo>
                <a:lnTo>
                  <a:pt x="336804" y="87629"/>
                </a:lnTo>
                <a:lnTo>
                  <a:pt x="364307" y="87342"/>
                </a:lnTo>
                <a:lnTo>
                  <a:pt x="417420" y="85104"/>
                </a:lnTo>
                <a:lnTo>
                  <a:pt x="467427" y="80795"/>
                </a:lnTo>
                <a:lnTo>
                  <a:pt x="513628" y="74589"/>
                </a:lnTo>
                <a:lnTo>
                  <a:pt x="555323" y="66659"/>
                </a:lnTo>
                <a:lnTo>
                  <a:pt x="607887" y="51913"/>
                </a:lnTo>
                <a:lnTo>
                  <a:pt x="646378" y="34266"/>
                </a:lnTo>
                <a:lnTo>
                  <a:pt x="671729" y="7237"/>
                </a:lnTo>
                <a:lnTo>
                  <a:pt x="672846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32003" y="5559536"/>
            <a:ext cx="3187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08567" y="5804128"/>
            <a:ext cx="6235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Buffer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5995" y="6250122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易失性内存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11465" y="4328921"/>
            <a:ext cx="3302000" cy="2171700"/>
          </a:xfrm>
          <a:custGeom>
            <a:avLst/>
            <a:gdLst/>
            <a:ahLst/>
            <a:cxnLst/>
            <a:rect l="l" t="t" r="r" b="b"/>
            <a:pathLst>
              <a:path w="3302000" h="2171700">
                <a:moveTo>
                  <a:pt x="0" y="0"/>
                </a:moveTo>
                <a:lnTo>
                  <a:pt x="0" y="2171700"/>
                </a:lnTo>
                <a:lnTo>
                  <a:pt x="3301746" y="2171700"/>
                </a:lnTo>
                <a:lnTo>
                  <a:pt x="33017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065" y="5637276"/>
            <a:ext cx="1282700" cy="228600"/>
          </a:xfrm>
          <a:custGeom>
            <a:avLst/>
            <a:gdLst/>
            <a:ahLst/>
            <a:cxnLst/>
            <a:rect l="l" t="t" r="r" b="b"/>
            <a:pathLst>
              <a:path w="1282700" h="228600">
                <a:moveTo>
                  <a:pt x="228600" y="76200"/>
                </a:moveTo>
                <a:lnTo>
                  <a:pt x="228600" y="0"/>
                </a:lnTo>
                <a:lnTo>
                  <a:pt x="0" y="114300"/>
                </a:lnTo>
                <a:lnTo>
                  <a:pt x="190500" y="20955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1282700" h="228600">
                <a:moveTo>
                  <a:pt x="1091946" y="152400"/>
                </a:moveTo>
                <a:lnTo>
                  <a:pt x="1091946" y="76200"/>
                </a:lnTo>
                <a:lnTo>
                  <a:pt x="190500" y="76200"/>
                </a:lnTo>
                <a:lnTo>
                  <a:pt x="190500" y="152400"/>
                </a:lnTo>
                <a:lnTo>
                  <a:pt x="1091946" y="152400"/>
                </a:lnTo>
                <a:close/>
              </a:path>
              <a:path w="1282700" h="228600">
                <a:moveTo>
                  <a:pt x="228600" y="228600"/>
                </a:moveTo>
                <a:lnTo>
                  <a:pt x="228600" y="152400"/>
                </a:lnTo>
                <a:lnTo>
                  <a:pt x="190500" y="152400"/>
                </a:lnTo>
                <a:lnTo>
                  <a:pt x="190500" y="209550"/>
                </a:lnTo>
                <a:lnTo>
                  <a:pt x="228600" y="228600"/>
                </a:lnTo>
                <a:close/>
              </a:path>
              <a:path w="1282700" h="228600">
                <a:moveTo>
                  <a:pt x="1282445" y="114300"/>
                </a:moveTo>
                <a:lnTo>
                  <a:pt x="1053845" y="0"/>
                </a:lnTo>
                <a:lnTo>
                  <a:pt x="1053845" y="76200"/>
                </a:lnTo>
                <a:lnTo>
                  <a:pt x="1091946" y="76200"/>
                </a:lnTo>
                <a:lnTo>
                  <a:pt x="1091946" y="209550"/>
                </a:lnTo>
                <a:lnTo>
                  <a:pt x="1282445" y="114300"/>
                </a:lnTo>
                <a:close/>
              </a:path>
              <a:path w="1282700" h="228600">
                <a:moveTo>
                  <a:pt x="1091946" y="209550"/>
                </a:moveTo>
                <a:lnTo>
                  <a:pt x="1091946" y="152400"/>
                </a:lnTo>
                <a:lnTo>
                  <a:pt x="1053845" y="152400"/>
                </a:lnTo>
                <a:lnTo>
                  <a:pt x="1053845" y="228600"/>
                </a:lnTo>
                <a:lnTo>
                  <a:pt x="1091946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8343" y="5124450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6" y="571500"/>
                </a:lnTo>
                <a:lnTo>
                  <a:pt x="1053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8343" y="5124450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6" y="571500"/>
                </a:lnTo>
                <a:lnTo>
                  <a:pt x="10538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9343" y="5149596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659891" y="266700"/>
                </a:moveTo>
                <a:lnTo>
                  <a:pt x="655570" y="223495"/>
                </a:lnTo>
                <a:lnTo>
                  <a:pt x="643060" y="182489"/>
                </a:lnTo>
                <a:lnTo>
                  <a:pt x="623043" y="144236"/>
                </a:lnTo>
                <a:lnTo>
                  <a:pt x="596200" y="109289"/>
                </a:lnTo>
                <a:lnTo>
                  <a:pt x="563213" y="78200"/>
                </a:lnTo>
                <a:lnTo>
                  <a:pt x="524761" y="51523"/>
                </a:lnTo>
                <a:lnTo>
                  <a:pt x="481528" y="29811"/>
                </a:lnTo>
                <a:lnTo>
                  <a:pt x="434193" y="13618"/>
                </a:lnTo>
                <a:lnTo>
                  <a:pt x="383439" y="3496"/>
                </a:lnTo>
                <a:lnTo>
                  <a:pt x="329945" y="0"/>
                </a:lnTo>
                <a:lnTo>
                  <a:pt x="302899" y="885"/>
                </a:lnTo>
                <a:lnTo>
                  <a:pt x="250690" y="7764"/>
                </a:lnTo>
                <a:lnTo>
                  <a:pt x="201560" y="20990"/>
                </a:lnTo>
                <a:lnTo>
                  <a:pt x="156191" y="40012"/>
                </a:lnTo>
                <a:lnTo>
                  <a:pt x="115264" y="64275"/>
                </a:lnTo>
                <a:lnTo>
                  <a:pt x="79459" y="93227"/>
                </a:lnTo>
                <a:lnTo>
                  <a:pt x="49458" y="126315"/>
                </a:lnTo>
                <a:lnTo>
                  <a:pt x="25943" y="162984"/>
                </a:lnTo>
                <a:lnTo>
                  <a:pt x="9595" y="202683"/>
                </a:lnTo>
                <a:lnTo>
                  <a:pt x="1094" y="244857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9343" y="5149596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329945" y="0"/>
                </a:moveTo>
                <a:lnTo>
                  <a:pt x="276452" y="3496"/>
                </a:lnTo>
                <a:lnTo>
                  <a:pt x="225698" y="13618"/>
                </a:lnTo>
                <a:lnTo>
                  <a:pt x="178363" y="29811"/>
                </a:lnTo>
                <a:lnTo>
                  <a:pt x="135130" y="51523"/>
                </a:lnTo>
                <a:lnTo>
                  <a:pt x="96678" y="78200"/>
                </a:lnTo>
                <a:lnTo>
                  <a:pt x="63691" y="109289"/>
                </a:lnTo>
                <a:lnTo>
                  <a:pt x="36848" y="144236"/>
                </a:lnTo>
                <a:lnTo>
                  <a:pt x="16831" y="182489"/>
                </a:lnTo>
                <a:lnTo>
                  <a:pt x="4321" y="223495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lnTo>
                  <a:pt x="658797" y="244857"/>
                </a:lnTo>
                <a:lnTo>
                  <a:pt x="650296" y="202683"/>
                </a:lnTo>
                <a:lnTo>
                  <a:pt x="633948" y="162984"/>
                </a:lnTo>
                <a:lnTo>
                  <a:pt x="610433" y="126315"/>
                </a:lnTo>
                <a:lnTo>
                  <a:pt x="580432" y="93227"/>
                </a:lnTo>
                <a:lnTo>
                  <a:pt x="544627" y="64275"/>
                </a:lnTo>
                <a:lnTo>
                  <a:pt x="503700" y="40012"/>
                </a:lnTo>
                <a:lnTo>
                  <a:pt x="458331" y="20990"/>
                </a:lnTo>
                <a:lnTo>
                  <a:pt x="409201" y="7764"/>
                </a:lnTo>
                <a:lnTo>
                  <a:pt x="356992" y="885"/>
                </a:lnTo>
                <a:lnTo>
                  <a:pt x="329945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66729" y="5239242"/>
            <a:ext cx="237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T2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62029" y="5222135"/>
            <a:ext cx="3841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T2’s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66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78343" y="4450841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6" y="571500"/>
                </a:lnTo>
                <a:lnTo>
                  <a:pt x="1053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8343" y="4450841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6" y="571500"/>
                </a:lnTo>
                <a:lnTo>
                  <a:pt x="10538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9343" y="4476750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659891" y="266700"/>
                </a:moveTo>
                <a:lnTo>
                  <a:pt x="655570" y="223310"/>
                </a:lnTo>
                <a:lnTo>
                  <a:pt x="643060" y="182197"/>
                </a:lnTo>
                <a:lnTo>
                  <a:pt x="623043" y="143900"/>
                </a:lnTo>
                <a:lnTo>
                  <a:pt x="596200" y="108959"/>
                </a:lnTo>
                <a:lnTo>
                  <a:pt x="563213" y="77914"/>
                </a:lnTo>
                <a:lnTo>
                  <a:pt x="524761" y="51303"/>
                </a:lnTo>
                <a:lnTo>
                  <a:pt x="481528" y="29667"/>
                </a:lnTo>
                <a:lnTo>
                  <a:pt x="434193" y="13545"/>
                </a:lnTo>
                <a:lnTo>
                  <a:pt x="383439" y="3476"/>
                </a:lnTo>
                <a:lnTo>
                  <a:pt x="329945" y="0"/>
                </a:lnTo>
                <a:lnTo>
                  <a:pt x="302899" y="880"/>
                </a:lnTo>
                <a:lnTo>
                  <a:pt x="250690" y="7720"/>
                </a:lnTo>
                <a:lnTo>
                  <a:pt x="201560" y="20883"/>
                </a:lnTo>
                <a:lnTo>
                  <a:pt x="156191" y="39830"/>
                </a:lnTo>
                <a:lnTo>
                  <a:pt x="115264" y="64021"/>
                </a:lnTo>
                <a:lnTo>
                  <a:pt x="79459" y="92916"/>
                </a:lnTo>
                <a:lnTo>
                  <a:pt x="49458" y="125977"/>
                </a:lnTo>
                <a:lnTo>
                  <a:pt x="25943" y="162663"/>
                </a:lnTo>
                <a:lnTo>
                  <a:pt x="9595" y="202435"/>
                </a:lnTo>
                <a:lnTo>
                  <a:pt x="1094" y="244754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9343" y="4476750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329945" y="0"/>
                </a:moveTo>
                <a:lnTo>
                  <a:pt x="276452" y="3476"/>
                </a:lnTo>
                <a:lnTo>
                  <a:pt x="225698" y="13545"/>
                </a:lnTo>
                <a:lnTo>
                  <a:pt x="178363" y="29667"/>
                </a:lnTo>
                <a:lnTo>
                  <a:pt x="135130" y="51303"/>
                </a:lnTo>
                <a:lnTo>
                  <a:pt x="96678" y="77914"/>
                </a:lnTo>
                <a:lnTo>
                  <a:pt x="63691" y="108959"/>
                </a:lnTo>
                <a:lnTo>
                  <a:pt x="36848" y="143900"/>
                </a:lnTo>
                <a:lnTo>
                  <a:pt x="16831" y="182197"/>
                </a:lnTo>
                <a:lnTo>
                  <a:pt x="4321" y="223310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lnTo>
                  <a:pt x="658797" y="244754"/>
                </a:lnTo>
                <a:lnTo>
                  <a:pt x="650296" y="202435"/>
                </a:lnTo>
                <a:lnTo>
                  <a:pt x="633948" y="162663"/>
                </a:lnTo>
                <a:lnTo>
                  <a:pt x="610433" y="125977"/>
                </a:lnTo>
                <a:lnTo>
                  <a:pt x="580432" y="92916"/>
                </a:lnTo>
                <a:lnTo>
                  <a:pt x="544627" y="64021"/>
                </a:lnTo>
                <a:lnTo>
                  <a:pt x="503700" y="39830"/>
                </a:lnTo>
                <a:lnTo>
                  <a:pt x="458331" y="20883"/>
                </a:lnTo>
                <a:lnTo>
                  <a:pt x="409201" y="7720"/>
                </a:lnTo>
                <a:lnTo>
                  <a:pt x="356992" y="880"/>
                </a:lnTo>
                <a:lnTo>
                  <a:pt x="329945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66729" y="4565634"/>
            <a:ext cx="237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T1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62029" y="4548527"/>
            <a:ext cx="3841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T1’s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66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78343" y="5784341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6" y="571500"/>
                </a:lnTo>
                <a:lnTo>
                  <a:pt x="1053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78343" y="5784341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6" y="571500"/>
                </a:lnTo>
                <a:lnTo>
                  <a:pt x="10538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9343" y="5810250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659891" y="266700"/>
                </a:moveTo>
                <a:lnTo>
                  <a:pt x="655570" y="223310"/>
                </a:lnTo>
                <a:lnTo>
                  <a:pt x="643060" y="182197"/>
                </a:lnTo>
                <a:lnTo>
                  <a:pt x="623043" y="143900"/>
                </a:lnTo>
                <a:lnTo>
                  <a:pt x="596200" y="108959"/>
                </a:lnTo>
                <a:lnTo>
                  <a:pt x="563213" y="77914"/>
                </a:lnTo>
                <a:lnTo>
                  <a:pt x="524761" y="51303"/>
                </a:lnTo>
                <a:lnTo>
                  <a:pt x="481528" y="29667"/>
                </a:lnTo>
                <a:lnTo>
                  <a:pt x="434193" y="13545"/>
                </a:lnTo>
                <a:lnTo>
                  <a:pt x="383439" y="3476"/>
                </a:lnTo>
                <a:lnTo>
                  <a:pt x="329945" y="0"/>
                </a:lnTo>
                <a:lnTo>
                  <a:pt x="302899" y="880"/>
                </a:lnTo>
                <a:lnTo>
                  <a:pt x="250690" y="7720"/>
                </a:lnTo>
                <a:lnTo>
                  <a:pt x="201560" y="20883"/>
                </a:lnTo>
                <a:lnTo>
                  <a:pt x="156191" y="39830"/>
                </a:lnTo>
                <a:lnTo>
                  <a:pt x="115264" y="64021"/>
                </a:lnTo>
                <a:lnTo>
                  <a:pt x="79459" y="92916"/>
                </a:lnTo>
                <a:lnTo>
                  <a:pt x="49458" y="125977"/>
                </a:lnTo>
                <a:lnTo>
                  <a:pt x="25943" y="162663"/>
                </a:lnTo>
                <a:lnTo>
                  <a:pt x="9595" y="202435"/>
                </a:lnTo>
                <a:lnTo>
                  <a:pt x="1094" y="244754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9343" y="5810250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329945" y="0"/>
                </a:moveTo>
                <a:lnTo>
                  <a:pt x="276452" y="3476"/>
                </a:lnTo>
                <a:lnTo>
                  <a:pt x="225698" y="13545"/>
                </a:lnTo>
                <a:lnTo>
                  <a:pt x="178363" y="29667"/>
                </a:lnTo>
                <a:lnTo>
                  <a:pt x="135130" y="51303"/>
                </a:lnTo>
                <a:lnTo>
                  <a:pt x="96678" y="77914"/>
                </a:lnTo>
                <a:lnTo>
                  <a:pt x="63691" y="108959"/>
                </a:lnTo>
                <a:lnTo>
                  <a:pt x="36848" y="143900"/>
                </a:lnTo>
                <a:lnTo>
                  <a:pt x="16831" y="182197"/>
                </a:lnTo>
                <a:lnTo>
                  <a:pt x="4321" y="223310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lnTo>
                  <a:pt x="658797" y="244754"/>
                </a:lnTo>
                <a:lnTo>
                  <a:pt x="650296" y="202435"/>
                </a:lnTo>
                <a:lnTo>
                  <a:pt x="633948" y="162663"/>
                </a:lnTo>
                <a:lnTo>
                  <a:pt x="610433" y="125977"/>
                </a:lnTo>
                <a:lnTo>
                  <a:pt x="580432" y="92916"/>
                </a:lnTo>
                <a:lnTo>
                  <a:pt x="544627" y="64021"/>
                </a:lnTo>
                <a:lnTo>
                  <a:pt x="503700" y="39830"/>
                </a:lnTo>
                <a:lnTo>
                  <a:pt x="458331" y="20883"/>
                </a:lnTo>
                <a:lnTo>
                  <a:pt x="409201" y="7720"/>
                </a:lnTo>
                <a:lnTo>
                  <a:pt x="356992" y="880"/>
                </a:lnTo>
                <a:lnTo>
                  <a:pt x="329945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66729" y="5899134"/>
            <a:ext cx="237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T3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62029" y="5882027"/>
            <a:ext cx="3841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T3’s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66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882019" y="4328921"/>
            <a:ext cx="2362200" cy="2171700"/>
          </a:xfrm>
          <a:custGeom>
            <a:avLst/>
            <a:gdLst/>
            <a:ahLst/>
            <a:cxnLst/>
            <a:rect l="l" t="t" r="r" b="b"/>
            <a:pathLst>
              <a:path w="2362200" h="2171700">
                <a:moveTo>
                  <a:pt x="0" y="0"/>
                </a:moveTo>
                <a:lnTo>
                  <a:pt x="0" y="2171700"/>
                </a:lnTo>
                <a:lnTo>
                  <a:pt x="2362200" y="21717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759835" y="5983436"/>
            <a:ext cx="432434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介质 存储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95585" y="44508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38556"/>
                </a:moveTo>
                <a:lnTo>
                  <a:pt x="685800" y="48005"/>
                </a:lnTo>
                <a:lnTo>
                  <a:pt x="684665" y="44047"/>
                </a:lnTo>
                <a:lnTo>
                  <a:pt x="647594" y="25875"/>
                </a:lnTo>
                <a:lnTo>
                  <a:pt x="603377" y="16700"/>
                </a:lnTo>
                <a:lnTo>
                  <a:pt x="545567" y="9217"/>
                </a:lnTo>
                <a:lnTo>
                  <a:pt x="500640" y="5328"/>
                </a:lnTo>
                <a:lnTo>
                  <a:pt x="451420" y="2432"/>
                </a:lnTo>
                <a:lnTo>
                  <a:pt x="398607" y="624"/>
                </a:lnTo>
                <a:lnTo>
                  <a:pt x="342900" y="0"/>
                </a:lnTo>
                <a:lnTo>
                  <a:pt x="314831" y="158"/>
                </a:lnTo>
                <a:lnTo>
                  <a:pt x="260628" y="1386"/>
                </a:lnTo>
                <a:lnTo>
                  <a:pt x="209597" y="3750"/>
                </a:lnTo>
                <a:lnTo>
                  <a:pt x="162453" y="7154"/>
                </a:lnTo>
                <a:lnTo>
                  <a:pt x="119908" y="11503"/>
                </a:lnTo>
                <a:lnTo>
                  <a:pt x="66275" y="19586"/>
                </a:lnTo>
                <a:lnTo>
                  <a:pt x="27003" y="29253"/>
                </a:lnTo>
                <a:lnTo>
                  <a:pt x="0" y="48006"/>
                </a:lnTo>
                <a:lnTo>
                  <a:pt x="0" y="638556"/>
                </a:lnTo>
                <a:lnTo>
                  <a:pt x="38349" y="660186"/>
                </a:lnTo>
                <a:lnTo>
                  <a:pt x="82676" y="669226"/>
                </a:lnTo>
                <a:lnTo>
                  <a:pt x="140561" y="676631"/>
                </a:lnTo>
                <a:lnTo>
                  <a:pt x="185495" y="680491"/>
                </a:lnTo>
                <a:lnTo>
                  <a:pt x="234671" y="683373"/>
                </a:lnTo>
                <a:lnTo>
                  <a:pt x="287377" y="685176"/>
                </a:lnTo>
                <a:lnTo>
                  <a:pt x="342900" y="685800"/>
                </a:lnTo>
                <a:lnTo>
                  <a:pt x="371071" y="685642"/>
                </a:lnTo>
                <a:lnTo>
                  <a:pt x="425419" y="684416"/>
                </a:lnTo>
                <a:lnTo>
                  <a:pt x="476523" y="682061"/>
                </a:lnTo>
                <a:lnTo>
                  <a:pt x="523684" y="678677"/>
                </a:lnTo>
                <a:lnTo>
                  <a:pt x="566202" y="674365"/>
                </a:lnTo>
                <a:lnTo>
                  <a:pt x="619743" y="666378"/>
                </a:lnTo>
                <a:lnTo>
                  <a:pt x="658903" y="656867"/>
                </a:lnTo>
                <a:lnTo>
                  <a:pt x="685800" y="638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5585" y="4450841"/>
            <a:ext cx="685800" cy="95250"/>
          </a:xfrm>
          <a:custGeom>
            <a:avLst/>
            <a:gdLst/>
            <a:ahLst/>
            <a:cxnLst/>
            <a:rect l="l" t="t" r="r" b="b"/>
            <a:pathLst>
              <a:path w="685800" h="95250">
                <a:moveTo>
                  <a:pt x="685800" y="48005"/>
                </a:moveTo>
                <a:lnTo>
                  <a:pt x="647594" y="25875"/>
                </a:lnTo>
                <a:lnTo>
                  <a:pt x="603377" y="16700"/>
                </a:lnTo>
                <a:lnTo>
                  <a:pt x="545567" y="9217"/>
                </a:lnTo>
                <a:lnTo>
                  <a:pt x="500640" y="5328"/>
                </a:lnTo>
                <a:lnTo>
                  <a:pt x="451420" y="2432"/>
                </a:lnTo>
                <a:lnTo>
                  <a:pt x="398607" y="624"/>
                </a:lnTo>
                <a:lnTo>
                  <a:pt x="342900" y="0"/>
                </a:lnTo>
                <a:lnTo>
                  <a:pt x="314831" y="158"/>
                </a:lnTo>
                <a:lnTo>
                  <a:pt x="260628" y="1386"/>
                </a:lnTo>
                <a:lnTo>
                  <a:pt x="209597" y="3750"/>
                </a:lnTo>
                <a:lnTo>
                  <a:pt x="162453" y="7154"/>
                </a:lnTo>
                <a:lnTo>
                  <a:pt x="119908" y="11503"/>
                </a:lnTo>
                <a:lnTo>
                  <a:pt x="66275" y="19586"/>
                </a:lnTo>
                <a:lnTo>
                  <a:pt x="27003" y="29253"/>
                </a:lnTo>
                <a:lnTo>
                  <a:pt x="0" y="48005"/>
                </a:lnTo>
                <a:lnTo>
                  <a:pt x="1139" y="51855"/>
                </a:lnTo>
                <a:lnTo>
                  <a:pt x="38349" y="69636"/>
                </a:lnTo>
                <a:lnTo>
                  <a:pt x="82676" y="78676"/>
                </a:lnTo>
                <a:lnTo>
                  <a:pt x="140561" y="86081"/>
                </a:lnTo>
                <a:lnTo>
                  <a:pt x="185495" y="89941"/>
                </a:lnTo>
                <a:lnTo>
                  <a:pt x="234671" y="92823"/>
                </a:lnTo>
                <a:lnTo>
                  <a:pt x="287377" y="94626"/>
                </a:lnTo>
                <a:lnTo>
                  <a:pt x="342900" y="95249"/>
                </a:lnTo>
                <a:lnTo>
                  <a:pt x="371071" y="95092"/>
                </a:lnTo>
                <a:lnTo>
                  <a:pt x="425419" y="93866"/>
                </a:lnTo>
                <a:lnTo>
                  <a:pt x="476523" y="91511"/>
                </a:lnTo>
                <a:lnTo>
                  <a:pt x="523684" y="88127"/>
                </a:lnTo>
                <a:lnTo>
                  <a:pt x="566202" y="83815"/>
                </a:lnTo>
                <a:lnTo>
                  <a:pt x="619743" y="75828"/>
                </a:lnTo>
                <a:lnTo>
                  <a:pt x="658903" y="66317"/>
                </a:lnTo>
                <a:lnTo>
                  <a:pt x="685800" y="480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5585" y="44508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377" y="624"/>
                </a:lnTo>
                <a:lnTo>
                  <a:pt x="234671" y="2432"/>
                </a:lnTo>
                <a:lnTo>
                  <a:pt x="185495" y="5328"/>
                </a:lnTo>
                <a:lnTo>
                  <a:pt x="140561" y="9217"/>
                </a:lnTo>
                <a:lnTo>
                  <a:pt x="100584" y="14001"/>
                </a:lnTo>
                <a:lnTo>
                  <a:pt x="51470" y="22648"/>
                </a:lnTo>
                <a:lnTo>
                  <a:pt x="9988" y="36418"/>
                </a:lnTo>
                <a:lnTo>
                  <a:pt x="0" y="48006"/>
                </a:lnTo>
                <a:lnTo>
                  <a:pt x="0" y="638556"/>
                </a:lnTo>
                <a:lnTo>
                  <a:pt x="38349" y="660186"/>
                </a:lnTo>
                <a:lnTo>
                  <a:pt x="82676" y="669226"/>
                </a:lnTo>
                <a:lnTo>
                  <a:pt x="140561" y="676631"/>
                </a:lnTo>
                <a:lnTo>
                  <a:pt x="185495" y="680491"/>
                </a:lnTo>
                <a:lnTo>
                  <a:pt x="234671" y="683373"/>
                </a:lnTo>
                <a:lnTo>
                  <a:pt x="287377" y="685176"/>
                </a:lnTo>
                <a:lnTo>
                  <a:pt x="342900" y="685800"/>
                </a:lnTo>
                <a:lnTo>
                  <a:pt x="371071" y="685642"/>
                </a:lnTo>
                <a:lnTo>
                  <a:pt x="425419" y="684416"/>
                </a:lnTo>
                <a:lnTo>
                  <a:pt x="476523" y="682061"/>
                </a:lnTo>
                <a:lnTo>
                  <a:pt x="523684" y="678677"/>
                </a:lnTo>
                <a:lnTo>
                  <a:pt x="566202" y="674365"/>
                </a:lnTo>
                <a:lnTo>
                  <a:pt x="619743" y="666378"/>
                </a:lnTo>
                <a:lnTo>
                  <a:pt x="658903" y="656867"/>
                </a:lnTo>
                <a:lnTo>
                  <a:pt x="685800" y="638556"/>
                </a:lnTo>
                <a:lnTo>
                  <a:pt x="685800" y="48005"/>
                </a:lnTo>
                <a:lnTo>
                  <a:pt x="647594" y="25875"/>
                </a:lnTo>
                <a:lnTo>
                  <a:pt x="603377" y="16700"/>
                </a:lnTo>
                <a:lnTo>
                  <a:pt x="545567" y="9217"/>
                </a:lnTo>
                <a:lnTo>
                  <a:pt x="500640" y="5328"/>
                </a:lnTo>
                <a:lnTo>
                  <a:pt x="451420" y="2432"/>
                </a:lnTo>
                <a:lnTo>
                  <a:pt x="398607" y="62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95585" y="4498847"/>
            <a:ext cx="685800" cy="47625"/>
          </a:xfrm>
          <a:custGeom>
            <a:avLst/>
            <a:gdLst/>
            <a:ahLst/>
            <a:cxnLst/>
            <a:rect l="l" t="t" r="r" b="b"/>
            <a:pathLst>
              <a:path w="685800" h="47625">
                <a:moveTo>
                  <a:pt x="0" y="0"/>
                </a:moveTo>
                <a:lnTo>
                  <a:pt x="38349" y="21630"/>
                </a:lnTo>
                <a:lnTo>
                  <a:pt x="82676" y="30670"/>
                </a:lnTo>
                <a:lnTo>
                  <a:pt x="140561" y="38075"/>
                </a:lnTo>
                <a:lnTo>
                  <a:pt x="185495" y="41935"/>
                </a:lnTo>
                <a:lnTo>
                  <a:pt x="234671" y="44817"/>
                </a:lnTo>
                <a:lnTo>
                  <a:pt x="287377" y="46620"/>
                </a:lnTo>
                <a:lnTo>
                  <a:pt x="342900" y="47243"/>
                </a:lnTo>
                <a:lnTo>
                  <a:pt x="371071" y="47086"/>
                </a:lnTo>
                <a:lnTo>
                  <a:pt x="425419" y="45860"/>
                </a:lnTo>
                <a:lnTo>
                  <a:pt x="476523" y="43505"/>
                </a:lnTo>
                <a:lnTo>
                  <a:pt x="523684" y="40121"/>
                </a:lnTo>
                <a:lnTo>
                  <a:pt x="566202" y="35809"/>
                </a:lnTo>
                <a:lnTo>
                  <a:pt x="619743" y="27822"/>
                </a:lnTo>
                <a:lnTo>
                  <a:pt x="658903" y="18311"/>
                </a:lnTo>
                <a:lnTo>
                  <a:pt x="684665" y="3849"/>
                </a:lnTo>
                <a:lnTo>
                  <a:pt x="685800" y="0"/>
                </a:lnTo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727834" y="4593320"/>
            <a:ext cx="62357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Log Buffer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69193" y="4700015"/>
            <a:ext cx="647700" cy="86360"/>
          </a:xfrm>
          <a:custGeom>
            <a:avLst/>
            <a:gdLst/>
            <a:ahLst/>
            <a:cxnLst/>
            <a:rect l="l" t="t" r="r" b="b"/>
            <a:pathLst>
              <a:path w="647700" h="86360">
                <a:moveTo>
                  <a:pt x="576072" y="57150"/>
                </a:moveTo>
                <a:lnTo>
                  <a:pt x="576072" y="28955"/>
                </a:lnTo>
                <a:lnTo>
                  <a:pt x="0" y="28955"/>
                </a:lnTo>
                <a:lnTo>
                  <a:pt x="0" y="57150"/>
                </a:lnTo>
                <a:lnTo>
                  <a:pt x="576072" y="57150"/>
                </a:lnTo>
                <a:close/>
              </a:path>
              <a:path w="647700" h="86360">
                <a:moveTo>
                  <a:pt x="647700" y="43434"/>
                </a:moveTo>
                <a:lnTo>
                  <a:pt x="561593" y="0"/>
                </a:lnTo>
                <a:lnTo>
                  <a:pt x="561593" y="28955"/>
                </a:lnTo>
                <a:lnTo>
                  <a:pt x="576072" y="28955"/>
                </a:lnTo>
                <a:lnTo>
                  <a:pt x="576072" y="78931"/>
                </a:lnTo>
                <a:lnTo>
                  <a:pt x="647700" y="43434"/>
                </a:lnTo>
                <a:close/>
              </a:path>
              <a:path w="647700" h="86360">
                <a:moveTo>
                  <a:pt x="576072" y="78931"/>
                </a:moveTo>
                <a:lnTo>
                  <a:pt x="576072" y="57150"/>
                </a:lnTo>
                <a:lnTo>
                  <a:pt x="561593" y="57150"/>
                </a:lnTo>
                <a:lnTo>
                  <a:pt x="561593" y="86106"/>
                </a:lnTo>
                <a:lnTo>
                  <a:pt x="576072" y="7893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13139" y="4700015"/>
            <a:ext cx="1257300" cy="86360"/>
          </a:xfrm>
          <a:custGeom>
            <a:avLst/>
            <a:gdLst/>
            <a:ahLst/>
            <a:cxnLst/>
            <a:rect l="l" t="t" r="r" b="b"/>
            <a:pathLst>
              <a:path w="1257300" h="86360">
                <a:moveTo>
                  <a:pt x="1185671" y="57150"/>
                </a:moveTo>
                <a:lnTo>
                  <a:pt x="1185671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85671" y="57150"/>
                </a:lnTo>
                <a:close/>
              </a:path>
              <a:path w="1257300" h="86360">
                <a:moveTo>
                  <a:pt x="1257300" y="43434"/>
                </a:moveTo>
                <a:lnTo>
                  <a:pt x="1171193" y="0"/>
                </a:lnTo>
                <a:lnTo>
                  <a:pt x="1171193" y="28955"/>
                </a:lnTo>
                <a:lnTo>
                  <a:pt x="1185671" y="28955"/>
                </a:lnTo>
                <a:lnTo>
                  <a:pt x="1185671" y="78931"/>
                </a:lnTo>
                <a:lnTo>
                  <a:pt x="1257300" y="43434"/>
                </a:lnTo>
                <a:close/>
              </a:path>
              <a:path w="1257300" h="86360">
                <a:moveTo>
                  <a:pt x="1185671" y="78931"/>
                </a:moveTo>
                <a:lnTo>
                  <a:pt x="1185671" y="57150"/>
                </a:lnTo>
                <a:lnTo>
                  <a:pt x="1171193" y="57150"/>
                </a:lnTo>
                <a:lnTo>
                  <a:pt x="1171193" y="86106"/>
                </a:lnTo>
                <a:lnTo>
                  <a:pt x="1185671" y="7893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26093" y="4831841"/>
            <a:ext cx="965200" cy="813435"/>
          </a:xfrm>
          <a:custGeom>
            <a:avLst/>
            <a:gdLst/>
            <a:ahLst/>
            <a:cxnLst/>
            <a:rect l="l" t="t" r="r" b="b"/>
            <a:pathLst>
              <a:path w="965200" h="813435">
                <a:moveTo>
                  <a:pt x="92963" y="22859"/>
                </a:moveTo>
                <a:lnTo>
                  <a:pt x="0" y="0"/>
                </a:lnTo>
                <a:lnTo>
                  <a:pt x="37337" y="88391"/>
                </a:lnTo>
                <a:lnTo>
                  <a:pt x="44957" y="79415"/>
                </a:lnTo>
                <a:lnTo>
                  <a:pt x="44957" y="57149"/>
                </a:lnTo>
                <a:lnTo>
                  <a:pt x="63245" y="35051"/>
                </a:lnTo>
                <a:lnTo>
                  <a:pt x="74543" y="44560"/>
                </a:lnTo>
                <a:lnTo>
                  <a:pt x="92963" y="22859"/>
                </a:lnTo>
                <a:close/>
              </a:path>
              <a:path w="965200" h="813435">
                <a:moveTo>
                  <a:pt x="74543" y="44560"/>
                </a:moveTo>
                <a:lnTo>
                  <a:pt x="63245" y="35051"/>
                </a:lnTo>
                <a:lnTo>
                  <a:pt x="44957" y="57149"/>
                </a:lnTo>
                <a:lnTo>
                  <a:pt x="55981" y="66428"/>
                </a:lnTo>
                <a:lnTo>
                  <a:pt x="74543" y="44560"/>
                </a:lnTo>
                <a:close/>
              </a:path>
              <a:path w="965200" h="813435">
                <a:moveTo>
                  <a:pt x="55981" y="66428"/>
                </a:moveTo>
                <a:lnTo>
                  <a:pt x="44957" y="57149"/>
                </a:lnTo>
                <a:lnTo>
                  <a:pt x="44957" y="79415"/>
                </a:lnTo>
                <a:lnTo>
                  <a:pt x="55981" y="66428"/>
                </a:lnTo>
                <a:close/>
              </a:path>
              <a:path w="965200" h="813435">
                <a:moveTo>
                  <a:pt x="908536" y="746479"/>
                </a:moveTo>
                <a:lnTo>
                  <a:pt x="74543" y="44560"/>
                </a:lnTo>
                <a:lnTo>
                  <a:pt x="55981" y="66428"/>
                </a:lnTo>
                <a:lnTo>
                  <a:pt x="890248" y="768577"/>
                </a:lnTo>
                <a:lnTo>
                  <a:pt x="908536" y="746479"/>
                </a:lnTo>
                <a:close/>
              </a:path>
              <a:path w="965200" h="813435">
                <a:moveTo>
                  <a:pt x="919733" y="802367"/>
                </a:moveTo>
                <a:lnTo>
                  <a:pt x="919733" y="755903"/>
                </a:lnTo>
                <a:lnTo>
                  <a:pt x="901445" y="778001"/>
                </a:lnTo>
                <a:lnTo>
                  <a:pt x="890248" y="768577"/>
                </a:lnTo>
                <a:lnTo>
                  <a:pt x="871727" y="790955"/>
                </a:lnTo>
                <a:lnTo>
                  <a:pt x="919733" y="802367"/>
                </a:lnTo>
                <a:close/>
              </a:path>
              <a:path w="965200" h="813435">
                <a:moveTo>
                  <a:pt x="919733" y="755903"/>
                </a:moveTo>
                <a:lnTo>
                  <a:pt x="908536" y="746479"/>
                </a:lnTo>
                <a:lnTo>
                  <a:pt x="890248" y="768577"/>
                </a:lnTo>
                <a:lnTo>
                  <a:pt x="901445" y="778001"/>
                </a:lnTo>
                <a:lnTo>
                  <a:pt x="919733" y="755903"/>
                </a:lnTo>
                <a:close/>
              </a:path>
              <a:path w="965200" h="813435">
                <a:moveTo>
                  <a:pt x="964691" y="813053"/>
                </a:moveTo>
                <a:lnTo>
                  <a:pt x="926591" y="724661"/>
                </a:lnTo>
                <a:lnTo>
                  <a:pt x="908536" y="746479"/>
                </a:lnTo>
                <a:lnTo>
                  <a:pt x="919733" y="755903"/>
                </a:lnTo>
                <a:lnTo>
                  <a:pt x="919733" y="802367"/>
                </a:lnTo>
                <a:lnTo>
                  <a:pt x="964691" y="81305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903353" y="4457971"/>
            <a:ext cx="455295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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Wingdings"/>
                <a:cs typeface="Wingdings"/>
              </a:rPr>
              <a:t>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46987" y="4457971"/>
            <a:ext cx="2978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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41653" y="5421901"/>
            <a:ext cx="2978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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930019" y="5116067"/>
            <a:ext cx="1231900" cy="1333500"/>
          </a:xfrm>
          <a:custGeom>
            <a:avLst/>
            <a:gdLst/>
            <a:ahLst/>
            <a:cxnLst/>
            <a:rect l="l" t="t" r="r" b="b"/>
            <a:pathLst>
              <a:path w="1231900" h="1333500">
                <a:moveTo>
                  <a:pt x="1231392" y="1166622"/>
                </a:moveTo>
                <a:lnTo>
                  <a:pt x="1231392" y="166877"/>
                </a:lnTo>
                <a:lnTo>
                  <a:pt x="1213487" y="126762"/>
                </a:lnTo>
                <a:lnTo>
                  <a:pt x="1182981" y="101905"/>
                </a:lnTo>
                <a:lnTo>
                  <a:pt x="1139101" y="78957"/>
                </a:lnTo>
                <a:lnTo>
                  <a:pt x="1083120" y="58260"/>
                </a:lnTo>
                <a:lnTo>
                  <a:pt x="1016307" y="40157"/>
                </a:lnTo>
                <a:lnTo>
                  <a:pt x="939935" y="24993"/>
                </a:lnTo>
                <a:lnTo>
                  <a:pt x="898561" y="18619"/>
                </a:lnTo>
                <a:lnTo>
                  <a:pt x="855273" y="13108"/>
                </a:lnTo>
                <a:lnTo>
                  <a:pt x="810231" y="8503"/>
                </a:lnTo>
                <a:lnTo>
                  <a:pt x="763593" y="4847"/>
                </a:lnTo>
                <a:lnTo>
                  <a:pt x="715519" y="2183"/>
                </a:lnTo>
                <a:lnTo>
                  <a:pt x="666167" y="552"/>
                </a:lnTo>
                <a:lnTo>
                  <a:pt x="615696" y="0"/>
                </a:lnTo>
                <a:lnTo>
                  <a:pt x="565121" y="552"/>
                </a:lnTo>
                <a:lnTo>
                  <a:pt x="515687" y="2183"/>
                </a:lnTo>
                <a:lnTo>
                  <a:pt x="467550" y="4847"/>
                </a:lnTo>
                <a:lnTo>
                  <a:pt x="420867" y="8503"/>
                </a:lnTo>
                <a:lnTo>
                  <a:pt x="375796" y="13108"/>
                </a:lnTo>
                <a:lnTo>
                  <a:pt x="332494" y="18619"/>
                </a:lnTo>
                <a:lnTo>
                  <a:pt x="291118" y="24993"/>
                </a:lnTo>
                <a:lnTo>
                  <a:pt x="251825" y="32186"/>
                </a:lnTo>
                <a:lnTo>
                  <a:pt x="180117" y="48863"/>
                </a:lnTo>
                <a:lnTo>
                  <a:pt x="118628" y="68305"/>
                </a:lnTo>
                <a:lnTo>
                  <a:pt x="68614" y="90171"/>
                </a:lnTo>
                <a:lnTo>
                  <a:pt x="31333" y="114117"/>
                </a:lnTo>
                <a:lnTo>
                  <a:pt x="2036" y="153186"/>
                </a:lnTo>
                <a:lnTo>
                  <a:pt x="0" y="166878"/>
                </a:lnTo>
                <a:lnTo>
                  <a:pt x="0" y="1166622"/>
                </a:lnTo>
                <a:lnTo>
                  <a:pt x="17860" y="1206737"/>
                </a:lnTo>
                <a:lnTo>
                  <a:pt x="48303" y="1231594"/>
                </a:lnTo>
                <a:lnTo>
                  <a:pt x="92108" y="1254542"/>
                </a:lnTo>
                <a:lnTo>
                  <a:pt x="148017" y="1275239"/>
                </a:lnTo>
                <a:lnTo>
                  <a:pt x="214773" y="1293342"/>
                </a:lnTo>
                <a:lnTo>
                  <a:pt x="291118" y="1308506"/>
                </a:lnTo>
                <a:lnTo>
                  <a:pt x="332494" y="1314880"/>
                </a:lnTo>
                <a:lnTo>
                  <a:pt x="375796" y="1320391"/>
                </a:lnTo>
                <a:lnTo>
                  <a:pt x="420867" y="1324996"/>
                </a:lnTo>
                <a:lnTo>
                  <a:pt x="467550" y="1328652"/>
                </a:lnTo>
                <a:lnTo>
                  <a:pt x="515687" y="1331316"/>
                </a:lnTo>
                <a:lnTo>
                  <a:pt x="565121" y="1332947"/>
                </a:lnTo>
                <a:lnTo>
                  <a:pt x="615696" y="1333500"/>
                </a:lnTo>
                <a:lnTo>
                  <a:pt x="666167" y="1332947"/>
                </a:lnTo>
                <a:lnTo>
                  <a:pt x="715519" y="1331316"/>
                </a:lnTo>
                <a:lnTo>
                  <a:pt x="763593" y="1328652"/>
                </a:lnTo>
                <a:lnTo>
                  <a:pt x="810231" y="1324996"/>
                </a:lnTo>
                <a:lnTo>
                  <a:pt x="855273" y="1320391"/>
                </a:lnTo>
                <a:lnTo>
                  <a:pt x="898561" y="1314880"/>
                </a:lnTo>
                <a:lnTo>
                  <a:pt x="939935" y="1308506"/>
                </a:lnTo>
                <a:lnTo>
                  <a:pt x="979237" y="1301313"/>
                </a:lnTo>
                <a:lnTo>
                  <a:pt x="1050988" y="1284636"/>
                </a:lnTo>
                <a:lnTo>
                  <a:pt x="1112544" y="1265194"/>
                </a:lnTo>
                <a:lnTo>
                  <a:pt x="1162633" y="1243328"/>
                </a:lnTo>
                <a:lnTo>
                  <a:pt x="1199985" y="1219382"/>
                </a:lnTo>
                <a:lnTo>
                  <a:pt x="1229349" y="1180313"/>
                </a:lnTo>
                <a:lnTo>
                  <a:pt x="1231392" y="116662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30019" y="5116067"/>
            <a:ext cx="1231900" cy="334010"/>
          </a:xfrm>
          <a:custGeom>
            <a:avLst/>
            <a:gdLst/>
            <a:ahLst/>
            <a:cxnLst/>
            <a:rect l="l" t="t" r="r" b="b"/>
            <a:pathLst>
              <a:path w="1231900" h="334010">
                <a:moveTo>
                  <a:pt x="1231392" y="166878"/>
                </a:moveTo>
                <a:lnTo>
                  <a:pt x="1213487" y="126762"/>
                </a:lnTo>
                <a:lnTo>
                  <a:pt x="1182981" y="101905"/>
                </a:lnTo>
                <a:lnTo>
                  <a:pt x="1139101" y="78957"/>
                </a:lnTo>
                <a:lnTo>
                  <a:pt x="1083120" y="58260"/>
                </a:lnTo>
                <a:lnTo>
                  <a:pt x="1016307" y="40157"/>
                </a:lnTo>
                <a:lnTo>
                  <a:pt x="939935" y="24993"/>
                </a:lnTo>
                <a:lnTo>
                  <a:pt x="898561" y="18619"/>
                </a:lnTo>
                <a:lnTo>
                  <a:pt x="855273" y="13108"/>
                </a:lnTo>
                <a:lnTo>
                  <a:pt x="810231" y="8503"/>
                </a:lnTo>
                <a:lnTo>
                  <a:pt x="763593" y="4847"/>
                </a:lnTo>
                <a:lnTo>
                  <a:pt x="715519" y="2183"/>
                </a:lnTo>
                <a:lnTo>
                  <a:pt x="666167" y="552"/>
                </a:lnTo>
                <a:lnTo>
                  <a:pt x="615696" y="0"/>
                </a:lnTo>
                <a:lnTo>
                  <a:pt x="565121" y="552"/>
                </a:lnTo>
                <a:lnTo>
                  <a:pt x="515687" y="2183"/>
                </a:lnTo>
                <a:lnTo>
                  <a:pt x="467550" y="4847"/>
                </a:lnTo>
                <a:lnTo>
                  <a:pt x="420867" y="8503"/>
                </a:lnTo>
                <a:lnTo>
                  <a:pt x="375796" y="13108"/>
                </a:lnTo>
                <a:lnTo>
                  <a:pt x="332494" y="18619"/>
                </a:lnTo>
                <a:lnTo>
                  <a:pt x="291118" y="24993"/>
                </a:lnTo>
                <a:lnTo>
                  <a:pt x="251825" y="32186"/>
                </a:lnTo>
                <a:lnTo>
                  <a:pt x="180117" y="48863"/>
                </a:lnTo>
                <a:lnTo>
                  <a:pt x="118628" y="68305"/>
                </a:lnTo>
                <a:lnTo>
                  <a:pt x="68614" y="90171"/>
                </a:lnTo>
                <a:lnTo>
                  <a:pt x="31333" y="114117"/>
                </a:lnTo>
                <a:lnTo>
                  <a:pt x="2036" y="153186"/>
                </a:lnTo>
                <a:lnTo>
                  <a:pt x="0" y="166878"/>
                </a:lnTo>
                <a:lnTo>
                  <a:pt x="2036" y="180569"/>
                </a:lnTo>
                <a:lnTo>
                  <a:pt x="31333" y="219638"/>
                </a:lnTo>
                <a:lnTo>
                  <a:pt x="68614" y="243584"/>
                </a:lnTo>
                <a:lnTo>
                  <a:pt x="118628" y="265450"/>
                </a:lnTo>
                <a:lnTo>
                  <a:pt x="180117" y="284892"/>
                </a:lnTo>
                <a:lnTo>
                  <a:pt x="251825" y="301569"/>
                </a:lnTo>
                <a:lnTo>
                  <a:pt x="291118" y="308762"/>
                </a:lnTo>
                <a:lnTo>
                  <a:pt x="332494" y="315136"/>
                </a:lnTo>
                <a:lnTo>
                  <a:pt x="375796" y="320647"/>
                </a:lnTo>
                <a:lnTo>
                  <a:pt x="420867" y="325252"/>
                </a:lnTo>
                <a:lnTo>
                  <a:pt x="467550" y="328908"/>
                </a:lnTo>
                <a:lnTo>
                  <a:pt x="515687" y="331572"/>
                </a:lnTo>
                <a:lnTo>
                  <a:pt x="565121" y="333203"/>
                </a:lnTo>
                <a:lnTo>
                  <a:pt x="615696" y="333756"/>
                </a:lnTo>
                <a:lnTo>
                  <a:pt x="666167" y="333203"/>
                </a:lnTo>
                <a:lnTo>
                  <a:pt x="715519" y="331572"/>
                </a:lnTo>
                <a:lnTo>
                  <a:pt x="763593" y="328908"/>
                </a:lnTo>
                <a:lnTo>
                  <a:pt x="810231" y="325252"/>
                </a:lnTo>
                <a:lnTo>
                  <a:pt x="855273" y="320647"/>
                </a:lnTo>
                <a:lnTo>
                  <a:pt x="898561" y="315136"/>
                </a:lnTo>
                <a:lnTo>
                  <a:pt x="939935" y="308762"/>
                </a:lnTo>
                <a:lnTo>
                  <a:pt x="979237" y="301569"/>
                </a:lnTo>
                <a:lnTo>
                  <a:pt x="1050988" y="284892"/>
                </a:lnTo>
                <a:lnTo>
                  <a:pt x="1112544" y="265450"/>
                </a:lnTo>
                <a:lnTo>
                  <a:pt x="1162633" y="243584"/>
                </a:lnTo>
                <a:lnTo>
                  <a:pt x="1199985" y="219638"/>
                </a:lnTo>
                <a:lnTo>
                  <a:pt x="1229349" y="180569"/>
                </a:lnTo>
                <a:lnTo>
                  <a:pt x="1231392" y="166878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30019" y="5116067"/>
            <a:ext cx="1231900" cy="1333500"/>
          </a:xfrm>
          <a:custGeom>
            <a:avLst/>
            <a:gdLst/>
            <a:ahLst/>
            <a:cxnLst/>
            <a:rect l="l" t="t" r="r" b="b"/>
            <a:pathLst>
              <a:path w="1231900" h="1333500">
                <a:moveTo>
                  <a:pt x="615696" y="0"/>
                </a:moveTo>
                <a:lnTo>
                  <a:pt x="565121" y="552"/>
                </a:lnTo>
                <a:lnTo>
                  <a:pt x="515687" y="2183"/>
                </a:lnTo>
                <a:lnTo>
                  <a:pt x="467550" y="4847"/>
                </a:lnTo>
                <a:lnTo>
                  <a:pt x="420867" y="8503"/>
                </a:lnTo>
                <a:lnTo>
                  <a:pt x="375796" y="13108"/>
                </a:lnTo>
                <a:lnTo>
                  <a:pt x="332494" y="18619"/>
                </a:lnTo>
                <a:lnTo>
                  <a:pt x="291118" y="24993"/>
                </a:lnTo>
                <a:lnTo>
                  <a:pt x="251825" y="32186"/>
                </a:lnTo>
                <a:lnTo>
                  <a:pt x="180117" y="48863"/>
                </a:lnTo>
                <a:lnTo>
                  <a:pt x="118628" y="68305"/>
                </a:lnTo>
                <a:lnTo>
                  <a:pt x="68614" y="90171"/>
                </a:lnTo>
                <a:lnTo>
                  <a:pt x="31333" y="114117"/>
                </a:lnTo>
                <a:lnTo>
                  <a:pt x="2036" y="153186"/>
                </a:lnTo>
                <a:lnTo>
                  <a:pt x="0" y="166878"/>
                </a:lnTo>
                <a:lnTo>
                  <a:pt x="0" y="1166622"/>
                </a:lnTo>
                <a:lnTo>
                  <a:pt x="17860" y="1206737"/>
                </a:lnTo>
                <a:lnTo>
                  <a:pt x="48303" y="1231594"/>
                </a:lnTo>
                <a:lnTo>
                  <a:pt x="92108" y="1254542"/>
                </a:lnTo>
                <a:lnTo>
                  <a:pt x="148017" y="1275239"/>
                </a:lnTo>
                <a:lnTo>
                  <a:pt x="214773" y="1293342"/>
                </a:lnTo>
                <a:lnTo>
                  <a:pt x="291118" y="1308506"/>
                </a:lnTo>
                <a:lnTo>
                  <a:pt x="332494" y="1314880"/>
                </a:lnTo>
                <a:lnTo>
                  <a:pt x="375796" y="1320391"/>
                </a:lnTo>
                <a:lnTo>
                  <a:pt x="420867" y="1324996"/>
                </a:lnTo>
                <a:lnTo>
                  <a:pt x="467550" y="1328652"/>
                </a:lnTo>
                <a:lnTo>
                  <a:pt x="515687" y="1331316"/>
                </a:lnTo>
                <a:lnTo>
                  <a:pt x="565121" y="1332947"/>
                </a:lnTo>
                <a:lnTo>
                  <a:pt x="615696" y="1333500"/>
                </a:lnTo>
                <a:lnTo>
                  <a:pt x="666167" y="1332947"/>
                </a:lnTo>
                <a:lnTo>
                  <a:pt x="715519" y="1331316"/>
                </a:lnTo>
                <a:lnTo>
                  <a:pt x="763593" y="1328652"/>
                </a:lnTo>
                <a:lnTo>
                  <a:pt x="810231" y="1324996"/>
                </a:lnTo>
                <a:lnTo>
                  <a:pt x="855273" y="1320391"/>
                </a:lnTo>
                <a:lnTo>
                  <a:pt x="898561" y="1314880"/>
                </a:lnTo>
                <a:lnTo>
                  <a:pt x="939935" y="1308506"/>
                </a:lnTo>
                <a:lnTo>
                  <a:pt x="979237" y="1301313"/>
                </a:lnTo>
                <a:lnTo>
                  <a:pt x="1050988" y="1284636"/>
                </a:lnTo>
                <a:lnTo>
                  <a:pt x="1112544" y="1265194"/>
                </a:lnTo>
                <a:lnTo>
                  <a:pt x="1162633" y="1243328"/>
                </a:lnTo>
                <a:lnTo>
                  <a:pt x="1199985" y="1219382"/>
                </a:lnTo>
                <a:lnTo>
                  <a:pt x="1229349" y="1180313"/>
                </a:lnTo>
                <a:lnTo>
                  <a:pt x="1231392" y="1166622"/>
                </a:lnTo>
                <a:lnTo>
                  <a:pt x="1231392" y="166877"/>
                </a:lnTo>
                <a:lnTo>
                  <a:pt x="1213487" y="126762"/>
                </a:lnTo>
                <a:lnTo>
                  <a:pt x="1182981" y="101905"/>
                </a:lnTo>
                <a:lnTo>
                  <a:pt x="1139101" y="78957"/>
                </a:lnTo>
                <a:lnTo>
                  <a:pt x="1083120" y="58260"/>
                </a:lnTo>
                <a:lnTo>
                  <a:pt x="1016307" y="40157"/>
                </a:lnTo>
                <a:lnTo>
                  <a:pt x="939935" y="24993"/>
                </a:lnTo>
                <a:lnTo>
                  <a:pt x="898561" y="18619"/>
                </a:lnTo>
                <a:lnTo>
                  <a:pt x="855273" y="13108"/>
                </a:lnTo>
                <a:lnTo>
                  <a:pt x="810231" y="8503"/>
                </a:lnTo>
                <a:lnTo>
                  <a:pt x="763593" y="4847"/>
                </a:lnTo>
                <a:lnTo>
                  <a:pt x="715519" y="2183"/>
                </a:lnTo>
                <a:lnTo>
                  <a:pt x="666167" y="552"/>
                </a:lnTo>
                <a:lnTo>
                  <a:pt x="6156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30019" y="5282946"/>
            <a:ext cx="1231900" cy="167005"/>
          </a:xfrm>
          <a:custGeom>
            <a:avLst/>
            <a:gdLst/>
            <a:ahLst/>
            <a:cxnLst/>
            <a:rect l="l" t="t" r="r" b="b"/>
            <a:pathLst>
              <a:path w="1231900" h="167004">
                <a:moveTo>
                  <a:pt x="0" y="0"/>
                </a:moveTo>
                <a:lnTo>
                  <a:pt x="17860" y="40115"/>
                </a:lnTo>
                <a:lnTo>
                  <a:pt x="48303" y="64972"/>
                </a:lnTo>
                <a:lnTo>
                  <a:pt x="92108" y="87920"/>
                </a:lnTo>
                <a:lnTo>
                  <a:pt x="148017" y="108617"/>
                </a:lnTo>
                <a:lnTo>
                  <a:pt x="214773" y="126720"/>
                </a:lnTo>
                <a:lnTo>
                  <a:pt x="291118" y="141884"/>
                </a:lnTo>
                <a:lnTo>
                  <a:pt x="332494" y="148258"/>
                </a:lnTo>
                <a:lnTo>
                  <a:pt x="375796" y="153769"/>
                </a:lnTo>
                <a:lnTo>
                  <a:pt x="420867" y="158374"/>
                </a:lnTo>
                <a:lnTo>
                  <a:pt x="467550" y="162030"/>
                </a:lnTo>
                <a:lnTo>
                  <a:pt x="515687" y="164694"/>
                </a:lnTo>
                <a:lnTo>
                  <a:pt x="565121" y="166325"/>
                </a:lnTo>
                <a:lnTo>
                  <a:pt x="615696" y="166878"/>
                </a:lnTo>
                <a:lnTo>
                  <a:pt x="666167" y="166325"/>
                </a:lnTo>
                <a:lnTo>
                  <a:pt x="715519" y="164694"/>
                </a:lnTo>
                <a:lnTo>
                  <a:pt x="763593" y="162030"/>
                </a:lnTo>
                <a:lnTo>
                  <a:pt x="810231" y="158374"/>
                </a:lnTo>
                <a:lnTo>
                  <a:pt x="855273" y="153769"/>
                </a:lnTo>
                <a:lnTo>
                  <a:pt x="898561" y="148258"/>
                </a:lnTo>
                <a:lnTo>
                  <a:pt x="939935" y="141884"/>
                </a:lnTo>
                <a:lnTo>
                  <a:pt x="979237" y="134691"/>
                </a:lnTo>
                <a:lnTo>
                  <a:pt x="1050988" y="118014"/>
                </a:lnTo>
                <a:lnTo>
                  <a:pt x="1112544" y="98572"/>
                </a:lnTo>
                <a:lnTo>
                  <a:pt x="1162633" y="76706"/>
                </a:lnTo>
                <a:lnTo>
                  <a:pt x="1199985" y="52760"/>
                </a:lnTo>
                <a:lnTo>
                  <a:pt x="1229349" y="13691"/>
                </a:lnTo>
                <a:lnTo>
                  <a:pt x="1231392" y="0"/>
                </a:lnTo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085458" y="5445378"/>
            <a:ext cx="91948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Backup Copies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12165" y="5637276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228600" y="76200"/>
                </a:moveTo>
                <a:lnTo>
                  <a:pt x="228600" y="0"/>
                </a:lnTo>
                <a:lnTo>
                  <a:pt x="0" y="114300"/>
                </a:lnTo>
                <a:lnTo>
                  <a:pt x="190500" y="20955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1066800" h="228600">
                <a:moveTo>
                  <a:pt x="876300" y="152400"/>
                </a:moveTo>
                <a:lnTo>
                  <a:pt x="876300" y="76200"/>
                </a:lnTo>
                <a:lnTo>
                  <a:pt x="190500" y="76200"/>
                </a:lnTo>
                <a:lnTo>
                  <a:pt x="190500" y="152400"/>
                </a:lnTo>
                <a:lnTo>
                  <a:pt x="876300" y="152400"/>
                </a:lnTo>
                <a:close/>
              </a:path>
              <a:path w="1066800" h="228600">
                <a:moveTo>
                  <a:pt x="228600" y="228600"/>
                </a:moveTo>
                <a:lnTo>
                  <a:pt x="228600" y="152400"/>
                </a:lnTo>
                <a:lnTo>
                  <a:pt x="190500" y="152400"/>
                </a:lnTo>
                <a:lnTo>
                  <a:pt x="190500" y="209550"/>
                </a:lnTo>
                <a:lnTo>
                  <a:pt x="228600" y="228600"/>
                </a:lnTo>
                <a:close/>
              </a:path>
              <a:path w="1066800" h="228600">
                <a:moveTo>
                  <a:pt x="1066800" y="114300"/>
                </a:moveTo>
                <a:lnTo>
                  <a:pt x="838200" y="0"/>
                </a:lnTo>
                <a:lnTo>
                  <a:pt x="838200" y="76200"/>
                </a:lnTo>
                <a:lnTo>
                  <a:pt x="876300" y="76200"/>
                </a:lnTo>
                <a:lnTo>
                  <a:pt x="876300" y="209550"/>
                </a:lnTo>
                <a:lnTo>
                  <a:pt x="1066800" y="114300"/>
                </a:lnTo>
                <a:close/>
              </a:path>
              <a:path w="1066800" h="228600">
                <a:moveTo>
                  <a:pt x="876300" y="209550"/>
                </a:moveTo>
                <a:lnTo>
                  <a:pt x="876300" y="152400"/>
                </a:lnTo>
                <a:lnTo>
                  <a:pt x="838200" y="152400"/>
                </a:lnTo>
                <a:lnTo>
                  <a:pt x="838200" y="228600"/>
                </a:lnTo>
                <a:lnTo>
                  <a:pt x="876300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55293" y="4311396"/>
            <a:ext cx="2286000" cy="2185035"/>
          </a:xfrm>
          <a:custGeom>
            <a:avLst/>
            <a:gdLst/>
            <a:ahLst/>
            <a:cxnLst/>
            <a:rect l="l" t="t" r="r" b="b"/>
            <a:pathLst>
              <a:path w="2286000" h="2185035">
                <a:moveTo>
                  <a:pt x="0" y="0"/>
                </a:moveTo>
                <a:lnTo>
                  <a:pt x="0" y="2184654"/>
                </a:lnTo>
                <a:lnTo>
                  <a:pt x="2286000" y="2184654"/>
                </a:lnTo>
                <a:lnTo>
                  <a:pt x="2286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287135" y="5970228"/>
            <a:ext cx="407034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介质 存储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23.2 </a:t>
            </a:r>
            <a:r>
              <a:rPr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数据库故障恢复的宏观思路</a:t>
            </a:r>
            <a:endParaRPr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介质故障恢复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3" name="object 2">
            <a:extLst>
              <a:ext uri="{FF2B5EF4-FFF2-40B4-BE49-F238E27FC236}">
                <a16:creationId xmlns:a16="http://schemas.microsoft.com/office/drawing/2014/main" id="{D0482822-6955-4F37-BE2D-554111649948}"/>
              </a:ext>
            </a:extLst>
          </p:cNvPr>
          <p:cNvSpPr/>
          <p:nvPr/>
        </p:nvSpPr>
        <p:spPr>
          <a:xfrm>
            <a:off x="911324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">
            <a:extLst>
              <a:ext uri="{FF2B5EF4-FFF2-40B4-BE49-F238E27FC236}">
                <a16:creationId xmlns:a16="http://schemas.microsoft.com/office/drawing/2014/main" id="{CCEC9F76-8702-48A5-9637-69147C4C4594}"/>
              </a:ext>
            </a:extLst>
          </p:cNvPr>
          <p:cNvSpPr/>
          <p:nvPr/>
        </p:nvSpPr>
        <p:spPr>
          <a:xfrm>
            <a:off x="911324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1169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0" spc="-5" dirty="0">
                <a:latin typeface="Wingdings"/>
                <a:cs typeface="Wingdings"/>
              </a:rPr>
              <a:t></a:t>
            </a:r>
            <a:r>
              <a:rPr sz="2000" b="0" spc="95" dirty="0">
                <a:latin typeface="Times New Roman"/>
                <a:cs typeface="Times New Roman"/>
              </a:rPr>
              <a:t> </a:t>
            </a:r>
            <a:r>
              <a:rPr sz="2000" spc="-5" dirty="0"/>
              <a:t>介质故障的恢复</a:t>
            </a:r>
            <a:endParaRPr sz="2000" dirty="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720"/>
              </a:spcBef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2000"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</a:rPr>
              <a:t>用副本替换被破坏的数据库</a:t>
            </a:r>
            <a:endParaRPr sz="2000" dirty="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2000"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</a:rPr>
              <a:t>由于介质故障影响全面,</a:t>
            </a:r>
            <a:r>
              <a:rPr sz="2000" dirty="0">
                <a:solidFill>
                  <a:srgbClr val="3333CC"/>
                </a:solidFill>
              </a:rPr>
              <a:t> </a:t>
            </a:r>
            <a:r>
              <a:rPr sz="2000" spc="-5" dirty="0">
                <a:solidFill>
                  <a:srgbClr val="3333CC"/>
                </a:solidFill>
              </a:rPr>
              <a:t>在用副本恢复后还需要依据运行日志进行恢复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r>
              <a:rPr sz="2000" b="0" spc="-5" dirty="0">
                <a:latin typeface="Wingdings"/>
                <a:cs typeface="Wingdings"/>
              </a:rPr>
              <a:t></a:t>
            </a:r>
            <a:r>
              <a:rPr sz="2000" b="0" spc="95" dirty="0">
                <a:latin typeface="Times New Roman"/>
                <a:cs typeface="Times New Roman"/>
              </a:rPr>
              <a:t> </a:t>
            </a:r>
            <a:r>
              <a:rPr sz="2000" spc="-5" dirty="0"/>
              <a:t>如何确定备份的时刻:</a:t>
            </a:r>
            <a:r>
              <a:rPr sz="2000" spc="5" dirty="0"/>
              <a:t> </a:t>
            </a:r>
            <a:r>
              <a:rPr sz="2000" spc="-5" dirty="0"/>
              <a:t>转储点</a:t>
            </a:r>
            <a:endParaRPr sz="2000" dirty="0">
              <a:latin typeface="Times New Roman"/>
              <a:cs typeface="Times New Roman"/>
            </a:endParaRPr>
          </a:p>
          <a:p>
            <a:pPr marL="455930" marR="154305">
              <a:lnSpc>
                <a:spcPct val="130300"/>
              </a:lnSpc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2000"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</a:rPr>
              <a:t>过频，影响系统工作效率；过疏，会造成运行日志过大，也影响系统 运行性能</a:t>
            </a:r>
            <a:endParaRPr sz="2000" dirty="0">
              <a:latin typeface="Times New Roman"/>
              <a:cs typeface="Times New Roman"/>
            </a:endParaRPr>
          </a:p>
          <a:p>
            <a:pPr marL="455930" marR="154305">
              <a:lnSpc>
                <a:spcPct val="130000"/>
              </a:lnSpc>
              <a:spcBef>
                <a:spcPts val="5"/>
              </a:spcBef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</a:t>
            </a:r>
            <a:r>
              <a:rPr sz="2000"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</a:rPr>
              <a:t>备份转储周期与运行日志的大小密切相关，应注意防止衔接不畅而引 起的漏洞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7061" y="4827270"/>
            <a:ext cx="2059305" cy="304800"/>
          </a:xfrm>
          <a:custGeom>
            <a:avLst/>
            <a:gdLst/>
            <a:ahLst/>
            <a:cxnLst/>
            <a:rect l="l" t="t" r="r" b="b"/>
            <a:pathLst>
              <a:path w="2059305" h="304800">
                <a:moveTo>
                  <a:pt x="0" y="0"/>
                </a:moveTo>
                <a:lnTo>
                  <a:pt x="2058924" y="0"/>
                </a:lnTo>
                <a:lnTo>
                  <a:pt x="2058924" y="3047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7061" y="4827270"/>
            <a:ext cx="171450" cy="152400"/>
          </a:xfrm>
          <a:custGeom>
            <a:avLst/>
            <a:gdLst/>
            <a:ahLst/>
            <a:cxnLst/>
            <a:rect l="l" t="t" r="r" b="b"/>
            <a:pathLst>
              <a:path w="171450" h="152400">
                <a:moveTo>
                  <a:pt x="0" y="152400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4617" y="4827270"/>
            <a:ext cx="171450" cy="152400"/>
          </a:xfrm>
          <a:custGeom>
            <a:avLst/>
            <a:gdLst/>
            <a:ahLst/>
            <a:cxnLst/>
            <a:rect l="l" t="t" r="r" b="b"/>
            <a:pathLst>
              <a:path w="171450" h="152400">
                <a:moveTo>
                  <a:pt x="0" y="152400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1411" y="4827270"/>
            <a:ext cx="171450" cy="152400"/>
          </a:xfrm>
          <a:custGeom>
            <a:avLst/>
            <a:gdLst/>
            <a:ahLst/>
            <a:cxnLst/>
            <a:rect l="l" t="t" r="r" b="b"/>
            <a:pathLst>
              <a:path w="171450" h="152400">
                <a:moveTo>
                  <a:pt x="0" y="152400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8967" y="4827270"/>
            <a:ext cx="171450" cy="152400"/>
          </a:xfrm>
          <a:custGeom>
            <a:avLst/>
            <a:gdLst/>
            <a:ahLst/>
            <a:cxnLst/>
            <a:rect l="l" t="t" r="r" b="b"/>
            <a:pathLst>
              <a:path w="171450" h="152400">
                <a:moveTo>
                  <a:pt x="0" y="152400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7285" y="4827270"/>
            <a:ext cx="171450" cy="152400"/>
          </a:xfrm>
          <a:custGeom>
            <a:avLst/>
            <a:gdLst/>
            <a:ahLst/>
            <a:cxnLst/>
            <a:rect l="l" t="t" r="r" b="b"/>
            <a:pathLst>
              <a:path w="171450" h="152400">
                <a:moveTo>
                  <a:pt x="0" y="152400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4841" y="4827270"/>
            <a:ext cx="171450" cy="152400"/>
          </a:xfrm>
          <a:custGeom>
            <a:avLst/>
            <a:gdLst/>
            <a:ahLst/>
            <a:cxnLst/>
            <a:rect l="l" t="t" r="r" b="b"/>
            <a:pathLst>
              <a:path w="171450" h="152400">
                <a:moveTo>
                  <a:pt x="0" y="152400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1635" y="4827270"/>
            <a:ext cx="171450" cy="152400"/>
          </a:xfrm>
          <a:custGeom>
            <a:avLst/>
            <a:gdLst/>
            <a:ahLst/>
            <a:cxnLst/>
            <a:rect l="l" t="t" r="r" b="b"/>
            <a:pathLst>
              <a:path w="171450" h="152400">
                <a:moveTo>
                  <a:pt x="0" y="152400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9191" y="4827270"/>
            <a:ext cx="171450" cy="152400"/>
          </a:xfrm>
          <a:custGeom>
            <a:avLst/>
            <a:gdLst/>
            <a:ahLst/>
            <a:cxnLst/>
            <a:rect l="l" t="t" r="r" b="b"/>
            <a:pathLst>
              <a:path w="171450" h="152400">
                <a:moveTo>
                  <a:pt x="0" y="152400"/>
                </a:moveTo>
                <a:lnTo>
                  <a:pt x="171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2831" y="4964833"/>
            <a:ext cx="13049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Backu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 Copies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159" y="5924550"/>
            <a:ext cx="8235315" cy="76200"/>
          </a:xfrm>
          <a:custGeom>
            <a:avLst/>
            <a:gdLst/>
            <a:ahLst/>
            <a:cxnLst/>
            <a:rect l="l" t="t" r="r" b="b"/>
            <a:pathLst>
              <a:path w="8235315" h="76200">
                <a:moveTo>
                  <a:pt x="8176259" y="38100"/>
                </a:moveTo>
                <a:lnTo>
                  <a:pt x="8174735" y="34290"/>
                </a:lnTo>
                <a:lnTo>
                  <a:pt x="8170926" y="32766"/>
                </a:lnTo>
                <a:lnTo>
                  <a:pt x="5334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8170926" y="42672"/>
                </a:lnTo>
                <a:lnTo>
                  <a:pt x="8174735" y="41148"/>
                </a:lnTo>
                <a:lnTo>
                  <a:pt x="8176259" y="38100"/>
                </a:lnTo>
                <a:close/>
              </a:path>
              <a:path w="8235315" h="76200">
                <a:moveTo>
                  <a:pt x="8234933" y="38100"/>
                </a:moveTo>
                <a:lnTo>
                  <a:pt x="8158733" y="0"/>
                </a:lnTo>
                <a:lnTo>
                  <a:pt x="8158733" y="32766"/>
                </a:lnTo>
                <a:lnTo>
                  <a:pt x="8170926" y="32766"/>
                </a:lnTo>
                <a:lnTo>
                  <a:pt x="8174735" y="34290"/>
                </a:lnTo>
                <a:lnTo>
                  <a:pt x="8176259" y="38100"/>
                </a:lnTo>
                <a:lnTo>
                  <a:pt x="8176259" y="67437"/>
                </a:lnTo>
                <a:lnTo>
                  <a:pt x="8234933" y="38100"/>
                </a:lnTo>
                <a:close/>
              </a:path>
              <a:path w="8235315" h="76200">
                <a:moveTo>
                  <a:pt x="8176259" y="67437"/>
                </a:moveTo>
                <a:lnTo>
                  <a:pt x="8176259" y="38100"/>
                </a:lnTo>
                <a:lnTo>
                  <a:pt x="8174735" y="41148"/>
                </a:lnTo>
                <a:lnTo>
                  <a:pt x="8170926" y="42672"/>
                </a:lnTo>
                <a:lnTo>
                  <a:pt x="8158733" y="42672"/>
                </a:lnTo>
                <a:lnTo>
                  <a:pt x="8158733" y="76200"/>
                </a:lnTo>
                <a:lnTo>
                  <a:pt x="8176259" y="6743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48933" y="5753258"/>
            <a:ext cx="127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60093" y="5873496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546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685" y="5721096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3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9685" y="5568696"/>
            <a:ext cx="813435" cy="0"/>
          </a:xfrm>
          <a:custGeom>
            <a:avLst/>
            <a:gdLst/>
            <a:ahLst/>
            <a:cxnLst/>
            <a:rect l="l" t="t" r="r" b="b"/>
            <a:pathLst>
              <a:path w="813435">
                <a:moveTo>
                  <a:pt x="0" y="0"/>
                </a:moveTo>
                <a:lnTo>
                  <a:pt x="813053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1239" y="5391150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546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7039" y="5479541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3239" y="5657850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3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9939" y="5835396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3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5585" y="5391150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5">
                <a:moveTo>
                  <a:pt x="0" y="0"/>
                </a:moveTo>
                <a:lnTo>
                  <a:pt x="19179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0093" y="5568696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191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80039" y="5746241"/>
            <a:ext cx="1918335" cy="0"/>
          </a:xfrm>
          <a:custGeom>
            <a:avLst/>
            <a:gdLst/>
            <a:ahLst/>
            <a:cxnLst/>
            <a:rect l="l" t="t" r="r" b="b"/>
            <a:pathLst>
              <a:path w="1918335">
                <a:moveTo>
                  <a:pt x="0" y="0"/>
                </a:moveTo>
                <a:lnTo>
                  <a:pt x="1917953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685" y="5479541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12093" y="5657850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192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40693" y="5835396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192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455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55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217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217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79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979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741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41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03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503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265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65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027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27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789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789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551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551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313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313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075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075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837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837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599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599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361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361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123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123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885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885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647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647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409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409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171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171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933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933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695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695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457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457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219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219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981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981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743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743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505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505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267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267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029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029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791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791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55393" y="5378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55393" y="54037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95885" y="556869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660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660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422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422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184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184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946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946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708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708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470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470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232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232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994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994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756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756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518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518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3280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3280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042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042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804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804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566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566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328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328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7090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090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852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852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8614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8614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376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9376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138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138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900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900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1662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1662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424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424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186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186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394827" y="5733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94827" y="5759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71027" y="5733669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2953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71027" y="5759196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2953" y="0"/>
                </a:lnTo>
              </a:path>
            </a:pathLst>
          </a:custGeom>
          <a:ln w="12191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1123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123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885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1885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647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2647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3409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3409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171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171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933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933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5695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695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457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6457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219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219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981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981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8743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8743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9505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9505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267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267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029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029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1791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791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2553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2553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3315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315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077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4077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839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4839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560193" y="582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60193" y="58479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3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47127" y="5212841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508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816493" y="546735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1792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298839" y="5644896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260739" y="5848350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76385" y="578434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438785" y="5860541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426593" y="5212841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508"/>
                </a:lnTo>
              </a:path>
            </a:pathLst>
          </a:custGeom>
          <a:ln w="19050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769493" y="5657850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7404487" y="6007243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新宋体"/>
                <a:cs typeface="新宋体"/>
              </a:rPr>
              <a:t>故障点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968879" y="6006786"/>
            <a:ext cx="1092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checkpoint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3098939" y="5860541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2743333" y="5994288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新宋体"/>
                <a:cs typeface="新宋体"/>
              </a:rPr>
              <a:t>转储点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3085985" y="4928615"/>
            <a:ext cx="4661535" cy="228600"/>
          </a:xfrm>
          <a:custGeom>
            <a:avLst/>
            <a:gdLst/>
            <a:ahLst/>
            <a:cxnLst/>
            <a:rect l="l" t="t" r="r" b="b"/>
            <a:pathLst>
              <a:path w="4661534" h="228600">
                <a:moveTo>
                  <a:pt x="0" y="0"/>
                </a:moveTo>
                <a:lnTo>
                  <a:pt x="4661154" y="0"/>
                </a:lnTo>
                <a:lnTo>
                  <a:pt x="4661154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4905889" y="4994551"/>
            <a:ext cx="10318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5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stem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3124085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2894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454793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619385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97693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97693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962285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1276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292993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705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83493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648085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134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978793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1563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563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321693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86285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516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29185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421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007493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72085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3374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514986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5279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693293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857886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0232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200786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200786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366139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531493" y="4920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66685" y="5657850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6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54493" y="5403341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1792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270139" y="5581650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104785" y="5860541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321193" y="5797296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1792" y="0"/>
                </a:lnTo>
              </a:path>
            </a:pathLst>
          </a:custGeom>
          <a:ln w="19050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085985" y="5212841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508"/>
                </a:lnTo>
              </a:path>
            </a:pathLst>
          </a:custGeom>
          <a:ln w="19050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23.2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数据库故障恢复的宏观思路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介质故障恢复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236" name="object 2">
            <a:extLst>
              <a:ext uri="{FF2B5EF4-FFF2-40B4-BE49-F238E27FC236}">
                <a16:creationId xmlns:a16="http://schemas.microsoft.com/office/drawing/2014/main" id="{579D001F-CEBF-4964-B40F-EA9EDF28B2FE}"/>
              </a:ext>
            </a:extLst>
          </p:cNvPr>
          <p:cNvSpPr/>
          <p:nvPr/>
        </p:nvSpPr>
        <p:spPr>
          <a:xfrm>
            <a:off x="911324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3">
            <a:extLst>
              <a:ext uri="{FF2B5EF4-FFF2-40B4-BE49-F238E27FC236}">
                <a16:creationId xmlns:a16="http://schemas.microsoft.com/office/drawing/2014/main" id="{7E48E091-B990-4AA7-87CD-0D307182EE80}"/>
              </a:ext>
            </a:extLst>
          </p:cNvPr>
          <p:cNvSpPr/>
          <p:nvPr/>
        </p:nvSpPr>
        <p:spPr>
          <a:xfrm>
            <a:off x="911324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35" y="1414543"/>
            <a:ext cx="7206615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三种类型故障：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事务故障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系统故障</a:t>
            </a:r>
            <a:r>
              <a:rPr sz="2400" b="1" dirty="0">
                <a:latin typeface="微软雅黑"/>
                <a:cs typeface="微软雅黑"/>
              </a:rPr>
              <a:t>和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介质故障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244411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三种恢复手段:	事务</a:t>
            </a:r>
            <a:r>
              <a:rPr sz="2400" b="1" spc="-5" dirty="0">
                <a:latin typeface="微软雅黑"/>
                <a:cs typeface="微软雅黑"/>
              </a:rPr>
              <a:t>的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撤消与重做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运行日志</a:t>
            </a:r>
            <a:r>
              <a:rPr sz="2400" b="1" dirty="0">
                <a:latin typeface="微软雅黑"/>
                <a:cs typeface="微软雅黑"/>
              </a:rPr>
              <a:t>和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备份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两个重要时刻：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检查点</a:t>
            </a:r>
            <a:r>
              <a:rPr sz="2400" b="1" dirty="0">
                <a:latin typeface="微软雅黑"/>
                <a:cs typeface="微软雅黑"/>
              </a:rPr>
              <a:t>和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转储点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5237" y="3345941"/>
            <a:ext cx="6339078" cy="1808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1139" y="5470397"/>
            <a:ext cx="7873745" cy="1433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23.2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数据库故障恢复的宏观思路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小结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3DEBFAB-3BC9-4BD1-9205-AE4FCBFE09A2}"/>
              </a:ext>
            </a:extLst>
          </p:cNvPr>
          <p:cNvSpPr/>
          <p:nvPr/>
        </p:nvSpPr>
        <p:spPr>
          <a:xfrm>
            <a:off x="911324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C8B4A0A-C4E3-4058-823C-8D1D4EC2A26D}"/>
              </a:ext>
            </a:extLst>
          </p:cNvPr>
          <p:cNvSpPr/>
          <p:nvPr/>
        </p:nvSpPr>
        <p:spPr>
          <a:xfrm>
            <a:off x="911324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51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23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数据库事务处理技术（故障恢复）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数据库的故障类型及其影响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数据库故障恢复的宏观思路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</a:t>
            </a: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23.3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什么是日志？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23.4 Undo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23.5 Redo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23.6 Undo/Redo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结合型日志及其故障恢复？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92006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5033" y="1390385"/>
            <a:ext cx="6222867" cy="328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数据库通常由元素构成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b="1" spc="-5" dirty="0">
                <a:latin typeface="微软雅黑"/>
                <a:cs typeface="微软雅黑"/>
              </a:rPr>
              <a:t>通常，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1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元素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1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磁盘块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1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内存页/块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b="1" spc="-5" dirty="0">
                <a:latin typeface="微软雅黑"/>
                <a:cs typeface="微软雅黑"/>
              </a:rPr>
              <a:t>可以更小，=1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记录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或更大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=1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关系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每个事务都会读/</a:t>
            </a:r>
            <a:r>
              <a:rPr sz="2400" b="1" dirty="0" err="1">
                <a:latin typeface="微软雅黑"/>
                <a:cs typeface="微软雅黑"/>
              </a:rPr>
              <a:t>写某些元素</a:t>
            </a:r>
            <a:endParaRPr lang="en-US" sz="2400" b="1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en-US" altLang="zh-CN" dirty="0">
                <a:solidFill>
                  <a:srgbClr val="CC0000"/>
                </a:solidFill>
                <a:latin typeface="Wingdings"/>
                <a:cs typeface="Wingdings"/>
              </a:rPr>
              <a:t>  </a:t>
            </a:r>
            <a:r>
              <a:rPr lang="zh-CN" altLang="en-US" b="1" dirty="0">
                <a:solidFill>
                  <a:srgbClr val="CC0000"/>
                </a:solidFill>
                <a:latin typeface="Wingdings"/>
                <a:cs typeface="Wingdings"/>
              </a:rPr>
              <a:t></a:t>
            </a:r>
            <a:r>
              <a:rPr lang="en-US" altLang="zh-CN" b="1" spc="-10" dirty="0">
                <a:solidFill>
                  <a:srgbClr val="CC0000"/>
                </a:solidFill>
                <a:latin typeface="微软雅黑"/>
                <a:cs typeface="微软雅黑"/>
              </a:rPr>
              <a:t>REA</a:t>
            </a:r>
            <a:r>
              <a:rPr lang="en-US" altLang="zh-CN" b="1" dirty="0">
                <a:solidFill>
                  <a:srgbClr val="CC0000"/>
                </a:solidFill>
                <a:latin typeface="微软雅黑"/>
                <a:cs typeface="微软雅黑"/>
              </a:rPr>
              <a:t>D</a:t>
            </a:r>
            <a:r>
              <a:rPr lang="en-US" altLang="zh-CN" b="1" spc="-10" dirty="0">
                <a:solidFill>
                  <a:srgbClr val="CC0000"/>
                </a:solidFill>
                <a:latin typeface="微软雅黑"/>
                <a:cs typeface="微软雅黑"/>
              </a:rPr>
              <a:t>(</a:t>
            </a:r>
            <a:r>
              <a:rPr lang="en-US" altLang="zh-CN" b="1" spc="-10" dirty="0" err="1">
                <a:solidFill>
                  <a:srgbClr val="CC0000"/>
                </a:solidFill>
                <a:latin typeface="微软雅黑"/>
                <a:cs typeface="微软雅黑"/>
              </a:rPr>
              <a:t>X,t</a:t>
            </a:r>
            <a:r>
              <a:rPr lang="en-US" altLang="zh-CN" b="1" spc="-15" dirty="0">
                <a:solidFill>
                  <a:srgbClr val="CC0000"/>
                </a:solidFill>
                <a:latin typeface="微软雅黑"/>
                <a:cs typeface="微软雅黑"/>
              </a:rPr>
              <a:t>)</a:t>
            </a:r>
            <a:r>
              <a:rPr lang="zh-CN" altLang="en-US" b="1" spc="-5" dirty="0">
                <a:latin typeface="微软雅黑"/>
                <a:cs typeface="微软雅黑"/>
              </a:rPr>
              <a:t>：将元素</a:t>
            </a:r>
            <a:r>
              <a:rPr lang="en-US" altLang="zh-CN" b="1" spc="-5" dirty="0">
                <a:latin typeface="微软雅黑"/>
                <a:cs typeface="微软雅黑"/>
              </a:rPr>
              <a:t>X</a:t>
            </a:r>
            <a:r>
              <a:rPr lang="zh-CN" altLang="en-US" b="1" spc="-5" dirty="0">
                <a:latin typeface="微软雅黑"/>
                <a:cs typeface="微软雅黑"/>
              </a:rPr>
              <a:t>读到事务的局部变量</a:t>
            </a:r>
            <a:r>
              <a:rPr lang="en-US" altLang="zh-CN" b="1" spc="-5" dirty="0">
                <a:latin typeface="微软雅黑"/>
                <a:cs typeface="微软雅黑"/>
              </a:rPr>
              <a:t>t</a:t>
            </a:r>
            <a:r>
              <a:rPr lang="zh-CN" altLang="en-US" b="1" spc="-5" dirty="0">
                <a:latin typeface="微软雅黑"/>
                <a:cs typeface="微软雅黑"/>
              </a:rPr>
              <a:t>中</a:t>
            </a:r>
            <a:endParaRPr lang="zh-CN" altLang="en-US" b="1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US" altLang="zh-CN" b="1" dirty="0">
                <a:solidFill>
                  <a:srgbClr val="CC0000"/>
                </a:solidFill>
                <a:latin typeface="Wingdings"/>
                <a:cs typeface="Wingdings"/>
              </a:rPr>
              <a:t>  </a:t>
            </a:r>
            <a:r>
              <a:rPr lang="zh-CN" altLang="en-US" b="1" dirty="0">
                <a:solidFill>
                  <a:srgbClr val="CC0000"/>
                </a:solidFill>
                <a:latin typeface="Wingdings"/>
                <a:cs typeface="Wingdings"/>
              </a:rPr>
              <a:t></a:t>
            </a:r>
            <a:r>
              <a:rPr lang="en-US" altLang="zh-CN" b="1" spc="-5" dirty="0">
                <a:solidFill>
                  <a:srgbClr val="CC0000"/>
                </a:solidFill>
                <a:latin typeface="微软雅黑"/>
                <a:cs typeface="微软雅黑"/>
              </a:rPr>
              <a:t>WRITE(</a:t>
            </a:r>
            <a:r>
              <a:rPr lang="en-US" altLang="zh-CN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X,t</a:t>
            </a:r>
            <a:r>
              <a:rPr lang="en-US" altLang="zh-CN" b="1" spc="-10" dirty="0">
                <a:solidFill>
                  <a:srgbClr val="CC0000"/>
                </a:solidFill>
                <a:latin typeface="微软雅黑"/>
                <a:cs typeface="微软雅黑"/>
              </a:rPr>
              <a:t>)</a:t>
            </a:r>
            <a:r>
              <a:rPr lang="zh-CN" altLang="en-US" b="1" spc="-5" dirty="0">
                <a:latin typeface="微软雅黑"/>
                <a:cs typeface="微软雅黑"/>
              </a:rPr>
              <a:t>：将事务局部变量</a:t>
            </a:r>
            <a:r>
              <a:rPr lang="en-US" altLang="zh-CN" b="1" spc="-5" dirty="0">
                <a:latin typeface="微软雅黑"/>
                <a:cs typeface="微软雅黑"/>
              </a:rPr>
              <a:t>t</a:t>
            </a:r>
            <a:r>
              <a:rPr lang="zh-CN" altLang="en-US" b="1" spc="-5" dirty="0">
                <a:latin typeface="微软雅黑"/>
                <a:cs typeface="微软雅黑"/>
              </a:rPr>
              <a:t>写回元素</a:t>
            </a:r>
            <a:r>
              <a:rPr lang="en-US" altLang="zh-CN" b="1" spc="-5" dirty="0">
                <a:latin typeface="微软雅黑"/>
                <a:cs typeface="微软雅黑"/>
              </a:rPr>
              <a:t>X</a:t>
            </a:r>
            <a:endParaRPr lang="zh-CN" altLang="en-US" b="1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zh-CN" altLang="en-US" b="1" dirty="0">
                <a:solidFill>
                  <a:srgbClr val="CC0000"/>
                </a:solidFill>
                <a:latin typeface="Wingdings"/>
                <a:cs typeface="Wingdings"/>
              </a:rPr>
              <a:t>  </a:t>
            </a:r>
            <a:r>
              <a:rPr lang="en-US" altLang="zh-CN" b="1" spc="-5" dirty="0">
                <a:solidFill>
                  <a:srgbClr val="CC0000"/>
                </a:solidFill>
                <a:latin typeface="微软雅黑"/>
                <a:cs typeface="微软雅黑"/>
              </a:rPr>
              <a:t>I</a:t>
            </a:r>
            <a:r>
              <a:rPr lang="en-US" altLang="zh-CN" b="1" spc="-10" dirty="0">
                <a:solidFill>
                  <a:srgbClr val="CC0000"/>
                </a:solidFill>
                <a:latin typeface="微软雅黑"/>
                <a:cs typeface="微软雅黑"/>
              </a:rPr>
              <a:t>N</a:t>
            </a:r>
            <a:r>
              <a:rPr lang="en-US" altLang="zh-CN" b="1" spc="-5" dirty="0">
                <a:solidFill>
                  <a:srgbClr val="CC0000"/>
                </a:solidFill>
                <a:latin typeface="微软雅黑"/>
                <a:cs typeface="微软雅黑"/>
              </a:rPr>
              <a:t>PUT(X</a:t>
            </a:r>
            <a:r>
              <a:rPr lang="en-US" altLang="zh-CN" b="1" spc="-15" dirty="0">
                <a:solidFill>
                  <a:srgbClr val="CC0000"/>
                </a:solidFill>
                <a:latin typeface="微软雅黑"/>
                <a:cs typeface="微软雅黑"/>
              </a:rPr>
              <a:t>)</a:t>
            </a:r>
            <a:r>
              <a:rPr lang="zh-CN" altLang="en-US" b="1" spc="-5" dirty="0">
                <a:latin typeface="微软雅黑"/>
                <a:cs typeface="微软雅黑"/>
              </a:rPr>
              <a:t>：将元素</a:t>
            </a:r>
            <a:r>
              <a:rPr lang="en-US" altLang="zh-CN" b="1" spc="-5" dirty="0">
                <a:latin typeface="微软雅黑"/>
                <a:cs typeface="微软雅黑"/>
              </a:rPr>
              <a:t>X</a:t>
            </a:r>
            <a:r>
              <a:rPr lang="zh-CN" altLang="en-US" b="1" spc="-5" dirty="0">
                <a:latin typeface="微软雅黑"/>
                <a:cs typeface="微软雅黑"/>
              </a:rPr>
              <a:t>从磁盘读入到内存缓冲区中</a:t>
            </a:r>
            <a:endParaRPr lang="zh-CN" altLang="en-US" b="1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zh-CN" altLang="en-US" b="1" dirty="0">
                <a:solidFill>
                  <a:srgbClr val="CC0000"/>
                </a:solidFill>
                <a:latin typeface="Wingdings"/>
                <a:cs typeface="Wingdings"/>
              </a:rPr>
              <a:t>  </a:t>
            </a:r>
            <a:r>
              <a:rPr lang="en-US" altLang="zh-CN" b="1" spc="-10" dirty="0">
                <a:solidFill>
                  <a:srgbClr val="CC0000"/>
                </a:solidFill>
                <a:latin typeface="微软雅黑"/>
                <a:cs typeface="微软雅黑"/>
              </a:rPr>
              <a:t>OUTPUT(X</a:t>
            </a:r>
            <a:r>
              <a:rPr lang="en-US" altLang="zh-CN" b="1" spc="-5" dirty="0">
                <a:solidFill>
                  <a:srgbClr val="CC0000"/>
                </a:solidFill>
                <a:latin typeface="微软雅黑"/>
                <a:cs typeface="微软雅黑"/>
              </a:rPr>
              <a:t>)</a:t>
            </a:r>
            <a:r>
              <a:rPr lang="zh-CN" altLang="en-US" b="1" spc="-5" dirty="0">
                <a:latin typeface="微软雅黑"/>
                <a:cs typeface="微软雅黑"/>
              </a:rPr>
              <a:t>：将元素</a:t>
            </a:r>
            <a:r>
              <a:rPr lang="en-US" altLang="zh-CN" b="1" spc="-5" dirty="0">
                <a:latin typeface="微软雅黑"/>
                <a:cs typeface="微软雅黑"/>
              </a:rPr>
              <a:t>X</a:t>
            </a:r>
            <a:r>
              <a:rPr lang="zh-CN" altLang="en-US" b="1" spc="-5" dirty="0">
                <a:latin typeface="微软雅黑"/>
                <a:cs typeface="微软雅黑"/>
              </a:rPr>
              <a:t>写回到磁盘中</a:t>
            </a:r>
            <a:endParaRPr lang="zh-CN" altLang="en-US" b="1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sz="24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033" y="4454923"/>
            <a:ext cx="4535805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每个事务都以提交或者撤销结束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solidFill>
                  <a:srgbClr val="CC0000"/>
                </a:solidFill>
                <a:latin typeface="Wingdings"/>
                <a:cs typeface="Wingdings"/>
              </a:rPr>
              <a:t>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C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OM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MIT</a:t>
            </a:r>
            <a:r>
              <a:rPr sz="2000" b="1" spc="-5" dirty="0">
                <a:latin typeface="微软雅黑"/>
                <a:cs typeface="微软雅黑"/>
              </a:rPr>
              <a:t>：事务提交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solidFill>
                  <a:srgbClr val="CC0000"/>
                </a:solidFill>
                <a:latin typeface="Wingdings"/>
                <a:cs typeface="Wingdings"/>
              </a:rPr>
              <a:t>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ABOR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T</a:t>
            </a:r>
            <a:r>
              <a:rPr sz="2000" b="1" spc="-5" dirty="0">
                <a:latin typeface="微软雅黑"/>
                <a:cs typeface="微软雅黑"/>
              </a:rPr>
              <a:t>：事务撤销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23.3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什么是日志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？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14" y="848212"/>
            <a:ext cx="4253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事务涉及到的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0509" y="5438394"/>
            <a:ext cx="5407152" cy="154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1581" y="6283092"/>
            <a:ext cx="755650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INPUT/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220000">
            <a:off x="5183300" y="5978407"/>
            <a:ext cx="528461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2100" b="1" spc="-30" baseline="1984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1400" b="1" spc="-20" dirty="0">
                <a:solidFill>
                  <a:srgbClr val="3333CC"/>
                </a:solidFill>
                <a:latin typeface="Arial"/>
                <a:cs typeface="Arial"/>
              </a:rPr>
              <a:t>ea</a:t>
            </a:r>
            <a:r>
              <a:rPr sz="1400" b="1" spc="-30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220000">
            <a:off x="5056042" y="6134202"/>
            <a:ext cx="493954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400" b="1" spc="-15" dirty="0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1400" b="1" spc="-2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6593" y="4594097"/>
            <a:ext cx="3213100" cy="776605"/>
          </a:xfrm>
          <a:custGeom>
            <a:avLst/>
            <a:gdLst/>
            <a:ahLst/>
            <a:cxnLst/>
            <a:rect l="l" t="t" r="r" b="b"/>
            <a:pathLst>
              <a:path w="3213100" h="776604">
                <a:moveTo>
                  <a:pt x="3212591" y="129539"/>
                </a:moveTo>
                <a:lnTo>
                  <a:pt x="3205441" y="86909"/>
                </a:lnTo>
                <a:lnTo>
                  <a:pt x="3185620" y="50266"/>
                </a:lnTo>
                <a:lnTo>
                  <a:pt x="3155578" y="22016"/>
                </a:lnTo>
                <a:lnTo>
                  <a:pt x="3117761" y="4566"/>
                </a:lnTo>
                <a:lnTo>
                  <a:pt x="128777" y="0"/>
                </a:lnTo>
                <a:lnTo>
                  <a:pt x="114199" y="825"/>
                </a:lnTo>
                <a:lnTo>
                  <a:pt x="73624" y="12487"/>
                </a:lnTo>
                <a:lnTo>
                  <a:pt x="39695" y="36058"/>
                </a:lnTo>
                <a:lnTo>
                  <a:pt x="14859" y="69132"/>
                </a:lnTo>
                <a:lnTo>
                  <a:pt x="1565" y="109302"/>
                </a:lnTo>
                <a:lnTo>
                  <a:pt x="0" y="646938"/>
                </a:lnTo>
                <a:lnTo>
                  <a:pt x="824" y="661664"/>
                </a:lnTo>
                <a:lnTo>
                  <a:pt x="12470" y="702566"/>
                </a:lnTo>
                <a:lnTo>
                  <a:pt x="35970" y="736679"/>
                </a:lnTo>
                <a:lnTo>
                  <a:pt x="68876" y="761596"/>
                </a:lnTo>
                <a:lnTo>
                  <a:pt x="108739" y="774911"/>
                </a:lnTo>
                <a:lnTo>
                  <a:pt x="3083814" y="776477"/>
                </a:lnTo>
                <a:lnTo>
                  <a:pt x="3098392" y="775652"/>
                </a:lnTo>
                <a:lnTo>
                  <a:pt x="3138967" y="763990"/>
                </a:lnTo>
                <a:lnTo>
                  <a:pt x="3172896" y="740419"/>
                </a:lnTo>
                <a:lnTo>
                  <a:pt x="3197732" y="707345"/>
                </a:lnTo>
                <a:lnTo>
                  <a:pt x="3211026" y="667175"/>
                </a:lnTo>
                <a:lnTo>
                  <a:pt x="3212591" y="1295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43929" y="4658867"/>
            <a:ext cx="2952750" cy="646430"/>
          </a:xfrm>
          <a:custGeom>
            <a:avLst/>
            <a:gdLst/>
            <a:ahLst/>
            <a:cxnLst/>
            <a:rect l="l" t="t" r="r" b="b"/>
            <a:pathLst>
              <a:path w="2952750" h="646429">
                <a:moveTo>
                  <a:pt x="2952749" y="108203"/>
                </a:moveTo>
                <a:lnTo>
                  <a:pt x="2944374" y="66059"/>
                </a:lnTo>
                <a:lnTo>
                  <a:pt x="2921460" y="31766"/>
                </a:lnTo>
                <a:lnTo>
                  <a:pt x="2887323" y="8642"/>
                </a:lnTo>
                <a:lnTo>
                  <a:pt x="2845281" y="2"/>
                </a:lnTo>
                <a:lnTo>
                  <a:pt x="107441" y="0"/>
                </a:lnTo>
                <a:lnTo>
                  <a:pt x="92850" y="978"/>
                </a:lnTo>
                <a:lnTo>
                  <a:pt x="53197" y="14659"/>
                </a:lnTo>
                <a:lnTo>
                  <a:pt x="22390" y="41854"/>
                </a:lnTo>
                <a:lnTo>
                  <a:pt x="3852" y="79209"/>
                </a:lnTo>
                <a:lnTo>
                  <a:pt x="0" y="108102"/>
                </a:lnTo>
                <a:lnTo>
                  <a:pt x="0" y="538734"/>
                </a:lnTo>
                <a:lnTo>
                  <a:pt x="8478" y="580711"/>
                </a:lnTo>
                <a:lnTo>
                  <a:pt x="31606" y="614917"/>
                </a:lnTo>
                <a:lnTo>
                  <a:pt x="65925" y="637891"/>
                </a:lnTo>
                <a:lnTo>
                  <a:pt x="107441" y="645264"/>
                </a:lnTo>
                <a:lnTo>
                  <a:pt x="2844545" y="646175"/>
                </a:lnTo>
                <a:lnTo>
                  <a:pt x="2859312" y="645198"/>
                </a:lnTo>
                <a:lnTo>
                  <a:pt x="2899326" y="631544"/>
                </a:lnTo>
                <a:lnTo>
                  <a:pt x="2930304" y="604472"/>
                </a:lnTo>
                <a:lnTo>
                  <a:pt x="2948894" y="567406"/>
                </a:lnTo>
                <a:lnTo>
                  <a:pt x="2952749" y="10820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43929" y="4658867"/>
            <a:ext cx="2952750" cy="646430"/>
          </a:xfrm>
          <a:custGeom>
            <a:avLst/>
            <a:gdLst/>
            <a:ahLst/>
            <a:cxnLst/>
            <a:rect l="l" t="t" r="r" b="b"/>
            <a:pathLst>
              <a:path w="2952750" h="646429">
                <a:moveTo>
                  <a:pt x="107442" y="0"/>
                </a:moveTo>
                <a:lnTo>
                  <a:pt x="65601" y="8432"/>
                </a:lnTo>
                <a:lnTo>
                  <a:pt x="31465" y="31494"/>
                </a:lnTo>
                <a:lnTo>
                  <a:pt x="8457" y="65835"/>
                </a:lnTo>
                <a:lnTo>
                  <a:pt x="0" y="108102"/>
                </a:lnTo>
                <a:lnTo>
                  <a:pt x="0" y="538734"/>
                </a:lnTo>
                <a:lnTo>
                  <a:pt x="984" y="553376"/>
                </a:lnTo>
                <a:lnTo>
                  <a:pt x="14730" y="593147"/>
                </a:lnTo>
                <a:lnTo>
                  <a:pt x="41974" y="623994"/>
                </a:lnTo>
                <a:lnTo>
                  <a:pt x="79254" y="642456"/>
                </a:lnTo>
                <a:lnTo>
                  <a:pt x="2844546" y="646175"/>
                </a:lnTo>
                <a:lnTo>
                  <a:pt x="2859312" y="645198"/>
                </a:lnTo>
                <a:lnTo>
                  <a:pt x="2899326" y="631544"/>
                </a:lnTo>
                <a:lnTo>
                  <a:pt x="2930304" y="604472"/>
                </a:lnTo>
                <a:lnTo>
                  <a:pt x="2948894" y="567406"/>
                </a:lnTo>
                <a:lnTo>
                  <a:pt x="2952750" y="108203"/>
                </a:lnTo>
                <a:lnTo>
                  <a:pt x="2951778" y="93488"/>
                </a:lnTo>
                <a:lnTo>
                  <a:pt x="2938188" y="53592"/>
                </a:lnTo>
                <a:lnTo>
                  <a:pt x="2911164" y="22653"/>
                </a:lnTo>
                <a:lnTo>
                  <a:pt x="2874024" y="3989"/>
                </a:lnTo>
                <a:lnTo>
                  <a:pt x="107442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0767" y="4730677"/>
            <a:ext cx="276860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875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Output(X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800" b="1" spc="-5" dirty="0">
                <a:solidFill>
                  <a:srgbClr val="FFFFFF"/>
                </a:solidFill>
                <a:latin typeface="华文中宋"/>
                <a:cs typeface="华文中宋"/>
              </a:rPr>
              <a:t>是强制进行输 出，将缓冲区内容写回磁盘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24979" y="2868167"/>
            <a:ext cx="1788591" cy="1578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52543" y="3177032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华文中宋"/>
                <a:cs typeface="华文中宋"/>
              </a:rPr>
              <a:t>事务发出</a:t>
            </a:r>
            <a:endParaRPr sz="1800" dirty="0">
              <a:latin typeface="华文中宋"/>
              <a:cs typeface="华文中宋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38072" y="3820159"/>
            <a:ext cx="941069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华文中宋"/>
                <a:cs typeface="华文中宋"/>
              </a:rPr>
              <a:t>缓冲区管 理器发出</a:t>
            </a:r>
            <a:endParaRPr sz="1800" dirty="0">
              <a:latin typeface="华文中宋"/>
              <a:cs typeface="华文中宋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A058FD3E-027C-45AB-94D9-8BC43BE5D6B4}"/>
              </a:ext>
            </a:extLst>
          </p:cNvPr>
          <p:cNvSpPr/>
          <p:nvPr/>
        </p:nvSpPr>
        <p:spPr>
          <a:xfrm>
            <a:off x="927100" y="711081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E402D36A-6485-4B8F-8243-1F2E132819D6}"/>
              </a:ext>
            </a:extLst>
          </p:cNvPr>
          <p:cNvSpPr/>
          <p:nvPr/>
        </p:nvSpPr>
        <p:spPr>
          <a:xfrm>
            <a:off x="927100" y="736609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9846" rIns="0" bIns="0" rtlCol="0">
            <a:spAutoFit/>
          </a:bodyPr>
          <a:lstStyle/>
          <a:p>
            <a:pPr marL="64135">
              <a:lnSpc>
                <a:spcPct val="100000"/>
              </a:lnSpc>
            </a:pPr>
            <a:r>
              <a:rPr dirty="0"/>
              <a:t>DBMS需要保证事务的：</a:t>
            </a:r>
          </a:p>
          <a:p>
            <a:pPr marL="521334" marR="5080">
              <a:lnSpc>
                <a:spcPct val="130300"/>
              </a:lnSpc>
              <a:spcBef>
                <a:spcPts val="20"/>
              </a:spcBef>
            </a:pPr>
            <a:r>
              <a:rPr sz="2000" b="0" dirty="0">
                <a:solidFill>
                  <a:srgbClr val="CC0000"/>
                </a:solidFill>
                <a:latin typeface="Wingdings"/>
                <a:cs typeface="Wingdings"/>
              </a:rPr>
              <a:t></a:t>
            </a:r>
            <a:r>
              <a:rPr sz="2000" spc="-5" dirty="0">
                <a:solidFill>
                  <a:srgbClr val="CC0000"/>
                </a:solidFill>
              </a:rPr>
              <a:t>持久</a:t>
            </a:r>
            <a:r>
              <a:rPr sz="2000" dirty="0">
                <a:solidFill>
                  <a:srgbClr val="CC0000"/>
                </a:solidFill>
              </a:rPr>
              <a:t>性</a:t>
            </a:r>
            <a:r>
              <a:rPr sz="2000" spc="-5" dirty="0"/>
              <a:t>：已提交的事务对数据库产生的影响是持久的，未提交的事务 对数据库不应有影响。</a:t>
            </a:r>
            <a:endParaRPr sz="2000" dirty="0">
              <a:latin typeface="Wingdings"/>
              <a:cs typeface="Wingdings"/>
            </a:endParaRPr>
          </a:p>
          <a:p>
            <a:pPr marL="521334">
              <a:lnSpc>
                <a:spcPct val="100000"/>
              </a:lnSpc>
              <a:spcBef>
                <a:spcPts val="725"/>
              </a:spcBef>
            </a:pPr>
            <a:r>
              <a:rPr sz="2000" b="0" dirty="0">
                <a:solidFill>
                  <a:srgbClr val="CC0000"/>
                </a:solidFill>
                <a:latin typeface="Wingdings"/>
                <a:cs typeface="Wingdings"/>
              </a:rPr>
              <a:t></a:t>
            </a:r>
            <a:r>
              <a:rPr sz="2000" spc="-5" dirty="0">
                <a:solidFill>
                  <a:srgbClr val="CC0000"/>
                </a:solidFill>
              </a:rPr>
              <a:t>原子</a:t>
            </a:r>
            <a:r>
              <a:rPr sz="2000" dirty="0">
                <a:solidFill>
                  <a:srgbClr val="CC0000"/>
                </a:solidFill>
              </a:rPr>
              <a:t>性</a:t>
            </a:r>
            <a:r>
              <a:rPr sz="2000" spc="-5" dirty="0"/>
              <a:t>：事务的所有操作，要么全都执行，要么全都不执行。</a:t>
            </a:r>
            <a:endParaRPr sz="200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23.3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什么是日志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？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14" y="848245"/>
            <a:ext cx="41768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事务涉及到的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9539" y="4674870"/>
            <a:ext cx="5407152" cy="154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1439" y="6310121"/>
            <a:ext cx="5502910" cy="826769"/>
          </a:xfrm>
          <a:custGeom>
            <a:avLst/>
            <a:gdLst/>
            <a:ahLst/>
            <a:cxnLst/>
            <a:rect l="l" t="t" r="r" b="b"/>
            <a:pathLst>
              <a:path w="5502909" h="826770">
                <a:moveTo>
                  <a:pt x="5502402" y="137921"/>
                </a:moveTo>
                <a:lnTo>
                  <a:pt x="5495689" y="95278"/>
                </a:lnTo>
                <a:lnTo>
                  <a:pt x="5476958" y="58061"/>
                </a:lnTo>
                <a:lnTo>
                  <a:pt x="5448323" y="28384"/>
                </a:lnTo>
                <a:lnTo>
                  <a:pt x="5411896" y="8359"/>
                </a:lnTo>
                <a:lnTo>
                  <a:pt x="5369789" y="100"/>
                </a:lnTo>
                <a:lnTo>
                  <a:pt x="137922" y="0"/>
                </a:lnTo>
                <a:lnTo>
                  <a:pt x="123234" y="771"/>
                </a:lnTo>
                <a:lnTo>
                  <a:pt x="82165" y="11725"/>
                </a:lnTo>
                <a:lnTo>
                  <a:pt x="47226" y="33992"/>
                </a:lnTo>
                <a:lnTo>
                  <a:pt x="20532" y="65459"/>
                </a:lnTo>
                <a:lnTo>
                  <a:pt x="4195" y="104014"/>
                </a:lnTo>
                <a:lnTo>
                  <a:pt x="0" y="688848"/>
                </a:lnTo>
                <a:lnTo>
                  <a:pt x="771" y="703535"/>
                </a:lnTo>
                <a:lnTo>
                  <a:pt x="11725" y="744604"/>
                </a:lnTo>
                <a:lnTo>
                  <a:pt x="33992" y="779543"/>
                </a:lnTo>
                <a:lnTo>
                  <a:pt x="65459" y="806237"/>
                </a:lnTo>
                <a:lnTo>
                  <a:pt x="104014" y="822574"/>
                </a:lnTo>
                <a:lnTo>
                  <a:pt x="5364480" y="826769"/>
                </a:lnTo>
                <a:lnTo>
                  <a:pt x="5379167" y="825998"/>
                </a:lnTo>
                <a:lnTo>
                  <a:pt x="5420236" y="815044"/>
                </a:lnTo>
                <a:lnTo>
                  <a:pt x="5455175" y="792777"/>
                </a:lnTo>
                <a:lnTo>
                  <a:pt x="5481869" y="761310"/>
                </a:lnTo>
                <a:lnTo>
                  <a:pt x="5498206" y="722755"/>
                </a:lnTo>
                <a:lnTo>
                  <a:pt x="5502402" y="13792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1167" y="6377940"/>
            <a:ext cx="5286375" cy="691515"/>
          </a:xfrm>
          <a:custGeom>
            <a:avLst/>
            <a:gdLst/>
            <a:ahLst/>
            <a:cxnLst/>
            <a:rect l="l" t="t" r="r" b="b"/>
            <a:pathLst>
              <a:path w="5286375" h="691515">
                <a:moveTo>
                  <a:pt x="5285994" y="115823"/>
                </a:moveTo>
                <a:lnTo>
                  <a:pt x="5278136" y="73507"/>
                </a:lnTo>
                <a:lnTo>
                  <a:pt x="5256502" y="38196"/>
                </a:lnTo>
                <a:lnTo>
                  <a:pt x="5223996" y="12912"/>
                </a:lnTo>
                <a:lnTo>
                  <a:pt x="5183524" y="676"/>
                </a:lnTo>
                <a:lnTo>
                  <a:pt x="115062" y="0"/>
                </a:lnTo>
                <a:lnTo>
                  <a:pt x="100377" y="921"/>
                </a:lnTo>
                <a:lnTo>
                  <a:pt x="60222" y="13856"/>
                </a:lnTo>
                <a:lnTo>
                  <a:pt x="28174" y="39693"/>
                </a:lnTo>
                <a:lnTo>
                  <a:pt x="7138" y="75412"/>
                </a:lnTo>
                <a:lnTo>
                  <a:pt x="0" y="576072"/>
                </a:lnTo>
                <a:lnTo>
                  <a:pt x="914" y="590652"/>
                </a:lnTo>
                <a:lnTo>
                  <a:pt x="13768" y="630735"/>
                </a:lnTo>
                <a:lnTo>
                  <a:pt x="39502" y="662911"/>
                </a:lnTo>
                <a:lnTo>
                  <a:pt x="75183" y="684069"/>
                </a:lnTo>
                <a:lnTo>
                  <a:pt x="5170932" y="691133"/>
                </a:lnTo>
                <a:lnTo>
                  <a:pt x="5185664" y="690206"/>
                </a:lnTo>
                <a:lnTo>
                  <a:pt x="5225932" y="677212"/>
                </a:lnTo>
                <a:lnTo>
                  <a:pt x="5258028" y="651322"/>
                </a:lnTo>
                <a:lnTo>
                  <a:pt x="5279015" y="615645"/>
                </a:lnTo>
                <a:lnTo>
                  <a:pt x="5285994" y="11582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1167" y="6377940"/>
            <a:ext cx="5286375" cy="691515"/>
          </a:xfrm>
          <a:custGeom>
            <a:avLst/>
            <a:gdLst/>
            <a:ahLst/>
            <a:cxnLst/>
            <a:rect l="l" t="t" r="r" b="b"/>
            <a:pathLst>
              <a:path w="5286375" h="691515">
                <a:moveTo>
                  <a:pt x="115062" y="0"/>
                </a:moveTo>
                <a:lnTo>
                  <a:pt x="72850" y="7962"/>
                </a:lnTo>
                <a:lnTo>
                  <a:pt x="37777" y="29834"/>
                </a:lnTo>
                <a:lnTo>
                  <a:pt x="12747" y="62594"/>
                </a:lnTo>
                <a:lnTo>
                  <a:pt x="666" y="103222"/>
                </a:lnTo>
                <a:lnTo>
                  <a:pt x="0" y="576072"/>
                </a:lnTo>
                <a:lnTo>
                  <a:pt x="914" y="590652"/>
                </a:lnTo>
                <a:lnTo>
                  <a:pt x="13768" y="630735"/>
                </a:lnTo>
                <a:lnTo>
                  <a:pt x="39502" y="662911"/>
                </a:lnTo>
                <a:lnTo>
                  <a:pt x="75183" y="684069"/>
                </a:lnTo>
                <a:lnTo>
                  <a:pt x="5170932" y="691133"/>
                </a:lnTo>
                <a:lnTo>
                  <a:pt x="5185664" y="690206"/>
                </a:lnTo>
                <a:lnTo>
                  <a:pt x="5225932" y="677212"/>
                </a:lnTo>
                <a:lnTo>
                  <a:pt x="5258028" y="651322"/>
                </a:lnTo>
                <a:lnTo>
                  <a:pt x="5279015" y="615645"/>
                </a:lnTo>
                <a:lnTo>
                  <a:pt x="5285994" y="115823"/>
                </a:lnTo>
                <a:lnTo>
                  <a:pt x="5285085" y="101126"/>
                </a:lnTo>
                <a:lnTo>
                  <a:pt x="5272312" y="60809"/>
                </a:lnTo>
                <a:lnTo>
                  <a:pt x="5246731" y="28504"/>
                </a:lnTo>
                <a:lnTo>
                  <a:pt x="5211247" y="7234"/>
                </a:lnTo>
                <a:lnTo>
                  <a:pt x="115062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9837" y="5505853"/>
            <a:ext cx="4798695" cy="150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3220" marR="2426970">
              <a:lnSpc>
                <a:spcPct val="11960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INPUT/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 marR="5080" indent="-9144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持久性：已提交事务--缓冲区内容保证写回磁盘 未提交事务--缓冲区内容不能影响磁盘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 rot="2220000">
            <a:off x="5041568" y="5214882"/>
            <a:ext cx="528461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2100" b="1" spc="-30" baseline="1984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1400" b="1" spc="-20" dirty="0">
                <a:solidFill>
                  <a:srgbClr val="3333CC"/>
                </a:solidFill>
                <a:latin typeface="Arial"/>
                <a:cs typeface="Arial"/>
              </a:rPr>
              <a:t>ea</a:t>
            </a:r>
            <a:r>
              <a:rPr sz="1400" b="1" spc="-30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220000">
            <a:off x="4914310" y="5370677"/>
            <a:ext cx="493954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400" b="1" spc="-15" dirty="0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1400" b="1" spc="-2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386238-370D-40DD-9C9A-2119C042D04B}"/>
              </a:ext>
            </a:extLst>
          </p:cNvPr>
          <p:cNvSpPr/>
          <p:nvPr/>
        </p:nvSpPr>
        <p:spPr>
          <a:xfrm>
            <a:off x="9271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4C0F3251-5DB4-4670-991B-ECAFDFE65D35}"/>
              </a:ext>
            </a:extLst>
          </p:cNvPr>
          <p:cNvSpPr/>
          <p:nvPr/>
        </p:nvSpPr>
        <p:spPr>
          <a:xfrm>
            <a:off x="9271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5033" y="1390385"/>
            <a:ext cx="8277859" cy="3543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 marR="1804670" indent="-20955">
              <a:lnSpc>
                <a:spcPct val="121000"/>
              </a:lnSpc>
            </a:pPr>
            <a:r>
              <a:rPr sz="2400" b="1" dirty="0" err="1">
                <a:latin typeface="微软雅黑"/>
                <a:cs typeface="微软雅黑"/>
              </a:rPr>
              <a:t>缓冲区处理策略</a:t>
            </a:r>
            <a:r>
              <a:rPr sz="2400" b="1" dirty="0">
                <a:latin typeface="微软雅黑"/>
                <a:cs typeface="微软雅黑"/>
              </a:rPr>
              <a:t> </a:t>
            </a:r>
            <a:endParaRPr lang="en-US" sz="2400" b="1" dirty="0">
              <a:latin typeface="微软雅黑"/>
              <a:cs typeface="微软雅黑"/>
            </a:endParaRPr>
          </a:p>
          <a:p>
            <a:pPr marL="33020" marR="1804670" indent="-20955">
              <a:lnSpc>
                <a:spcPct val="121000"/>
              </a:lnSpc>
            </a:pPr>
            <a:r>
              <a:rPr sz="24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Forc</a:t>
            </a:r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e</a:t>
            </a:r>
            <a:r>
              <a:rPr sz="2400" b="1" dirty="0" err="1">
                <a:latin typeface="微软雅黑"/>
                <a:cs typeface="微软雅黑"/>
              </a:rPr>
              <a:t>：</a:t>
            </a:r>
            <a:r>
              <a:rPr sz="2000" b="1" spc="-5" dirty="0" err="1">
                <a:latin typeface="微软雅黑"/>
                <a:cs typeface="微软雅黑"/>
              </a:rPr>
              <a:t>内存中的数据最晚在commit的时候写入磁盘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33020">
              <a:lnSpc>
                <a:spcPts val="2875"/>
              </a:lnSpc>
            </a:pP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No stea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l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000" b="1" spc="-5" dirty="0">
                <a:latin typeface="微软雅黑"/>
                <a:cs typeface="微软雅黑"/>
              </a:rPr>
              <a:t>不允许在事务commit之前把内存中的数据写入磁盘。</a:t>
            </a:r>
            <a:endParaRPr sz="2000" dirty="0">
              <a:latin typeface="微软雅黑"/>
              <a:cs typeface="微软雅黑"/>
            </a:endParaRPr>
          </a:p>
          <a:p>
            <a:pPr marL="33020" marR="5080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No forc</a:t>
            </a:r>
            <a:r>
              <a:rPr sz="2400" b="1" spc="-10" dirty="0">
                <a:solidFill>
                  <a:srgbClr val="CC0000"/>
                </a:solidFill>
                <a:latin typeface="微软雅黑"/>
                <a:cs typeface="微软雅黑"/>
              </a:rPr>
              <a:t>e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000" b="1" spc="-5" dirty="0">
                <a:latin typeface="微软雅黑"/>
                <a:cs typeface="微软雅黑"/>
              </a:rPr>
              <a:t>内存中的数据可以一直保留，在commit之后过一段时间再 写入磁盘。(此时在系统崩溃的时候可能还没写入到磁盘，需要Redo)。-- </a:t>
            </a:r>
            <a:r>
              <a:rPr sz="2000" b="1" spc="-5" dirty="0" err="1">
                <a:latin typeface="微软雅黑"/>
                <a:cs typeface="微软雅黑"/>
              </a:rPr>
              <a:t>灵活</a:t>
            </a:r>
            <a:r>
              <a:rPr sz="2000" b="1" spc="-5" dirty="0">
                <a:latin typeface="微软雅黑"/>
                <a:cs typeface="微软雅黑"/>
              </a:rPr>
              <a:t> </a:t>
            </a:r>
            <a:endParaRPr lang="en-US" sz="2000" b="1" spc="-5" dirty="0">
              <a:latin typeface="微软雅黑"/>
              <a:cs typeface="微软雅黑"/>
            </a:endParaRPr>
          </a:p>
          <a:p>
            <a:pPr marL="33020" marR="5080"/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Steal</a:t>
            </a:r>
            <a:r>
              <a:rPr sz="2400" b="1" dirty="0" err="1">
                <a:latin typeface="微软雅黑"/>
                <a:cs typeface="微软雅黑"/>
              </a:rPr>
              <a:t>：</a:t>
            </a:r>
            <a:r>
              <a:rPr sz="2000" b="1" spc="-5" dirty="0" err="1">
                <a:latin typeface="微软雅黑"/>
                <a:cs typeface="微软雅黑"/>
              </a:rPr>
              <a:t>允许在事务commit之前把内存中的数据写入磁盘</a:t>
            </a:r>
            <a:r>
              <a:rPr sz="2000" b="1" spc="-5" dirty="0">
                <a:latin typeface="微软雅黑"/>
                <a:cs typeface="微软雅黑"/>
              </a:rPr>
              <a:t>。(此时若系统 </a:t>
            </a:r>
            <a:r>
              <a:rPr sz="2000" b="1" spc="-5" dirty="0" err="1">
                <a:latin typeface="微软雅黑"/>
                <a:cs typeface="微软雅黑"/>
              </a:rPr>
              <a:t>在commit之前崩溃时，已经</a:t>
            </a:r>
            <a:r>
              <a:rPr sz="2000" b="1" dirty="0" err="1">
                <a:latin typeface="微软雅黑"/>
                <a:cs typeface="微软雅黑"/>
              </a:rPr>
              <a:t>有</a:t>
            </a:r>
            <a:r>
              <a:rPr sz="2000" b="1" spc="-5" dirty="0" err="1">
                <a:latin typeface="微软雅黑"/>
                <a:cs typeface="微软雅黑"/>
              </a:rPr>
              <a:t>数据写入到磁盘了，要恢复到崩溃前的状</a:t>
            </a:r>
            <a:r>
              <a:rPr lang="zh-CN" altLang="en-US" sz="2000" b="1" spc="-5" dirty="0">
                <a:latin typeface="微软雅黑"/>
                <a:cs typeface="微软雅黑"/>
              </a:rPr>
              <a:t>态，需要</a:t>
            </a:r>
            <a:r>
              <a:rPr lang="en-US" altLang="zh-CN" sz="2000" b="1" spc="-5" dirty="0">
                <a:latin typeface="微软雅黑"/>
                <a:cs typeface="微软雅黑"/>
              </a:rPr>
              <a:t>Undo</a:t>
            </a:r>
            <a:r>
              <a:rPr lang="zh-CN" altLang="en-US" sz="2000" b="1" spc="-5" dirty="0">
                <a:latin typeface="微软雅黑"/>
                <a:cs typeface="微软雅黑"/>
              </a:rPr>
              <a:t>）。</a:t>
            </a:r>
            <a:r>
              <a:rPr lang="en-US" altLang="zh-CN" sz="2000" b="1" spc="-5" dirty="0">
                <a:latin typeface="微软雅黑"/>
                <a:cs typeface="微软雅黑"/>
              </a:rPr>
              <a:t>--</a:t>
            </a:r>
            <a:r>
              <a:rPr lang="zh-CN" altLang="en-US" sz="2000" b="1" spc="-5" dirty="0">
                <a:latin typeface="微软雅黑"/>
                <a:cs typeface="微软雅黑"/>
              </a:rPr>
              <a:t>灵活</a:t>
            </a:r>
            <a:endParaRPr lang="zh-CN" altLang="en-US" sz="2000" b="1" dirty="0">
              <a:latin typeface="微软雅黑"/>
              <a:cs typeface="微软雅黑"/>
            </a:endParaRPr>
          </a:p>
          <a:p>
            <a:pPr marL="33020" marR="5080">
              <a:lnSpc>
                <a:spcPct val="100000"/>
              </a:lnSpc>
            </a:pP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3083" y="4232147"/>
            <a:ext cx="4048760" cy="612775"/>
          </a:xfrm>
          <a:custGeom>
            <a:avLst/>
            <a:gdLst/>
            <a:ahLst/>
            <a:cxnLst/>
            <a:rect l="l" t="t" r="r" b="b"/>
            <a:pathLst>
              <a:path w="4048759" h="612775">
                <a:moveTo>
                  <a:pt x="4048506" y="102107"/>
                </a:moveTo>
                <a:lnTo>
                  <a:pt x="4039601" y="60346"/>
                </a:lnTo>
                <a:lnTo>
                  <a:pt x="4015463" y="26903"/>
                </a:lnTo>
                <a:lnTo>
                  <a:pt x="3979954" y="5642"/>
                </a:lnTo>
                <a:lnTo>
                  <a:pt x="102108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10540"/>
                </a:lnTo>
                <a:lnTo>
                  <a:pt x="1037" y="525146"/>
                </a:lnTo>
                <a:lnTo>
                  <a:pt x="15448" y="564564"/>
                </a:lnTo>
                <a:lnTo>
                  <a:pt x="43806" y="594375"/>
                </a:lnTo>
                <a:lnTo>
                  <a:pt x="82247" y="610717"/>
                </a:lnTo>
                <a:lnTo>
                  <a:pt x="3946398" y="612647"/>
                </a:lnTo>
                <a:lnTo>
                  <a:pt x="3961004" y="611610"/>
                </a:lnTo>
                <a:lnTo>
                  <a:pt x="4000422" y="597199"/>
                </a:lnTo>
                <a:lnTo>
                  <a:pt x="4030233" y="568841"/>
                </a:lnTo>
                <a:lnTo>
                  <a:pt x="4046575" y="530400"/>
                </a:lnTo>
                <a:lnTo>
                  <a:pt x="4048506" y="1021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4617" y="4282440"/>
            <a:ext cx="3889375" cy="511809"/>
          </a:xfrm>
          <a:custGeom>
            <a:avLst/>
            <a:gdLst/>
            <a:ahLst/>
            <a:cxnLst/>
            <a:rect l="l" t="t" r="r" b="b"/>
            <a:pathLst>
              <a:path w="3889375" h="511810">
                <a:moveTo>
                  <a:pt x="3889247" y="85343"/>
                </a:moveTo>
                <a:lnTo>
                  <a:pt x="3878768" y="44585"/>
                </a:lnTo>
                <a:lnTo>
                  <a:pt x="3850975" y="14279"/>
                </a:lnTo>
                <a:lnTo>
                  <a:pt x="3811331" y="322"/>
                </a:lnTo>
                <a:lnTo>
                  <a:pt x="85343" y="0"/>
                </a:lnTo>
                <a:lnTo>
                  <a:pt x="70767" y="1254"/>
                </a:lnTo>
                <a:lnTo>
                  <a:pt x="32708" y="18324"/>
                </a:lnTo>
                <a:lnTo>
                  <a:pt x="7402" y="50767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3803904" y="511301"/>
                </a:lnTo>
                <a:lnTo>
                  <a:pt x="3818480" y="510070"/>
                </a:lnTo>
                <a:lnTo>
                  <a:pt x="3856539" y="493212"/>
                </a:lnTo>
                <a:lnTo>
                  <a:pt x="3881845" y="460861"/>
                </a:lnTo>
                <a:lnTo>
                  <a:pt x="3889247" y="853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4617" y="4282440"/>
            <a:ext cx="3889375" cy="511809"/>
          </a:xfrm>
          <a:custGeom>
            <a:avLst/>
            <a:gdLst/>
            <a:ahLst/>
            <a:cxnLst/>
            <a:rect l="l" t="t" r="r" b="b"/>
            <a:pathLst>
              <a:path w="3889375" h="511810">
                <a:moveTo>
                  <a:pt x="85343" y="0"/>
                </a:moveTo>
                <a:lnTo>
                  <a:pt x="44247" y="10634"/>
                </a:lnTo>
                <a:lnTo>
                  <a:pt x="14083" y="38608"/>
                </a:lnTo>
                <a:lnTo>
                  <a:pt x="316" y="78024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3803904" y="511301"/>
                </a:lnTo>
                <a:lnTo>
                  <a:pt x="3818480" y="510070"/>
                </a:lnTo>
                <a:lnTo>
                  <a:pt x="3856539" y="493212"/>
                </a:lnTo>
                <a:lnTo>
                  <a:pt x="3881845" y="460861"/>
                </a:lnTo>
                <a:lnTo>
                  <a:pt x="3889247" y="85343"/>
                </a:lnTo>
                <a:lnTo>
                  <a:pt x="3888016" y="70960"/>
                </a:lnTo>
                <a:lnTo>
                  <a:pt x="3871158" y="33030"/>
                </a:lnTo>
                <a:lnTo>
                  <a:pt x="3838807" y="7519"/>
                </a:lnTo>
                <a:lnTo>
                  <a:pt x="853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16963" y="4414545"/>
            <a:ext cx="37401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当前最常用的：Steal+No force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23.3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什么是日志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？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392" y="848230"/>
            <a:ext cx="65391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不同的缓冲区策略会影响事务的持久性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9539" y="4846320"/>
            <a:ext cx="5407152" cy="154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10611" y="5677303"/>
            <a:ext cx="755650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60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INPUT/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220000">
            <a:off x="5041568" y="5386332"/>
            <a:ext cx="528461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2100" b="1" spc="-30" baseline="1984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1400" b="1" spc="-20" dirty="0">
                <a:solidFill>
                  <a:srgbClr val="3333CC"/>
                </a:solidFill>
                <a:latin typeface="Arial"/>
                <a:cs typeface="Arial"/>
              </a:rPr>
              <a:t>ea</a:t>
            </a:r>
            <a:r>
              <a:rPr sz="1400" b="1" spc="-30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220000">
            <a:off x="4914310" y="5542128"/>
            <a:ext cx="493954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400" b="1" spc="-15" dirty="0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1400" b="1" spc="-2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55989" y="4712970"/>
            <a:ext cx="1704975" cy="949960"/>
          </a:xfrm>
          <a:custGeom>
            <a:avLst/>
            <a:gdLst/>
            <a:ahLst/>
            <a:cxnLst/>
            <a:rect l="l" t="t" r="r" b="b"/>
            <a:pathLst>
              <a:path w="1704975" h="949960">
                <a:moveTo>
                  <a:pt x="1704594" y="474725"/>
                </a:moveTo>
                <a:lnTo>
                  <a:pt x="1701772" y="435798"/>
                </a:lnTo>
                <a:lnTo>
                  <a:pt x="1693455" y="397736"/>
                </a:lnTo>
                <a:lnTo>
                  <a:pt x="1679858" y="360662"/>
                </a:lnTo>
                <a:lnTo>
                  <a:pt x="1661202" y="324697"/>
                </a:lnTo>
                <a:lnTo>
                  <a:pt x="1637704" y="289964"/>
                </a:lnTo>
                <a:lnTo>
                  <a:pt x="1609583" y="256586"/>
                </a:lnTo>
                <a:lnTo>
                  <a:pt x="1577056" y="224685"/>
                </a:lnTo>
                <a:lnTo>
                  <a:pt x="1540343" y="194383"/>
                </a:lnTo>
                <a:lnTo>
                  <a:pt x="1499661" y="165802"/>
                </a:lnTo>
                <a:lnTo>
                  <a:pt x="1455229" y="139064"/>
                </a:lnTo>
                <a:lnTo>
                  <a:pt x="1407265" y="114293"/>
                </a:lnTo>
                <a:lnTo>
                  <a:pt x="1355988" y="91610"/>
                </a:lnTo>
                <a:lnTo>
                  <a:pt x="1301615" y="71138"/>
                </a:lnTo>
                <a:lnTo>
                  <a:pt x="1244365" y="52998"/>
                </a:lnTo>
                <a:lnTo>
                  <a:pt x="1184457" y="37314"/>
                </a:lnTo>
                <a:lnTo>
                  <a:pt x="1122109" y="24207"/>
                </a:lnTo>
                <a:lnTo>
                  <a:pt x="1057538" y="13800"/>
                </a:lnTo>
                <a:lnTo>
                  <a:pt x="990964" y="6214"/>
                </a:lnTo>
                <a:lnTo>
                  <a:pt x="922604" y="1574"/>
                </a:lnTo>
                <a:lnTo>
                  <a:pt x="852678" y="0"/>
                </a:lnTo>
                <a:lnTo>
                  <a:pt x="782745" y="1574"/>
                </a:lnTo>
                <a:lnTo>
                  <a:pt x="714370" y="6214"/>
                </a:lnTo>
                <a:lnTo>
                  <a:pt x="647771" y="13800"/>
                </a:lnTo>
                <a:lnTo>
                  <a:pt x="583167" y="24207"/>
                </a:lnTo>
                <a:lnTo>
                  <a:pt x="520779" y="37314"/>
                </a:lnTo>
                <a:lnTo>
                  <a:pt x="460825" y="52998"/>
                </a:lnTo>
                <a:lnTo>
                  <a:pt x="403525" y="71138"/>
                </a:lnTo>
                <a:lnTo>
                  <a:pt x="349099" y="91610"/>
                </a:lnTo>
                <a:lnTo>
                  <a:pt x="297766" y="114293"/>
                </a:lnTo>
                <a:lnTo>
                  <a:pt x="249745" y="139065"/>
                </a:lnTo>
                <a:lnTo>
                  <a:pt x="205256" y="165802"/>
                </a:lnTo>
                <a:lnTo>
                  <a:pt x="164518" y="194383"/>
                </a:lnTo>
                <a:lnTo>
                  <a:pt x="127751" y="224685"/>
                </a:lnTo>
                <a:lnTo>
                  <a:pt x="95175" y="256586"/>
                </a:lnTo>
                <a:lnTo>
                  <a:pt x="67008" y="289964"/>
                </a:lnTo>
                <a:lnTo>
                  <a:pt x="43470" y="324697"/>
                </a:lnTo>
                <a:lnTo>
                  <a:pt x="24781" y="360662"/>
                </a:lnTo>
                <a:lnTo>
                  <a:pt x="11160" y="397736"/>
                </a:lnTo>
                <a:lnTo>
                  <a:pt x="2826" y="435798"/>
                </a:lnTo>
                <a:lnTo>
                  <a:pt x="0" y="474726"/>
                </a:lnTo>
                <a:lnTo>
                  <a:pt x="2826" y="513653"/>
                </a:lnTo>
                <a:lnTo>
                  <a:pt x="11160" y="551715"/>
                </a:lnTo>
                <a:lnTo>
                  <a:pt x="24781" y="588789"/>
                </a:lnTo>
                <a:lnTo>
                  <a:pt x="43470" y="624754"/>
                </a:lnTo>
                <a:lnTo>
                  <a:pt x="67008" y="659487"/>
                </a:lnTo>
                <a:lnTo>
                  <a:pt x="95175" y="692865"/>
                </a:lnTo>
                <a:lnTo>
                  <a:pt x="127751" y="724766"/>
                </a:lnTo>
                <a:lnTo>
                  <a:pt x="164518" y="755068"/>
                </a:lnTo>
                <a:lnTo>
                  <a:pt x="205256" y="783649"/>
                </a:lnTo>
                <a:lnTo>
                  <a:pt x="249745" y="810387"/>
                </a:lnTo>
                <a:lnTo>
                  <a:pt x="297766" y="835158"/>
                </a:lnTo>
                <a:lnTo>
                  <a:pt x="349099" y="857841"/>
                </a:lnTo>
                <a:lnTo>
                  <a:pt x="403525" y="878313"/>
                </a:lnTo>
                <a:lnTo>
                  <a:pt x="460825" y="896453"/>
                </a:lnTo>
                <a:lnTo>
                  <a:pt x="520779" y="912137"/>
                </a:lnTo>
                <a:lnTo>
                  <a:pt x="583167" y="925244"/>
                </a:lnTo>
                <a:lnTo>
                  <a:pt x="647771" y="935651"/>
                </a:lnTo>
                <a:lnTo>
                  <a:pt x="714370" y="943237"/>
                </a:lnTo>
                <a:lnTo>
                  <a:pt x="782745" y="947877"/>
                </a:lnTo>
                <a:lnTo>
                  <a:pt x="852678" y="949452"/>
                </a:lnTo>
                <a:lnTo>
                  <a:pt x="922604" y="947877"/>
                </a:lnTo>
                <a:lnTo>
                  <a:pt x="990964" y="943237"/>
                </a:lnTo>
                <a:lnTo>
                  <a:pt x="1057538" y="935651"/>
                </a:lnTo>
                <a:lnTo>
                  <a:pt x="1122109" y="925244"/>
                </a:lnTo>
                <a:lnTo>
                  <a:pt x="1184457" y="912137"/>
                </a:lnTo>
                <a:lnTo>
                  <a:pt x="1244365" y="896453"/>
                </a:lnTo>
                <a:lnTo>
                  <a:pt x="1301615" y="878313"/>
                </a:lnTo>
                <a:lnTo>
                  <a:pt x="1355988" y="857841"/>
                </a:lnTo>
                <a:lnTo>
                  <a:pt x="1407265" y="835158"/>
                </a:lnTo>
                <a:lnTo>
                  <a:pt x="1455229" y="810387"/>
                </a:lnTo>
                <a:lnTo>
                  <a:pt x="1499661" y="783649"/>
                </a:lnTo>
                <a:lnTo>
                  <a:pt x="1540343" y="755068"/>
                </a:lnTo>
                <a:lnTo>
                  <a:pt x="1577056" y="724766"/>
                </a:lnTo>
                <a:lnTo>
                  <a:pt x="1609583" y="692865"/>
                </a:lnTo>
                <a:lnTo>
                  <a:pt x="1637704" y="659487"/>
                </a:lnTo>
                <a:lnTo>
                  <a:pt x="1661202" y="624754"/>
                </a:lnTo>
                <a:lnTo>
                  <a:pt x="1679858" y="588789"/>
                </a:lnTo>
                <a:lnTo>
                  <a:pt x="1693455" y="551715"/>
                </a:lnTo>
                <a:lnTo>
                  <a:pt x="1701772" y="513653"/>
                </a:lnTo>
                <a:lnTo>
                  <a:pt x="1704594" y="47472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6093" y="4792217"/>
            <a:ext cx="1565275" cy="791210"/>
          </a:xfrm>
          <a:custGeom>
            <a:avLst/>
            <a:gdLst/>
            <a:ahLst/>
            <a:cxnLst/>
            <a:rect l="l" t="t" r="r" b="b"/>
            <a:pathLst>
              <a:path w="1565275" h="791210">
                <a:moveTo>
                  <a:pt x="1565148" y="395477"/>
                </a:moveTo>
                <a:lnTo>
                  <a:pt x="1554901" y="331261"/>
                </a:lnTo>
                <a:lnTo>
                  <a:pt x="1525237" y="270369"/>
                </a:lnTo>
                <a:lnTo>
                  <a:pt x="1477770" y="213610"/>
                </a:lnTo>
                <a:lnTo>
                  <a:pt x="1447864" y="187033"/>
                </a:lnTo>
                <a:lnTo>
                  <a:pt x="1414113" y="161793"/>
                </a:lnTo>
                <a:lnTo>
                  <a:pt x="1376718" y="137991"/>
                </a:lnTo>
                <a:lnTo>
                  <a:pt x="1335881" y="115728"/>
                </a:lnTo>
                <a:lnTo>
                  <a:pt x="1291803" y="95105"/>
                </a:lnTo>
                <a:lnTo>
                  <a:pt x="1244687" y="76224"/>
                </a:lnTo>
                <a:lnTo>
                  <a:pt x="1194734" y="59185"/>
                </a:lnTo>
                <a:lnTo>
                  <a:pt x="1142145" y="44090"/>
                </a:lnTo>
                <a:lnTo>
                  <a:pt x="1087123" y="31039"/>
                </a:lnTo>
                <a:lnTo>
                  <a:pt x="1029870" y="20135"/>
                </a:lnTo>
                <a:lnTo>
                  <a:pt x="970586" y="11477"/>
                </a:lnTo>
                <a:lnTo>
                  <a:pt x="909475" y="5168"/>
                </a:lnTo>
                <a:lnTo>
                  <a:pt x="846736" y="1309"/>
                </a:lnTo>
                <a:lnTo>
                  <a:pt x="782574" y="0"/>
                </a:lnTo>
                <a:lnTo>
                  <a:pt x="718307" y="1309"/>
                </a:lnTo>
                <a:lnTo>
                  <a:pt x="655487" y="5168"/>
                </a:lnTo>
                <a:lnTo>
                  <a:pt x="594313" y="11477"/>
                </a:lnTo>
                <a:lnTo>
                  <a:pt x="534984" y="20135"/>
                </a:lnTo>
                <a:lnTo>
                  <a:pt x="477702" y="31039"/>
                </a:lnTo>
                <a:lnTo>
                  <a:pt x="422666" y="44090"/>
                </a:lnTo>
                <a:lnTo>
                  <a:pt x="370075" y="59185"/>
                </a:lnTo>
                <a:lnTo>
                  <a:pt x="320131" y="76224"/>
                </a:lnTo>
                <a:lnTo>
                  <a:pt x="273033" y="95105"/>
                </a:lnTo>
                <a:lnTo>
                  <a:pt x="228981" y="115728"/>
                </a:lnTo>
                <a:lnTo>
                  <a:pt x="188174" y="137991"/>
                </a:lnTo>
                <a:lnTo>
                  <a:pt x="150815" y="161793"/>
                </a:lnTo>
                <a:lnTo>
                  <a:pt x="117101" y="187033"/>
                </a:lnTo>
                <a:lnTo>
                  <a:pt x="87233" y="213610"/>
                </a:lnTo>
                <a:lnTo>
                  <a:pt x="39837" y="270369"/>
                </a:lnTo>
                <a:lnTo>
                  <a:pt x="10226" y="331261"/>
                </a:lnTo>
                <a:lnTo>
                  <a:pt x="0" y="395478"/>
                </a:lnTo>
                <a:lnTo>
                  <a:pt x="2589" y="427847"/>
                </a:lnTo>
                <a:lnTo>
                  <a:pt x="22708" y="490358"/>
                </a:lnTo>
                <a:lnTo>
                  <a:pt x="61412" y="549211"/>
                </a:lnTo>
                <a:lnTo>
                  <a:pt x="117101" y="603584"/>
                </a:lnTo>
                <a:lnTo>
                  <a:pt x="150815" y="628832"/>
                </a:lnTo>
                <a:lnTo>
                  <a:pt x="188174" y="652653"/>
                </a:lnTo>
                <a:lnTo>
                  <a:pt x="228981" y="674941"/>
                </a:lnTo>
                <a:lnTo>
                  <a:pt x="273033" y="695595"/>
                </a:lnTo>
                <a:lnTo>
                  <a:pt x="320131" y="714512"/>
                </a:lnTo>
                <a:lnTo>
                  <a:pt x="370075" y="731588"/>
                </a:lnTo>
                <a:lnTo>
                  <a:pt x="422666" y="746721"/>
                </a:lnTo>
                <a:lnTo>
                  <a:pt x="477702" y="759809"/>
                </a:lnTo>
                <a:lnTo>
                  <a:pt x="534984" y="770747"/>
                </a:lnTo>
                <a:lnTo>
                  <a:pt x="594313" y="779434"/>
                </a:lnTo>
                <a:lnTo>
                  <a:pt x="655487" y="785766"/>
                </a:lnTo>
                <a:lnTo>
                  <a:pt x="718307" y="789641"/>
                </a:lnTo>
                <a:lnTo>
                  <a:pt x="782574" y="790956"/>
                </a:lnTo>
                <a:lnTo>
                  <a:pt x="846736" y="789641"/>
                </a:lnTo>
                <a:lnTo>
                  <a:pt x="909475" y="785766"/>
                </a:lnTo>
                <a:lnTo>
                  <a:pt x="970586" y="779434"/>
                </a:lnTo>
                <a:lnTo>
                  <a:pt x="1029870" y="770747"/>
                </a:lnTo>
                <a:lnTo>
                  <a:pt x="1087123" y="759809"/>
                </a:lnTo>
                <a:lnTo>
                  <a:pt x="1142145" y="746721"/>
                </a:lnTo>
                <a:lnTo>
                  <a:pt x="1194734" y="731588"/>
                </a:lnTo>
                <a:lnTo>
                  <a:pt x="1244687" y="714512"/>
                </a:lnTo>
                <a:lnTo>
                  <a:pt x="1291803" y="695595"/>
                </a:lnTo>
                <a:lnTo>
                  <a:pt x="1335881" y="674941"/>
                </a:lnTo>
                <a:lnTo>
                  <a:pt x="1376718" y="652652"/>
                </a:lnTo>
                <a:lnTo>
                  <a:pt x="1414113" y="628832"/>
                </a:lnTo>
                <a:lnTo>
                  <a:pt x="1447864" y="603584"/>
                </a:lnTo>
                <a:lnTo>
                  <a:pt x="1477770" y="577009"/>
                </a:lnTo>
                <a:lnTo>
                  <a:pt x="1525237" y="520293"/>
                </a:lnTo>
                <a:lnTo>
                  <a:pt x="1554901" y="459508"/>
                </a:lnTo>
                <a:lnTo>
                  <a:pt x="1565148" y="39547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6093" y="4792217"/>
            <a:ext cx="1565275" cy="791210"/>
          </a:xfrm>
          <a:custGeom>
            <a:avLst/>
            <a:gdLst/>
            <a:ahLst/>
            <a:cxnLst/>
            <a:rect l="l" t="t" r="r" b="b"/>
            <a:pathLst>
              <a:path w="1565275" h="791210">
                <a:moveTo>
                  <a:pt x="782574" y="0"/>
                </a:moveTo>
                <a:lnTo>
                  <a:pt x="718307" y="1309"/>
                </a:lnTo>
                <a:lnTo>
                  <a:pt x="655487" y="5168"/>
                </a:lnTo>
                <a:lnTo>
                  <a:pt x="594313" y="11477"/>
                </a:lnTo>
                <a:lnTo>
                  <a:pt x="534984" y="20135"/>
                </a:lnTo>
                <a:lnTo>
                  <a:pt x="477702" y="31039"/>
                </a:lnTo>
                <a:lnTo>
                  <a:pt x="422666" y="44090"/>
                </a:lnTo>
                <a:lnTo>
                  <a:pt x="370075" y="59185"/>
                </a:lnTo>
                <a:lnTo>
                  <a:pt x="320131" y="76224"/>
                </a:lnTo>
                <a:lnTo>
                  <a:pt x="273033" y="95105"/>
                </a:lnTo>
                <a:lnTo>
                  <a:pt x="228981" y="115728"/>
                </a:lnTo>
                <a:lnTo>
                  <a:pt x="188174" y="137991"/>
                </a:lnTo>
                <a:lnTo>
                  <a:pt x="150815" y="161793"/>
                </a:lnTo>
                <a:lnTo>
                  <a:pt x="117101" y="187033"/>
                </a:lnTo>
                <a:lnTo>
                  <a:pt x="87233" y="213610"/>
                </a:lnTo>
                <a:lnTo>
                  <a:pt x="39837" y="270369"/>
                </a:lnTo>
                <a:lnTo>
                  <a:pt x="10226" y="331261"/>
                </a:lnTo>
                <a:lnTo>
                  <a:pt x="0" y="395478"/>
                </a:lnTo>
                <a:lnTo>
                  <a:pt x="2589" y="427847"/>
                </a:lnTo>
                <a:lnTo>
                  <a:pt x="22708" y="490358"/>
                </a:lnTo>
                <a:lnTo>
                  <a:pt x="61412" y="549211"/>
                </a:lnTo>
                <a:lnTo>
                  <a:pt x="117101" y="603584"/>
                </a:lnTo>
                <a:lnTo>
                  <a:pt x="150815" y="628832"/>
                </a:lnTo>
                <a:lnTo>
                  <a:pt x="188174" y="652653"/>
                </a:lnTo>
                <a:lnTo>
                  <a:pt x="228981" y="674941"/>
                </a:lnTo>
                <a:lnTo>
                  <a:pt x="273033" y="695595"/>
                </a:lnTo>
                <a:lnTo>
                  <a:pt x="320131" y="714512"/>
                </a:lnTo>
                <a:lnTo>
                  <a:pt x="370075" y="731588"/>
                </a:lnTo>
                <a:lnTo>
                  <a:pt x="422666" y="746721"/>
                </a:lnTo>
                <a:lnTo>
                  <a:pt x="477702" y="759809"/>
                </a:lnTo>
                <a:lnTo>
                  <a:pt x="534984" y="770747"/>
                </a:lnTo>
                <a:lnTo>
                  <a:pt x="594313" y="779434"/>
                </a:lnTo>
                <a:lnTo>
                  <a:pt x="655487" y="785766"/>
                </a:lnTo>
                <a:lnTo>
                  <a:pt x="718307" y="789641"/>
                </a:lnTo>
                <a:lnTo>
                  <a:pt x="782574" y="790956"/>
                </a:lnTo>
                <a:lnTo>
                  <a:pt x="846736" y="789641"/>
                </a:lnTo>
                <a:lnTo>
                  <a:pt x="909475" y="785766"/>
                </a:lnTo>
                <a:lnTo>
                  <a:pt x="970586" y="779434"/>
                </a:lnTo>
                <a:lnTo>
                  <a:pt x="1029870" y="770747"/>
                </a:lnTo>
                <a:lnTo>
                  <a:pt x="1087123" y="759809"/>
                </a:lnTo>
                <a:lnTo>
                  <a:pt x="1142145" y="746721"/>
                </a:lnTo>
                <a:lnTo>
                  <a:pt x="1194734" y="731588"/>
                </a:lnTo>
                <a:lnTo>
                  <a:pt x="1244687" y="714512"/>
                </a:lnTo>
                <a:lnTo>
                  <a:pt x="1291803" y="695595"/>
                </a:lnTo>
                <a:lnTo>
                  <a:pt x="1335881" y="674941"/>
                </a:lnTo>
                <a:lnTo>
                  <a:pt x="1376718" y="652652"/>
                </a:lnTo>
                <a:lnTo>
                  <a:pt x="1414113" y="628832"/>
                </a:lnTo>
                <a:lnTo>
                  <a:pt x="1447864" y="603584"/>
                </a:lnTo>
                <a:lnTo>
                  <a:pt x="1477770" y="577009"/>
                </a:lnTo>
                <a:lnTo>
                  <a:pt x="1525237" y="520293"/>
                </a:lnTo>
                <a:lnTo>
                  <a:pt x="1554901" y="459508"/>
                </a:lnTo>
                <a:lnTo>
                  <a:pt x="1565148" y="395477"/>
                </a:lnTo>
                <a:lnTo>
                  <a:pt x="1562552" y="363005"/>
                </a:lnTo>
                <a:lnTo>
                  <a:pt x="1542395" y="300349"/>
                </a:lnTo>
                <a:lnTo>
                  <a:pt x="1503628" y="241423"/>
                </a:lnTo>
                <a:lnTo>
                  <a:pt x="1447864" y="187033"/>
                </a:lnTo>
                <a:lnTo>
                  <a:pt x="1414113" y="161793"/>
                </a:lnTo>
                <a:lnTo>
                  <a:pt x="1376718" y="137991"/>
                </a:lnTo>
                <a:lnTo>
                  <a:pt x="1335881" y="115728"/>
                </a:lnTo>
                <a:lnTo>
                  <a:pt x="1291803" y="95105"/>
                </a:lnTo>
                <a:lnTo>
                  <a:pt x="1244687" y="76224"/>
                </a:lnTo>
                <a:lnTo>
                  <a:pt x="1194734" y="59185"/>
                </a:lnTo>
                <a:lnTo>
                  <a:pt x="1142145" y="44090"/>
                </a:lnTo>
                <a:lnTo>
                  <a:pt x="1087123" y="31039"/>
                </a:lnTo>
                <a:lnTo>
                  <a:pt x="1029870" y="20135"/>
                </a:lnTo>
                <a:lnTo>
                  <a:pt x="970586" y="11477"/>
                </a:lnTo>
                <a:lnTo>
                  <a:pt x="909475" y="5168"/>
                </a:lnTo>
                <a:lnTo>
                  <a:pt x="846736" y="1309"/>
                </a:lnTo>
                <a:lnTo>
                  <a:pt x="782574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0923" y="4947530"/>
            <a:ext cx="13970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既要考虑数据 读写的速度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75039" y="5492496"/>
            <a:ext cx="1704975" cy="949960"/>
          </a:xfrm>
          <a:custGeom>
            <a:avLst/>
            <a:gdLst/>
            <a:ahLst/>
            <a:cxnLst/>
            <a:rect l="l" t="t" r="r" b="b"/>
            <a:pathLst>
              <a:path w="1704975" h="949960">
                <a:moveTo>
                  <a:pt x="1704594" y="474725"/>
                </a:moveTo>
                <a:lnTo>
                  <a:pt x="1701772" y="435798"/>
                </a:lnTo>
                <a:lnTo>
                  <a:pt x="1693455" y="397736"/>
                </a:lnTo>
                <a:lnTo>
                  <a:pt x="1679858" y="360662"/>
                </a:lnTo>
                <a:lnTo>
                  <a:pt x="1661202" y="324697"/>
                </a:lnTo>
                <a:lnTo>
                  <a:pt x="1637704" y="289964"/>
                </a:lnTo>
                <a:lnTo>
                  <a:pt x="1609583" y="256586"/>
                </a:lnTo>
                <a:lnTo>
                  <a:pt x="1577056" y="224685"/>
                </a:lnTo>
                <a:lnTo>
                  <a:pt x="1540343" y="194383"/>
                </a:lnTo>
                <a:lnTo>
                  <a:pt x="1499661" y="165802"/>
                </a:lnTo>
                <a:lnTo>
                  <a:pt x="1455229" y="139064"/>
                </a:lnTo>
                <a:lnTo>
                  <a:pt x="1407265" y="114293"/>
                </a:lnTo>
                <a:lnTo>
                  <a:pt x="1355988" y="91610"/>
                </a:lnTo>
                <a:lnTo>
                  <a:pt x="1301615" y="71138"/>
                </a:lnTo>
                <a:lnTo>
                  <a:pt x="1244365" y="52998"/>
                </a:lnTo>
                <a:lnTo>
                  <a:pt x="1184457" y="37314"/>
                </a:lnTo>
                <a:lnTo>
                  <a:pt x="1122109" y="24207"/>
                </a:lnTo>
                <a:lnTo>
                  <a:pt x="1057538" y="13800"/>
                </a:lnTo>
                <a:lnTo>
                  <a:pt x="990964" y="6214"/>
                </a:lnTo>
                <a:lnTo>
                  <a:pt x="922604" y="1574"/>
                </a:lnTo>
                <a:lnTo>
                  <a:pt x="852678" y="0"/>
                </a:lnTo>
                <a:lnTo>
                  <a:pt x="782745" y="1574"/>
                </a:lnTo>
                <a:lnTo>
                  <a:pt x="714370" y="6214"/>
                </a:lnTo>
                <a:lnTo>
                  <a:pt x="647771" y="13800"/>
                </a:lnTo>
                <a:lnTo>
                  <a:pt x="583167" y="24207"/>
                </a:lnTo>
                <a:lnTo>
                  <a:pt x="520779" y="37314"/>
                </a:lnTo>
                <a:lnTo>
                  <a:pt x="460825" y="52998"/>
                </a:lnTo>
                <a:lnTo>
                  <a:pt x="403525" y="71138"/>
                </a:lnTo>
                <a:lnTo>
                  <a:pt x="349099" y="91610"/>
                </a:lnTo>
                <a:lnTo>
                  <a:pt x="297766" y="114293"/>
                </a:lnTo>
                <a:lnTo>
                  <a:pt x="249745" y="139065"/>
                </a:lnTo>
                <a:lnTo>
                  <a:pt x="205256" y="165802"/>
                </a:lnTo>
                <a:lnTo>
                  <a:pt x="164518" y="194383"/>
                </a:lnTo>
                <a:lnTo>
                  <a:pt x="127751" y="224685"/>
                </a:lnTo>
                <a:lnTo>
                  <a:pt x="95175" y="256586"/>
                </a:lnTo>
                <a:lnTo>
                  <a:pt x="67008" y="289964"/>
                </a:lnTo>
                <a:lnTo>
                  <a:pt x="43470" y="324697"/>
                </a:lnTo>
                <a:lnTo>
                  <a:pt x="24781" y="360662"/>
                </a:lnTo>
                <a:lnTo>
                  <a:pt x="11160" y="397736"/>
                </a:lnTo>
                <a:lnTo>
                  <a:pt x="2826" y="435798"/>
                </a:lnTo>
                <a:lnTo>
                  <a:pt x="0" y="474726"/>
                </a:lnTo>
                <a:lnTo>
                  <a:pt x="2826" y="513653"/>
                </a:lnTo>
                <a:lnTo>
                  <a:pt x="11160" y="551715"/>
                </a:lnTo>
                <a:lnTo>
                  <a:pt x="24781" y="588789"/>
                </a:lnTo>
                <a:lnTo>
                  <a:pt x="43470" y="624754"/>
                </a:lnTo>
                <a:lnTo>
                  <a:pt x="67008" y="659487"/>
                </a:lnTo>
                <a:lnTo>
                  <a:pt x="95175" y="692865"/>
                </a:lnTo>
                <a:lnTo>
                  <a:pt x="127751" y="724766"/>
                </a:lnTo>
                <a:lnTo>
                  <a:pt x="164518" y="755068"/>
                </a:lnTo>
                <a:lnTo>
                  <a:pt x="205256" y="783649"/>
                </a:lnTo>
                <a:lnTo>
                  <a:pt x="249745" y="810387"/>
                </a:lnTo>
                <a:lnTo>
                  <a:pt x="297766" y="835158"/>
                </a:lnTo>
                <a:lnTo>
                  <a:pt x="349099" y="857841"/>
                </a:lnTo>
                <a:lnTo>
                  <a:pt x="403525" y="878313"/>
                </a:lnTo>
                <a:lnTo>
                  <a:pt x="460825" y="896453"/>
                </a:lnTo>
                <a:lnTo>
                  <a:pt x="520779" y="912137"/>
                </a:lnTo>
                <a:lnTo>
                  <a:pt x="583167" y="925244"/>
                </a:lnTo>
                <a:lnTo>
                  <a:pt x="647771" y="935651"/>
                </a:lnTo>
                <a:lnTo>
                  <a:pt x="714370" y="943237"/>
                </a:lnTo>
                <a:lnTo>
                  <a:pt x="782745" y="947877"/>
                </a:lnTo>
                <a:lnTo>
                  <a:pt x="852678" y="949452"/>
                </a:lnTo>
                <a:lnTo>
                  <a:pt x="922604" y="947877"/>
                </a:lnTo>
                <a:lnTo>
                  <a:pt x="990964" y="943237"/>
                </a:lnTo>
                <a:lnTo>
                  <a:pt x="1057538" y="935651"/>
                </a:lnTo>
                <a:lnTo>
                  <a:pt x="1122109" y="925244"/>
                </a:lnTo>
                <a:lnTo>
                  <a:pt x="1184457" y="912137"/>
                </a:lnTo>
                <a:lnTo>
                  <a:pt x="1244365" y="896453"/>
                </a:lnTo>
                <a:lnTo>
                  <a:pt x="1301615" y="878313"/>
                </a:lnTo>
                <a:lnTo>
                  <a:pt x="1355988" y="857841"/>
                </a:lnTo>
                <a:lnTo>
                  <a:pt x="1407265" y="835158"/>
                </a:lnTo>
                <a:lnTo>
                  <a:pt x="1455229" y="810387"/>
                </a:lnTo>
                <a:lnTo>
                  <a:pt x="1499661" y="783649"/>
                </a:lnTo>
                <a:lnTo>
                  <a:pt x="1540343" y="755068"/>
                </a:lnTo>
                <a:lnTo>
                  <a:pt x="1577056" y="724766"/>
                </a:lnTo>
                <a:lnTo>
                  <a:pt x="1609583" y="692865"/>
                </a:lnTo>
                <a:lnTo>
                  <a:pt x="1637704" y="659487"/>
                </a:lnTo>
                <a:lnTo>
                  <a:pt x="1661202" y="624754"/>
                </a:lnTo>
                <a:lnTo>
                  <a:pt x="1679858" y="588789"/>
                </a:lnTo>
                <a:lnTo>
                  <a:pt x="1693455" y="551715"/>
                </a:lnTo>
                <a:lnTo>
                  <a:pt x="1701772" y="513653"/>
                </a:lnTo>
                <a:lnTo>
                  <a:pt x="1704594" y="47472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5143" y="5571744"/>
            <a:ext cx="1565275" cy="791210"/>
          </a:xfrm>
          <a:custGeom>
            <a:avLst/>
            <a:gdLst/>
            <a:ahLst/>
            <a:cxnLst/>
            <a:rect l="l" t="t" r="r" b="b"/>
            <a:pathLst>
              <a:path w="1565275" h="791210">
                <a:moveTo>
                  <a:pt x="1565148" y="395477"/>
                </a:moveTo>
                <a:lnTo>
                  <a:pt x="1554901" y="331261"/>
                </a:lnTo>
                <a:lnTo>
                  <a:pt x="1525237" y="270369"/>
                </a:lnTo>
                <a:lnTo>
                  <a:pt x="1477770" y="213610"/>
                </a:lnTo>
                <a:lnTo>
                  <a:pt x="1447864" y="187033"/>
                </a:lnTo>
                <a:lnTo>
                  <a:pt x="1414113" y="161793"/>
                </a:lnTo>
                <a:lnTo>
                  <a:pt x="1376718" y="137991"/>
                </a:lnTo>
                <a:lnTo>
                  <a:pt x="1335881" y="115728"/>
                </a:lnTo>
                <a:lnTo>
                  <a:pt x="1291803" y="95105"/>
                </a:lnTo>
                <a:lnTo>
                  <a:pt x="1244687" y="76224"/>
                </a:lnTo>
                <a:lnTo>
                  <a:pt x="1194734" y="59185"/>
                </a:lnTo>
                <a:lnTo>
                  <a:pt x="1142145" y="44090"/>
                </a:lnTo>
                <a:lnTo>
                  <a:pt x="1087123" y="31039"/>
                </a:lnTo>
                <a:lnTo>
                  <a:pt x="1029870" y="20135"/>
                </a:lnTo>
                <a:lnTo>
                  <a:pt x="970586" y="11477"/>
                </a:lnTo>
                <a:lnTo>
                  <a:pt x="909475" y="5168"/>
                </a:lnTo>
                <a:lnTo>
                  <a:pt x="846736" y="1309"/>
                </a:lnTo>
                <a:lnTo>
                  <a:pt x="782574" y="0"/>
                </a:lnTo>
                <a:lnTo>
                  <a:pt x="718307" y="1309"/>
                </a:lnTo>
                <a:lnTo>
                  <a:pt x="655487" y="5168"/>
                </a:lnTo>
                <a:lnTo>
                  <a:pt x="594313" y="11477"/>
                </a:lnTo>
                <a:lnTo>
                  <a:pt x="534984" y="20135"/>
                </a:lnTo>
                <a:lnTo>
                  <a:pt x="477702" y="31039"/>
                </a:lnTo>
                <a:lnTo>
                  <a:pt x="422666" y="44090"/>
                </a:lnTo>
                <a:lnTo>
                  <a:pt x="370075" y="59185"/>
                </a:lnTo>
                <a:lnTo>
                  <a:pt x="320131" y="76224"/>
                </a:lnTo>
                <a:lnTo>
                  <a:pt x="273033" y="95105"/>
                </a:lnTo>
                <a:lnTo>
                  <a:pt x="228981" y="115728"/>
                </a:lnTo>
                <a:lnTo>
                  <a:pt x="188174" y="137991"/>
                </a:lnTo>
                <a:lnTo>
                  <a:pt x="150815" y="161793"/>
                </a:lnTo>
                <a:lnTo>
                  <a:pt x="117101" y="187033"/>
                </a:lnTo>
                <a:lnTo>
                  <a:pt x="87233" y="213610"/>
                </a:lnTo>
                <a:lnTo>
                  <a:pt x="39837" y="270369"/>
                </a:lnTo>
                <a:lnTo>
                  <a:pt x="10226" y="331261"/>
                </a:lnTo>
                <a:lnTo>
                  <a:pt x="0" y="395478"/>
                </a:lnTo>
                <a:lnTo>
                  <a:pt x="2589" y="427847"/>
                </a:lnTo>
                <a:lnTo>
                  <a:pt x="22708" y="490358"/>
                </a:lnTo>
                <a:lnTo>
                  <a:pt x="61412" y="549211"/>
                </a:lnTo>
                <a:lnTo>
                  <a:pt x="117101" y="603584"/>
                </a:lnTo>
                <a:lnTo>
                  <a:pt x="150815" y="628832"/>
                </a:lnTo>
                <a:lnTo>
                  <a:pt x="188174" y="652653"/>
                </a:lnTo>
                <a:lnTo>
                  <a:pt x="228981" y="674941"/>
                </a:lnTo>
                <a:lnTo>
                  <a:pt x="273033" y="695595"/>
                </a:lnTo>
                <a:lnTo>
                  <a:pt x="320131" y="714512"/>
                </a:lnTo>
                <a:lnTo>
                  <a:pt x="370075" y="731588"/>
                </a:lnTo>
                <a:lnTo>
                  <a:pt x="422666" y="746721"/>
                </a:lnTo>
                <a:lnTo>
                  <a:pt x="477702" y="759809"/>
                </a:lnTo>
                <a:lnTo>
                  <a:pt x="534984" y="770747"/>
                </a:lnTo>
                <a:lnTo>
                  <a:pt x="594313" y="779434"/>
                </a:lnTo>
                <a:lnTo>
                  <a:pt x="655487" y="785766"/>
                </a:lnTo>
                <a:lnTo>
                  <a:pt x="718307" y="789641"/>
                </a:lnTo>
                <a:lnTo>
                  <a:pt x="782574" y="790956"/>
                </a:lnTo>
                <a:lnTo>
                  <a:pt x="846736" y="789641"/>
                </a:lnTo>
                <a:lnTo>
                  <a:pt x="909475" y="785766"/>
                </a:lnTo>
                <a:lnTo>
                  <a:pt x="970586" y="779434"/>
                </a:lnTo>
                <a:lnTo>
                  <a:pt x="1029870" y="770747"/>
                </a:lnTo>
                <a:lnTo>
                  <a:pt x="1087123" y="759809"/>
                </a:lnTo>
                <a:lnTo>
                  <a:pt x="1142145" y="746721"/>
                </a:lnTo>
                <a:lnTo>
                  <a:pt x="1194734" y="731588"/>
                </a:lnTo>
                <a:lnTo>
                  <a:pt x="1244687" y="714512"/>
                </a:lnTo>
                <a:lnTo>
                  <a:pt x="1291803" y="695595"/>
                </a:lnTo>
                <a:lnTo>
                  <a:pt x="1335881" y="674941"/>
                </a:lnTo>
                <a:lnTo>
                  <a:pt x="1376718" y="652652"/>
                </a:lnTo>
                <a:lnTo>
                  <a:pt x="1414113" y="628832"/>
                </a:lnTo>
                <a:lnTo>
                  <a:pt x="1447864" y="603584"/>
                </a:lnTo>
                <a:lnTo>
                  <a:pt x="1477770" y="577009"/>
                </a:lnTo>
                <a:lnTo>
                  <a:pt x="1525237" y="520293"/>
                </a:lnTo>
                <a:lnTo>
                  <a:pt x="1554901" y="459508"/>
                </a:lnTo>
                <a:lnTo>
                  <a:pt x="1565148" y="39547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5143" y="5571744"/>
            <a:ext cx="1565275" cy="791210"/>
          </a:xfrm>
          <a:custGeom>
            <a:avLst/>
            <a:gdLst/>
            <a:ahLst/>
            <a:cxnLst/>
            <a:rect l="l" t="t" r="r" b="b"/>
            <a:pathLst>
              <a:path w="1565275" h="791210">
                <a:moveTo>
                  <a:pt x="782574" y="0"/>
                </a:moveTo>
                <a:lnTo>
                  <a:pt x="718307" y="1309"/>
                </a:lnTo>
                <a:lnTo>
                  <a:pt x="655487" y="5168"/>
                </a:lnTo>
                <a:lnTo>
                  <a:pt x="594313" y="11477"/>
                </a:lnTo>
                <a:lnTo>
                  <a:pt x="534984" y="20135"/>
                </a:lnTo>
                <a:lnTo>
                  <a:pt x="477702" y="31039"/>
                </a:lnTo>
                <a:lnTo>
                  <a:pt x="422666" y="44090"/>
                </a:lnTo>
                <a:lnTo>
                  <a:pt x="370075" y="59185"/>
                </a:lnTo>
                <a:lnTo>
                  <a:pt x="320131" y="76224"/>
                </a:lnTo>
                <a:lnTo>
                  <a:pt x="273033" y="95105"/>
                </a:lnTo>
                <a:lnTo>
                  <a:pt x="228981" y="115728"/>
                </a:lnTo>
                <a:lnTo>
                  <a:pt x="188174" y="137991"/>
                </a:lnTo>
                <a:lnTo>
                  <a:pt x="150815" y="161793"/>
                </a:lnTo>
                <a:lnTo>
                  <a:pt x="117101" y="187033"/>
                </a:lnTo>
                <a:lnTo>
                  <a:pt x="87233" y="213610"/>
                </a:lnTo>
                <a:lnTo>
                  <a:pt x="39837" y="270369"/>
                </a:lnTo>
                <a:lnTo>
                  <a:pt x="10226" y="331261"/>
                </a:lnTo>
                <a:lnTo>
                  <a:pt x="0" y="395478"/>
                </a:lnTo>
                <a:lnTo>
                  <a:pt x="2589" y="427847"/>
                </a:lnTo>
                <a:lnTo>
                  <a:pt x="22708" y="490358"/>
                </a:lnTo>
                <a:lnTo>
                  <a:pt x="61412" y="549211"/>
                </a:lnTo>
                <a:lnTo>
                  <a:pt x="117101" y="603584"/>
                </a:lnTo>
                <a:lnTo>
                  <a:pt x="150815" y="628832"/>
                </a:lnTo>
                <a:lnTo>
                  <a:pt x="188174" y="652653"/>
                </a:lnTo>
                <a:lnTo>
                  <a:pt x="228981" y="674941"/>
                </a:lnTo>
                <a:lnTo>
                  <a:pt x="273033" y="695595"/>
                </a:lnTo>
                <a:lnTo>
                  <a:pt x="320131" y="714512"/>
                </a:lnTo>
                <a:lnTo>
                  <a:pt x="370075" y="731588"/>
                </a:lnTo>
                <a:lnTo>
                  <a:pt x="422666" y="746721"/>
                </a:lnTo>
                <a:lnTo>
                  <a:pt x="477702" y="759809"/>
                </a:lnTo>
                <a:lnTo>
                  <a:pt x="534984" y="770747"/>
                </a:lnTo>
                <a:lnTo>
                  <a:pt x="594313" y="779434"/>
                </a:lnTo>
                <a:lnTo>
                  <a:pt x="655487" y="785766"/>
                </a:lnTo>
                <a:lnTo>
                  <a:pt x="718307" y="789641"/>
                </a:lnTo>
                <a:lnTo>
                  <a:pt x="782574" y="790956"/>
                </a:lnTo>
                <a:lnTo>
                  <a:pt x="846736" y="789641"/>
                </a:lnTo>
                <a:lnTo>
                  <a:pt x="909475" y="785766"/>
                </a:lnTo>
                <a:lnTo>
                  <a:pt x="970586" y="779434"/>
                </a:lnTo>
                <a:lnTo>
                  <a:pt x="1029870" y="770747"/>
                </a:lnTo>
                <a:lnTo>
                  <a:pt x="1087123" y="759809"/>
                </a:lnTo>
                <a:lnTo>
                  <a:pt x="1142145" y="746721"/>
                </a:lnTo>
                <a:lnTo>
                  <a:pt x="1194734" y="731588"/>
                </a:lnTo>
                <a:lnTo>
                  <a:pt x="1244687" y="714512"/>
                </a:lnTo>
                <a:lnTo>
                  <a:pt x="1291803" y="695595"/>
                </a:lnTo>
                <a:lnTo>
                  <a:pt x="1335881" y="674941"/>
                </a:lnTo>
                <a:lnTo>
                  <a:pt x="1376718" y="652652"/>
                </a:lnTo>
                <a:lnTo>
                  <a:pt x="1414113" y="628832"/>
                </a:lnTo>
                <a:lnTo>
                  <a:pt x="1447864" y="603584"/>
                </a:lnTo>
                <a:lnTo>
                  <a:pt x="1477770" y="577009"/>
                </a:lnTo>
                <a:lnTo>
                  <a:pt x="1525237" y="520293"/>
                </a:lnTo>
                <a:lnTo>
                  <a:pt x="1554901" y="459508"/>
                </a:lnTo>
                <a:lnTo>
                  <a:pt x="1565148" y="395477"/>
                </a:lnTo>
                <a:lnTo>
                  <a:pt x="1562552" y="363005"/>
                </a:lnTo>
                <a:lnTo>
                  <a:pt x="1542395" y="300349"/>
                </a:lnTo>
                <a:lnTo>
                  <a:pt x="1503628" y="241423"/>
                </a:lnTo>
                <a:lnTo>
                  <a:pt x="1447864" y="187033"/>
                </a:lnTo>
                <a:lnTo>
                  <a:pt x="1414113" y="161793"/>
                </a:lnTo>
                <a:lnTo>
                  <a:pt x="1376718" y="137991"/>
                </a:lnTo>
                <a:lnTo>
                  <a:pt x="1335881" y="115728"/>
                </a:lnTo>
                <a:lnTo>
                  <a:pt x="1291803" y="95105"/>
                </a:lnTo>
                <a:lnTo>
                  <a:pt x="1244687" y="76224"/>
                </a:lnTo>
                <a:lnTo>
                  <a:pt x="1194734" y="59185"/>
                </a:lnTo>
                <a:lnTo>
                  <a:pt x="1142145" y="44090"/>
                </a:lnTo>
                <a:lnTo>
                  <a:pt x="1087123" y="31039"/>
                </a:lnTo>
                <a:lnTo>
                  <a:pt x="1029870" y="20135"/>
                </a:lnTo>
                <a:lnTo>
                  <a:pt x="970586" y="11477"/>
                </a:lnTo>
                <a:lnTo>
                  <a:pt x="909475" y="5168"/>
                </a:lnTo>
                <a:lnTo>
                  <a:pt x="846736" y="1309"/>
                </a:lnTo>
                <a:lnTo>
                  <a:pt x="782574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29973" y="5727057"/>
            <a:ext cx="13970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又要考虑怎样 保证数据正确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76685" y="6405371"/>
            <a:ext cx="4264660" cy="687705"/>
          </a:xfrm>
          <a:custGeom>
            <a:avLst/>
            <a:gdLst/>
            <a:ahLst/>
            <a:cxnLst/>
            <a:rect l="l" t="t" r="r" b="b"/>
            <a:pathLst>
              <a:path w="4264659" h="687704">
                <a:moveTo>
                  <a:pt x="4264152" y="114299"/>
                </a:moveTo>
                <a:lnTo>
                  <a:pt x="4256151" y="72119"/>
                </a:lnTo>
                <a:lnTo>
                  <a:pt x="4234187" y="37055"/>
                </a:lnTo>
                <a:lnTo>
                  <a:pt x="4201310" y="12162"/>
                </a:lnTo>
                <a:lnTo>
                  <a:pt x="4160576" y="493"/>
                </a:lnTo>
                <a:lnTo>
                  <a:pt x="115062" y="0"/>
                </a:lnTo>
                <a:lnTo>
                  <a:pt x="100434" y="920"/>
                </a:lnTo>
                <a:lnTo>
                  <a:pt x="60236" y="13832"/>
                </a:lnTo>
                <a:lnTo>
                  <a:pt x="28012" y="39618"/>
                </a:lnTo>
                <a:lnTo>
                  <a:pt x="6903" y="75256"/>
                </a:lnTo>
                <a:lnTo>
                  <a:pt x="0" y="573024"/>
                </a:lnTo>
                <a:lnTo>
                  <a:pt x="933" y="587638"/>
                </a:lnTo>
                <a:lnTo>
                  <a:pt x="14009" y="627671"/>
                </a:lnTo>
                <a:lnTo>
                  <a:pt x="40054" y="659637"/>
                </a:lnTo>
                <a:lnTo>
                  <a:pt x="75926" y="680512"/>
                </a:lnTo>
                <a:lnTo>
                  <a:pt x="4149852" y="687323"/>
                </a:lnTo>
                <a:lnTo>
                  <a:pt x="4164514" y="686397"/>
                </a:lnTo>
                <a:lnTo>
                  <a:pt x="4204662" y="673403"/>
                </a:lnTo>
                <a:lnTo>
                  <a:pt x="4236674" y="647461"/>
                </a:lnTo>
                <a:lnTo>
                  <a:pt x="4257499" y="611627"/>
                </a:lnTo>
                <a:lnTo>
                  <a:pt x="4264152" y="11429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1267" y="6462521"/>
            <a:ext cx="4097654" cy="573405"/>
          </a:xfrm>
          <a:custGeom>
            <a:avLst/>
            <a:gdLst/>
            <a:ahLst/>
            <a:cxnLst/>
            <a:rect l="l" t="t" r="r" b="b"/>
            <a:pathLst>
              <a:path w="4097654" h="573404">
                <a:moveTo>
                  <a:pt x="4097274" y="95249"/>
                </a:moveTo>
                <a:lnTo>
                  <a:pt x="4087829" y="53905"/>
                </a:lnTo>
                <a:lnTo>
                  <a:pt x="4062359" y="21672"/>
                </a:lnTo>
                <a:lnTo>
                  <a:pt x="4025156" y="2948"/>
                </a:lnTo>
                <a:lnTo>
                  <a:pt x="95250" y="0"/>
                </a:lnTo>
                <a:lnTo>
                  <a:pt x="80670" y="1110"/>
                </a:lnTo>
                <a:lnTo>
                  <a:pt x="41748" y="16449"/>
                </a:lnTo>
                <a:lnTo>
                  <a:pt x="13513" y="46339"/>
                </a:lnTo>
                <a:lnTo>
                  <a:pt x="412" y="86332"/>
                </a:lnTo>
                <a:lnTo>
                  <a:pt x="0" y="477773"/>
                </a:lnTo>
                <a:lnTo>
                  <a:pt x="1110" y="492353"/>
                </a:lnTo>
                <a:lnTo>
                  <a:pt x="16449" y="531275"/>
                </a:lnTo>
                <a:lnTo>
                  <a:pt x="46339" y="559510"/>
                </a:lnTo>
                <a:lnTo>
                  <a:pt x="86332" y="572611"/>
                </a:lnTo>
                <a:lnTo>
                  <a:pt x="4001262" y="573023"/>
                </a:lnTo>
                <a:lnTo>
                  <a:pt x="4015979" y="571922"/>
                </a:lnTo>
                <a:lnTo>
                  <a:pt x="4055156" y="556698"/>
                </a:lnTo>
                <a:lnTo>
                  <a:pt x="4083529" y="527016"/>
                </a:lnTo>
                <a:lnTo>
                  <a:pt x="4096805" y="487270"/>
                </a:lnTo>
                <a:lnTo>
                  <a:pt x="4097274" y="9524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61267" y="6462521"/>
            <a:ext cx="4097654" cy="573405"/>
          </a:xfrm>
          <a:custGeom>
            <a:avLst/>
            <a:gdLst/>
            <a:ahLst/>
            <a:cxnLst/>
            <a:rect l="l" t="t" r="r" b="b"/>
            <a:pathLst>
              <a:path w="4097654" h="573404">
                <a:moveTo>
                  <a:pt x="95250" y="0"/>
                </a:moveTo>
                <a:lnTo>
                  <a:pt x="53754" y="9499"/>
                </a:lnTo>
                <a:lnTo>
                  <a:pt x="21463" y="35033"/>
                </a:lnTo>
                <a:lnTo>
                  <a:pt x="2823" y="72153"/>
                </a:lnTo>
                <a:lnTo>
                  <a:pt x="0" y="477773"/>
                </a:lnTo>
                <a:lnTo>
                  <a:pt x="1110" y="492353"/>
                </a:lnTo>
                <a:lnTo>
                  <a:pt x="16449" y="531275"/>
                </a:lnTo>
                <a:lnTo>
                  <a:pt x="46339" y="559510"/>
                </a:lnTo>
                <a:lnTo>
                  <a:pt x="86332" y="572611"/>
                </a:lnTo>
                <a:lnTo>
                  <a:pt x="4001262" y="573023"/>
                </a:lnTo>
                <a:lnTo>
                  <a:pt x="4015979" y="571922"/>
                </a:lnTo>
                <a:lnTo>
                  <a:pt x="4055156" y="556698"/>
                </a:lnTo>
                <a:lnTo>
                  <a:pt x="4083529" y="527016"/>
                </a:lnTo>
                <a:lnTo>
                  <a:pt x="4096805" y="487270"/>
                </a:lnTo>
                <a:lnTo>
                  <a:pt x="4097274" y="95249"/>
                </a:lnTo>
                <a:lnTo>
                  <a:pt x="4096171" y="80727"/>
                </a:lnTo>
                <a:lnTo>
                  <a:pt x="4080908" y="41931"/>
                </a:lnTo>
                <a:lnTo>
                  <a:pt x="4051050" y="13713"/>
                </a:lnTo>
                <a:lnTo>
                  <a:pt x="4010889" y="468"/>
                </a:lnTo>
                <a:lnTo>
                  <a:pt x="9525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91639" y="6665079"/>
            <a:ext cx="3683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缓冲区内容不一定和磁盘内容一致哟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B9AE672B-66B4-4A90-A515-B003850B27A2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EC41B2A9-61A2-476C-A58E-FD168CA43955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1987" y="2211059"/>
            <a:ext cx="3300095" cy="175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Begi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n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 TRANSACTION</a:t>
            </a:r>
            <a:endParaRPr sz="2400" dirty="0">
              <a:latin typeface="微软雅黑"/>
              <a:cs typeface="微软雅黑"/>
            </a:endParaRPr>
          </a:p>
          <a:p>
            <a:pPr marL="37338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微软雅黑"/>
                <a:cs typeface="微软雅黑"/>
              </a:rPr>
              <a:t>READ(A,t);</a:t>
            </a:r>
            <a:endParaRPr sz="2400" dirty="0">
              <a:latin typeface="微软雅黑"/>
              <a:cs typeface="微软雅黑"/>
            </a:endParaRPr>
          </a:p>
          <a:p>
            <a:pPr marL="373380" marR="1299210" indent="635">
              <a:lnSpc>
                <a:spcPct val="129800"/>
              </a:lnSpc>
            </a:pPr>
            <a:r>
              <a:rPr sz="2400" dirty="0">
                <a:latin typeface="微软雅黑"/>
                <a:cs typeface="微软雅黑"/>
              </a:rPr>
              <a:t>t := t*2; </a:t>
            </a:r>
            <a:r>
              <a:rPr sz="2400" spc="-5" dirty="0">
                <a:latin typeface="微软雅黑"/>
                <a:cs typeface="微软雅黑"/>
              </a:rPr>
              <a:t>WRITE(A,t);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1987" y="4109963"/>
            <a:ext cx="2997835" cy="2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READ(B,t);</a:t>
            </a:r>
            <a:endParaRPr sz="2400" dirty="0">
              <a:latin typeface="微软雅黑"/>
              <a:cs typeface="微软雅黑"/>
            </a:endParaRPr>
          </a:p>
          <a:p>
            <a:pPr marL="373380" marR="1094105" indent="635">
              <a:lnSpc>
                <a:spcPct val="129800"/>
              </a:lnSpc>
            </a:pPr>
            <a:r>
              <a:rPr sz="2400" dirty="0">
                <a:latin typeface="微软雅黑"/>
                <a:cs typeface="微软雅黑"/>
              </a:rPr>
              <a:t>t := t*2; </a:t>
            </a:r>
            <a:r>
              <a:rPr sz="2400" spc="-5" dirty="0">
                <a:latin typeface="微软雅黑"/>
                <a:cs typeface="微软雅黑"/>
              </a:rPr>
              <a:t>WRITE(B,t) </a:t>
            </a:r>
            <a:r>
              <a:rPr sz="2400" dirty="0">
                <a:latin typeface="微软雅黑"/>
                <a:cs typeface="微软雅黑"/>
              </a:rPr>
              <a:t>COMMIT;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En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d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 TRANSACTION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6389" y="3638550"/>
            <a:ext cx="2274570" cy="1148080"/>
          </a:xfrm>
          <a:custGeom>
            <a:avLst/>
            <a:gdLst/>
            <a:ahLst/>
            <a:cxnLst/>
            <a:rect l="l" t="t" r="r" b="b"/>
            <a:pathLst>
              <a:path w="2274570" h="1148079">
                <a:moveTo>
                  <a:pt x="2274570" y="956309"/>
                </a:moveTo>
                <a:lnTo>
                  <a:pt x="2274570" y="191261"/>
                </a:lnTo>
                <a:lnTo>
                  <a:pt x="2273938" y="175536"/>
                </a:lnTo>
                <a:lnTo>
                  <a:pt x="2264846" y="130698"/>
                </a:lnTo>
                <a:lnTo>
                  <a:pt x="2245983" y="90386"/>
                </a:lnTo>
                <a:lnTo>
                  <a:pt x="2218658" y="55911"/>
                </a:lnTo>
                <a:lnTo>
                  <a:pt x="2184183" y="28586"/>
                </a:lnTo>
                <a:lnTo>
                  <a:pt x="2143871" y="9723"/>
                </a:lnTo>
                <a:lnTo>
                  <a:pt x="2099033" y="631"/>
                </a:lnTo>
                <a:lnTo>
                  <a:pt x="2083308" y="0"/>
                </a:lnTo>
                <a:lnTo>
                  <a:pt x="191262" y="0"/>
                </a:lnTo>
                <a:lnTo>
                  <a:pt x="145206" y="5542"/>
                </a:lnTo>
                <a:lnTo>
                  <a:pt x="103239" y="21294"/>
                </a:lnTo>
                <a:lnTo>
                  <a:pt x="66673" y="45944"/>
                </a:lnTo>
                <a:lnTo>
                  <a:pt x="36819" y="78181"/>
                </a:lnTo>
                <a:lnTo>
                  <a:pt x="14989" y="116693"/>
                </a:lnTo>
                <a:lnTo>
                  <a:pt x="2495" y="160168"/>
                </a:lnTo>
                <a:lnTo>
                  <a:pt x="0" y="191262"/>
                </a:lnTo>
                <a:lnTo>
                  <a:pt x="0" y="956310"/>
                </a:lnTo>
                <a:lnTo>
                  <a:pt x="5542" y="1002118"/>
                </a:lnTo>
                <a:lnTo>
                  <a:pt x="21294" y="1043996"/>
                </a:lnTo>
                <a:lnTo>
                  <a:pt x="45944" y="1080587"/>
                </a:lnTo>
                <a:lnTo>
                  <a:pt x="78181" y="1110532"/>
                </a:lnTo>
                <a:lnTo>
                  <a:pt x="116693" y="1132474"/>
                </a:lnTo>
                <a:lnTo>
                  <a:pt x="160168" y="1145055"/>
                </a:lnTo>
                <a:lnTo>
                  <a:pt x="191262" y="1147572"/>
                </a:lnTo>
                <a:lnTo>
                  <a:pt x="2083308" y="1147571"/>
                </a:lnTo>
                <a:lnTo>
                  <a:pt x="2129363" y="1141986"/>
                </a:lnTo>
                <a:lnTo>
                  <a:pt x="2171330" y="1126133"/>
                </a:lnTo>
                <a:lnTo>
                  <a:pt x="2207896" y="1101373"/>
                </a:lnTo>
                <a:lnTo>
                  <a:pt x="2237750" y="1069061"/>
                </a:lnTo>
                <a:lnTo>
                  <a:pt x="2259580" y="1030557"/>
                </a:lnTo>
                <a:lnTo>
                  <a:pt x="2272074" y="987218"/>
                </a:lnTo>
                <a:lnTo>
                  <a:pt x="2274570" y="95630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8591" y="3733800"/>
            <a:ext cx="2091055" cy="957580"/>
          </a:xfrm>
          <a:custGeom>
            <a:avLst/>
            <a:gdLst/>
            <a:ahLst/>
            <a:cxnLst/>
            <a:rect l="l" t="t" r="r" b="b"/>
            <a:pathLst>
              <a:path w="2091054" h="957579">
                <a:moveTo>
                  <a:pt x="2090928" y="159257"/>
                </a:moveTo>
                <a:lnTo>
                  <a:pt x="2085071" y="116260"/>
                </a:lnTo>
                <a:lnTo>
                  <a:pt x="2068557" y="77796"/>
                </a:lnTo>
                <a:lnTo>
                  <a:pt x="2042968" y="45403"/>
                </a:lnTo>
                <a:lnTo>
                  <a:pt x="2009886" y="20619"/>
                </a:lnTo>
                <a:lnTo>
                  <a:pt x="1970892" y="4983"/>
                </a:lnTo>
                <a:lnTo>
                  <a:pt x="159258" y="0"/>
                </a:lnTo>
                <a:lnTo>
                  <a:pt x="144596" y="666"/>
                </a:lnTo>
                <a:lnTo>
                  <a:pt x="103043" y="10203"/>
                </a:lnTo>
                <a:lnTo>
                  <a:pt x="66391" y="29842"/>
                </a:lnTo>
                <a:lnTo>
                  <a:pt x="36256" y="58034"/>
                </a:lnTo>
                <a:lnTo>
                  <a:pt x="14255" y="93229"/>
                </a:lnTo>
                <a:lnTo>
                  <a:pt x="2002" y="133879"/>
                </a:lnTo>
                <a:lnTo>
                  <a:pt x="0" y="797814"/>
                </a:lnTo>
                <a:lnTo>
                  <a:pt x="673" y="812475"/>
                </a:lnTo>
                <a:lnTo>
                  <a:pt x="10293" y="854028"/>
                </a:lnTo>
                <a:lnTo>
                  <a:pt x="30058" y="890680"/>
                </a:lnTo>
                <a:lnTo>
                  <a:pt x="58351" y="920815"/>
                </a:lnTo>
                <a:lnTo>
                  <a:pt x="93557" y="942816"/>
                </a:lnTo>
                <a:lnTo>
                  <a:pt x="134060" y="955069"/>
                </a:lnTo>
                <a:lnTo>
                  <a:pt x="1930908" y="957071"/>
                </a:lnTo>
                <a:lnTo>
                  <a:pt x="1945656" y="956401"/>
                </a:lnTo>
                <a:lnTo>
                  <a:pt x="1987404" y="946825"/>
                </a:lnTo>
                <a:lnTo>
                  <a:pt x="2024179" y="927148"/>
                </a:lnTo>
                <a:lnTo>
                  <a:pt x="2054397" y="898975"/>
                </a:lnTo>
                <a:lnTo>
                  <a:pt x="2076477" y="863908"/>
                </a:lnTo>
                <a:lnTo>
                  <a:pt x="2088836" y="823553"/>
                </a:lnTo>
                <a:lnTo>
                  <a:pt x="2090928" y="15925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8591" y="3733800"/>
            <a:ext cx="2091055" cy="957580"/>
          </a:xfrm>
          <a:custGeom>
            <a:avLst/>
            <a:gdLst/>
            <a:ahLst/>
            <a:cxnLst/>
            <a:rect l="l" t="t" r="r" b="b"/>
            <a:pathLst>
              <a:path w="2091054" h="957579">
                <a:moveTo>
                  <a:pt x="159258" y="0"/>
                </a:moveTo>
                <a:lnTo>
                  <a:pt x="116429" y="5825"/>
                </a:lnTo>
                <a:lnTo>
                  <a:pt x="77964" y="22269"/>
                </a:lnTo>
                <a:lnTo>
                  <a:pt x="45477" y="47782"/>
                </a:lnTo>
                <a:lnTo>
                  <a:pt x="20585" y="80815"/>
                </a:lnTo>
                <a:lnTo>
                  <a:pt x="4904" y="119818"/>
                </a:lnTo>
                <a:lnTo>
                  <a:pt x="0" y="797814"/>
                </a:lnTo>
                <a:lnTo>
                  <a:pt x="673" y="812475"/>
                </a:lnTo>
                <a:lnTo>
                  <a:pt x="10293" y="854028"/>
                </a:lnTo>
                <a:lnTo>
                  <a:pt x="30058" y="890680"/>
                </a:lnTo>
                <a:lnTo>
                  <a:pt x="58351" y="920815"/>
                </a:lnTo>
                <a:lnTo>
                  <a:pt x="93557" y="942816"/>
                </a:lnTo>
                <a:lnTo>
                  <a:pt x="134060" y="955069"/>
                </a:lnTo>
                <a:lnTo>
                  <a:pt x="1930908" y="957071"/>
                </a:lnTo>
                <a:lnTo>
                  <a:pt x="1945656" y="956401"/>
                </a:lnTo>
                <a:lnTo>
                  <a:pt x="1987404" y="946825"/>
                </a:lnTo>
                <a:lnTo>
                  <a:pt x="2024179" y="927148"/>
                </a:lnTo>
                <a:lnTo>
                  <a:pt x="2054397" y="898975"/>
                </a:lnTo>
                <a:lnTo>
                  <a:pt x="2076477" y="863908"/>
                </a:lnTo>
                <a:lnTo>
                  <a:pt x="2088836" y="823553"/>
                </a:lnTo>
                <a:lnTo>
                  <a:pt x="2090928" y="159257"/>
                </a:lnTo>
                <a:lnTo>
                  <a:pt x="2090257" y="144516"/>
                </a:lnTo>
                <a:lnTo>
                  <a:pt x="2080673" y="102859"/>
                </a:lnTo>
                <a:lnTo>
                  <a:pt x="2060958" y="66248"/>
                </a:lnTo>
                <a:lnTo>
                  <a:pt x="2032695" y="36220"/>
                </a:lnTo>
                <a:lnTo>
                  <a:pt x="1997466" y="14315"/>
                </a:lnTo>
                <a:lnTo>
                  <a:pt x="1956854" y="2070"/>
                </a:lnTo>
                <a:lnTo>
                  <a:pt x="15925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73857" y="3917721"/>
            <a:ext cx="1041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原子性：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20419" y="4535423"/>
            <a:ext cx="1560195" cy="949960"/>
          </a:xfrm>
          <a:custGeom>
            <a:avLst/>
            <a:gdLst/>
            <a:ahLst/>
            <a:cxnLst/>
            <a:rect l="l" t="t" r="r" b="b"/>
            <a:pathLst>
              <a:path w="1560195" h="949960">
                <a:moveTo>
                  <a:pt x="1559813" y="474725"/>
                </a:moveTo>
                <a:lnTo>
                  <a:pt x="1557229" y="435798"/>
                </a:lnTo>
                <a:lnTo>
                  <a:pt x="1549611" y="397736"/>
                </a:lnTo>
                <a:lnTo>
                  <a:pt x="1537159" y="360662"/>
                </a:lnTo>
                <a:lnTo>
                  <a:pt x="1520074" y="324697"/>
                </a:lnTo>
                <a:lnTo>
                  <a:pt x="1498556" y="289964"/>
                </a:lnTo>
                <a:lnTo>
                  <a:pt x="1472806" y="256586"/>
                </a:lnTo>
                <a:lnTo>
                  <a:pt x="1443025" y="224685"/>
                </a:lnTo>
                <a:lnTo>
                  <a:pt x="1409413" y="194383"/>
                </a:lnTo>
                <a:lnTo>
                  <a:pt x="1372171" y="165802"/>
                </a:lnTo>
                <a:lnTo>
                  <a:pt x="1331499" y="139064"/>
                </a:lnTo>
                <a:lnTo>
                  <a:pt x="1287599" y="114293"/>
                </a:lnTo>
                <a:lnTo>
                  <a:pt x="1240670" y="91610"/>
                </a:lnTo>
                <a:lnTo>
                  <a:pt x="1190913" y="71138"/>
                </a:lnTo>
                <a:lnTo>
                  <a:pt x="1138529" y="52998"/>
                </a:lnTo>
                <a:lnTo>
                  <a:pt x="1083718" y="37314"/>
                </a:lnTo>
                <a:lnTo>
                  <a:pt x="1026682" y="24207"/>
                </a:lnTo>
                <a:lnTo>
                  <a:pt x="967620" y="13800"/>
                </a:lnTo>
                <a:lnTo>
                  <a:pt x="906733" y="6214"/>
                </a:lnTo>
                <a:lnTo>
                  <a:pt x="844222" y="1574"/>
                </a:lnTo>
                <a:lnTo>
                  <a:pt x="780287" y="0"/>
                </a:lnTo>
                <a:lnTo>
                  <a:pt x="716244" y="1574"/>
                </a:lnTo>
                <a:lnTo>
                  <a:pt x="653635" y="6214"/>
                </a:lnTo>
                <a:lnTo>
                  <a:pt x="592661" y="13800"/>
                </a:lnTo>
                <a:lnTo>
                  <a:pt x="533521" y="24207"/>
                </a:lnTo>
                <a:lnTo>
                  <a:pt x="476416" y="37314"/>
                </a:lnTo>
                <a:lnTo>
                  <a:pt x="421546" y="52998"/>
                </a:lnTo>
                <a:lnTo>
                  <a:pt x="369109" y="71138"/>
                </a:lnTo>
                <a:lnTo>
                  <a:pt x="319308" y="91610"/>
                </a:lnTo>
                <a:lnTo>
                  <a:pt x="272341" y="114293"/>
                </a:lnTo>
                <a:lnTo>
                  <a:pt x="228409" y="139065"/>
                </a:lnTo>
                <a:lnTo>
                  <a:pt x="187712" y="165802"/>
                </a:lnTo>
                <a:lnTo>
                  <a:pt x="150449" y="194383"/>
                </a:lnTo>
                <a:lnTo>
                  <a:pt x="116821" y="224685"/>
                </a:lnTo>
                <a:lnTo>
                  <a:pt x="87028" y="256586"/>
                </a:lnTo>
                <a:lnTo>
                  <a:pt x="61269" y="289964"/>
                </a:lnTo>
                <a:lnTo>
                  <a:pt x="39745" y="324697"/>
                </a:lnTo>
                <a:lnTo>
                  <a:pt x="22657" y="360662"/>
                </a:lnTo>
                <a:lnTo>
                  <a:pt x="10203" y="397736"/>
                </a:lnTo>
                <a:lnTo>
                  <a:pt x="2584" y="435798"/>
                </a:lnTo>
                <a:lnTo>
                  <a:pt x="0" y="474726"/>
                </a:lnTo>
                <a:lnTo>
                  <a:pt x="2584" y="513653"/>
                </a:lnTo>
                <a:lnTo>
                  <a:pt x="10203" y="551715"/>
                </a:lnTo>
                <a:lnTo>
                  <a:pt x="22657" y="588789"/>
                </a:lnTo>
                <a:lnTo>
                  <a:pt x="39745" y="624754"/>
                </a:lnTo>
                <a:lnTo>
                  <a:pt x="61269" y="659487"/>
                </a:lnTo>
                <a:lnTo>
                  <a:pt x="87028" y="692865"/>
                </a:lnTo>
                <a:lnTo>
                  <a:pt x="116821" y="724766"/>
                </a:lnTo>
                <a:lnTo>
                  <a:pt x="150449" y="755068"/>
                </a:lnTo>
                <a:lnTo>
                  <a:pt x="187712" y="783649"/>
                </a:lnTo>
                <a:lnTo>
                  <a:pt x="228409" y="810387"/>
                </a:lnTo>
                <a:lnTo>
                  <a:pt x="272341" y="835158"/>
                </a:lnTo>
                <a:lnTo>
                  <a:pt x="319308" y="857841"/>
                </a:lnTo>
                <a:lnTo>
                  <a:pt x="369109" y="878313"/>
                </a:lnTo>
                <a:lnTo>
                  <a:pt x="421546" y="896453"/>
                </a:lnTo>
                <a:lnTo>
                  <a:pt x="476416" y="912137"/>
                </a:lnTo>
                <a:lnTo>
                  <a:pt x="533521" y="925244"/>
                </a:lnTo>
                <a:lnTo>
                  <a:pt x="592661" y="935651"/>
                </a:lnTo>
                <a:lnTo>
                  <a:pt x="653635" y="943237"/>
                </a:lnTo>
                <a:lnTo>
                  <a:pt x="716244" y="947877"/>
                </a:lnTo>
                <a:lnTo>
                  <a:pt x="780287" y="949452"/>
                </a:lnTo>
                <a:lnTo>
                  <a:pt x="844222" y="947877"/>
                </a:lnTo>
                <a:lnTo>
                  <a:pt x="906733" y="943237"/>
                </a:lnTo>
                <a:lnTo>
                  <a:pt x="967620" y="935651"/>
                </a:lnTo>
                <a:lnTo>
                  <a:pt x="1026682" y="925244"/>
                </a:lnTo>
                <a:lnTo>
                  <a:pt x="1083718" y="912137"/>
                </a:lnTo>
                <a:lnTo>
                  <a:pt x="1138529" y="896453"/>
                </a:lnTo>
                <a:lnTo>
                  <a:pt x="1190913" y="878313"/>
                </a:lnTo>
                <a:lnTo>
                  <a:pt x="1240670" y="857841"/>
                </a:lnTo>
                <a:lnTo>
                  <a:pt x="1287599" y="835158"/>
                </a:lnTo>
                <a:lnTo>
                  <a:pt x="1331499" y="810387"/>
                </a:lnTo>
                <a:lnTo>
                  <a:pt x="1372171" y="783649"/>
                </a:lnTo>
                <a:lnTo>
                  <a:pt x="1409413" y="755068"/>
                </a:lnTo>
                <a:lnTo>
                  <a:pt x="1443025" y="724766"/>
                </a:lnTo>
                <a:lnTo>
                  <a:pt x="1472806" y="692865"/>
                </a:lnTo>
                <a:lnTo>
                  <a:pt x="1498556" y="659487"/>
                </a:lnTo>
                <a:lnTo>
                  <a:pt x="1520074" y="624754"/>
                </a:lnTo>
                <a:lnTo>
                  <a:pt x="1537159" y="588789"/>
                </a:lnTo>
                <a:lnTo>
                  <a:pt x="1549611" y="551715"/>
                </a:lnTo>
                <a:lnTo>
                  <a:pt x="1557229" y="513653"/>
                </a:lnTo>
                <a:lnTo>
                  <a:pt x="1559813" y="47472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3665" y="4614671"/>
            <a:ext cx="1433830" cy="790575"/>
          </a:xfrm>
          <a:custGeom>
            <a:avLst/>
            <a:gdLst/>
            <a:ahLst/>
            <a:cxnLst/>
            <a:rect l="l" t="t" r="r" b="b"/>
            <a:pathLst>
              <a:path w="1433829" h="790575">
                <a:moveTo>
                  <a:pt x="1433322" y="395477"/>
                </a:moveTo>
                <a:lnTo>
                  <a:pt x="1423944" y="331261"/>
                </a:lnTo>
                <a:lnTo>
                  <a:pt x="1396794" y="270369"/>
                </a:lnTo>
                <a:lnTo>
                  <a:pt x="1353350" y="213610"/>
                </a:lnTo>
                <a:lnTo>
                  <a:pt x="1325979" y="187033"/>
                </a:lnTo>
                <a:lnTo>
                  <a:pt x="1295089" y="161793"/>
                </a:lnTo>
                <a:lnTo>
                  <a:pt x="1260863" y="137991"/>
                </a:lnTo>
                <a:lnTo>
                  <a:pt x="1223486" y="115728"/>
                </a:lnTo>
                <a:lnTo>
                  <a:pt x="1183143" y="95105"/>
                </a:lnTo>
                <a:lnTo>
                  <a:pt x="1140019" y="76224"/>
                </a:lnTo>
                <a:lnTo>
                  <a:pt x="1094297" y="59185"/>
                </a:lnTo>
                <a:lnTo>
                  <a:pt x="1046164" y="44090"/>
                </a:lnTo>
                <a:lnTo>
                  <a:pt x="995803" y="31039"/>
                </a:lnTo>
                <a:lnTo>
                  <a:pt x="943398" y="20135"/>
                </a:lnTo>
                <a:lnTo>
                  <a:pt x="889135" y="11477"/>
                </a:lnTo>
                <a:lnTo>
                  <a:pt x="833198" y="5168"/>
                </a:lnTo>
                <a:lnTo>
                  <a:pt x="775772" y="1309"/>
                </a:lnTo>
                <a:lnTo>
                  <a:pt x="717042" y="0"/>
                </a:lnTo>
                <a:lnTo>
                  <a:pt x="658202" y="1309"/>
                </a:lnTo>
                <a:lnTo>
                  <a:pt x="600678" y="5168"/>
                </a:lnTo>
                <a:lnTo>
                  <a:pt x="544654" y="11477"/>
                </a:lnTo>
                <a:lnTo>
                  <a:pt x="490313" y="20135"/>
                </a:lnTo>
                <a:lnTo>
                  <a:pt x="437840" y="31039"/>
                </a:lnTo>
                <a:lnTo>
                  <a:pt x="387419" y="44090"/>
                </a:lnTo>
                <a:lnTo>
                  <a:pt x="339233" y="59185"/>
                </a:lnTo>
                <a:lnTo>
                  <a:pt x="293467" y="76224"/>
                </a:lnTo>
                <a:lnTo>
                  <a:pt x="250305" y="95105"/>
                </a:lnTo>
                <a:lnTo>
                  <a:pt x="209931" y="115728"/>
                </a:lnTo>
                <a:lnTo>
                  <a:pt x="172528" y="137991"/>
                </a:lnTo>
                <a:lnTo>
                  <a:pt x="138281" y="161793"/>
                </a:lnTo>
                <a:lnTo>
                  <a:pt x="107374" y="187033"/>
                </a:lnTo>
                <a:lnTo>
                  <a:pt x="79991" y="213610"/>
                </a:lnTo>
                <a:lnTo>
                  <a:pt x="36533" y="270369"/>
                </a:lnTo>
                <a:lnTo>
                  <a:pt x="9378" y="331261"/>
                </a:lnTo>
                <a:lnTo>
                  <a:pt x="0" y="395478"/>
                </a:lnTo>
                <a:lnTo>
                  <a:pt x="2375" y="427842"/>
                </a:lnTo>
                <a:lnTo>
                  <a:pt x="20826" y="490312"/>
                </a:lnTo>
                <a:lnTo>
                  <a:pt x="56316" y="549092"/>
                </a:lnTo>
                <a:lnTo>
                  <a:pt x="107374" y="603369"/>
                </a:lnTo>
                <a:lnTo>
                  <a:pt x="138281" y="628564"/>
                </a:lnTo>
                <a:lnTo>
                  <a:pt x="172528" y="652328"/>
                </a:lnTo>
                <a:lnTo>
                  <a:pt x="209931" y="674560"/>
                </a:lnTo>
                <a:lnTo>
                  <a:pt x="250305" y="695157"/>
                </a:lnTo>
                <a:lnTo>
                  <a:pt x="293467" y="714018"/>
                </a:lnTo>
                <a:lnTo>
                  <a:pt x="339233" y="731041"/>
                </a:lnTo>
                <a:lnTo>
                  <a:pt x="387419" y="746124"/>
                </a:lnTo>
                <a:lnTo>
                  <a:pt x="437840" y="759166"/>
                </a:lnTo>
                <a:lnTo>
                  <a:pt x="490313" y="770065"/>
                </a:lnTo>
                <a:lnTo>
                  <a:pt x="544654" y="778718"/>
                </a:lnTo>
                <a:lnTo>
                  <a:pt x="600678" y="785026"/>
                </a:lnTo>
                <a:lnTo>
                  <a:pt x="658202" y="788885"/>
                </a:lnTo>
                <a:lnTo>
                  <a:pt x="717042" y="790194"/>
                </a:lnTo>
                <a:lnTo>
                  <a:pt x="775772" y="788885"/>
                </a:lnTo>
                <a:lnTo>
                  <a:pt x="833198" y="785026"/>
                </a:lnTo>
                <a:lnTo>
                  <a:pt x="889135" y="778718"/>
                </a:lnTo>
                <a:lnTo>
                  <a:pt x="943398" y="770065"/>
                </a:lnTo>
                <a:lnTo>
                  <a:pt x="995803" y="759166"/>
                </a:lnTo>
                <a:lnTo>
                  <a:pt x="1046164" y="746124"/>
                </a:lnTo>
                <a:lnTo>
                  <a:pt x="1094297" y="731041"/>
                </a:lnTo>
                <a:lnTo>
                  <a:pt x="1140019" y="714018"/>
                </a:lnTo>
                <a:lnTo>
                  <a:pt x="1183143" y="695157"/>
                </a:lnTo>
                <a:lnTo>
                  <a:pt x="1223486" y="674560"/>
                </a:lnTo>
                <a:lnTo>
                  <a:pt x="1260863" y="652328"/>
                </a:lnTo>
                <a:lnTo>
                  <a:pt x="1295089" y="628564"/>
                </a:lnTo>
                <a:lnTo>
                  <a:pt x="1325979" y="603369"/>
                </a:lnTo>
                <a:lnTo>
                  <a:pt x="1353350" y="576844"/>
                </a:lnTo>
                <a:lnTo>
                  <a:pt x="1396794" y="520214"/>
                </a:lnTo>
                <a:lnTo>
                  <a:pt x="1423944" y="459487"/>
                </a:lnTo>
                <a:lnTo>
                  <a:pt x="1433322" y="39547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86767" y="4328434"/>
            <a:ext cx="2891790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A和B同时乘以2</a:t>
            </a:r>
            <a:endParaRPr sz="2000">
              <a:latin typeface="微软雅黑"/>
              <a:cs typeface="微软雅黑"/>
            </a:endParaRPr>
          </a:p>
          <a:p>
            <a:pPr marL="1900555" marR="5080" indent="-152400">
              <a:lnSpc>
                <a:spcPct val="100000"/>
              </a:lnSpc>
              <a:spcBef>
                <a:spcPts val="111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DBM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如何 保证呢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23.3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什么是日志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？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事务故障会影响事务的原子性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83665" y="4614671"/>
            <a:ext cx="1433830" cy="790575"/>
          </a:xfrm>
          <a:custGeom>
            <a:avLst/>
            <a:gdLst/>
            <a:ahLst/>
            <a:cxnLst/>
            <a:rect l="l" t="t" r="r" b="b"/>
            <a:pathLst>
              <a:path w="1433829" h="790575">
                <a:moveTo>
                  <a:pt x="717042" y="0"/>
                </a:moveTo>
                <a:lnTo>
                  <a:pt x="658202" y="1309"/>
                </a:lnTo>
                <a:lnTo>
                  <a:pt x="600678" y="5168"/>
                </a:lnTo>
                <a:lnTo>
                  <a:pt x="544654" y="11477"/>
                </a:lnTo>
                <a:lnTo>
                  <a:pt x="490313" y="20135"/>
                </a:lnTo>
                <a:lnTo>
                  <a:pt x="437840" y="31039"/>
                </a:lnTo>
                <a:lnTo>
                  <a:pt x="387419" y="44090"/>
                </a:lnTo>
                <a:lnTo>
                  <a:pt x="339233" y="59185"/>
                </a:lnTo>
                <a:lnTo>
                  <a:pt x="293467" y="76224"/>
                </a:lnTo>
                <a:lnTo>
                  <a:pt x="250305" y="95105"/>
                </a:lnTo>
                <a:lnTo>
                  <a:pt x="209931" y="115728"/>
                </a:lnTo>
                <a:lnTo>
                  <a:pt x="172528" y="137991"/>
                </a:lnTo>
                <a:lnTo>
                  <a:pt x="138281" y="161793"/>
                </a:lnTo>
                <a:lnTo>
                  <a:pt x="107374" y="187033"/>
                </a:lnTo>
                <a:lnTo>
                  <a:pt x="79991" y="213610"/>
                </a:lnTo>
                <a:lnTo>
                  <a:pt x="36533" y="270369"/>
                </a:lnTo>
                <a:lnTo>
                  <a:pt x="9378" y="331261"/>
                </a:lnTo>
                <a:lnTo>
                  <a:pt x="0" y="395478"/>
                </a:lnTo>
                <a:lnTo>
                  <a:pt x="2375" y="427842"/>
                </a:lnTo>
                <a:lnTo>
                  <a:pt x="20826" y="490312"/>
                </a:lnTo>
                <a:lnTo>
                  <a:pt x="56316" y="549092"/>
                </a:lnTo>
                <a:lnTo>
                  <a:pt x="107374" y="603369"/>
                </a:lnTo>
                <a:lnTo>
                  <a:pt x="138281" y="628564"/>
                </a:lnTo>
                <a:lnTo>
                  <a:pt x="172528" y="652328"/>
                </a:lnTo>
                <a:lnTo>
                  <a:pt x="209931" y="674560"/>
                </a:lnTo>
                <a:lnTo>
                  <a:pt x="250305" y="695157"/>
                </a:lnTo>
                <a:lnTo>
                  <a:pt x="293467" y="714018"/>
                </a:lnTo>
                <a:lnTo>
                  <a:pt x="339233" y="731041"/>
                </a:lnTo>
                <a:lnTo>
                  <a:pt x="387419" y="746124"/>
                </a:lnTo>
                <a:lnTo>
                  <a:pt x="437840" y="759166"/>
                </a:lnTo>
                <a:lnTo>
                  <a:pt x="490313" y="770065"/>
                </a:lnTo>
                <a:lnTo>
                  <a:pt x="544654" y="778718"/>
                </a:lnTo>
                <a:lnTo>
                  <a:pt x="600678" y="785026"/>
                </a:lnTo>
                <a:lnTo>
                  <a:pt x="658202" y="788885"/>
                </a:lnTo>
                <a:lnTo>
                  <a:pt x="717042" y="790194"/>
                </a:lnTo>
                <a:lnTo>
                  <a:pt x="775772" y="788885"/>
                </a:lnTo>
                <a:lnTo>
                  <a:pt x="833198" y="785026"/>
                </a:lnTo>
                <a:lnTo>
                  <a:pt x="889135" y="778718"/>
                </a:lnTo>
                <a:lnTo>
                  <a:pt x="943398" y="770065"/>
                </a:lnTo>
                <a:lnTo>
                  <a:pt x="995803" y="759166"/>
                </a:lnTo>
                <a:lnTo>
                  <a:pt x="1046164" y="746124"/>
                </a:lnTo>
                <a:lnTo>
                  <a:pt x="1094297" y="731041"/>
                </a:lnTo>
                <a:lnTo>
                  <a:pt x="1140019" y="714018"/>
                </a:lnTo>
                <a:lnTo>
                  <a:pt x="1183143" y="695157"/>
                </a:lnTo>
                <a:lnTo>
                  <a:pt x="1223486" y="674560"/>
                </a:lnTo>
                <a:lnTo>
                  <a:pt x="1260863" y="652328"/>
                </a:lnTo>
                <a:lnTo>
                  <a:pt x="1295089" y="628564"/>
                </a:lnTo>
                <a:lnTo>
                  <a:pt x="1325979" y="603369"/>
                </a:lnTo>
                <a:lnTo>
                  <a:pt x="1353350" y="576844"/>
                </a:lnTo>
                <a:lnTo>
                  <a:pt x="1396794" y="520214"/>
                </a:lnTo>
                <a:lnTo>
                  <a:pt x="1423944" y="459487"/>
                </a:lnTo>
                <a:lnTo>
                  <a:pt x="1433322" y="395477"/>
                </a:lnTo>
                <a:lnTo>
                  <a:pt x="1430946" y="363005"/>
                </a:lnTo>
                <a:lnTo>
                  <a:pt x="1412498" y="300349"/>
                </a:lnTo>
                <a:lnTo>
                  <a:pt x="1377017" y="241423"/>
                </a:lnTo>
                <a:lnTo>
                  <a:pt x="1325979" y="187033"/>
                </a:lnTo>
                <a:lnTo>
                  <a:pt x="1295089" y="161793"/>
                </a:lnTo>
                <a:lnTo>
                  <a:pt x="1260863" y="137991"/>
                </a:lnTo>
                <a:lnTo>
                  <a:pt x="1223486" y="115728"/>
                </a:lnTo>
                <a:lnTo>
                  <a:pt x="1183143" y="95105"/>
                </a:lnTo>
                <a:lnTo>
                  <a:pt x="1140019" y="76224"/>
                </a:lnTo>
                <a:lnTo>
                  <a:pt x="1094297" y="59185"/>
                </a:lnTo>
                <a:lnTo>
                  <a:pt x="1046164" y="44090"/>
                </a:lnTo>
                <a:lnTo>
                  <a:pt x="995803" y="31039"/>
                </a:lnTo>
                <a:lnTo>
                  <a:pt x="943398" y="20135"/>
                </a:lnTo>
                <a:lnTo>
                  <a:pt x="889135" y="11477"/>
                </a:lnTo>
                <a:lnTo>
                  <a:pt x="833198" y="5168"/>
                </a:lnTo>
                <a:lnTo>
                  <a:pt x="775772" y="1309"/>
                </a:lnTo>
                <a:lnTo>
                  <a:pt x="71704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19C2838-460E-44EC-8C72-D44D895D0AE3}"/>
              </a:ext>
            </a:extLst>
          </p:cNvPr>
          <p:cNvSpPr/>
          <p:nvPr/>
        </p:nvSpPr>
        <p:spPr>
          <a:xfrm>
            <a:off x="9271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84324E9F-0BDE-4325-AD8C-8FA443E88AB8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6700" y="243877"/>
            <a:ext cx="5257800" cy="563135"/>
          </a:xfrm>
          <a:prstGeom prst="rect">
            <a:avLst/>
          </a:prstGeom>
        </p:spPr>
        <p:txBody>
          <a:bodyPr vert="horz" wrap="square" lIns="0" tIns="66453" rIns="0" bIns="0" rtlCol="0">
            <a:spAutoFit/>
          </a:bodyPr>
          <a:lstStyle/>
          <a:p>
            <a:pPr marL="2724150">
              <a:lnSpc>
                <a:spcPts val="4305"/>
              </a:lnSpc>
            </a:pP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黑体"/>
              </a:rPr>
              <a:t>本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黑体"/>
              </a:rPr>
              <a:t>讲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黑体"/>
              </a:rPr>
              <a:t>学习什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黑体"/>
              </a:rPr>
              <a:t>么</a:t>
            </a:r>
            <a:r>
              <a:rPr sz="2800" b="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0314" y="1457659"/>
            <a:ext cx="4048760" cy="228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CC0000"/>
                </a:solidFill>
                <a:latin typeface="微软雅黑"/>
                <a:cs typeface="微软雅黑"/>
              </a:rPr>
              <a:t>基本内容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400" b="1" spc="-5" dirty="0">
                <a:latin typeface="微软雅黑"/>
                <a:cs typeface="微软雅黑"/>
              </a:rPr>
              <a:t>1</a:t>
            </a:r>
            <a:r>
              <a:rPr sz="2400" b="1" dirty="0">
                <a:latin typeface="微软雅黑"/>
                <a:cs typeface="微软雅黑"/>
              </a:rPr>
              <a:t>.</a:t>
            </a:r>
            <a:r>
              <a:rPr sz="2400" b="1" spc="-5" dirty="0">
                <a:latin typeface="微软雅黑"/>
                <a:cs typeface="微软雅黑"/>
              </a:rPr>
              <a:t> 数据库故障恢复的宏观思路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b="1" spc="-5" dirty="0">
                <a:latin typeface="微软雅黑"/>
                <a:cs typeface="微软雅黑"/>
              </a:rPr>
              <a:t>2</a:t>
            </a:r>
            <a:r>
              <a:rPr sz="2400" b="1" dirty="0">
                <a:latin typeface="微软雅黑"/>
                <a:cs typeface="微软雅黑"/>
              </a:rPr>
              <a:t>.</a:t>
            </a:r>
            <a:r>
              <a:rPr sz="2400" b="1" spc="-5" dirty="0">
                <a:latin typeface="微软雅黑"/>
                <a:cs typeface="微软雅黑"/>
              </a:rPr>
              <a:t> 运行日志及其检查点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latin typeface="微软雅黑"/>
                <a:cs typeface="微软雅黑"/>
              </a:rPr>
              <a:t>3</a:t>
            </a:r>
            <a:r>
              <a:rPr sz="2400" b="1" dirty="0">
                <a:latin typeface="微软雅黑"/>
                <a:cs typeface="微软雅黑"/>
              </a:rPr>
              <a:t>.</a:t>
            </a:r>
            <a:r>
              <a:rPr sz="2400" b="1" spc="-5" dirty="0">
                <a:latin typeface="微软雅黑"/>
                <a:cs typeface="微软雅黑"/>
              </a:rPr>
              <a:t> 三种类型的运行日志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b="1" spc="-5" dirty="0">
                <a:latin typeface="微软雅黑"/>
                <a:cs typeface="微软雅黑"/>
              </a:rPr>
              <a:t>4</a:t>
            </a:r>
            <a:r>
              <a:rPr sz="2400" b="1" dirty="0">
                <a:latin typeface="微软雅黑"/>
                <a:cs typeface="微软雅黑"/>
              </a:rPr>
              <a:t>.</a:t>
            </a:r>
            <a:r>
              <a:rPr sz="2400" b="1" spc="-5" dirty="0">
                <a:latin typeface="微软雅黑"/>
                <a:cs typeface="微软雅黑"/>
              </a:rPr>
              <a:t> 利用运行日志进行故障恢复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9011" y="4381500"/>
            <a:ext cx="7882255" cy="2370008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重点与难点</a:t>
            </a:r>
            <a:endParaRPr sz="24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理解三种类型的故障：事务故障、系统故障和介质故障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三种类型故障的恢复手段：运行日志和副本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理解检查点的作用</a:t>
            </a:r>
            <a:endParaRPr sz="2000" dirty="0">
              <a:latin typeface="微软雅黑"/>
              <a:cs typeface="微软雅黑"/>
            </a:endParaRPr>
          </a:p>
          <a:p>
            <a:pPr marL="92075" marR="508000">
              <a:lnSpc>
                <a:spcPts val="3130"/>
              </a:lnSpc>
              <a:spcBef>
                <a:spcPts val="21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 err="1">
                <a:latin typeface="微软雅黑"/>
                <a:cs typeface="微软雅黑"/>
              </a:rPr>
              <a:t>理解三种类型的运行日志及其故障恢复的操作方法</a:t>
            </a:r>
            <a:r>
              <a:rPr sz="2000" b="1" spc="-5" dirty="0">
                <a:latin typeface="微软雅黑"/>
                <a:cs typeface="微软雅黑"/>
              </a:rPr>
              <a:t>：</a:t>
            </a:r>
            <a:endParaRPr lang="en-US" sz="2000" b="1" spc="-5" dirty="0">
              <a:latin typeface="微软雅黑"/>
              <a:cs typeface="微软雅黑"/>
            </a:endParaRPr>
          </a:p>
          <a:p>
            <a:pPr marL="92075" marR="508000">
              <a:lnSpc>
                <a:spcPts val="3130"/>
              </a:lnSpc>
              <a:spcBef>
                <a:spcPts val="215"/>
              </a:spcBef>
            </a:pPr>
            <a:r>
              <a:rPr sz="2000" b="1" spc="-5" dirty="0" err="1">
                <a:latin typeface="微软雅黑"/>
                <a:cs typeface="微软雅黑"/>
              </a:rPr>
              <a:t>Undo型日志，Redo型日志，Undo</a:t>
            </a:r>
            <a:r>
              <a:rPr sz="2000" b="1" spc="-5" dirty="0">
                <a:latin typeface="微软雅黑"/>
                <a:cs typeface="微软雅黑"/>
              </a:rPr>
              <a:t>/Redo型日志</a:t>
            </a:r>
            <a:endParaRPr sz="20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50772" y="1478051"/>
            <a:ext cx="5521960" cy="612775"/>
          </a:xfrm>
          <a:custGeom>
            <a:avLst/>
            <a:gdLst/>
            <a:ahLst/>
            <a:cxnLst/>
            <a:rect l="l" t="t" r="r" b="b"/>
            <a:pathLst>
              <a:path w="5521959" h="612775">
                <a:moveTo>
                  <a:pt x="5521452" y="102107"/>
                </a:moveTo>
                <a:lnTo>
                  <a:pt x="5512547" y="60346"/>
                </a:lnTo>
                <a:lnTo>
                  <a:pt x="5488409" y="26903"/>
                </a:lnTo>
                <a:lnTo>
                  <a:pt x="5452900" y="5642"/>
                </a:lnTo>
                <a:lnTo>
                  <a:pt x="102107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10540"/>
                </a:lnTo>
                <a:lnTo>
                  <a:pt x="1037" y="525146"/>
                </a:lnTo>
                <a:lnTo>
                  <a:pt x="15448" y="564564"/>
                </a:lnTo>
                <a:lnTo>
                  <a:pt x="43806" y="594375"/>
                </a:lnTo>
                <a:lnTo>
                  <a:pt x="82247" y="610717"/>
                </a:lnTo>
                <a:lnTo>
                  <a:pt x="5419344" y="612647"/>
                </a:lnTo>
                <a:lnTo>
                  <a:pt x="5433950" y="611610"/>
                </a:lnTo>
                <a:lnTo>
                  <a:pt x="5473368" y="597199"/>
                </a:lnTo>
                <a:lnTo>
                  <a:pt x="5503179" y="568841"/>
                </a:lnTo>
                <a:lnTo>
                  <a:pt x="5519521" y="530400"/>
                </a:lnTo>
                <a:lnTo>
                  <a:pt x="5521452" y="1021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0500" y="1529106"/>
            <a:ext cx="5306060" cy="510540"/>
          </a:xfrm>
          <a:custGeom>
            <a:avLst/>
            <a:gdLst/>
            <a:ahLst/>
            <a:cxnLst/>
            <a:rect l="l" t="t" r="r" b="b"/>
            <a:pathLst>
              <a:path w="5306059" h="510539">
                <a:moveTo>
                  <a:pt x="5305806" y="84581"/>
                </a:moveTo>
                <a:lnTo>
                  <a:pt x="5295237" y="43841"/>
                </a:lnTo>
                <a:lnTo>
                  <a:pt x="5267222" y="13841"/>
                </a:lnTo>
                <a:lnTo>
                  <a:pt x="5227302" y="268"/>
                </a:lnTo>
                <a:lnTo>
                  <a:pt x="85343" y="0"/>
                </a:lnTo>
                <a:lnTo>
                  <a:pt x="70704" y="1241"/>
                </a:lnTo>
                <a:lnTo>
                  <a:pt x="32513" y="18184"/>
                </a:lnTo>
                <a:lnTo>
                  <a:pt x="7224" y="50532"/>
                </a:lnTo>
                <a:lnTo>
                  <a:pt x="0" y="425958"/>
                </a:lnTo>
                <a:lnTo>
                  <a:pt x="1242" y="440380"/>
                </a:lnTo>
                <a:lnTo>
                  <a:pt x="18242" y="478172"/>
                </a:lnTo>
                <a:lnTo>
                  <a:pt x="50840" y="503328"/>
                </a:lnTo>
                <a:lnTo>
                  <a:pt x="5220461" y="510539"/>
                </a:lnTo>
                <a:lnTo>
                  <a:pt x="5235101" y="509298"/>
                </a:lnTo>
                <a:lnTo>
                  <a:pt x="5273292" y="492355"/>
                </a:lnTo>
                <a:lnTo>
                  <a:pt x="5298581" y="460007"/>
                </a:lnTo>
                <a:lnTo>
                  <a:pt x="5305806" y="8458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500" y="1529106"/>
            <a:ext cx="5306060" cy="510540"/>
          </a:xfrm>
          <a:custGeom>
            <a:avLst/>
            <a:gdLst/>
            <a:ahLst/>
            <a:cxnLst/>
            <a:rect l="l" t="t" r="r" b="b"/>
            <a:pathLst>
              <a:path w="5306059" h="510539">
                <a:moveTo>
                  <a:pt x="85343" y="0"/>
                </a:moveTo>
                <a:lnTo>
                  <a:pt x="44084" y="10544"/>
                </a:lnTo>
                <a:lnTo>
                  <a:pt x="13879" y="38388"/>
                </a:lnTo>
                <a:lnTo>
                  <a:pt x="268" y="77847"/>
                </a:lnTo>
                <a:lnTo>
                  <a:pt x="0" y="425958"/>
                </a:lnTo>
                <a:lnTo>
                  <a:pt x="1242" y="440380"/>
                </a:lnTo>
                <a:lnTo>
                  <a:pt x="18242" y="478172"/>
                </a:lnTo>
                <a:lnTo>
                  <a:pt x="50840" y="503328"/>
                </a:lnTo>
                <a:lnTo>
                  <a:pt x="5220461" y="510539"/>
                </a:lnTo>
                <a:lnTo>
                  <a:pt x="5235101" y="509298"/>
                </a:lnTo>
                <a:lnTo>
                  <a:pt x="5273292" y="492355"/>
                </a:lnTo>
                <a:lnTo>
                  <a:pt x="5298581" y="460007"/>
                </a:lnTo>
                <a:lnTo>
                  <a:pt x="5305806" y="84581"/>
                </a:lnTo>
                <a:lnTo>
                  <a:pt x="5304563" y="70159"/>
                </a:lnTo>
                <a:lnTo>
                  <a:pt x="5287563" y="32367"/>
                </a:lnTo>
                <a:lnTo>
                  <a:pt x="5254965" y="7211"/>
                </a:lnTo>
                <a:lnTo>
                  <a:pt x="853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7854" y="1660449"/>
            <a:ext cx="43732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原子性：A和B同时乘以2, 是否受影响?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23.3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什么是日志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？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事务故障会影响事务的原子性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46152"/>
              </p:ext>
            </p:extLst>
          </p:nvPr>
        </p:nvGraphicFramePr>
        <p:xfrm>
          <a:off x="1280859" y="2630004"/>
          <a:ext cx="7848584" cy="442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573"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Action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Dis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k 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Dis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k 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INPUT(A)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READ(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,t)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98"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t:=t*2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WRITE(A,t)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98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INPUT(B)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READ(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,t)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098"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t:=t*2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WRITE(B,t)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OUTPUT(A)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152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16</a:t>
                      </a: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sz="2000" b="1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OUTPUT(B)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111760" indent="635">
                        <a:lnSpc>
                          <a:spcPct val="63900"/>
                        </a:lnSpc>
                      </a:pPr>
                      <a:endParaRPr sz="1400" dirty="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953363" y="6215786"/>
            <a:ext cx="1460500" cy="1053465"/>
          </a:xfrm>
          <a:custGeom>
            <a:avLst/>
            <a:gdLst/>
            <a:ahLst/>
            <a:cxnLst/>
            <a:rect l="l" t="t" r="r" b="b"/>
            <a:pathLst>
              <a:path w="1460500" h="1053465">
                <a:moveTo>
                  <a:pt x="1459992" y="526542"/>
                </a:moveTo>
                <a:lnTo>
                  <a:pt x="1457571" y="483319"/>
                </a:lnTo>
                <a:lnTo>
                  <a:pt x="1450435" y="441065"/>
                </a:lnTo>
                <a:lnTo>
                  <a:pt x="1438772" y="399915"/>
                </a:lnTo>
                <a:lnTo>
                  <a:pt x="1422769" y="360005"/>
                </a:lnTo>
                <a:lnTo>
                  <a:pt x="1402615" y="321468"/>
                </a:lnTo>
                <a:lnTo>
                  <a:pt x="1378498" y="284440"/>
                </a:lnTo>
                <a:lnTo>
                  <a:pt x="1350605" y="249056"/>
                </a:lnTo>
                <a:lnTo>
                  <a:pt x="1319125" y="215450"/>
                </a:lnTo>
                <a:lnTo>
                  <a:pt x="1284246" y="183758"/>
                </a:lnTo>
                <a:lnTo>
                  <a:pt x="1246155" y="154114"/>
                </a:lnTo>
                <a:lnTo>
                  <a:pt x="1205041" y="126653"/>
                </a:lnTo>
                <a:lnTo>
                  <a:pt x="1161092" y="101510"/>
                </a:lnTo>
                <a:lnTo>
                  <a:pt x="1114496" y="78820"/>
                </a:lnTo>
                <a:lnTo>
                  <a:pt x="1065441" y="58718"/>
                </a:lnTo>
                <a:lnTo>
                  <a:pt x="1014114" y="41338"/>
                </a:lnTo>
                <a:lnTo>
                  <a:pt x="960705" y="26816"/>
                </a:lnTo>
                <a:lnTo>
                  <a:pt x="905400" y="15286"/>
                </a:lnTo>
                <a:lnTo>
                  <a:pt x="848388" y="6883"/>
                </a:lnTo>
                <a:lnTo>
                  <a:pt x="789857" y="1743"/>
                </a:lnTo>
                <a:lnTo>
                  <a:pt x="729996" y="0"/>
                </a:lnTo>
                <a:lnTo>
                  <a:pt x="670134" y="1743"/>
                </a:lnTo>
                <a:lnTo>
                  <a:pt x="611603" y="6883"/>
                </a:lnTo>
                <a:lnTo>
                  <a:pt x="554591" y="15286"/>
                </a:lnTo>
                <a:lnTo>
                  <a:pt x="499286" y="26816"/>
                </a:lnTo>
                <a:lnTo>
                  <a:pt x="445877" y="41338"/>
                </a:lnTo>
                <a:lnTo>
                  <a:pt x="394550" y="58718"/>
                </a:lnTo>
                <a:lnTo>
                  <a:pt x="345495" y="78820"/>
                </a:lnTo>
                <a:lnTo>
                  <a:pt x="298899" y="101510"/>
                </a:lnTo>
                <a:lnTo>
                  <a:pt x="254950" y="126653"/>
                </a:lnTo>
                <a:lnTo>
                  <a:pt x="213836" y="154114"/>
                </a:lnTo>
                <a:lnTo>
                  <a:pt x="175745" y="183758"/>
                </a:lnTo>
                <a:lnTo>
                  <a:pt x="140866" y="215450"/>
                </a:lnTo>
                <a:lnTo>
                  <a:pt x="109386" y="249056"/>
                </a:lnTo>
                <a:lnTo>
                  <a:pt x="81493" y="284440"/>
                </a:lnTo>
                <a:lnTo>
                  <a:pt x="57376" y="321468"/>
                </a:lnTo>
                <a:lnTo>
                  <a:pt x="37222" y="360005"/>
                </a:lnTo>
                <a:lnTo>
                  <a:pt x="21219" y="399915"/>
                </a:lnTo>
                <a:lnTo>
                  <a:pt x="9556" y="441065"/>
                </a:lnTo>
                <a:lnTo>
                  <a:pt x="2420" y="483319"/>
                </a:lnTo>
                <a:lnTo>
                  <a:pt x="0" y="526542"/>
                </a:lnTo>
                <a:lnTo>
                  <a:pt x="2420" y="569661"/>
                </a:lnTo>
                <a:lnTo>
                  <a:pt x="9556" y="611833"/>
                </a:lnTo>
                <a:lnTo>
                  <a:pt x="21219" y="652920"/>
                </a:lnTo>
                <a:lnTo>
                  <a:pt x="37222" y="692786"/>
                </a:lnTo>
                <a:lnTo>
                  <a:pt x="57376" y="731293"/>
                </a:lnTo>
                <a:lnTo>
                  <a:pt x="81493" y="768307"/>
                </a:lnTo>
                <a:lnTo>
                  <a:pt x="109386" y="803689"/>
                </a:lnTo>
                <a:lnTo>
                  <a:pt x="140866" y="837303"/>
                </a:lnTo>
                <a:lnTo>
                  <a:pt x="175745" y="869014"/>
                </a:lnTo>
                <a:lnTo>
                  <a:pt x="213836" y="898683"/>
                </a:lnTo>
                <a:lnTo>
                  <a:pt x="254950" y="926175"/>
                </a:lnTo>
                <a:lnTo>
                  <a:pt x="298899" y="951353"/>
                </a:lnTo>
                <a:lnTo>
                  <a:pt x="345495" y="974081"/>
                </a:lnTo>
                <a:lnTo>
                  <a:pt x="394550" y="994221"/>
                </a:lnTo>
                <a:lnTo>
                  <a:pt x="445877" y="1011638"/>
                </a:lnTo>
                <a:lnTo>
                  <a:pt x="499286" y="1026194"/>
                </a:lnTo>
                <a:lnTo>
                  <a:pt x="554591" y="1037753"/>
                </a:lnTo>
                <a:lnTo>
                  <a:pt x="611603" y="1046179"/>
                </a:lnTo>
                <a:lnTo>
                  <a:pt x="670134" y="1051335"/>
                </a:lnTo>
                <a:lnTo>
                  <a:pt x="729996" y="1053084"/>
                </a:lnTo>
                <a:lnTo>
                  <a:pt x="789857" y="1051335"/>
                </a:lnTo>
                <a:lnTo>
                  <a:pt x="848388" y="1046179"/>
                </a:lnTo>
                <a:lnTo>
                  <a:pt x="905400" y="1037753"/>
                </a:lnTo>
                <a:lnTo>
                  <a:pt x="960705" y="1026194"/>
                </a:lnTo>
                <a:lnTo>
                  <a:pt x="1014114" y="1011638"/>
                </a:lnTo>
                <a:lnTo>
                  <a:pt x="1065441" y="994221"/>
                </a:lnTo>
                <a:lnTo>
                  <a:pt x="1114496" y="974081"/>
                </a:lnTo>
                <a:lnTo>
                  <a:pt x="1161092" y="951353"/>
                </a:lnTo>
                <a:lnTo>
                  <a:pt x="1205041" y="926175"/>
                </a:lnTo>
                <a:lnTo>
                  <a:pt x="1246155" y="898683"/>
                </a:lnTo>
                <a:lnTo>
                  <a:pt x="1284246" y="869014"/>
                </a:lnTo>
                <a:lnTo>
                  <a:pt x="1319125" y="837303"/>
                </a:lnTo>
                <a:lnTo>
                  <a:pt x="1350605" y="803689"/>
                </a:lnTo>
                <a:lnTo>
                  <a:pt x="1378498" y="768307"/>
                </a:lnTo>
                <a:lnTo>
                  <a:pt x="1402615" y="731293"/>
                </a:lnTo>
                <a:lnTo>
                  <a:pt x="1422769" y="692786"/>
                </a:lnTo>
                <a:lnTo>
                  <a:pt x="1438772" y="652920"/>
                </a:lnTo>
                <a:lnTo>
                  <a:pt x="1450435" y="611833"/>
                </a:lnTo>
                <a:lnTo>
                  <a:pt x="1457571" y="569661"/>
                </a:lnTo>
                <a:lnTo>
                  <a:pt x="1459992" y="52654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2037" y="6303416"/>
            <a:ext cx="1343025" cy="878205"/>
          </a:xfrm>
          <a:custGeom>
            <a:avLst/>
            <a:gdLst/>
            <a:ahLst/>
            <a:cxnLst/>
            <a:rect l="l" t="t" r="r" b="b"/>
            <a:pathLst>
              <a:path w="1343025" h="878204">
                <a:moveTo>
                  <a:pt x="1342644" y="438912"/>
                </a:moveTo>
                <a:lnTo>
                  <a:pt x="1333866" y="367739"/>
                </a:lnTo>
                <a:lnTo>
                  <a:pt x="1308451" y="300215"/>
                </a:lnTo>
                <a:lnTo>
                  <a:pt x="1267775" y="237245"/>
                </a:lnTo>
                <a:lnTo>
                  <a:pt x="1242144" y="207751"/>
                </a:lnTo>
                <a:lnTo>
                  <a:pt x="1213213" y="179734"/>
                </a:lnTo>
                <a:lnTo>
                  <a:pt x="1181156" y="153308"/>
                </a:lnTo>
                <a:lnTo>
                  <a:pt x="1146143" y="128587"/>
                </a:lnTo>
                <a:lnTo>
                  <a:pt x="1108347" y="105683"/>
                </a:lnTo>
                <a:lnTo>
                  <a:pt x="1067939" y="84710"/>
                </a:lnTo>
                <a:lnTo>
                  <a:pt x="1025093" y="65780"/>
                </a:lnTo>
                <a:lnTo>
                  <a:pt x="979980" y="49007"/>
                </a:lnTo>
                <a:lnTo>
                  <a:pt x="932771" y="34504"/>
                </a:lnTo>
                <a:lnTo>
                  <a:pt x="883639" y="22384"/>
                </a:lnTo>
                <a:lnTo>
                  <a:pt x="832756" y="12761"/>
                </a:lnTo>
                <a:lnTo>
                  <a:pt x="780294" y="5747"/>
                </a:lnTo>
                <a:lnTo>
                  <a:pt x="726425" y="1455"/>
                </a:lnTo>
                <a:lnTo>
                  <a:pt x="671322" y="0"/>
                </a:lnTo>
                <a:lnTo>
                  <a:pt x="616218" y="1455"/>
                </a:lnTo>
                <a:lnTo>
                  <a:pt x="562349" y="5747"/>
                </a:lnTo>
                <a:lnTo>
                  <a:pt x="509887" y="12761"/>
                </a:lnTo>
                <a:lnTo>
                  <a:pt x="459004" y="22384"/>
                </a:lnTo>
                <a:lnTo>
                  <a:pt x="409872" y="34504"/>
                </a:lnTo>
                <a:lnTo>
                  <a:pt x="362663" y="49007"/>
                </a:lnTo>
                <a:lnTo>
                  <a:pt x="317550" y="65780"/>
                </a:lnTo>
                <a:lnTo>
                  <a:pt x="274704" y="84710"/>
                </a:lnTo>
                <a:lnTo>
                  <a:pt x="234296" y="105683"/>
                </a:lnTo>
                <a:lnTo>
                  <a:pt x="196500" y="128587"/>
                </a:lnTo>
                <a:lnTo>
                  <a:pt x="161487" y="153308"/>
                </a:lnTo>
                <a:lnTo>
                  <a:pt x="129430" y="179734"/>
                </a:lnTo>
                <a:lnTo>
                  <a:pt x="100499" y="207751"/>
                </a:lnTo>
                <a:lnTo>
                  <a:pt x="74868" y="237245"/>
                </a:lnTo>
                <a:lnTo>
                  <a:pt x="34192" y="300215"/>
                </a:lnTo>
                <a:lnTo>
                  <a:pt x="8777" y="367739"/>
                </a:lnTo>
                <a:lnTo>
                  <a:pt x="0" y="438912"/>
                </a:lnTo>
                <a:lnTo>
                  <a:pt x="2223" y="474897"/>
                </a:lnTo>
                <a:lnTo>
                  <a:pt x="19491" y="544358"/>
                </a:lnTo>
                <a:lnTo>
                  <a:pt x="52708" y="609719"/>
                </a:lnTo>
                <a:lnTo>
                  <a:pt x="100499" y="670072"/>
                </a:lnTo>
                <a:lnTo>
                  <a:pt x="129430" y="698089"/>
                </a:lnTo>
                <a:lnTo>
                  <a:pt x="161487" y="724515"/>
                </a:lnTo>
                <a:lnTo>
                  <a:pt x="196500" y="749236"/>
                </a:lnTo>
                <a:lnTo>
                  <a:pt x="234296" y="772140"/>
                </a:lnTo>
                <a:lnTo>
                  <a:pt x="274704" y="793113"/>
                </a:lnTo>
                <a:lnTo>
                  <a:pt x="317550" y="812043"/>
                </a:lnTo>
                <a:lnTo>
                  <a:pt x="362663" y="828816"/>
                </a:lnTo>
                <a:lnTo>
                  <a:pt x="409872" y="843319"/>
                </a:lnTo>
                <a:lnTo>
                  <a:pt x="459004" y="855439"/>
                </a:lnTo>
                <a:lnTo>
                  <a:pt x="509887" y="865062"/>
                </a:lnTo>
                <a:lnTo>
                  <a:pt x="562349" y="872076"/>
                </a:lnTo>
                <a:lnTo>
                  <a:pt x="616218" y="876368"/>
                </a:lnTo>
                <a:lnTo>
                  <a:pt x="671322" y="877824"/>
                </a:lnTo>
                <a:lnTo>
                  <a:pt x="726425" y="876368"/>
                </a:lnTo>
                <a:lnTo>
                  <a:pt x="780294" y="872076"/>
                </a:lnTo>
                <a:lnTo>
                  <a:pt x="832756" y="865062"/>
                </a:lnTo>
                <a:lnTo>
                  <a:pt x="883639" y="855439"/>
                </a:lnTo>
                <a:lnTo>
                  <a:pt x="932771" y="843319"/>
                </a:lnTo>
                <a:lnTo>
                  <a:pt x="979980" y="828816"/>
                </a:lnTo>
                <a:lnTo>
                  <a:pt x="1025093" y="812043"/>
                </a:lnTo>
                <a:lnTo>
                  <a:pt x="1067939" y="793113"/>
                </a:lnTo>
                <a:lnTo>
                  <a:pt x="1108347" y="772140"/>
                </a:lnTo>
                <a:lnTo>
                  <a:pt x="1146143" y="749236"/>
                </a:lnTo>
                <a:lnTo>
                  <a:pt x="1181156" y="724515"/>
                </a:lnTo>
                <a:lnTo>
                  <a:pt x="1213213" y="698089"/>
                </a:lnTo>
                <a:lnTo>
                  <a:pt x="1242144" y="670072"/>
                </a:lnTo>
                <a:lnTo>
                  <a:pt x="1267775" y="640578"/>
                </a:lnTo>
                <a:lnTo>
                  <a:pt x="1308451" y="577608"/>
                </a:lnTo>
                <a:lnTo>
                  <a:pt x="1333866" y="510084"/>
                </a:lnTo>
                <a:lnTo>
                  <a:pt x="1342644" y="43891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108000" rIns="0" bIns="0" rtlCol="0"/>
          <a:lstStyle/>
          <a:p>
            <a:pPr marL="146304" fontAlgn="t">
              <a:spcBef>
                <a:spcPts val="1200"/>
              </a:spcBef>
            </a:pPr>
            <a:r>
              <a:rPr lang="zh-CN" altLang="en-US" sz="1400" b="1" i="0" u="none" strike="noStrike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 故障发生于</a:t>
            </a:r>
            <a:r>
              <a:rPr lang="en-US" altLang="zh-CN" sz="1400" b="1" i="0" u="none" strike="noStrike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o</a:t>
            </a:r>
            <a:r>
              <a:rPr lang="zh-CN" altLang="zh-CN" sz="1400" b="1" i="0" u="none" strike="noStrike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ut</a:t>
            </a:r>
            <a:r>
              <a:rPr lang="zh-CN" altLang="zh-CN" sz="1400" b="1" i="0" u="none" strike="noStrike" spc="-10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pu</a:t>
            </a:r>
            <a:r>
              <a:rPr lang="zh-CN" altLang="zh-CN" sz="1400" b="1" i="0" u="none" strike="noStrike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t(</a:t>
            </a:r>
            <a:r>
              <a:rPr lang="zh-CN" altLang="zh-CN" sz="1400" b="1" i="0" u="none" strike="noStrike" spc="-10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A)</a:t>
            </a:r>
            <a:r>
              <a:rPr lang="zh-CN" altLang="zh-CN" sz="1400" b="1" i="0" u="none" strike="noStrike" dirty="0">
                <a:solidFill>
                  <a:srgbClr val="FFFFFF"/>
                </a:solidFill>
                <a:effectLst/>
                <a:latin typeface="华文中宋"/>
                <a:ea typeface="华文中宋"/>
                <a:cs typeface="华文中宋"/>
              </a:rPr>
              <a:t>后 </a:t>
            </a:r>
            <a:r>
              <a:rPr lang="zh-CN" altLang="zh-CN" sz="1400" b="1" i="0" u="none" strike="noStrike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Out</a:t>
            </a:r>
            <a:r>
              <a:rPr lang="zh-CN" altLang="zh-CN" sz="1400" b="1" i="0" u="none" strike="noStrike" spc="-155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p</a:t>
            </a:r>
            <a:r>
              <a:rPr lang="zh-CN" altLang="zh-CN" sz="1400" b="1" i="0" u="none" strike="noStrike" spc="-787" baseline="8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-</a:t>
            </a:r>
            <a:r>
              <a:rPr lang="zh-CN" altLang="zh-CN" sz="1400" b="1" i="0" u="none" strike="noStrike" spc="-335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u</a:t>
            </a:r>
            <a:r>
              <a:rPr lang="zh-CN" altLang="zh-CN" sz="1400" b="1" i="0" u="none" strike="noStrike" spc="-509" baseline="8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-</a:t>
            </a:r>
            <a:r>
              <a:rPr lang="zh-CN" altLang="zh-CN" sz="1400" b="1" i="0" u="none" strike="noStrike" spc="-130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t</a:t>
            </a:r>
            <a:r>
              <a:rPr lang="zh-CN" altLang="zh-CN" sz="1400" b="1" i="0" u="none" strike="noStrike" spc="-810" baseline="8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-</a:t>
            </a:r>
            <a:r>
              <a:rPr lang="zh-CN" altLang="zh-CN" sz="1400" b="1" i="0" u="none" strike="noStrike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(</a:t>
            </a:r>
            <a:r>
              <a:rPr lang="zh-CN" altLang="zh-CN" sz="1400" b="1" i="0" u="none" strike="noStrike" spc="-10" dirty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B)</a:t>
            </a:r>
            <a:r>
              <a:rPr lang="zh-CN" altLang="zh-CN" sz="1400" b="1" i="0" u="none" strike="noStrike" dirty="0">
                <a:solidFill>
                  <a:srgbClr val="FFFFFF"/>
                </a:solidFill>
                <a:effectLst/>
                <a:latin typeface="华文中宋"/>
                <a:ea typeface="华文中宋"/>
                <a:cs typeface="华文中宋"/>
              </a:rPr>
              <a:t>前</a:t>
            </a:r>
            <a:endParaRPr lang="zh-CN" altLang="zh-CN" sz="1400" b="0" i="0" u="none" strike="noStrike" dirty="0">
              <a:effectLst/>
              <a:latin typeface="Arial"/>
            </a:endParaRPr>
          </a:p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012037" y="6303416"/>
            <a:ext cx="1343025" cy="878205"/>
          </a:xfrm>
          <a:custGeom>
            <a:avLst/>
            <a:gdLst/>
            <a:ahLst/>
            <a:cxnLst/>
            <a:rect l="l" t="t" r="r" b="b"/>
            <a:pathLst>
              <a:path w="1343025" h="878204">
                <a:moveTo>
                  <a:pt x="671322" y="0"/>
                </a:moveTo>
                <a:lnTo>
                  <a:pt x="616218" y="1455"/>
                </a:lnTo>
                <a:lnTo>
                  <a:pt x="562349" y="5747"/>
                </a:lnTo>
                <a:lnTo>
                  <a:pt x="509887" y="12761"/>
                </a:lnTo>
                <a:lnTo>
                  <a:pt x="459004" y="22384"/>
                </a:lnTo>
                <a:lnTo>
                  <a:pt x="409872" y="34504"/>
                </a:lnTo>
                <a:lnTo>
                  <a:pt x="362663" y="49007"/>
                </a:lnTo>
                <a:lnTo>
                  <a:pt x="317550" y="65780"/>
                </a:lnTo>
                <a:lnTo>
                  <a:pt x="274704" y="84710"/>
                </a:lnTo>
                <a:lnTo>
                  <a:pt x="234296" y="105683"/>
                </a:lnTo>
                <a:lnTo>
                  <a:pt x="196500" y="128587"/>
                </a:lnTo>
                <a:lnTo>
                  <a:pt x="161487" y="153308"/>
                </a:lnTo>
                <a:lnTo>
                  <a:pt x="129430" y="179734"/>
                </a:lnTo>
                <a:lnTo>
                  <a:pt x="100499" y="207751"/>
                </a:lnTo>
                <a:lnTo>
                  <a:pt x="74868" y="237245"/>
                </a:lnTo>
                <a:lnTo>
                  <a:pt x="34192" y="300215"/>
                </a:lnTo>
                <a:lnTo>
                  <a:pt x="8777" y="367739"/>
                </a:lnTo>
                <a:lnTo>
                  <a:pt x="0" y="438912"/>
                </a:lnTo>
                <a:lnTo>
                  <a:pt x="2223" y="474897"/>
                </a:lnTo>
                <a:lnTo>
                  <a:pt x="19491" y="544358"/>
                </a:lnTo>
                <a:lnTo>
                  <a:pt x="52708" y="609719"/>
                </a:lnTo>
                <a:lnTo>
                  <a:pt x="100499" y="670072"/>
                </a:lnTo>
                <a:lnTo>
                  <a:pt x="129430" y="698089"/>
                </a:lnTo>
                <a:lnTo>
                  <a:pt x="161487" y="724515"/>
                </a:lnTo>
                <a:lnTo>
                  <a:pt x="196500" y="749236"/>
                </a:lnTo>
                <a:lnTo>
                  <a:pt x="234296" y="772140"/>
                </a:lnTo>
                <a:lnTo>
                  <a:pt x="274704" y="793113"/>
                </a:lnTo>
                <a:lnTo>
                  <a:pt x="317550" y="812043"/>
                </a:lnTo>
                <a:lnTo>
                  <a:pt x="362663" y="828816"/>
                </a:lnTo>
                <a:lnTo>
                  <a:pt x="409872" y="843319"/>
                </a:lnTo>
                <a:lnTo>
                  <a:pt x="459004" y="855439"/>
                </a:lnTo>
                <a:lnTo>
                  <a:pt x="509887" y="865062"/>
                </a:lnTo>
                <a:lnTo>
                  <a:pt x="562349" y="872076"/>
                </a:lnTo>
                <a:lnTo>
                  <a:pt x="616218" y="876368"/>
                </a:lnTo>
                <a:lnTo>
                  <a:pt x="671322" y="877824"/>
                </a:lnTo>
                <a:lnTo>
                  <a:pt x="726425" y="876368"/>
                </a:lnTo>
                <a:lnTo>
                  <a:pt x="780294" y="872076"/>
                </a:lnTo>
                <a:lnTo>
                  <a:pt x="832756" y="865062"/>
                </a:lnTo>
                <a:lnTo>
                  <a:pt x="883639" y="855439"/>
                </a:lnTo>
                <a:lnTo>
                  <a:pt x="932771" y="843319"/>
                </a:lnTo>
                <a:lnTo>
                  <a:pt x="979980" y="828816"/>
                </a:lnTo>
                <a:lnTo>
                  <a:pt x="1025093" y="812043"/>
                </a:lnTo>
                <a:lnTo>
                  <a:pt x="1067939" y="793113"/>
                </a:lnTo>
                <a:lnTo>
                  <a:pt x="1108347" y="772140"/>
                </a:lnTo>
                <a:lnTo>
                  <a:pt x="1146143" y="749236"/>
                </a:lnTo>
                <a:lnTo>
                  <a:pt x="1181156" y="724515"/>
                </a:lnTo>
                <a:lnTo>
                  <a:pt x="1213213" y="698089"/>
                </a:lnTo>
                <a:lnTo>
                  <a:pt x="1242144" y="670072"/>
                </a:lnTo>
                <a:lnTo>
                  <a:pt x="1267775" y="640578"/>
                </a:lnTo>
                <a:lnTo>
                  <a:pt x="1308451" y="577608"/>
                </a:lnTo>
                <a:lnTo>
                  <a:pt x="1333866" y="510084"/>
                </a:lnTo>
                <a:lnTo>
                  <a:pt x="1342644" y="438912"/>
                </a:lnTo>
                <a:lnTo>
                  <a:pt x="1340420" y="402926"/>
                </a:lnTo>
                <a:lnTo>
                  <a:pt x="1323152" y="333465"/>
                </a:lnTo>
                <a:lnTo>
                  <a:pt x="1289935" y="268104"/>
                </a:lnTo>
                <a:lnTo>
                  <a:pt x="1242144" y="207751"/>
                </a:lnTo>
                <a:lnTo>
                  <a:pt x="1213213" y="179734"/>
                </a:lnTo>
                <a:lnTo>
                  <a:pt x="1181156" y="153308"/>
                </a:lnTo>
                <a:lnTo>
                  <a:pt x="1146143" y="128587"/>
                </a:lnTo>
                <a:lnTo>
                  <a:pt x="1108347" y="105683"/>
                </a:lnTo>
                <a:lnTo>
                  <a:pt x="1067939" y="84710"/>
                </a:lnTo>
                <a:lnTo>
                  <a:pt x="1025093" y="65780"/>
                </a:lnTo>
                <a:lnTo>
                  <a:pt x="979980" y="49007"/>
                </a:lnTo>
                <a:lnTo>
                  <a:pt x="932771" y="34504"/>
                </a:lnTo>
                <a:lnTo>
                  <a:pt x="883639" y="22384"/>
                </a:lnTo>
                <a:lnTo>
                  <a:pt x="832756" y="12761"/>
                </a:lnTo>
                <a:lnTo>
                  <a:pt x="780294" y="5747"/>
                </a:lnTo>
                <a:lnTo>
                  <a:pt x="726425" y="1455"/>
                </a:lnTo>
                <a:lnTo>
                  <a:pt x="6713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00" dirty="0"/>
          </a:p>
        </p:txBody>
      </p:sp>
      <p:sp>
        <p:nvSpPr>
          <p:cNvPr id="12" name="object 3"/>
          <p:cNvSpPr/>
          <p:nvPr/>
        </p:nvSpPr>
        <p:spPr>
          <a:xfrm>
            <a:off x="7417054" y="1982645"/>
            <a:ext cx="1065530" cy="723900"/>
          </a:xfrm>
          <a:custGeom>
            <a:avLst/>
            <a:gdLst/>
            <a:ahLst/>
            <a:cxnLst/>
            <a:rect l="l" t="t" r="r" b="b"/>
            <a:pathLst>
              <a:path w="1065529" h="723900">
                <a:moveTo>
                  <a:pt x="1065276" y="361949"/>
                </a:moveTo>
                <a:lnTo>
                  <a:pt x="1058303" y="303301"/>
                </a:lnTo>
                <a:lnTo>
                  <a:pt x="1038118" y="247643"/>
                </a:lnTo>
                <a:lnTo>
                  <a:pt x="1005817" y="195725"/>
                </a:lnTo>
                <a:lnTo>
                  <a:pt x="962497" y="148297"/>
                </a:lnTo>
                <a:lnTo>
                  <a:pt x="909256" y="106108"/>
                </a:lnTo>
                <a:lnTo>
                  <a:pt x="847191" y="69908"/>
                </a:lnTo>
                <a:lnTo>
                  <a:pt x="777400" y="40448"/>
                </a:lnTo>
                <a:lnTo>
                  <a:pt x="739949" y="28479"/>
                </a:lnTo>
                <a:lnTo>
                  <a:pt x="700979" y="18476"/>
                </a:lnTo>
                <a:lnTo>
                  <a:pt x="660625" y="10533"/>
                </a:lnTo>
                <a:lnTo>
                  <a:pt x="619025" y="4744"/>
                </a:lnTo>
                <a:lnTo>
                  <a:pt x="576317" y="1201"/>
                </a:lnTo>
                <a:lnTo>
                  <a:pt x="532638" y="0"/>
                </a:lnTo>
                <a:lnTo>
                  <a:pt x="488958" y="1201"/>
                </a:lnTo>
                <a:lnTo>
                  <a:pt x="446250" y="4744"/>
                </a:lnTo>
                <a:lnTo>
                  <a:pt x="404650" y="10533"/>
                </a:lnTo>
                <a:lnTo>
                  <a:pt x="364296" y="18476"/>
                </a:lnTo>
                <a:lnTo>
                  <a:pt x="325326" y="28479"/>
                </a:lnTo>
                <a:lnTo>
                  <a:pt x="287875" y="40448"/>
                </a:lnTo>
                <a:lnTo>
                  <a:pt x="252082" y="54289"/>
                </a:lnTo>
                <a:lnTo>
                  <a:pt x="186017" y="87213"/>
                </a:lnTo>
                <a:lnTo>
                  <a:pt x="128227" y="126501"/>
                </a:lnTo>
                <a:lnTo>
                  <a:pt x="79809" y="171403"/>
                </a:lnTo>
                <a:lnTo>
                  <a:pt x="41862" y="221170"/>
                </a:lnTo>
                <a:lnTo>
                  <a:pt x="15481" y="275052"/>
                </a:lnTo>
                <a:lnTo>
                  <a:pt x="1765" y="332299"/>
                </a:lnTo>
                <a:lnTo>
                  <a:pt x="0" y="361950"/>
                </a:lnTo>
                <a:lnTo>
                  <a:pt x="1765" y="391704"/>
                </a:lnTo>
                <a:lnTo>
                  <a:pt x="15481" y="449095"/>
                </a:lnTo>
                <a:lnTo>
                  <a:pt x="41862" y="503050"/>
                </a:lnTo>
                <a:lnTo>
                  <a:pt x="79809" y="552834"/>
                </a:lnTo>
                <a:lnTo>
                  <a:pt x="94488" y="567594"/>
                </a:lnTo>
                <a:lnTo>
                  <a:pt x="94488" y="361950"/>
                </a:lnTo>
                <a:lnTo>
                  <a:pt x="95938" y="337616"/>
                </a:lnTo>
                <a:lnTo>
                  <a:pt x="107202" y="290631"/>
                </a:lnTo>
                <a:lnTo>
                  <a:pt x="128873" y="246399"/>
                </a:lnTo>
                <a:lnTo>
                  <a:pt x="160053" y="205540"/>
                </a:lnTo>
                <a:lnTo>
                  <a:pt x="199847" y="168670"/>
                </a:lnTo>
                <a:lnTo>
                  <a:pt x="247358" y="136406"/>
                </a:lnTo>
                <a:lnTo>
                  <a:pt x="301691" y="109365"/>
                </a:lnTo>
                <a:lnTo>
                  <a:pt x="361950" y="88165"/>
                </a:lnTo>
                <a:lnTo>
                  <a:pt x="427237" y="73423"/>
                </a:lnTo>
                <a:lnTo>
                  <a:pt x="496657" y="65757"/>
                </a:lnTo>
                <a:lnTo>
                  <a:pt x="532638" y="64769"/>
                </a:lnTo>
                <a:lnTo>
                  <a:pt x="568514" y="65757"/>
                </a:lnTo>
                <a:lnTo>
                  <a:pt x="637790" y="73423"/>
                </a:lnTo>
                <a:lnTo>
                  <a:pt x="703004" y="88165"/>
                </a:lnTo>
                <a:lnTo>
                  <a:pt x="763246" y="109365"/>
                </a:lnTo>
                <a:lnTo>
                  <a:pt x="817605" y="136406"/>
                </a:lnTo>
                <a:lnTo>
                  <a:pt x="865173" y="168670"/>
                </a:lnTo>
                <a:lnTo>
                  <a:pt x="905040" y="205540"/>
                </a:lnTo>
                <a:lnTo>
                  <a:pt x="936295" y="246399"/>
                </a:lnTo>
                <a:lnTo>
                  <a:pt x="958029" y="290631"/>
                </a:lnTo>
                <a:lnTo>
                  <a:pt x="969332" y="337616"/>
                </a:lnTo>
                <a:lnTo>
                  <a:pt x="970788" y="361949"/>
                </a:lnTo>
                <a:lnTo>
                  <a:pt x="970788" y="567594"/>
                </a:lnTo>
                <a:lnTo>
                  <a:pt x="985466" y="552834"/>
                </a:lnTo>
                <a:lnTo>
                  <a:pt x="1023413" y="503050"/>
                </a:lnTo>
                <a:lnTo>
                  <a:pt x="1049794" y="449095"/>
                </a:lnTo>
                <a:lnTo>
                  <a:pt x="1063510" y="391704"/>
                </a:lnTo>
                <a:lnTo>
                  <a:pt x="1065276" y="361949"/>
                </a:lnTo>
                <a:close/>
              </a:path>
              <a:path w="1065529" h="723900">
                <a:moveTo>
                  <a:pt x="970788" y="567594"/>
                </a:moveTo>
                <a:lnTo>
                  <a:pt x="970788" y="361949"/>
                </a:lnTo>
                <a:lnTo>
                  <a:pt x="969332" y="386391"/>
                </a:lnTo>
                <a:lnTo>
                  <a:pt x="965041" y="410288"/>
                </a:lnTo>
                <a:lnTo>
                  <a:pt x="948409" y="456139"/>
                </a:lnTo>
                <a:lnTo>
                  <a:pt x="921801" y="498890"/>
                </a:lnTo>
                <a:lnTo>
                  <a:pt x="886126" y="537929"/>
                </a:lnTo>
                <a:lnTo>
                  <a:pt x="842295" y="572643"/>
                </a:lnTo>
                <a:lnTo>
                  <a:pt x="791218" y="602418"/>
                </a:lnTo>
                <a:lnTo>
                  <a:pt x="733803" y="626644"/>
                </a:lnTo>
                <a:lnTo>
                  <a:pt x="670962" y="644706"/>
                </a:lnTo>
                <a:lnTo>
                  <a:pt x="603603" y="655993"/>
                </a:lnTo>
                <a:lnTo>
                  <a:pt x="532638" y="659891"/>
                </a:lnTo>
                <a:lnTo>
                  <a:pt x="496657" y="658904"/>
                </a:lnTo>
                <a:lnTo>
                  <a:pt x="427237" y="651235"/>
                </a:lnTo>
                <a:lnTo>
                  <a:pt x="361950" y="636484"/>
                </a:lnTo>
                <a:lnTo>
                  <a:pt x="301691" y="615263"/>
                </a:lnTo>
                <a:lnTo>
                  <a:pt x="247358" y="588186"/>
                </a:lnTo>
                <a:lnTo>
                  <a:pt x="199847" y="555865"/>
                </a:lnTo>
                <a:lnTo>
                  <a:pt x="160053" y="518912"/>
                </a:lnTo>
                <a:lnTo>
                  <a:pt x="128873" y="477940"/>
                </a:lnTo>
                <a:lnTo>
                  <a:pt x="107202" y="433562"/>
                </a:lnTo>
                <a:lnTo>
                  <a:pt x="95938" y="386391"/>
                </a:lnTo>
                <a:lnTo>
                  <a:pt x="94488" y="361950"/>
                </a:lnTo>
                <a:lnTo>
                  <a:pt x="94488" y="567594"/>
                </a:lnTo>
                <a:lnTo>
                  <a:pt x="128227" y="597710"/>
                </a:lnTo>
                <a:lnTo>
                  <a:pt x="186017" y="636941"/>
                </a:lnTo>
                <a:lnTo>
                  <a:pt x="252082" y="669792"/>
                </a:lnTo>
                <a:lnTo>
                  <a:pt x="287875" y="683595"/>
                </a:lnTo>
                <a:lnTo>
                  <a:pt x="325326" y="695527"/>
                </a:lnTo>
                <a:lnTo>
                  <a:pt x="364296" y="705496"/>
                </a:lnTo>
                <a:lnTo>
                  <a:pt x="404650" y="713409"/>
                </a:lnTo>
                <a:lnTo>
                  <a:pt x="446250" y="719176"/>
                </a:lnTo>
                <a:lnTo>
                  <a:pt x="488958" y="722703"/>
                </a:lnTo>
                <a:lnTo>
                  <a:pt x="532638" y="723900"/>
                </a:lnTo>
                <a:lnTo>
                  <a:pt x="576317" y="722703"/>
                </a:lnTo>
                <a:lnTo>
                  <a:pt x="619025" y="719176"/>
                </a:lnTo>
                <a:lnTo>
                  <a:pt x="660625" y="713409"/>
                </a:lnTo>
                <a:lnTo>
                  <a:pt x="700979" y="705496"/>
                </a:lnTo>
                <a:lnTo>
                  <a:pt x="739949" y="695527"/>
                </a:lnTo>
                <a:lnTo>
                  <a:pt x="777400" y="683595"/>
                </a:lnTo>
                <a:lnTo>
                  <a:pt x="813193" y="669792"/>
                </a:lnTo>
                <a:lnTo>
                  <a:pt x="879258" y="636941"/>
                </a:lnTo>
                <a:lnTo>
                  <a:pt x="937048" y="597710"/>
                </a:lnTo>
                <a:lnTo>
                  <a:pt x="962497" y="575931"/>
                </a:lnTo>
                <a:lnTo>
                  <a:pt x="970788" y="56759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/>
          <p:nvPr/>
        </p:nvSpPr>
        <p:spPr>
          <a:xfrm>
            <a:off x="7505446" y="2043606"/>
            <a:ext cx="887730" cy="603250"/>
          </a:xfrm>
          <a:custGeom>
            <a:avLst/>
            <a:gdLst/>
            <a:ahLst/>
            <a:cxnLst/>
            <a:rect l="l" t="t" r="r" b="b"/>
            <a:pathLst>
              <a:path w="887729" h="603250">
                <a:moveTo>
                  <a:pt x="887730" y="300989"/>
                </a:moveTo>
                <a:lnTo>
                  <a:pt x="881916" y="252196"/>
                </a:lnTo>
                <a:lnTo>
                  <a:pt x="865089" y="205898"/>
                </a:lnTo>
                <a:lnTo>
                  <a:pt x="838167" y="162719"/>
                </a:lnTo>
                <a:lnTo>
                  <a:pt x="802069" y="123279"/>
                </a:lnTo>
                <a:lnTo>
                  <a:pt x="757713" y="88201"/>
                </a:lnTo>
                <a:lnTo>
                  <a:pt x="706020" y="58107"/>
                </a:lnTo>
                <a:lnTo>
                  <a:pt x="647908" y="33617"/>
                </a:lnTo>
                <a:lnTo>
                  <a:pt x="584295" y="15355"/>
                </a:lnTo>
                <a:lnTo>
                  <a:pt x="516101" y="3942"/>
                </a:lnTo>
                <a:lnTo>
                  <a:pt x="444246" y="0"/>
                </a:lnTo>
                <a:lnTo>
                  <a:pt x="407809" y="998"/>
                </a:lnTo>
                <a:lnTo>
                  <a:pt x="337484" y="8754"/>
                </a:lnTo>
                <a:lnTo>
                  <a:pt x="271319" y="23669"/>
                </a:lnTo>
                <a:lnTo>
                  <a:pt x="210230" y="45122"/>
                </a:lnTo>
                <a:lnTo>
                  <a:pt x="155129" y="72492"/>
                </a:lnTo>
                <a:lnTo>
                  <a:pt x="106933" y="105156"/>
                </a:lnTo>
                <a:lnTo>
                  <a:pt x="66554" y="142492"/>
                </a:lnTo>
                <a:lnTo>
                  <a:pt x="34909" y="183880"/>
                </a:lnTo>
                <a:lnTo>
                  <a:pt x="12910" y="228696"/>
                </a:lnTo>
                <a:lnTo>
                  <a:pt x="1472" y="276319"/>
                </a:lnTo>
                <a:lnTo>
                  <a:pt x="0" y="300990"/>
                </a:lnTo>
                <a:lnTo>
                  <a:pt x="1472" y="325768"/>
                </a:lnTo>
                <a:lnTo>
                  <a:pt x="12910" y="373577"/>
                </a:lnTo>
                <a:lnTo>
                  <a:pt x="34909" y="418540"/>
                </a:lnTo>
                <a:lnTo>
                  <a:pt x="66554" y="460039"/>
                </a:lnTo>
                <a:lnTo>
                  <a:pt x="106933" y="497458"/>
                </a:lnTo>
                <a:lnTo>
                  <a:pt x="155129" y="530180"/>
                </a:lnTo>
                <a:lnTo>
                  <a:pt x="210230" y="557586"/>
                </a:lnTo>
                <a:lnTo>
                  <a:pt x="271319" y="579060"/>
                </a:lnTo>
                <a:lnTo>
                  <a:pt x="337484" y="593985"/>
                </a:lnTo>
                <a:lnTo>
                  <a:pt x="407809" y="601743"/>
                </a:lnTo>
                <a:lnTo>
                  <a:pt x="444246" y="602742"/>
                </a:lnTo>
                <a:lnTo>
                  <a:pt x="480574" y="601743"/>
                </a:lnTo>
                <a:lnTo>
                  <a:pt x="550713" y="593985"/>
                </a:lnTo>
                <a:lnTo>
                  <a:pt x="616731" y="579060"/>
                </a:lnTo>
                <a:lnTo>
                  <a:pt x="677709" y="557586"/>
                </a:lnTo>
                <a:lnTo>
                  <a:pt x="732726" y="530180"/>
                </a:lnTo>
                <a:lnTo>
                  <a:pt x="780866" y="497458"/>
                </a:lnTo>
                <a:lnTo>
                  <a:pt x="821207" y="460039"/>
                </a:lnTo>
                <a:lnTo>
                  <a:pt x="852832" y="418540"/>
                </a:lnTo>
                <a:lnTo>
                  <a:pt x="874822" y="373577"/>
                </a:lnTo>
                <a:lnTo>
                  <a:pt x="886257" y="325768"/>
                </a:lnTo>
                <a:lnTo>
                  <a:pt x="887730" y="30098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7505446" y="2043606"/>
            <a:ext cx="887730" cy="603250"/>
          </a:xfrm>
          <a:custGeom>
            <a:avLst/>
            <a:gdLst/>
            <a:ahLst/>
            <a:cxnLst/>
            <a:rect l="l" t="t" r="r" b="b"/>
            <a:pathLst>
              <a:path w="887729" h="603250">
                <a:moveTo>
                  <a:pt x="444246" y="0"/>
                </a:moveTo>
                <a:lnTo>
                  <a:pt x="372183" y="3942"/>
                </a:lnTo>
                <a:lnTo>
                  <a:pt x="303824" y="15355"/>
                </a:lnTo>
                <a:lnTo>
                  <a:pt x="240083" y="33617"/>
                </a:lnTo>
                <a:lnTo>
                  <a:pt x="181874" y="58107"/>
                </a:lnTo>
                <a:lnTo>
                  <a:pt x="130111" y="88201"/>
                </a:lnTo>
                <a:lnTo>
                  <a:pt x="85709" y="123279"/>
                </a:lnTo>
                <a:lnTo>
                  <a:pt x="49583" y="162719"/>
                </a:lnTo>
                <a:lnTo>
                  <a:pt x="22646" y="205898"/>
                </a:lnTo>
                <a:lnTo>
                  <a:pt x="5814" y="252196"/>
                </a:lnTo>
                <a:lnTo>
                  <a:pt x="0" y="300990"/>
                </a:lnTo>
                <a:lnTo>
                  <a:pt x="1472" y="325768"/>
                </a:lnTo>
                <a:lnTo>
                  <a:pt x="12910" y="373577"/>
                </a:lnTo>
                <a:lnTo>
                  <a:pt x="34909" y="418540"/>
                </a:lnTo>
                <a:lnTo>
                  <a:pt x="66554" y="460039"/>
                </a:lnTo>
                <a:lnTo>
                  <a:pt x="106933" y="497458"/>
                </a:lnTo>
                <a:lnTo>
                  <a:pt x="155129" y="530180"/>
                </a:lnTo>
                <a:lnTo>
                  <a:pt x="210230" y="557586"/>
                </a:lnTo>
                <a:lnTo>
                  <a:pt x="271319" y="579060"/>
                </a:lnTo>
                <a:lnTo>
                  <a:pt x="337484" y="593985"/>
                </a:lnTo>
                <a:lnTo>
                  <a:pt x="407809" y="601743"/>
                </a:lnTo>
                <a:lnTo>
                  <a:pt x="444246" y="602742"/>
                </a:lnTo>
                <a:lnTo>
                  <a:pt x="480574" y="601743"/>
                </a:lnTo>
                <a:lnTo>
                  <a:pt x="550713" y="593985"/>
                </a:lnTo>
                <a:lnTo>
                  <a:pt x="616731" y="579060"/>
                </a:lnTo>
                <a:lnTo>
                  <a:pt x="677709" y="557586"/>
                </a:lnTo>
                <a:lnTo>
                  <a:pt x="732726" y="530180"/>
                </a:lnTo>
                <a:lnTo>
                  <a:pt x="780866" y="497458"/>
                </a:lnTo>
                <a:lnTo>
                  <a:pt x="821207" y="460039"/>
                </a:lnTo>
                <a:lnTo>
                  <a:pt x="852832" y="418540"/>
                </a:lnTo>
                <a:lnTo>
                  <a:pt x="874822" y="373577"/>
                </a:lnTo>
                <a:lnTo>
                  <a:pt x="886257" y="325768"/>
                </a:lnTo>
                <a:lnTo>
                  <a:pt x="887730" y="300989"/>
                </a:lnTo>
                <a:lnTo>
                  <a:pt x="886257" y="276319"/>
                </a:lnTo>
                <a:lnTo>
                  <a:pt x="874822" y="228696"/>
                </a:lnTo>
                <a:lnTo>
                  <a:pt x="852832" y="183880"/>
                </a:lnTo>
                <a:lnTo>
                  <a:pt x="821207" y="142492"/>
                </a:lnTo>
                <a:lnTo>
                  <a:pt x="780866" y="105156"/>
                </a:lnTo>
                <a:lnTo>
                  <a:pt x="732726" y="72492"/>
                </a:lnTo>
                <a:lnTo>
                  <a:pt x="677709" y="45122"/>
                </a:lnTo>
                <a:lnTo>
                  <a:pt x="616731" y="23669"/>
                </a:lnTo>
                <a:lnTo>
                  <a:pt x="550713" y="8754"/>
                </a:lnTo>
                <a:lnTo>
                  <a:pt x="480574" y="998"/>
                </a:lnTo>
                <a:lnTo>
                  <a:pt x="4442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/>
          <p:cNvSpPr txBox="1"/>
          <p:nvPr/>
        </p:nvSpPr>
        <p:spPr>
          <a:xfrm>
            <a:off x="7706862" y="2231685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6" name="object 7"/>
          <p:cNvSpPr/>
          <p:nvPr/>
        </p:nvSpPr>
        <p:spPr>
          <a:xfrm>
            <a:off x="4927600" y="1982645"/>
            <a:ext cx="1065530" cy="723900"/>
          </a:xfrm>
          <a:custGeom>
            <a:avLst/>
            <a:gdLst/>
            <a:ahLst/>
            <a:cxnLst/>
            <a:rect l="l" t="t" r="r" b="b"/>
            <a:pathLst>
              <a:path w="1065529" h="723900">
                <a:moveTo>
                  <a:pt x="1065276" y="361949"/>
                </a:moveTo>
                <a:lnTo>
                  <a:pt x="1058303" y="303116"/>
                </a:lnTo>
                <a:lnTo>
                  <a:pt x="1038118" y="247351"/>
                </a:lnTo>
                <a:lnTo>
                  <a:pt x="1005817" y="195389"/>
                </a:lnTo>
                <a:lnTo>
                  <a:pt x="962497" y="147968"/>
                </a:lnTo>
                <a:lnTo>
                  <a:pt x="909256" y="105822"/>
                </a:lnTo>
                <a:lnTo>
                  <a:pt x="847191" y="69689"/>
                </a:lnTo>
                <a:lnTo>
                  <a:pt x="777400" y="40304"/>
                </a:lnTo>
                <a:lnTo>
                  <a:pt x="739949" y="28372"/>
                </a:lnTo>
                <a:lnTo>
                  <a:pt x="700979" y="18403"/>
                </a:lnTo>
                <a:lnTo>
                  <a:pt x="660625" y="10490"/>
                </a:lnTo>
                <a:lnTo>
                  <a:pt x="619025" y="4723"/>
                </a:lnTo>
                <a:lnTo>
                  <a:pt x="576317" y="1196"/>
                </a:lnTo>
                <a:lnTo>
                  <a:pt x="532638" y="0"/>
                </a:lnTo>
                <a:lnTo>
                  <a:pt x="488958" y="1196"/>
                </a:lnTo>
                <a:lnTo>
                  <a:pt x="446250" y="4723"/>
                </a:lnTo>
                <a:lnTo>
                  <a:pt x="404650" y="10490"/>
                </a:lnTo>
                <a:lnTo>
                  <a:pt x="364296" y="18403"/>
                </a:lnTo>
                <a:lnTo>
                  <a:pt x="325326" y="28372"/>
                </a:lnTo>
                <a:lnTo>
                  <a:pt x="287875" y="40304"/>
                </a:lnTo>
                <a:lnTo>
                  <a:pt x="252082" y="54107"/>
                </a:lnTo>
                <a:lnTo>
                  <a:pt x="186017" y="86958"/>
                </a:lnTo>
                <a:lnTo>
                  <a:pt x="128227" y="126189"/>
                </a:lnTo>
                <a:lnTo>
                  <a:pt x="79809" y="171065"/>
                </a:lnTo>
                <a:lnTo>
                  <a:pt x="41862" y="220849"/>
                </a:lnTo>
                <a:lnTo>
                  <a:pt x="15481" y="274804"/>
                </a:lnTo>
                <a:lnTo>
                  <a:pt x="1765" y="332195"/>
                </a:lnTo>
                <a:lnTo>
                  <a:pt x="0" y="361950"/>
                </a:lnTo>
                <a:lnTo>
                  <a:pt x="1765" y="391600"/>
                </a:lnTo>
                <a:lnTo>
                  <a:pt x="15481" y="448847"/>
                </a:lnTo>
                <a:lnTo>
                  <a:pt x="41862" y="502729"/>
                </a:lnTo>
                <a:lnTo>
                  <a:pt x="79809" y="552496"/>
                </a:lnTo>
                <a:lnTo>
                  <a:pt x="94488" y="567262"/>
                </a:lnTo>
                <a:lnTo>
                  <a:pt x="94488" y="361950"/>
                </a:lnTo>
                <a:lnTo>
                  <a:pt x="95938" y="337508"/>
                </a:lnTo>
                <a:lnTo>
                  <a:pt x="107202" y="290337"/>
                </a:lnTo>
                <a:lnTo>
                  <a:pt x="128873" y="245959"/>
                </a:lnTo>
                <a:lnTo>
                  <a:pt x="160053" y="204987"/>
                </a:lnTo>
                <a:lnTo>
                  <a:pt x="199847" y="168034"/>
                </a:lnTo>
                <a:lnTo>
                  <a:pt x="247358" y="135713"/>
                </a:lnTo>
                <a:lnTo>
                  <a:pt x="301691" y="108636"/>
                </a:lnTo>
                <a:lnTo>
                  <a:pt x="361950" y="87415"/>
                </a:lnTo>
                <a:lnTo>
                  <a:pt x="427237" y="72664"/>
                </a:lnTo>
                <a:lnTo>
                  <a:pt x="496657" y="64995"/>
                </a:lnTo>
                <a:lnTo>
                  <a:pt x="532638" y="64007"/>
                </a:lnTo>
                <a:lnTo>
                  <a:pt x="568618" y="64995"/>
                </a:lnTo>
                <a:lnTo>
                  <a:pt x="638038" y="72664"/>
                </a:lnTo>
                <a:lnTo>
                  <a:pt x="703326" y="87415"/>
                </a:lnTo>
                <a:lnTo>
                  <a:pt x="763584" y="108636"/>
                </a:lnTo>
                <a:lnTo>
                  <a:pt x="817917" y="135713"/>
                </a:lnTo>
                <a:lnTo>
                  <a:pt x="865428" y="168034"/>
                </a:lnTo>
                <a:lnTo>
                  <a:pt x="905222" y="204987"/>
                </a:lnTo>
                <a:lnTo>
                  <a:pt x="936402" y="245959"/>
                </a:lnTo>
                <a:lnTo>
                  <a:pt x="958073" y="290337"/>
                </a:lnTo>
                <a:lnTo>
                  <a:pt x="969337" y="337508"/>
                </a:lnTo>
                <a:lnTo>
                  <a:pt x="970788" y="361949"/>
                </a:lnTo>
                <a:lnTo>
                  <a:pt x="970788" y="567262"/>
                </a:lnTo>
                <a:lnTo>
                  <a:pt x="985466" y="552496"/>
                </a:lnTo>
                <a:lnTo>
                  <a:pt x="1023413" y="502729"/>
                </a:lnTo>
                <a:lnTo>
                  <a:pt x="1049794" y="448847"/>
                </a:lnTo>
                <a:lnTo>
                  <a:pt x="1063510" y="391600"/>
                </a:lnTo>
                <a:lnTo>
                  <a:pt x="1065276" y="361949"/>
                </a:lnTo>
                <a:close/>
              </a:path>
              <a:path w="1065529" h="723900">
                <a:moveTo>
                  <a:pt x="970788" y="567262"/>
                </a:moveTo>
                <a:lnTo>
                  <a:pt x="970788" y="361949"/>
                </a:lnTo>
                <a:lnTo>
                  <a:pt x="969337" y="386283"/>
                </a:lnTo>
                <a:lnTo>
                  <a:pt x="965062" y="410081"/>
                </a:lnTo>
                <a:lnTo>
                  <a:pt x="948482" y="455767"/>
                </a:lnTo>
                <a:lnTo>
                  <a:pt x="921945" y="498389"/>
                </a:lnTo>
                <a:lnTo>
                  <a:pt x="886346" y="537331"/>
                </a:lnTo>
                <a:lnTo>
                  <a:pt x="842581" y="571976"/>
                </a:lnTo>
                <a:lnTo>
                  <a:pt x="791547" y="601705"/>
                </a:lnTo>
                <a:lnTo>
                  <a:pt x="734139" y="625902"/>
                </a:lnTo>
                <a:lnTo>
                  <a:pt x="671254" y="643950"/>
                </a:lnTo>
                <a:lnTo>
                  <a:pt x="603788" y="655232"/>
                </a:lnTo>
                <a:lnTo>
                  <a:pt x="532638" y="659129"/>
                </a:lnTo>
                <a:lnTo>
                  <a:pt x="496657" y="658142"/>
                </a:lnTo>
                <a:lnTo>
                  <a:pt x="427237" y="650476"/>
                </a:lnTo>
                <a:lnTo>
                  <a:pt x="361950" y="635734"/>
                </a:lnTo>
                <a:lnTo>
                  <a:pt x="301691" y="614534"/>
                </a:lnTo>
                <a:lnTo>
                  <a:pt x="247358" y="587493"/>
                </a:lnTo>
                <a:lnTo>
                  <a:pt x="199847" y="555229"/>
                </a:lnTo>
                <a:lnTo>
                  <a:pt x="160053" y="518359"/>
                </a:lnTo>
                <a:lnTo>
                  <a:pt x="128873" y="477500"/>
                </a:lnTo>
                <a:lnTo>
                  <a:pt x="107202" y="433268"/>
                </a:lnTo>
                <a:lnTo>
                  <a:pt x="95938" y="386283"/>
                </a:lnTo>
                <a:lnTo>
                  <a:pt x="94488" y="361950"/>
                </a:lnTo>
                <a:lnTo>
                  <a:pt x="94488" y="567262"/>
                </a:lnTo>
                <a:lnTo>
                  <a:pt x="128227" y="597398"/>
                </a:lnTo>
                <a:lnTo>
                  <a:pt x="186017" y="636686"/>
                </a:lnTo>
                <a:lnTo>
                  <a:pt x="252082" y="669610"/>
                </a:lnTo>
                <a:lnTo>
                  <a:pt x="287875" y="683451"/>
                </a:lnTo>
                <a:lnTo>
                  <a:pt x="325326" y="695420"/>
                </a:lnTo>
                <a:lnTo>
                  <a:pt x="364296" y="705423"/>
                </a:lnTo>
                <a:lnTo>
                  <a:pt x="404650" y="713366"/>
                </a:lnTo>
                <a:lnTo>
                  <a:pt x="446250" y="719155"/>
                </a:lnTo>
                <a:lnTo>
                  <a:pt x="488958" y="722698"/>
                </a:lnTo>
                <a:lnTo>
                  <a:pt x="532638" y="723900"/>
                </a:lnTo>
                <a:lnTo>
                  <a:pt x="576317" y="722698"/>
                </a:lnTo>
                <a:lnTo>
                  <a:pt x="619025" y="719155"/>
                </a:lnTo>
                <a:lnTo>
                  <a:pt x="660625" y="713366"/>
                </a:lnTo>
                <a:lnTo>
                  <a:pt x="700979" y="705423"/>
                </a:lnTo>
                <a:lnTo>
                  <a:pt x="739949" y="695420"/>
                </a:lnTo>
                <a:lnTo>
                  <a:pt x="777400" y="683451"/>
                </a:lnTo>
                <a:lnTo>
                  <a:pt x="813193" y="669610"/>
                </a:lnTo>
                <a:lnTo>
                  <a:pt x="879258" y="636686"/>
                </a:lnTo>
                <a:lnTo>
                  <a:pt x="937048" y="597398"/>
                </a:lnTo>
                <a:lnTo>
                  <a:pt x="962497" y="575602"/>
                </a:lnTo>
                <a:lnTo>
                  <a:pt x="970788" y="5672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/>
          <p:cNvSpPr/>
          <p:nvPr/>
        </p:nvSpPr>
        <p:spPr>
          <a:xfrm>
            <a:off x="5016754" y="2042843"/>
            <a:ext cx="887094" cy="603250"/>
          </a:xfrm>
          <a:custGeom>
            <a:avLst/>
            <a:gdLst/>
            <a:ahLst/>
            <a:cxnLst/>
            <a:rect l="l" t="t" r="r" b="b"/>
            <a:pathLst>
              <a:path w="887095" h="603250">
                <a:moveTo>
                  <a:pt x="886968" y="301752"/>
                </a:moveTo>
                <a:lnTo>
                  <a:pt x="881175" y="252751"/>
                </a:lnTo>
                <a:lnTo>
                  <a:pt x="864400" y="206288"/>
                </a:lnTo>
                <a:lnTo>
                  <a:pt x="837549" y="162980"/>
                </a:lnTo>
                <a:lnTo>
                  <a:pt x="801526" y="123443"/>
                </a:lnTo>
                <a:lnTo>
                  <a:pt x="757237" y="88296"/>
                </a:lnTo>
                <a:lnTo>
                  <a:pt x="705587" y="58155"/>
                </a:lnTo>
                <a:lnTo>
                  <a:pt x="647482" y="33638"/>
                </a:lnTo>
                <a:lnTo>
                  <a:pt x="583826" y="15361"/>
                </a:lnTo>
                <a:lnTo>
                  <a:pt x="515525" y="3943"/>
                </a:lnTo>
                <a:lnTo>
                  <a:pt x="443484" y="0"/>
                </a:lnTo>
                <a:lnTo>
                  <a:pt x="407052" y="998"/>
                </a:lnTo>
                <a:lnTo>
                  <a:pt x="336768" y="8756"/>
                </a:lnTo>
                <a:lnTo>
                  <a:pt x="270676" y="23681"/>
                </a:lnTo>
                <a:lnTo>
                  <a:pt x="209682" y="45155"/>
                </a:lnTo>
                <a:lnTo>
                  <a:pt x="154691" y="72561"/>
                </a:lnTo>
                <a:lnTo>
                  <a:pt x="106609" y="105283"/>
                </a:lnTo>
                <a:lnTo>
                  <a:pt x="66340" y="142702"/>
                </a:lnTo>
                <a:lnTo>
                  <a:pt x="34790" y="184201"/>
                </a:lnTo>
                <a:lnTo>
                  <a:pt x="12863" y="229164"/>
                </a:lnTo>
                <a:lnTo>
                  <a:pt x="1467" y="276973"/>
                </a:lnTo>
                <a:lnTo>
                  <a:pt x="0" y="301752"/>
                </a:lnTo>
                <a:lnTo>
                  <a:pt x="1467" y="326422"/>
                </a:lnTo>
                <a:lnTo>
                  <a:pt x="12863" y="374045"/>
                </a:lnTo>
                <a:lnTo>
                  <a:pt x="34790" y="418861"/>
                </a:lnTo>
                <a:lnTo>
                  <a:pt x="66340" y="460249"/>
                </a:lnTo>
                <a:lnTo>
                  <a:pt x="106609" y="497585"/>
                </a:lnTo>
                <a:lnTo>
                  <a:pt x="154691" y="530249"/>
                </a:lnTo>
                <a:lnTo>
                  <a:pt x="209682" y="557619"/>
                </a:lnTo>
                <a:lnTo>
                  <a:pt x="270676" y="579072"/>
                </a:lnTo>
                <a:lnTo>
                  <a:pt x="336768" y="593987"/>
                </a:lnTo>
                <a:lnTo>
                  <a:pt x="407052" y="601743"/>
                </a:lnTo>
                <a:lnTo>
                  <a:pt x="443484" y="602742"/>
                </a:lnTo>
                <a:lnTo>
                  <a:pt x="479915" y="601743"/>
                </a:lnTo>
                <a:lnTo>
                  <a:pt x="550199" y="593987"/>
                </a:lnTo>
                <a:lnTo>
                  <a:pt x="616291" y="579072"/>
                </a:lnTo>
                <a:lnTo>
                  <a:pt x="677285" y="557619"/>
                </a:lnTo>
                <a:lnTo>
                  <a:pt x="732276" y="530249"/>
                </a:lnTo>
                <a:lnTo>
                  <a:pt x="780358" y="497585"/>
                </a:lnTo>
                <a:lnTo>
                  <a:pt x="820627" y="460249"/>
                </a:lnTo>
                <a:lnTo>
                  <a:pt x="852177" y="418861"/>
                </a:lnTo>
                <a:lnTo>
                  <a:pt x="874104" y="374045"/>
                </a:lnTo>
                <a:lnTo>
                  <a:pt x="885500" y="326422"/>
                </a:lnTo>
                <a:lnTo>
                  <a:pt x="886968" y="301752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/>
          <p:cNvSpPr/>
          <p:nvPr/>
        </p:nvSpPr>
        <p:spPr>
          <a:xfrm>
            <a:off x="5016754" y="2042843"/>
            <a:ext cx="887094" cy="603250"/>
          </a:xfrm>
          <a:custGeom>
            <a:avLst/>
            <a:gdLst/>
            <a:ahLst/>
            <a:cxnLst/>
            <a:rect l="l" t="t" r="r" b="b"/>
            <a:pathLst>
              <a:path w="887095" h="603250">
                <a:moveTo>
                  <a:pt x="443484" y="0"/>
                </a:moveTo>
                <a:lnTo>
                  <a:pt x="371442" y="3943"/>
                </a:lnTo>
                <a:lnTo>
                  <a:pt x="303141" y="15361"/>
                </a:lnTo>
                <a:lnTo>
                  <a:pt x="239485" y="33638"/>
                </a:lnTo>
                <a:lnTo>
                  <a:pt x="181380" y="58155"/>
                </a:lnTo>
                <a:lnTo>
                  <a:pt x="129730" y="88296"/>
                </a:lnTo>
                <a:lnTo>
                  <a:pt x="85441" y="123444"/>
                </a:lnTo>
                <a:lnTo>
                  <a:pt x="49418" y="162980"/>
                </a:lnTo>
                <a:lnTo>
                  <a:pt x="22567" y="206288"/>
                </a:lnTo>
                <a:lnTo>
                  <a:pt x="5792" y="252751"/>
                </a:lnTo>
                <a:lnTo>
                  <a:pt x="0" y="301752"/>
                </a:lnTo>
                <a:lnTo>
                  <a:pt x="1467" y="326422"/>
                </a:lnTo>
                <a:lnTo>
                  <a:pt x="12863" y="374045"/>
                </a:lnTo>
                <a:lnTo>
                  <a:pt x="34790" y="418861"/>
                </a:lnTo>
                <a:lnTo>
                  <a:pt x="66340" y="460249"/>
                </a:lnTo>
                <a:lnTo>
                  <a:pt x="106609" y="497585"/>
                </a:lnTo>
                <a:lnTo>
                  <a:pt x="154691" y="530249"/>
                </a:lnTo>
                <a:lnTo>
                  <a:pt x="209682" y="557619"/>
                </a:lnTo>
                <a:lnTo>
                  <a:pt x="270676" y="579072"/>
                </a:lnTo>
                <a:lnTo>
                  <a:pt x="336768" y="593987"/>
                </a:lnTo>
                <a:lnTo>
                  <a:pt x="407052" y="601743"/>
                </a:lnTo>
                <a:lnTo>
                  <a:pt x="443484" y="602742"/>
                </a:lnTo>
                <a:lnTo>
                  <a:pt x="479915" y="601743"/>
                </a:lnTo>
                <a:lnTo>
                  <a:pt x="550199" y="593987"/>
                </a:lnTo>
                <a:lnTo>
                  <a:pt x="616291" y="579072"/>
                </a:lnTo>
                <a:lnTo>
                  <a:pt x="677285" y="557619"/>
                </a:lnTo>
                <a:lnTo>
                  <a:pt x="732276" y="530249"/>
                </a:lnTo>
                <a:lnTo>
                  <a:pt x="780358" y="497585"/>
                </a:lnTo>
                <a:lnTo>
                  <a:pt x="820627" y="460249"/>
                </a:lnTo>
                <a:lnTo>
                  <a:pt x="852177" y="418861"/>
                </a:lnTo>
                <a:lnTo>
                  <a:pt x="874104" y="374045"/>
                </a:lnTo>
                <a:lnTo>
                  <a:pt x="885500" y="326422"/>
                </a:lnTo>
                <a:lnTo>
                  <a:pt x="886968" y="301752"/>
                </a:lnTo>
                <a:lnTo>
                  <a:pt x="885500" y="276973"/>
                </a:lnTo>
                <a:lnTo>
                  <a:pt x="874104" y="229164"/>
                </a:lnTo>
                <a:lnTo>
                  <a:pt x="852177" y="184201"/>
                </a:lnTo>
                <a:lnTo>
                  <a:pt x="820627" y="142702"/>
                </a:lnTo>
                <a:lnTo>
                  <a:pt x="780358" y="105283"/>
                </a:lnTo>
                <a:lnTo>
                  <a:pt x="732276" y="72561"/>
                </a:lnTo>
                <a:lnTo>
                  <a:pt x="677285" y="45155"/>
                </a:lnTo>
                <a:lnTo>
                  <a:pt x="616291" y="23681"/>
                </a:lnTo>
                <a:lnTo>
                  <a:pt x="550199" y="8756"/>
                </a:lnTo>
                <a:lnTo>
                  <a:pt x="479915" y="998"/>
                </a:lnTo>
                <a:lnTo>
                  <a:pt x="44348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 txBox="1"/>
          <p:nvPr/>
        </p:nvSpPr>
        <p:spPr>
          <a:xfrm>
            <a:off x="5103870" y="222939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缓冲区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3108706" y="1982645"/>
            <a:ext cx="1065530" cy="723900"/>
          </a:xfrm>
          <a:custGeom>
            <a:avLst/>
            <a:gdLst/>
            <a:ahLst/>
            <a:cxnLst/>
            <a:rect l="l" t="t" r="r" b="b"/>
            <a:pathLst>
              <a:path w="1065529" h="723900">
                <a:moveTo>
                  <a:pt x="1065276" y="361949"/>
                </a:moveTo>
                <a:lnTo>
                  <a:pt x="1058303" y="303301"/>
                </a:lnTo>
                <a:lnTo>
                  <a:pt x="1038118" y="247643"/>
                </a:lnTo>
                <a:lnTo>
                  <a:pt x="1005817" y="195725"/>
                </a:lnTo>
                <a:lnTo>
                  <a:pt x="962497" y="148297"/>
                </a:lnTo>
                <a:lnTo>
                  <a:pt x="909256" y="106108"/>
                </a:lnTo>
                <a:lnTo>
                  <a:pt x="847191" y="69908"/>
                </a:lnTo>
                <a:lnTo>
                  <a:pt x="777400" y="40448"/>
                </a:lnTo>
                <a:lnTo>
                  <a:pt x="739949" y="28479"/>
                </a:lnTo>
                <a:lnTo>
                  <a:pt x="700979" y="18476"/>
                </a:lnTo>
                <a:lnTo>
                  <a:pt x="660625" y="10533"/>
                </a:lnTo>
                <a:lnTo>
                  <a:pt x="619025" y="4744"/>
                </a:lnTo>
                <a:lnTo>
                  <a:pt x="576317" y="1201"/>
                </a:lnTo>
                <a:lnTo>
                  <a:pt x="532638" y="0"/>
                </a:lnTo>
                <a:lnTo>
                  <a:pt x="488958" y="1201"/>
                </a:lnTo>
                <a:lnTo>
                  <a:pt x="446250" y="4744"/>
                </a:lnTo>
                <a:lnTo>
                  <a:pt x="404650" y="10533"/>
                </a:lnTo>
                <a:lnTo>
                  <a:pt x="364296" y="18476"/>
                </a:lnTo>
                <a:lnTo>
                  <a:pt x="325326" y="28479"/>
                </a:lnTo>
                <a:lnTo>
                  <a:pt x="287875" y="40448"/>
                </a:lnTo>
                <a:lnTo>
                  <a:pt x="252082" y="54289"/>
                </a:lnTo>
                <a:lnTo>
                  <a:pt x="186017" y="87213"/>
                </a:lnTo>
                <a:lnTo>
                  <a:pt x="128227" y="126501"/>
                </a:lnTo>
                <a:lnTo>
                  <a:pt x="79809" y="171403"/>
                </a:lnTo>
                <a:lnTo>
                  <a:pt x="41862" y="221170"/>
                </a:lnTo>
                <a:lnTo>
                  <a:pt x="15481" y="275052"/>
                </a:lnTo>
                <a:lnTo>
                  <a:pt x="1765" y="332299"/>
                </a:lnTo>
                <a:lnTo>
                  <a:pt x="0" y="361950"/>
                </a:lnTo>
                <a:lnTo>
                  <a:pt x="1765" y="391704"/>
                </a:lnTo>
                <a:lnTo>
                  <a:pt x="15481" y="449095"/>
                </a:lnTo>
                <a:lnTo>
                  <a:pt x="41862" y="503050"/>
                </a:lnTo>
                <a:lnTo>
                  <a:pt x="79809" y="552834"/>
                </a:lnTo>
                <a:lnTo>
                  <a:pt x="94488" y="567594"/>
                </a:lnTo>
                <a:lnTo>
                  <a:pt x="94488" y="361950"/>
                </a:lnTo>
                <a:lnTo>
                  <a:pt x="95938" y="337616"/>
                </a:lnTo>
                <a:lnTo>
                  <a:pt x="107202" y="290631"/>
                </a:lnTo>
                <a:lnTo>
                  <a:pt x="128873" y="246399"/>
                </a:lnTo>
                <a:lnTo>
                  <a:pt x="160053" y="205540"/>
                </a:lnTo>
                <a:lnTo>
                  <a:pt x="199847" y="168670"/>
                </a:lnTo>
                <a:lnTo>
                  <a:pt x="247358" y="136406"/>
                </a:lnTo>
                <a:lnTo>
                  <a:pt x="301691" y="109365"/>
                </a:lnTo>
                <a:lnTo>
                  <a:pt x="361950" y="88165"/>
                </a:lnTo>
                <a:lnTo>
                  <a:pt x="427237" y="73423"/>
                </a:lnTo>
                <a:lnTo>
                  <a:pt x="496657" y="65757"/>
                </a:lnTo>
                <a:lnTo>
                  <a:pt x="532638" y="64769"/>
                </a:lnTo>
                <a:lnTo>
                  <a:pt x="568514" y="65757"/>
                </a:lnTo>
                <a:lnTo>
                  <a:pt x="637790" y="73423"/>
                </a:lnTo>
                <a:lnTo>
                  <a:pt x="703004" y="88165"/>
                </a:lnTo>
                <a:lnTo>
                  <a:pt x="763246" y="109365"/>
                </a:lnTo>
                <a:lnTo>
                  <a:pt x="817605" y="136406"/>
                </a:lnTo>
                <a:lnTo>
                  <a:pt x="865173" y="168670"/>
                </a:lnTo>
                <a:lnTo>
                  <a:pt x="905040" y="205540"/>
                </a:lnTo>
                <a:lnTo>
                  <a:pt x="936295" y="246399"/>
                </a:lnTo>
                <a:lnTo>
                  <a:pt x="958029" y="290631"/>
                </a:lnTo>
                <a:lnTo>
                  <a:pt x="969332" y="337616"/>
                </a:lnTo>
                <a:lnTo>
                  <a:pt x="970788" y="361949"/>
                </a:lnTo>
                <a:lnTo>
                  <a:pt x="970788" y="567594"/>
                </a:lnTo>
                <a:lnTo>
                  <a:pt x="985466" y="552834"/>
                </a:lnTo>
                <a:lnTo>
                  <a:pt x="1023413" y="503050"/>
                </a:lnTo>
                <a:lnTo>
                  <a:pt x="1049794" y="449095"/>
                </a:lnTo>
                <a:lnTo>
                  <a:pt x="1063510" y="391704"/>
                </a:lnTo>
                <a:lnTo>
                  <a:pt x="1065276" y="361949"/>
                </a:lnTo>
                <a:close/>
              </a:path>
              <a:path w="1065529" h="723900">
                <a:moveTo>
                  <a:pt x="970788" y="567594"/>
                </a:moveTo>
                <a:lnTo>
                  <a:pt x="970788" y="361949"/>
                </a:lnTo>
                <a:lnTo>
                  <a:pt x="969332" y="386391"/>
                </a:lnTo>
                <a:lnTo>
                  <a:pt x="965041" y="410288"/>
                </a:lnTo>
                <a:lnTo>
                  <a:pt x="948409" y="456139"/>
                </a:lnTo>
                <a:lnTo>
                  <a:pt x="921801" y="498890"/>
                </a:lnTo>
                <a:lnTo>
                  <a:pt x="886126" y="537929"/>
                </a:lnTo>
                <a:lnTo>
                  <a:pt x="842295" y="572643"/>
                </a:lnTo>
                <a:lnTo>
                  <a:pt x="791218" y="602418"/>
                </a:lnTo>
                <a:lnTo>
                  <a:pt x="733803" y="626644"/>
                </a:lnTo>
                <a:lnTo>
                  <a:pt x="670962" y="644706"/>
                </a:lnTo>
                <a:lnTo>
                  <a:pt x="603603" y="655993"/>
                </a:lnTo>
                <a:lnTo>
                  <a:pt x="532638" y="659891"/>
                </a:lnTo>
                <a:lnTo>
                  <a:pt x="496657" y="658904"/>
                </a:lnTo>
                <a:lnTo>
                  <a:pt x="427237" y="651235"/>
                </a:lnTo>
                <a:lnTo>
                  <a:pt x="361950" y="636484"/>
                </a:lnTo>
                <a:lnTo>
                  <a:pt x="301691" y="615263"/>
                </a:lnTo>
                <a:lnTo>
                  <a:pt x="247358" y="588186"/>
                </a:lnTo>
                <a:lnTo>
                  <a:pt x="199847" y="555865"/>
                </a:lnTo>
                <a:lnTo>
                  <a:pt x="160053" y="518912"/>
                </a:lnTo>
                <a:lnTo>
                  <a:pt x="128873" y="477940"/>
                </a:lnTo>
                <a:lnTo>
                  <a:pt x="107202" y="433562"/>
                </a:lnTo>
                <a:lnTo>
                  <a:pt x="95938" y="386391"/>
                </a:lnTo>
                <a:lnTo>
                  <a:pt x="94488" y="361950"/>
                </a:lnTo>
                <a:lnTo>
                  <a:pt x="94488" y="567594"/>
                </a:lnTo>
                <a:lnTo>
                  <a:pt x="128227" y="597710"/>
                </a:lnTo>
                <a:lnTo>
                  <a:pt x="186017" y="636941"/>
                </a:lnTo>
                <a:lnTo>
                  <a:pt x="252082" y="669792"/>
                </a:lnTo>
                <a:lnTo>
                  <a:pt x="287875" y="683595"/>
                </a:lnTo>
                <a:lnTo>
                  <a:pt x="325326" y="695527"/>
                </a:lnTo>
                <a:lnTo>
                  <a:pt x="364296" y="705496"/>
                </a:lnTo>
                <a:lnTo>
                  <a:pt x="404650" y="713409"/>
                </a:lnTo>
                <a:lnTo>
                  <a:pt x="446250" y="719176"/>
                </a:lnTo>
                <a:lnTo>
                  <a:pt x="488958" y="722703"/>
                </a:lnTo>
                <a:lnTo>
                  <a:pt x="532638" y="723900"/>
                </a:lnTo>
                <a:lnTo>
                  <a:pt x="576317" y="722703"/>
                </a:lnTo>
                <a:lnTo>
                  <a:pt x="619025" y="719176"/>
                </a:lnTo>
                <a:lnTo>
                  <a:pt x="660625" y="713409"/>
                </a:lnTo>
                <a:lnTo>
                  <a:pt x="700979" y="705496"/>
                </a:lnTo>
                <a:lnTo>
                  <a:pt x="739949" y="695527"/>
                </a:lnTo>
                <a:lnTo>
                  <a:pt x="777400" y="683595"/>
                </a:lnTo>
                <a:lnTo>
                  <a:pt x="813193" y="669792"/>
                </a:lnTo>
                <a:lnTo>
                  <a:pt x="879258" y="636941"/>
                </a:lnTo>
                <a:lnTo>
                  <a:pt x="937048" y="597710"/>
                </a:lnTo>
                <a:lnTo>
                  <a:pt x="962497" y="575931"/>
                </a:lnTo>
                <a:lnTo>
                  <a:pt x="970788" y="56759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3197098" y="2043606"/>
            <a:ext cx="887730" cy="603250"/>
          </a:xfrm>
          <a:custGeom>
            <a:avLst/>
            <a:gdLst/>
            <a:ahLst/>
            <a:cxnLst/>
            <a:rect l="l" t="t" r="r" b="b"/>
            <a:pathLst>
              <a:path w="887729" h="603250">
                <a:moveTo>
                  <a:pt x="887730" y="300989"/>
                </a:moveTo>
                <a:lnTo>
                  <a:pt x="881916" y="252196"/>
                </a:lnTo>
                <a:lnTo>
                  <a:pt x="865089" y="205898"/>
                </a:lnTo>
                <a:lnTo>
                  <a:pt x="838167" y="162719"/>
                </a:lnTo>
                <a:lnTo>
                  <a:pt x="802069" y="123279"/>
                </a:lnTo>
                <a:lnTo>
                  <a:pt x="757713" y="88201"/>
                </a:lnTo>
                <a:lnTo>
                  <a:pt x="706020" y="58107"/>
                </a:lnTo>
                <a:lnTo>
                  <a:pt x="647908" y="33617"/>
                </a:lnTo>
                <a:lnTo>
                  <a:pt x="584295" y="15355"/>
                </a:lnTo>
                <a:lnTo>
                  <a:pt x="516101" y="3942"/>
                </a:lnTo>
                <a:lnTo>
                  <a:pt x="444246" y="0"/>
                </a:lnTo>
                <a:lnTo>
                  <a:pt x="407809" y="998"/>
                </a:lnTo>
                <a:lnTo>
                  <a:pt x="337484" y="8754"/>
                </a:lnTo>
                <a:lnTo>
                  <a:pt x="271319" y="23669"/>
                </a:lnTo>
                <a:lnTo>
                  <a:pt x="210230" y="45122"/>
                </a:lnTo>
                <a:lnTo>
                  <a:pt x="155129" y="72492"/>
                </a:lnTo>
                <a:lnTo>
                  <a:pt x="106933" y="105156"/>
                </a:lnTo>
                <a:lnTo>
                  <a:pt x="66554" y="142492"/>
                </a:lnTo>
                <a:lnTo>
                  <a:pt x="34909" y="183880"/>
                </a:lnTo>
                <a:lnTo>
                  <a:pt x="12910" y="228696"/>
                </a:lnTo>
                <a:lnTo>
                  <a:pt x="1472" y="276319"/>
                </a:lnTo>
                <a:lnTo>
                  <a:pt x="0" y="300990"/>
                </a:lnTo>
                <a:lnTo>
                  <a:pt x="1472" y="325768"/>
                </a:lnTo>
                <a:lnTo>
                  <a:pt x="12910" y="373577"/>
                </a:lnTo>
                <a:lnTo>
                  <a:pt x="34909" y="418540"/>
                </a:lnTo>
                <a:lnTo>
                  <a:pt x="66554" y="460039"/>
                </a:lnTo>
                <a:lnTo>
                  <a:pt x="106933" y="497458"/>
                </a:lnTo>
                <a:lnTo>
                  <a:pt x="155129" y="530180"/>
                </a:lnTo>
                <a:lnTo>
                  <a:pt x="210230" y="557586"/>
                </a:lnTo>
                <a:lnTo>
                  <a:pt x="271319" y="579060"/>
                </a:lnTo>
                <a:lnTo>
                  <a:pt x="337484" y="593985"/>
                </a:lnTo>
                <a:lnTo>
                  <a:pt x="407809" y="601743"/>
                </a:lnTo>
                <a:lnTo>
                  <a:pt x="444246" y="602742"/>
                </a:lnTo>
                <a:lnTo>
                  <a:pt x="480574" y="601743"/>
                </a:lnTo>
                <a:lnTo>
                  <a:pt x="550713" y="593985"/>
                </a:lnTo>
                <a:lnTo>
                  <a:pt x="616731" y="579060"/>
                </a:lnTo>
                <a:lnTo>
                  <a:pt x="677709" y="557586"/>
                </a:lnTo>
                <a:lnTo>
                  <a:pt x="732726" y="530180"/>
                </a:lnTo>
                <a:lnTo>
                  <a:pt x="780866" y="497458"/>
                </a:lnTo>
                <a:lnTo>
                  <a:pt x="821207" y="460039"/>
                </a:lnTo>
                <a:lnTo>
                  <a:pt x="852832" y="418540"/>
                </a:lnTo>
                <a:lnTo>
                  <a:pt x="874822" y="373577"/>
                </a:lnTo>
                <a:lnTo>
                  <a:pt x="886257" y="325768"/>
                </a:lnTo>
                <a:lnTo>
                  <a:pt x="887730" y="30098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/>
          <p:cNvSpPr/>
          <p:nvPr/>
        </p:nvSpPr>
        <p:spPr>
          <a:xfrm>
            <a:off x="3197098" y="2043606"/>
            <a:ext cx="887730" cy="603250"/>
          </a:xfrm>
          <a:custGeom>
            <a:avLst/>
            <a:gdLst/>
            <a:ahLst/>
            <a:cxnLst/>
            <a:rect l="l" t="t" r="r" b="b"/>
            <a:pathLst>
              <a:path w="887729" h="603250">
                <a:moveTo>
                  <a:pt x="444246" y="0"/>
                </a:moveTo>
                <a:lnTo>
                  <a:pt x="372183" y="3942"/>
                </a:lnTo>
                <a:lnTo>
                  <a:pt x="303824" y="15355"/>
                </a:lnTo>
                <a:lnTo>
                  <a:pt x="240083" y="33617"/>
                </a:lnTo>
                <a:lnTo>
                  <a:pt x="181874" y="58107"/>
                </a:lnTo>
                <a:lnTo>
                  <a:pt x="130111" y="88201"/>
                </a:lnTo>
                <a:lnTo>
                  <a:pt x="85709" y="123279"/>
                </a:lnTo>
                <a:lnTo>
                  <a:pt x="49583" y="162719"/>
                </a:lnTo>
                <a:lnTo>
                  <a:pt x="22646" y="205898"/>
                </a:lnTo>
                <a:lnTo>
                  <a:pt x="5814" y="252196"/>
                </a:lnTo>
                <a:lnTo>
                  <a:pt x="0" y="300990"/>
                </a:lnTo>
                <a:lnTo>
                  <a:pt x="1472" y="325768"/>
                </a:lnTo>
                <a:lnTo>
                  <a:pt x="12910" y="373577"/>
                </a:lnTo>
                <a:lnTo>
                  <a:pt x="34909" y="418540"/>
                </a:lnTo>
                <a:lnTo>
                  <a:pt x="66554" y="460039"/>
                </a:lnTo>
                <a:lnTo>
                  <a:pt x="106933" y="497458"/>
                </a:lnTo>
                <a:lnTo>
                  <a:pt x="155129" y="530180"/>
                </a:lnTo>
                <a:lnTo>
                  <a:pt x="210230" y="557586"/>
                </a:lnTo>
                <a:lnTo>
                  <a:pt x="271319" y="579060"/>
                </a:lnTo>
                <a:lnTo>
                  <a:pt x="337484" y="593985"/>
                </a:lnTo>
                <a:lnTo>
                  <a:pt x="407809" y="601743"/>
                </a:lnTo>
                <a:lnTo>
                  <a:pt x="444246" y="602742"/>
                </a:lnTo>
                <a:lnTo>
                  <a:pt x="480574" y="601743"/>
                </a:lnTo>
                <a:lnTo>
                  <a:pt x="550713" y="593985"/>
                </a:lnTo>
                <a:lnTo>
                  <a:pt x="616731" y="579060"/>
                </a:lnTo>
                <a:lnTo>
                  <a:pt x="677709" y="557586"/>
                </a:lnTo>
                <a:lnTo>
                  <a:pt x="732726" y="530180"/>
                </a:lnTo>
                <a:lnTo>
                  <a:pt x="780866" y="497458"/>
                </a:lnTo>
                <a:lnTo>
                  <a:pt x="821207" y="460039"/>
                </a:lnTo>
                <a:lnTo>
                  <a:pt x="852832" y="418540"/>
                </a:lnTo>
                <a:lnTo>
                  <a:pt x="874822" y="373577"/>
                </a:lnTo>
                <a:lnTo>
                  <a:pt x="886257" y="325768"/>
                </a:lnTo>
                <a:lnTo>
                  <a:pt x="887730" y="300989"/>
                </a:lnTo>
                <a:lnTo>
                  <a:pt x="886257" y="276319"/>
                </a:lnTo>
                <a:lnTo>
                  <a:pt x="874822" y="228696"/>
                </a:lnTo>
                <a:lnTo>
                  <a:pt x="852832" y="183880"/>
                </a:lnTo>
                <a:lnTo>
                  <a:pt x="821207" y="142492"/>
                </a:lnTo>
                <a:lnTo>
                  <a:pt x="780866" y="105156"/>
                </a:lnTo>
                <a:lnTo>
                  <a:pt x="732726" y="72492"/>
                </a:lnTo>
                <a:lnTo>
                  <a:pt x="677709" y="45122"/>
                </a:lnTo>
                <a:lnTo>
                  <a:pt x="616731" y="23669"/>
                </a:lnTo>
                <a:lnTo>
                  <a:pt x="550713" y="8754"/>
                </a:lnTo>
                <a:lnTo>
                  <a:pt x="480574" y="998"/>
                </a:lnTo>
                <a:lnTo>
                  <a:pt x="4442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5"/>
          <p:cNvSpPr txBox="1"/>
          <p:nvPr/>
        </p:nvSpPr>
        <p:spPr>
          <a:xfrm>
            <a:off x="3398514" y="2231685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事务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F3DB0806-EB45-45EA-A373-0F3979189903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5FC26493-7D11-499B-B5AE-C32BBFF73B22}"/>
              </a:ext>
            </a:extLst>
          </p:cNvPr>
          <p:cNvSpPr/>
          <p:nvPr/>
        </p:nvSpPr>
        <p:spPr>
          <a:xfrm>
            <a:off x="927100" y="9113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15119" y="6286500"/>
            <a:ext cx="5520690" cy="612775"/>
          </a:xfrm>
          <a:custGeom>
            <a:avLst/>
            <a:gdLst/>
            <a:ahLst/>
            <a:cxnLst/>
            <a:rect l="l" t="t" r="r" b="b"/>
            <a:pathLst>
              <a:path w="5520690" h="612775">
                <a:moveTo>
                  <a:pt x="5520690" y="102107"/>
                </a:moveTo>
                <a:lnTo>
                  <a:pt x="5511785" y="60346"/>
                </a:lnTo>
                <a:lnTo>
                  <a:pt x="5487647" y="26903"/>
                </a:lnTo>
                <a:lnTo>
                  <a:pt x="5452138" y="5642"/>
                </a:lnTo>
                <a:lnTo>
                  <a:pt x="102107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10540"/>
                </a:lnTo>
                <a:lnTo>
                  <a:pt x="1037" y="525146"/>
                </a:lnTo>
                <a:lnTo>
                  <a:pt x="15448" y="564564"/>
                </a:lnTo>
                <a:lnTo>
                  <a:pt x="43806" y="594375"/>
                </a:lnTo>
                <a:lnTo>
                  <a:pt x="82247" y="610717"/>
                </a:lnTo>
                <a:lnTo>
                  <a:pt x="5418582" y="612647"/>
                </a:lnTo>
                <a:lnTo>
                  <a:pt x="5433188" y="611610"/>
                </a:lnTo>
                <a:lnTo>
                  <a:pt x="5472606" y="597199"/>
                </a:lnTo>
                <a:lnTo>
                  <a:pt x="5502417" y="568841"/>
                </a:lnTo>
                <a:lnTo>
                  <a:pt x="5518759" y="530400"/>
                </a:lnTo>
                <a:lnTo>
                  <a:pt x="5520690" y="1021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085" y="6336791"/>
            <a:ext cx="5306060" cy="511809"/>
          </a:xfrm>
          <a:custGeom>
            <a:avLst/>
            <a:gdLst/>
            <a:ahLst/>
            <a:cxnLst/>
            <a:rect l="l" t="t" r="r" b="b"/>
            <a:pathLst>
              <a:path w="5306059" h="511809">
                <a:moveTo>
                  <a:pt x="5305806" y="85343"/>
                </a:moveTo>
                <a:lnTo>
                  <a:pt x="5295326" y="44247"/>
                </a:lnTo>
                <a:lnTo>
                  <a:pt x="5267533" y="14083"/>
                </a:lnTo>
                <a:lnTo>
                  <a:pt x="5227889" y="316"/>
                </a:lnTo>
                <a:lnTo>
                  <a:pt x="85343" y="0"/>
                </a:lnTo>
                <a:lnTo>
                  <a:pt x="70767" y="1231"/>
                </a:lnTo>
                <a:lnTo>
                  <a:pt x="32708" y="18089"/>
                </a:lnTo>
                <a:lnTo>
                  <a:pt x="7402" y="50440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5220461" y="511301"/>
                </a:lnTo>
                <a:lnTo>
                  <a:pt x="5235038" y="510070"/>
                </a:lnTo>
                <a:lnTo>
                  <a:pt x="5273097" y="493212"/>
                </a:lnTo>
                <a:lnTo>
                  <a:pt x="5298403" y="460861"/>
                </a:lnTo>
                <a:lnTo>
                  <a:pt x="5305806" y="853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r>
              <a:rPr lang="zh-CN" altLang="en-US" b="1" spc="-5" dirty="0">
                <a:solidFill>
                  <a:srgbClr val="FFFFFF"/>
                </a:solidFill>
                <a:latin typeface="微软雅黑"/>
                <a:cs typeface="微软雅黑"/>
              </a:rPr>
              <a:t>记录内容和记录次序不同，恢复策略也不同</a:t>
            </a:r>
            <a:endParaRPr lang="zh-CN" altLang="en-US" dirty="0">
              <a:latin typeface="微软雅黑"/>
              <a:cs typeface="微软雅黑"/>
            </a:endParaRPr>
          </a:p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124085" y="6336791"/>
            <a:ext cx="5306060" cy="511809"/>
          </a:xfrm>
          <a:custGeom>
            <a:avLst/>
            <a:gdLst/>
            <a:ahLst/>
            <a:cxnLst/>
            <a:rect l="l" t="t" r="r" b="b"/>
            <a:pathLst>
              <a:path w="5306059" h="511809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5220461" y="511301"/>
                </a:lnTo>
                <a:lnTo>
                  <a:pt x="5235038" y="510070"/>
                </a:lnTo>
                <a:lnTo>
                  <a:pt x="5273097" y="493212"/>
                </a:lnTo>
                <a:lnTo>
                  <a:pt x="5298403" y="460861"/>
                </a:lnTo>
                <a:lnTo>
                  <a:pt x="5305806" y="85343"/>
                </a:lnTo>
                <a:lnTo>
                  <a:pt x="5304574" y="70767"/>
                </a:lnTo>
                <a:lnTo>
                  <a:pt x="5287716" y="32708"/>
                </a:lnTo>
                <a:lnTo>
                  <a:pt x="5255365" y="7402"/>
                </a:lnTo>
                <a:lnTo>
                  <a:pt x="853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5033" y="1408891"/>
            <a:ext cx="8504555" cy="491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/>
                <a:cs typeface="微软雅黑"/>
              </a:rPr>
              <a:t>日志</a:t>
            </a:r>
            <a:endParaRPr sz="2800" dirty="0">
              <a:latin typeface="微软雅黑"/>
              <a:cs typeface="微软雅黑"/>
            </a:endParaRPr>
          </a:p>
          <a:p>
            <a:pPr marL="12700" marR="5080">
              <a:lnSpc>
                <a:spcPct val="119700"/>
              </a:lnSpc>
              <a:spcBef>
                <a:spcPts val="8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一个包含日志记录的只能追加的顺序文件, 不同事务的日志记录交错存储， 按发生时间存储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发生系统故障时，使用日志进行恢复: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故障时已提交的事务，重做(Redo)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故障时未提交的事务，撤销(Undo)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日志记录的信息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b="1" spc="-5" dirty="0">
                <a:latin typeface="微软雅黑"/>
                <a:cs typeface="微软雅黑"/>
              </a:rPr>
              <a:t>&lt;Start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T&gt;，表示事务T已经开始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b="1" spc="-5" dirty="0">
                <a:latin typeface="微软雅黑"/>
                <a:cs typeface="微软雅黑"/>
              </a:rPr>
              <a:t>&lt;Commit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T&gt;，表示事务T成功完成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b="1" spc="-5" dirty="0">
                <a:latin typeface="微软雅黑"/>
                <a:cs typeface="微软雅黑"/>
              </a:rPr>
              <a:t>&lt;Abort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T&gt;，事务T未成功，被中止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b="1" spc="-5" dirty="0">
                <a:latin typeface="微软雅黑"/>
                <a:cs typeface="微软雅黑"/>
              </a:rPr>
              <a:t>&lt;T,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X,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v</a:t>
            </a:r>
            <a:r>
              <a:rPr sz="1950" b="1" baseline="-21367" dirty="0">
                <a:latin typeface="微软雅黑"/>
                <a:cs typeface="微软雅黑"/>
              </a:rPr>
              <a:t>1</a:t>
            </a:r>
            <a:r>
              <a:rPr sz="2000" b="1" spc="-5" dirty="0">
                <a:latin typeface="微软雅黑"/>
                <a:cs typeface="微软雅黑"/>
              </a:rPr>
              <a:t>&gt;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或者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&lt;T,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X,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v</a:t>
            </a:r>
            <a:r>
              <a:rPr sz="1950" b="1" baseline="-21367" dirty="0">
                <a:latin typeface="微软雅黑"/>
                <a:cs typeface="微软雅黑"/>
              </a:rPr>
              <a:t>2</a:t>
            </a:r>
            <a:r>
              <a:rPr sz="2000" b="1" spc="-5" dirty="0">
                <a:latin typeface="微软雅黑"/>
                <a:cs typeface="微软雅黑"/>
              </a:rPr>
              <a:t>&gt;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或者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&lt;T,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X,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v</a:t>
            </a:r>
            <a:r>
              <a:rPr sz="1950" b="1" baseline="-21367" dirty="0">
                <a:latin typeface="微软雅黑"/>
                <a:cs typeface="微软雅黑"/>
              </a:rPr>
              <a:t>1</a:t>
            </a:r>
            <a:r>
              <a:rPr sz="2000" b="1" dirty="0">
                <a:latin typeface="微软雅黑"/>
                <a:cs typeface="微软雅黑"/>
              </a:rPr>
              <a:t>,</a:t>
            </a:r>
            <a:r>
              <a:rPr sz="2000" b="1" spc="-10" dirty="0">
                <a:latin typeface="微软雅黑"/>
                <a:cs typeface="微软雅黑"/>
              </a:rPr>
              <a:t>v</a:t>
            </a:r>
            <a:r>
              <a:rPr sz="1950" b="1" baseline="-21367" dirty="0">
                <a:latin typeface="微软雅黑"/>
                <a:cs typeface="微软雅黑"/>
              </a:rPr>
              <a:t>2</a:t>
            </a:r>
            <a:r>
              <a:rPr sz="2000" b="1" spc="-5" dirty="0">
                <a:latin typeface="微软雅黑"/>
                <a:cs typeface="微软雅黑"/>
              </a:rPr>
              <a:t>&gt;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800" b="1" dirty="0">
                <a:latin typeface="微软雅黑"/>
                <a:cs typeface="微软雅黑"/>
              </a:rPr>
              <a:t>表示事务T改变了数据库元素X，X原来的值为v</a:t>
            </a:r>
            <a:r>
              <a:rPr sz="1800" b="1" spc="-7" baseline="-23148" dirty="0">
                <a:latin typeface="微软雅黑"/>
                <a:cs typeface="微软雅黑"/>
              </a:rPr>
              <a:t>1</a:t>
            </a:r>
            <a:r>
              <a:rPr sz="1800" b="1" dirty="0">
                <a:latin typeface="微软雅黑"/>
                <a:cs typeface="微软雅黑"/>
              </a:rPr>
              <a:t>(X的旧值)，X新的值为</a:t>
            </a:r>
            <a:r>
              <a:rPr sz="1800" b="1" spc="-5" dirty="0">
                <a:latin typeface="微软雅黑"/>
                <a:cs typeface="微软雅黑"/>
              </a:rPr>
              <a:t>v</a:t>
            </a:r>
            <a:r>
              <a:rPr sz="1800" b="1" spc="-7" baseline="-23148" dirty="0">
                <a:latin typeface="微软雅黑"/>
                <a:cs typeface="微软雅黑"/>
              </a:rPr>
              <a:t>2</a:t>
            </a:r>
            <a:r>
              <a:rPr sz="1800" b="1" dirty="0">
                <a:latin typeface="微软雅黑"/>
                <a:cs typeface="微软雅黑"/>
              </a:rPr>
              <a:t>.</a:t>
            </a:r>
            <a:endParaRPr sz="1800" dirty="0">
              <a:latin typeface="微软雅黑"/>
              <a:cs typeface="微软雅黑"/>
            </a:endParaRPr>
          </a:p>
          <a:p>
            <a:pPr marL="2259330" indent="-2247265">
              <a:lnSpc>
                <a:spcPct val="100000"/>
              </a:lnSpc>
              <a:spcBef>
                <a:spcPts val="54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三种日志: </a:t>
            </a:r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Undo型日志</a:t>
            </a:r>
            <a:r>
              <a:rPr sz="2000" b="1" spc="-5" dirty="0" err="1">
                <a:latin typeface="微软雅黑"/>
                <a:cs typeface="微软雅黑"/>
              </a:rPr>
              <a:t>，</a:t>
            </a:r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Redo型日志</a:t>
            </a:r>
            <a:r>
              <a:rPr sz="2000" b="1" spc="-5" dirty="0" err="1">
                <a:latin typeface="微软雅黑"/>
                <a:cs typeface="微软雅黑"/>
              </a:rPr>
              <a:t>，</a:t>
            </a:r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Undo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/</a:t>
            </a:r>
            <a:r>
              <a:rPr sz="2400" b="1" dirty="0" err="1">
                <a:solidFill>
                  <a:srgbClr val="CC0000"/>
                </a:solidFill>
                <a:latin typeface="微软雅黑"/>
                <a:cs typeface="微软雅黑"/>
              </a:rPr>
              <a:t>Redo型日志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23.3 </a:t>
            </a:r>
            <a:r>
              <a:rPr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什么是日志</a:t>
            </a:r>
            <a:r>
              <a:rPr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？</a:t>
            </a:r>
            <a:endParaRPr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怎样记录日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志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CCB6B40-E0E9-43EF-B0AC-A07481E375ED}"/>
              </a:ext>
            </a:extLst>
          </p:cNvPr>
          <p:cNvSpPr/>
          <p:nvPr/>
        </p:nvSpPr>
        <p:spPr>
          <a:xfrm>
            <a:off x="9271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22BADDE-157F-476F-8C49-9979F3FAEF76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8487" y="4455031"/>
            <a:ext cx="7169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Force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353" y="3388233"/>
            <a:ext cx="11283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No</a:t>
            </a:r>
            <a:r>
              <a:rPr sz="2000" b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Force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7752" y="2702433"/>
            <a:ext cx="1042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No Steal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4150" y="2703956"/>
            <a:ext cx="6318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Steal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8915" y="2995422"/>
            <a:ext cx="1358646" cy="1130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23109" y="4531231"/>
            <a:ext cx="7169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Force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5557" y="3464433"/>
            <a:ext cx="11283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No</a:t>
            </a:r>
            <a:r>
              <a:rPr sz="2000" b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Force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3239" y="2702433"/>
            <a:ext cx="1042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No Steal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39638" y="2703956"/>
            <a:ext cx="6318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Steal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74393" y="2995422"/>
            <a:ext cx="1358646" cy="1130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6703" y="5367263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读写性能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7203" y="5340449"/>
            <a:ext cx="193802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日志</a:t>
            </a:r>
            <a:r>
              <a:rPr sz="2400" b="1" spc="-10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微软雅黑"/>
                <a:cs typeface="微软雅黑"/>
              </a:rPr>
              <a:t>恢复策略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23.3 </a:t>
            </a:r>
            <a:r>
              <a:rPr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什么是日志</a:t>
            </a:r>
            <a:r>
              <a:rPr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？</a:t>
            </a:r>
            <a:endParaRPr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怎样记录日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志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5785" y="1397461"/>
            <a:ext cx="62382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缓冲区处理策略与日志/恢复策略的关系</a:t>
            </a:r>
            <a:endParaRPr sz="2800">
              <a:latin typeface="微软雅黑"/>
              <a:cs typeface="微软雅黑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25433" y="2980689"/>
          <a:ext cx="2807207" cy="2273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6904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微软雅黑"/>
                          <a:cs typeface="微软雅黑"/>
                        </a:rPr>
                        <a:t>最快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903"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微软雅黑"/>
                          <a:cs typeface="微软雅黑"/>
                        </a:rPr>
                        <a:t>最慢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30898" y="2980689"/>
          <a:ext cx="2807206" cy="2273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6904">
                <a:tc>
                  <a:txBody>
                    <a:bodyPr/>
                    <a:lstStyle/>
                    <a:p>
                      <a:pPr marL="98425" marR="1174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/>
                          <a:cs typeface="微软雅黑"/>
                        </a:rPr>
                        <a:t>只需Redo 无需Undo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6096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/>
                          <a:cs typeface="微软雅黑"/>
                        </a:rPr>
                        <a:t>需要Redo 需要Undo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903">
                <a:tc>
                  <a:txBody>
                    <a:bodyPr/>
                    <a:lstStyle/>
                    <a:p>
                      <a:pPr marL="117475" marR="9842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/>
                          <a:cs typeface="微软雅黑"/>
                        </a:rPr>
                        <a:t>无需Redo 无需Undo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8128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/>
                          <a:cs typeface="微软雅黑"/>
                        </a:rPr>
                        <a:t>无需Redo 只需Undo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2">
            <a:extLst>
              <a:ext uri="{FF2B5EF4-FFF2-40B4-BE49-F238E27FC236}">
                <a16:creationId xmlns:a16="http://schemas.microsoft.com/office/drawing/2014/main" id="{587308CD-4E6A-42C8-AB4D-69AE3BE880CD}"/>
              </a:ext>
            </a:extLst>
          </p:cNvPr>
          <p:cNvSpPr/>
          <p:nvPr/>
        </p:nvSpPr>
        <p:spPr>
          <a:xfrm>
            <a:off x="9271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009F9CDE-3976-4F1D-A193-40FF3ECF8612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469089"/>
            <a:ext cx="8048625" cy="221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/>
                <a:cs typeface="微软雅黑"/>
              </a:rPr>
              <a:t>日志</a:t>
            </a:r>
            <a:endParaRPr sz="2800">
              <a:latin typeface="微软雅黑"/>
              <a:cs typeface="微软雅黑"/>
            </a:endParaRPr>
          </a:p>
          <a:p>
            <a:pPr marL="12700" marR="5080">
              <a:lnSpc>
                <a:spcPct val="119700"/>
              </a:lnSpc>
              <a:spcBef>
                <a:spcPts val="85"/>
              </a:spcBef>
            </a:pPr>
            <a:r>
              <a:rPr sz="2000" b="1" spc="-5" dirty="0">
                <a:latin typeface="微软雅黑"/>
                <a:cs typeface="微软雅黑"/>
              </a:rPr>
              <a:t>一个包含日志记录的、只能追加的顺序</a:t>
            </a:r>
            <a:r>
              <a:rPr sz="2000" b="1" dirty="0">
                <a:latin typeface="微软雅黑"/>
                <a:cs typeface="微软雅黑"/>
              </a:rPr>
              <a:t>文</a:t>
            </a:r>
            <a:r>
              <a:rPr sz="2000" b="1" spc="-5" dirty="0">
                <a:latin typeface="微软雅黑"/>
                <a:cs typeface="微软雅黑"/>
              </a:rPr>
              <a:t>件,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不同事务的日志记录交错存 储，按发生时间存储。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发生系统故障时，使用日志进行恢复: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故障时已提交的事务，重做(Redo)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故障时未提交的事务，撤销(Undo)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4965" y="4030217"/>
            <a:ext cx="1490980" cy="1076960"/>
          </a:xfrm>
          <a:custGeom>
            <a:avLst/>
            <a:gdLst/>
            <a:ahLst/>
            <a:cxnLst/>
            <a:rect l="l" t="t" r="r" b="b"/>
            <a:pathLst>
              <a:path w="1490979" h="1076960">
                <a:moveTo>
                  <a:pt x="1490472" y="537972"/>
                </a:moveTo>
                <a:lnTo>
                  <a:pt x="1488000" y="493840"/>
                </a:lnTo>
                <a:lnTo>
                  <a:pt x="1480715" y="450694"/>
                </a:lnTo>
                <a:lnTo>
                  <a:pt x="1468807" y="408669"/>
                </a:lnTo>
                <a:lnTo>
                  <a:pt x="1452469" y="367905"/>
                </a:lnTo>
                <a:lnTo>
                  <a:pt x="1431893" y="328541"/>
                </a:lnTo>
                <a:lnTo>
                  <a:pt x="1407270" y="290713"/>
                </a:lnTo>
                <a:lnTo>
                  <a:pt x="1378794" y="254561"/>
                </a:lnTo>
                <a:lnTo>
                  <a:pt x="1346655" y="220224"/>
                </a:lnTo>
                <a:lnTo>
                  <a:pt x="1311046" y="187838"/>
                </a:lnTo>
                <a:lnTo>
                  <a:pt x="1272159" y="157543"/>
                </a:lnTo>
                <a:lnTo>
                  <a:pt x="1230185" y="129477"/>
                </a:lnTo>
                <a:lnTo>
                  <a:pt x="1185318" y="103778"/>
                </a:lnTo>
                <a:lnTo>
                  <a:pt x="1137749" y="80584"/>
                </a:lnTo>
                <a:lnTo>
                  <a:pt x="1087669" y="60034"/>
                </a:lnTo>
                <a:lnTo>
                  <a:pt x="1035272" y="42267"/>
                </a:lnTo>
                <a:lnTo>
                  <a:pt x="980748" y="27419"/>
                </a:lnTo>
                <a:lnTo>
                  <a:pt x="924291" y="15631"/>
                </a:lnTo>
                <a:lnTo>
                  <a:pt x="866092" y="7039"/>
                </a:lnTo>
                <a:lnTo>
                  <a:pt x="806343" y="1782"/>
                </a:lnTo>
                <a:lnTo>
                  <a:pt x="745236" y="0"/>
                </a:lnTo>
                <a:lnTo>
                  <a:pt x="684128" y="1782"/>
                </a:lnTo>
                <a:lnTo>
                  <a:pt x="624379" y="7039"/>
                </a:lnTo>
                <a:lnTo>
                  <a:pt x="566180" y="15631"/>
                </a:lnTo>
                <a:lnTo>
                  <a:pt x="509723" y="27419"/>
                </a:lnTo>
                <a:lnTo>
                  <a:pt x="455199" y="42267"/>
                </a:lnTo>
                <a:lnTo>
                  <a:pt x="402802" y="60034"/>
                </a:lnTo>
                <a:lnTo>
                  <a:pt x="352722" y="80584"/>
                </a:lnTo>
                <a:lnTo>
                  <a:pt x="305153" y="103778"/>
                </a:lnTo>
                <a:lnTo>
                  <a:pt x="260286" y="129477"/>
                </a:lnTo>
                <a:lnTo>
                  <a:pt x="218312" y="157543"/>
                </a:lnTo>
                <a:lnTo>
                  <a:pt x="179425" y="187838"/>
                </a:lnTo>
                <a:lnTo>
                  <a:pt x="143816" y="220224"/>
                </a:lnTo>
                <a:lnTo>
                  <a:pt x="111677" y="254561"/>
                </a:lnTo>
                <a:lnTo>
                  <a:pt x="83201" y="290713"/>
                </a:lnTo>
                <a:lnTo>
                  <a:pt x="58578" y="328541"/>
                </a:lnTo>
                <a:lnTo>
                  <a:pt x="38002" y="367905"/>
                </a:lnTo>
                <a:lnTo>
                  <a:pt x="21664" y="408669"/>
                </a:lnTo>
                <a:lnTo>
                  <a:pt x="9756" y="450694"/>
                </a:lnTo>
                <a:lnTo>
                  <a:pt x="2471" y="493840"/>
                </a:lnTo>
                <a:lnTo>
                  <a:pt x="0" y="537972"/>
                </a:lnTo>
                <a:lnTo>
                  <a:pt x="2471" y="582211"/>
                </a:lnTo>
                <a:lnTo>
                  <a:pt x="9756" y="625456"/>
                </a:lnTo>
                <a:lnTo>
                  <a:pt x="21664" y="667568"/>
                </a:lnTo>
                <a:lnTo>
                  <a:pt x="38002" y="708410"/>
                </a:lnTo>
                <a:lnTo>
                  <a:pt x="58578" y="747843"/>
                </a:lnTo>
                <a:lnTo>
                  <a:pt x="83201" y="785730"/>
                </a:lnTo>
                <a:lnTo>
                  <a:pt x="111677" y="821934"/>
                </a:lnTo>
                <a:lnTo>
                  <a:pt x="131826" y="843489"/>
                </a:lnTo>
                <a:lnTo>
                  <a:pt x="131826" y="537972"/>
                </a:lnTo>
                <a:lnTo>
                  <a:pt x="133862" y="501752"/>
                </a:lnTo>
                <a:lnTo>
                  <a:pt x="149679" y="431798"/>
                </a:lnTo>
                <a:lnTo>
                  <a:pt x="180093" y="365926"/>
                </a:lnTo>
                <a:lnTo>
                  <a:pt x="223836" y="305061"/>
                </a:lnTo>
                <a:lnTo>
                  <a:pt x="250307" y="276794"/>
                </a:lnTo>
                <a:lnTo>
                  <a:pt x="279634" y="250126"/>
                </a:lnTo>
                <a:lnTo>
                  <a:pt x="311658" y="225171"/>
                </a:lnTo>
                <a:lnTo>
                  <a:pt x="346218" y="202044"/>
                </a:lnTo>
                <a:lnTo>
                  <a:pt x="383157" y="180862"/>
                </a:lnTo>
                <a:lnTo>
                  <a:pt x="422316" y="161739"/>
                </a:lnTo>
                <a:lnTo>
                  <a:pt x="463536" y="144792"/>
                </a:lnTo>
                <a:lnTo>
                  <a:pt x="506658" y="130135"/>
                </a:lnTo>
                <a:lnTo>
                  <a:pt x="551523" y="117884"/>
                </a:lnTo>
                <a:lnTo>
                  <a:pt x="597972" y="108155"/>
                </a:lnTo>
                <a:lnTo>
                  <a:pt x="645846" y="101062"/>
                </a:lnTo>
                <a:lnTo>
                  <a:pt x="694987" y="96722"/>
                </a:lnTo>
                <a:lnTo>
                  <a:pt x="745236" y="95250"/>
                </a:lnTo>
                <a:lnTo>
                  <a:pt x="795587" y="96722"/>
                </a:lnTo>
                <a:lnTo>
                  <a:pt x="844810" y="101062"/>
                </a:lnTo>
                <a:lnTo>
                  <a:pt x="892747" y="108155"/>
                </a:lnTo>
                <a:lnTo>
                  <a:pt x="939241" y="117884"/>
                </a:lnTo>
                <a:lnTo>
                  <a:pt x="984134" y="130135"/>
                </a:lnTo>
                <a:lnTo>
                  <a:pt x="1027271" y="144792"/>
                </a:lnTo>
                <a:lnTo>
                  <a:pt x="1068493" y="161739"/>
                </a:lnTo>
                <a:lnTo>
                  <a:pt x="1107643" y="180862"/>
                </a:lnTo>
                <a:lnTo>
                  <a:pt x="1144564" y="202044"/>
                </a:lnTo>
                <a:lnTo>
                  <a:pt x="1179099" y="225171"/>
                </a:lnTo>
                <a:lnTo>
                  <a:pt x="1211091" y="250126"/>
                </a:lnTo>
                <a:lnTo>
                  <a:pt x="1240383" y="276794"/>
                </a:lnTo>
                <a:lnTo>
                  <a:pt x="1266817" y="305061"/>
                </a:lnTo>
                <a:lnTo>
                  <a:pt x="1310485" y="365926"/>
                </a:lnTo>
                <a:lnTo>
                  <a:pt x="1340836" y="431798"/>
                </a:lnTo>
                <a:lnTo>
                  <a:pt x="1356614" y="501752"/>
                </a:lnTo>
                <a:lnTo>
                  <a:pt x="1358646" y="537972"/>
                </a:lnTo>
                <a:lnTo>
                  <a:pt x="1358646" y="843489"/>
                </a:lnTo>
                <a:lnTo>
                  <a:pt x="1378794" y="821934"/>
                </a:lnTo>
                <a:lnTo>
                  <a:pt x="1407270" y="785730"/>
                </a:lnTo>
                <a:lnTo>
                  <a:pt x="1431893" y="747843"/>
                </a:lnTo>
                <a:lnTo>
                  <a:pt x="1452469" y="708410"/>
                </a:lnTo>
                <a:lnTo>
                  <a:pt x="1468807" y="667568"/>
                </a:lnTo>
                <a:lnTo>
                  <a:pt x="1480715" y="625456"/>
                </a:lnTo>
                <a:lnTo>
                  <a:pt x="1488000" y="582211"/>
                </a:lnTo>
                <a:lnTo>
                  <a:pt x="1490472" y="537972"/>
                </a:lnTo>
                <a:close/>
              </a:path>
              <a:path w="1490979" h="1076960">
                <a:moveTo>
                  <a:pt x="1358646" y="843489"/>
                </a:moveTo>
                <a:lnTo>
                  <a:pt x="1358646" y="537972"/>
                </a:lnTo>
                <a:lnTo>
                  <a:pt x="1356614" y="574300"/>
                </a:lnTo>
                <a:lnTo>
                  <a:pt x="1350625" y="609827"/>
                </a:lnTo>
                <a:lnTo>
                  <a:pt x="1327404" y="678021"/>
                </a:lnTo>
                <a:lnTo>
                  <a:pt x="1290237" y="741634"/>
                </a:lnTo>
                <a:lnTo>
                  <a:pt x="1240383" y="799746"/>
                </a:lnTo>
                <a:lnTo>
                  <a:pt x="1211091" y="826452"/>
                </a:lnTo>
                <a:lnTo>
                  <a:pt x="1179099" y="851439"/>
                </a:lnTo>
                <a:lnTo>
                  <a:pt x="1144564" y="874592"/>
                </a:lnTo>
                <a:lnTo>
                  <a:pt x="1107643" y="895795"/>
                </a:lnTo>
                <a:lnTo>
                  <a:pt x="1068493" y="914933"/>
                </a:lnTo>
                <a:lnTo>
                  <a:pt x="1027271" y="931893"/>
                </a:lnTo>
                <a:lnTo>
                  <a:pt x="984134" y="946558"/>
                </a:lnTo>
                <a:lnTo>
                  <a:pt x="939241" y="958815"/>
                </a:lnTo>
                <a:lnTo>
                  <a:pt x="892747" y="968548"/>
                </a:lnTo>
                <a:lnTo>
                  <a:pt x="844810" y="975642"/>
                </a:lnTo>
                <a:lnTo>
                  <a:pt x="795587" y="979983"/>
                </a:lnTo>
                <a:lnTo>
                  <a:pt x="745236" y="981456"/>
                </a:lnTo>
                <a:lnTo>
                  <a:pt x="694987" y="979983"/>
                </a:lnTo>
                <a:lnTo>
                  <a:pt x="645846" y="975642"/>
                </a:lnTo>
                <a:lnTo>
                  <a:pt x="597972" y="968548"/>
                </a:lnTo>
                <a:lnTo>
                  <a:pt x="551523" y="958815"/>
                </a:lnTo>
                <a:lnTo>
                  <a:pt x="506658" y="946558"/>
                </a:lnTo>
                <a:lnTo>
                  <a:pt x="463536" y="931893"/>
                </a:lnTo>
                <a:lnTo>
                  <a:pt x="422316" y="914933"/>
                </a:lnTo>
                <a:lnTo>
                  <a:pt x="383157" y="895795"/>
                </a:lnTo>
                <a:lnTo>
                  <a:pt x="346218" y="874592"/>
                </a:lnTo>
                <a:lnTo>
                  <a:pt x="311658" y="851439"/>
                </a:lnTo>
                <a:lnTo>
                  <a:pt x="279634" y="826452"/>
                </a:lnTo>
                <a:lnTo>
                  <a:pt x="250307" y="799746"/>
                </a:lnTo>
                <a:lnTo>
                  <a:pt x="223836" y="771435"/>
                </a:lnTo>
                <a:lnTo>
                  <a:pt x="180093" y="710457"/>
                </a:lnTo>
                <a:lnTo>
                  <a:pt x="149679" y="644439"/>
                </a:lnTo>
                <a:lnTo>
                  <a:pt x="133862" y="574300"/>
                </a:lnTo>
                <a:lnTo>
                  <a:pt x="131826" y="537972"/>
                </a:lnTo>
                <a:lnTo>
                  <a:pt x="131826" y="843489"/>
                </a:lnTo>
                <a:lnTo>
                  <a:pt x="179425" y="888740"/>
                </a:lnTo>
                <a:lnTo>
                  <a:pt x="218313" y="919067"/>
                </a:lnTo>
                <a:lnTo>
                  <a:pt x="260286" y="947159"/>
                </a:lnTo>
                <a:lnTo>
                  <a:pt x="305153" y="972878"/>
                </a:lnTo>
                <a:lnTo>
                  <a:pt x="352722" y="996088"/>
                </a:lnTo>
                <a:lnTo>
                  <a:pt x="402802" y="1016650"/>
                </a:lnTo>
                <a:lnTo>
                  <a:pt x="455199" y="1034426"/>
                </a:lnTo>
                <a:lnTo>
                  <a:pt x="509723" y="1049280"/>
                </a:lnTo>
                <a:lnTo>
                  <a:pt x="566180" y="1061072"/>
                </a:lnTo>
                <a:lnTo>
                  <a:pt x="624379" y="1069665"/>
                </a:lnTo>
                <a:lnTo>
                  <a:pt x="684128" y="1074923"/>
                </a:lnTo>
                <a:lnTo>
                  <a:pt x="745236" y="1076706"/>
                </a:lnTo>
                <a:lnTo>
                  <a:pt x="806343" y="1074923"/>
                </a:lnTo>
                <a:lnTo>
                  <a:pt x="866092" y="1069665"/>
                </a:lnTo>
                <a:lnTo>
                  <a:pt x="924291" y="1061072"/>
                </a:lnTo>
                <a:lnTo>
                  <a:pt x="980748" y="1049280"/>
                </a:lnTo>
                <a:lnTo>
                  <a:pt x="1035272" y="1034426"/>
                </a:lnTo>
                <a:lnTo>
                  <a:pt x="1087669" y="1016650"/>
                </a:lnTo>
                <a:lnTo>
                  <a:pt x="1137749" y="996088"/>
                </a:lnTo>
                <a:lnTo>
                  <a:pt x="1185318" y="972878"/>
                </a:lnTo>
                <a:lnTo>
                  <a:pt x="1230185" y="947159"/>
                </a:lnTo>
                <a:lnTo>
                  <a:pt x="1272159" y="919067"/>
                </a:lnTo>
                <a:lnTo>
                  <a:pt x="1311046" y="888740"/>
                </a:lnTo>
                <a:lnTo>
                  <a:pt x="1346655" y="856317"/>
                </a:lnTo>
                <a:lnTo>
                  <a:pt x="1358646" y="84348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8409" y="4119371"/>
            <a:ext cx="1243965" cy="898525"/>
          </a:xfrm>
          <a:custGeom>
            <a:avLst/>
            <a:gdLst/>
            <a:ahLst/>
            <a:cxnLst/>
            <a:rect l="l" t="t" r="r" b="b"/>
            <a:pathLst>
              <a:path w="1243964" h="898525">
                <a:moveTo>
                  <a:pt x="1243584" y="448818"/>
                </a:moveTo>
                <a:lnTo>
                  <a:pt x="1235432" y="376072"/>
                </a:lnTo>
                <a:lnTo>
                  <a:pt x="1211836" y="307043"/>
                </a:lnTo>
                <a:lnTo>
                  <a:pt x="1174085" y="242659"/>
                </a:lnTo>
                <a:lnTo>
                  <a:pt x="1150304" y="212499"/>
                </a:lnTo>
                <a:lnTo>
                  <a:pt x="1123468" y="183849"/>
                </a:lnTo>
                <a:lnTo>
                  <a:pt x="1093738" y="156824"/>
                </a:lnTo>
                <a:lnTo>
                  <a:pt x="1061275" y="131540"/>
                </a:lnTo>
                <a:lnTo>
                  <a:pt x="1026240" y="108113"/>
                </a:lnTo>
                <a:lnTo>
                  <a:pt x="988795" y="86660"/>
                </a:lnTo>
                <a:lnTo>
                  <a:pt x="949100" y="67297"/>
                </a:lnTo>
                <a:lnTo>
                  <a:pt x="907317" y="50138"/>
                </a:lnTo>
                <a:lnTo>
                  <a:pt x="863607" y="35302"/>
                </a:lnTo>
                <a:lnTo>
                  <a:pt x="818131" y="22902"/>
                </a:lnTo>
                <a:lnTo>
                  <a:pt x="771051" y="13056"/>
                </a:lnTo>
                <a:lnTo>
                  <a:pt x="722526" y="5880"/>
                </a:lnTo>
                <a:lnTo>
                  <a:pt x="672720" y="1489"/>
                </a:lnTo>
                <a:lnTo>
                  <a:pt x="621792" y="0"/>
                </a:lnTo>
                <a:lnTo>
                  <a:pt x="570863" y="1489"/>
                </a:lnTo>
                <a:lnTo>
                  <a:pt x="521057" y="5880"/>
                </a:lnTo>
                <a:lnTo>
                  <a:pt x="472532" y="13056"/>
                </a:lnTo>
                <a:lnTo>
                  <a:pt x="425452" y="22902"/>
                </a:lnTo>
                <a:lnTo>
                  <a:pt x="379976" y="35302"/>
                </a:lnTo>
                <a:lnTo>
                  <a:pt x="336266" y="50138"/>
                </a:lnTo>
                <a:lnTo>
                  <a:pt x="294483" y="67297"/>
                </a:lnTo>
                <a:lnTo>
                  <a:pt x="254788" y="86660"/>
                </a:lnTo>
                <a:lnTo>
                  <a:pt x="217343" y="108113"/>
                </a:lnTo>
                <a:lnTo>
                  <a:pt x="182308" y="131540"/>
                </a:lnTo>
                <a:lnTo>
                  <a:pt x="149845" y="156824"/>
                </a:lnTo>
                <a:lnTo>
                  <a:pt x="120115" y="183849"/>
                </a:lnTo>
                <a:lnTo>
                  <a:pt x="93279" y="212499"/>
                </a:lnTo>
                <a:lnTo>
                  <a:pt x="69498" y="242659"/>
                </a:lnTo>
                <a:lnTo>
                  <a:pt x="31747" y="307043"/>
                </a:lnTo>
                <a:lnTo>
                  <a:pt x="8151" y="376072"/>
                </a:lnTo>
                <a:lnTo>
                  <a:pt x="0" y="448818"/>
                </a:lnTo>
                <a:lnTo>
                  <a:pt x="2064" y="485706"/>
                </a:lnTo>
                <a:lnTo>
                  <a:pt x="18099" y="556894"/>
                </a:lnTo>
                <a:lnTo>
                  <a:pt x="48934" y="623863"/>
                </a:lnTo>
                <a:lnTo>
                  <a:pt x="93279" y="685688"/>
                </a:lnTo>
                <a:lnTo>
                  <a:pt x="120115" y="714384"/>
                </a:lnTo>
                <a:lnTo>
                  <a:pt x="149845" y="741447"/>
                </a:lnTo>
                <a:lnTo>
                  <a:pt x="182308" y="766762"/>
                </a:lnTo>
                <a:lnTo>
                  <a:pt x="217343" y="790214"/>
                </a:lnTo>
                <a:lnTo>
                  <a:pt x="254788" y="811688"/>
                </a:lnTo>
                <a:lnTo>
                  <a:pt x="294483" y="831068"/>
                </a:lnTo>
                <a:lnTo>
                  <a:pt x="336266" y="848238"/>
                </a:lnTo>
                <a:lnTo>
                  <a:pt x="379976" y="863084"/>
                </a:lnTo>
                <a:lnTo>
                  <a:pt x="425452" y="875489"/>
                </a:lnTo>
                <a:lnTo>
                  <a:pt x="472532" y="885338"/>
                </a:lnTo>
                <a:lnTo>
                  <a:pt x="521057" y="892516"/>
                </a:lnTo>
                <a:lnTo>
                  <a:pt x="570863" y="896908"/>
                </a:lnTo>
                <a:lnTo>
                  <a:pt x="621792" y="898397"/>
                </a:lnTo>
                <a:lnTo>
                  <a:pt x="672720" y="896908"/>
                </a:lnTo>
                <a:lnTo>
                  <a:pt x="722526" y="892516"/>
                </a:lnTo>
                <a:lnTo>
                  <a:pt x="771051" y="885338"/>
                </a:lnTo>
                <a:lnTo>
                  <a:pt x="818131" y="875489"/>
                </a:lnTo>
                <a:lnTo>
                  <a:pt x="863607" y="863084"/>
                </a:lnTo>
                <a:lnTo>
                  <a:pt x="907317" y="848238"/>
                </a:lnTo>
                <a:lnTo>
                  <a:pt x="949100" y="831068"/>
                </a:lnTo>
                <a:lnTo>
                  <a:pt x="988795" y="811688"/>
                </a:lnTo>
                <a:lnTo>
                  <a:pt x="1026240" y="790214"/>
                </a:lnTo>
                <a:lnTo>
                  <a:pt x="1061275" y="766762"/>
                </a:lnTo>
                <a:lnTo>
                  <a:pt x="1093738" y="741447"/>
                </a:lnTo>
                <a:lnTo>
                  <a:pt x="1123468" y="714384"/>
                </a:lnTo>
                <a:lnTo>
                  <a:pt x="1150304" y="685688"/>
                </a:lnTo>
                <a:lnTo>
                  <a:pt x="1174085" y="655476"/>
                </a:lnTo>
                <a:lnTo>
                  <a:pt x="1211836" y="590964"/>
                </a:lnTo>
                <a:lnTo>
                  <a:pt x="1235432" y="521770"/>
                </a:lnTo>
                <a:lnTo>
                  <a:pt x="1243584" y="44881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409" y="4119371"/>
            <a:ext cx="1243965" cy="898525"/>
          </a:xfrm>
          <a:custGeom>
            <a:avLst/>
            <a:gdLst/>
            <a:ahLst/>
            <a:cxnLst/>
            <a:rect l="l" t="t" r="r" b="b"/>
            <a:pathLst>
              <a:path w="1243964" h="898525">
                <a:moveTo>
                  <a:pt x="621792" y="0"/>
                </a:moveTo>
                <a:lnTo>
                  <a:pt x="570863" y="1489"/>
                </a:lnTo>
                <a:lnTo>
                  <a:pt x="521057" y="5880"/>
                </a:lnTo>
                <a:lnTo>
                  <a:pt x="472532" y="13056"/>
                </a:lnTo>
                <a:lnTo>
                  <a:pt x="425452" y="22902"/>
                </a:lnTo>
                <a:lnTo>
                  <a:pt x="379976" y="35302"/>
                </a:lnTo>
                <a:lnTo>
                  <a:pt x="336266" y="50138"/>
                </a:lnTo>
                <a:lnTo>
                  <a:pt x="294483" y="67297"/>
                </a:lnTo>
                <a:lnTo>
                  <a:pt x="254788" y="86660"/>
                </a:lnTo>
                <a:lnTo>
                  <a:pt x="217343" y="108113"/>
                </a:lnTo>
                <a:lnTo>
                  <a:pt x="182308" y="131540"/>
                </a:lnTo>
                <a:lnTo>
                  <a:pt x="149845" y="156824"/>
                </a:lnTo>
                <a:lnTo>
                  <a:pt x="120115" y="183849"/>
                </a:lnTo>
                <a:lnTo>
                  <a:pt x="93279" y="212499"/>
                </a:lnTo>
                <a:lnTo>
                  <a:pt x="69498" y="242659"/>
                </a:lnTo>
                <a:lnTo>
                  <a:pt x="31747" y="307043"/>
                </a:lnTo>
                <a:lnTo>
                  <a:pt x="8151" y="376072"/>
                </a:lnTo>
                <a:lnTo>
                  <a:pt x="0" y="448818"/>
                </a:lnTo>
                <a:lnTo>
                  <a:pt x="2064" y="485706"/>
                </a:lnTo>
                <a:lnTo>
                  <a:pt x="18099" y="556894"/>
                </a:lnTo>
                <a:lnTo>
                  <a:pt x="48934" y="623863"/>
                </a:lnTo>
                <a:lnTo>
                  <a:pt x="93279" y="685688"/>
                </a:lnTo>
                <a:lnTo>
                  <a:pt x="120115" y="714384"/>
                </a:lnTo>
                <a:lnTo>
                  <a:pt x="149845" y="741447"/>
                </a:lnTo>
                <a:lnTo>
                  <a:pt x="182308" y="766762"/>
                </a:lnTo>
                <a:lnTo>
                  <a:pt x="217343" y="790214"/>
                </a:lnTo>
                <a:lnTo>
                  <a:pt x="254788" y="811688"/>
                </a:lnTo>
                <a:lnTo>
                  <a:pt x="294483" y="831068"/>
                </a:lnTo>
                <a:lnTo>
                  <a:pt x="336266" y="848238"/>
                </a:lnTo>
                <a:lnTo>
                  <a:pt x="379976" y="863084"/>
                </a:lnTo>
                <a:lnTo>
                  <a:pt x="425452" y="875489"/>
                </a:lnTo>
                <a:lnTo>
                  <a:pt x="472532" y="885338"/>
                </a:lnTo>
                <a:lnTo>
                  <a:pt x="521057" y="892516"/>
                </a:lnTo>
                <a:lnTo>
                  <a:pt x="570863" y="896908"/>
                </a:lnTo>
                <a:lnTo>
                  <a:pt x="621792" y="898397"/>
                </a:lnTo>
                <a:lnTo>
                  <a:pt x="672720" y="896908"/>
                </a:lnTo>
                <a:lnTo>
                  <a:pt x="722526" y="892516"/>
                </a:lnTo>
                <a:lnTo>
                  <a:pt x="771051" y="885338"/>
                </a:lnTo>
                <a:lnTo>
                  <a:pt x="818131" y="875489"/>
                </a:lnTo>
                <a:lnTo>
                  <a:pt x="863607" y="863084"/>
                </a:lnTo>
                <a:lnTo>
                  <a:pt x="907317" y="848238"/>
                </a:lnTo>
                <a:lnTo>
                  <a:pt x="949100" y="831068"/>
                </a:lnTo>
                <a:lnTo>
                  <a:pt x="988795" y="811688"/>
                </a:lnTo>
                <a:lnTo>
                  <a:pt x="1026240" y="790214"/>
                </a:lnTo>
                <a:lnTo>
                  <a:pt x="1061275" y="766762"/>
                </a:lnTo>
                <a:lnTo>
                  <a:pt x="1093738" y="741447"/>
                </a:lnTo>
                <a:lnTo>
                  <a:pt x="1123468" y="714384"/>
                </a:lnTo>
                <a:lnTo>
                  <a:pt x="1150304" y="685688"/>
                </a:lnTo>
                <a:lnTo>
                  <a:pt x="1174085" y="655476"/>
                </a:lnTo>
                <a:lnTo>
                  <a:pt x="1211836" y="590964"/>
                </a:lnTo>
                <a:lnTo>
                  <a:pt x="1235432" y="521770"/>
                </a:lnTo>
                <a:lnTo>
                  <a:pt x="1243584" y="448818"/>
                </a:lnTo>
                <a:lnTo>
                  <a:pt x="1241519" y="412038"/>
                </a:lnTo>
                <a:lnTo>
                  <a:pt x="1225484" y="341035"/>
                </a:lnTo>
                <a:lnTo>
                  <a:pt x="1194649" y="274212"/>
                </a:lnTo>
                <a:lnTo>
                  <a:pt x="1150304" y="212499"/>
                </a:lnTo>
                <a:lnTo>
                  <a:pt x="1123468" y="183849"/>
                </a:lnTo>
                <a:lnTo>
                  <a:pt x="1093738" y="156824"/>
                </a:lnTo>
                <a:lnTo>
                  <a:pt x="1061275" y="131540"/>
                </a:lnTo>
                <a:lnTo>
                  <a:pt x="1026240" y="108113"/>
                </a:lnTo>
                <a:lnTo>
                  <a:pt x="988795" y="86660"/>
                </a:lnTo>
                <a:lnTo>
                  <a:pt x="949100" y="67297"/>
                </a:lnTo>
                <a:lnTo>
                  <a:pt x="907317" y="50138"/>
                </a:lnTo>
                <a:lnTo>
                  <a:pt x="863607" y="35302"/>
                </a:lnTo>
                <a:lnTo>
                  <a:pt x="818131" y="22902"/>
                </a:lnTo>
                <a:lnTo>
                  <a:pt x="771051" y="13056"/>
                </a:lnTo>
                <a:lnTo>
                  <a:pt x="722526" y="5880"/>
                </a:lnTo>
                <a:lnTo>
                  <a:pt x="672720" y="1489"/>
                </a:lnTo>
                <a:lnTo>
                  <a:pt x="62179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1245" y="4275099"/>
            <a:ext cx="9766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315" marR="5080" indent="-22225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Undo型 日志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16843" y="4030217"/>
            <a:ext cx="1490980" cy="1076960"/>
          </a:xfrm>
          <a:custGeom>
            <a:avLst/>
            <a:gdLst/>
            <a:ahLst/>
            <a:cxnLst/>
            <a:rect l="l" t="t" r="r" b="b"/>
            <a:pathLst>
              <a:path w="1490979" h="1076960">
                <a:moveTo>
                  <a:pt x="1490472" y="537972"/>
                </a:moveTo>
                <a:lnTo>
                  <a:pt x="1488000" y="493840"/>
                </a:lnTo>
                <a:lnTo>
                  <a:pt x="1480715" y="450694"/>
                </a:lnTo>
                <a:lnTo>
                  <a:pt x="1468807" y="408669"/>
                </a:lnTo>
                <a:lnTo>
                  <a:pt x="1452469" y="367905"/>
                </a:lnTo>
                <a:lnTo>
                  <a:pt x="1431893" y="328541"/>
                </a:lnTo>
                <a:lnTo>
                  <a:pt x="1407270" y="290713"/>
                </a:lnTo>
                <a:lnTo>
                  <a:pt x="1378794" y="254561"/>
                </a:lnTo>
                <a:lnTo>
                  <a:pt x="1346655" y="220224"/>
                </a:lnTo>
                <a:lnTo>
                  <a:pt x="1311046" y="187838"/>
                </a:lnTo>
                <a:lnTo>
                  <a:pt x="1272159" y="157543"/>
                </a:lnTo>
                <a:lnTo>
                  <a:pt x="1230185" y="129477"/>
                </a:lnTo>
                <a:lnTo>
                  <a:pt x="1185318" y="103778"/>
                </a:lnTo>
                <a:lnTo>
                  <a:pt x="1137749" y="80584"/>
                </a:lnTo>
                <a:lnTo>
                  <a:pt x="1087669" y="60034"/>
                </a:lnTo>
                <a:lnTo>
                  <a:pt x="1035272" y="42267"/>
                </a:lnTo>
                <a:lnTo>
                  <a:pt x="980748" y="27419"/>
                </a:lnTo>
                <a:lnTo>
                  <a:pt x="924291" y="15631"/>
                </a:lnTo>
                <a:lnTo>
                  <a:pt x="866092" y="7039"/>
                </a:lnTo>
                <a:lnTo>
                  <a:pt x="806343" y="1782"/>
                </a:lnTo>
                <a:lnTo>
                  <a:pt x="745236" y="0"/>
                </a:lnTo>
                <a:lnTo>
                  <a:pt x="684128" y="1782"/>
                </a:lnTo>
                <a:lnTo>
                  <a:pt x="624379" y="7039"/>
                </a:lnTo>
                <a:lnTo>
                  <a:pt x="566180" y="15631"/>
                </a:lnTo>
                <a:lnTo>
                  <a:pt x="509723" y="27419"/>
                </a:lnTo>
                <a:lnTo>
                  <a:pt x="455199" y="42267"/>
                </a:lnTo>
                <a:lnTo>
                  <a:pt x="402802" y="60034"/>
                </a:lnTo>
                <a:lnTo>
                  <a:pt x="352722" y="80584"/>
                </a:lnTo>
                <a:lnTo>
                  <a:pt x="305153" y="103778"/>
                </a:lnTo>
                <a:lnTo>
                  <a:pt x="260286" y="129477"/>
                </a:lnTo>
                <a:lnTo>
                  <a:pt x="218312" y="157543"/>
                </a:lnTo>
                <a:lnTo>
                  <a:pt x="179425" y="187838"/>
                </a:lnTo>
                <a:lnTo>
                  <a:pt x="143816" y="220224"/>
                </a:lnTo>
                <a:lnTo>
                  <a:pt x="111677" y="254561"/>
                </a:lnTo>
                <a:lnTo>
                  <a:pt x="83201" y="290713"/>
                </a:lnTo>
                <a:lnTo>
                  <a:pt x="58578" y="328541"/>
                </a:lnTo>
                <a:lnTo>
                  <a:pt x="38002" y="367905"/>
                </a:lnTo>
                <a:lnTo>
                  <a:pt x="21664" y="408669"/>
                </a:lnTo>
                <a:lnTo>
                  <a:pt x="9756" y="450694"/>
                </a:lnTo>
                <a:lnTo>
                  <a:pt x="2471" y="493840"/>
                </a:lnTo>
                <a:lnTo>
                  <a:pt x="0" y="537972"/>
                </a:lnTo>
                <a:lnTo>
                  <a:pt x="2471" y="582211"/>
                </a:lnTo>
                <a:lnTo>
                  <a:pt x="9756" y="625456"/>
                </a:lnTo>
                <a:lnTo>
                  <a:pt x="21664" y="667568"/>
                </a:lnTo>
                <a:lnTo>
                  <a:pt x="38002" y="708410"/>
                </a:lnTo>
                <a:lnTo>
                  <a:pt x="58578" y="747843"/>
                </a:lnTo>
                <a:lnTo>
                  <a:pt x="83201" y="785730"/>
                </a:lnTo>
                <a:lnTo>
                  <a:pt x="111677" y="821934"/>
                </a:lnTo>
                <a:lnTo>
                  <a:pt x="131826" y="843489"/>
                </a:lnTo>
                <a:lnTo>
                  <a:pt x="131826" y="537972"/>
                </a:lnTo>
                <a:lnTo>
                  <a:pt x="133857" y="501752"/>
                </a:lnTo>
                <a:lnTo>
                  <a:pt x="149635" y="431798"/>
                </a:lnTo>
                <a:lnTo>
                  <a:pt x="179986" y="365926"/>
                </a:lnTo>
                <a:lnTo>
                  <a:pt x="223654" y="305061"/>
                </a:lnTo>
                <a:lnTo>
                  <a:pt x="250088" y="276794"/>
                </a:lnTo>
                <a:lnTo>
                  <a:pt x="279380" y="250126"/>
                </a:lnTo>
                <a:lnTo>
                  <a:pt x="311372" y="225171"/>
                </a:lnTo>
                <a:lnTo>
                  <a:pt x="345907" y="202044"/>
                </a:lnTo>
                <a:lnTo>
                  <a:pt x="382828" y="180862"/>
                </a:lnTo>
                <a:lnTo>
                  <a:pt x="421978" y="161739"/>
                </a:lnTo>
                <a:lnTo>
                  <a:pt x="463200" y="144792"/>
                </a:lnTo>
                <a:lnTo>
                  <a:pt x="506337" y="130135"/>
                </a:lnTo>
                <a:lnTo>
                  <a:pt x="551230" y="117884"/>
                </a:lnTo>
                <a:lnTo>
                  <a:pt x="597724" y="108155"/>
                </a:lnTo>
                <a:lnTo>
                  <a:pt x="645661" y="101062"/>
                </a:lnTo>
                <a:lnTo>
                  <a:pt x="694884" y="96722"/>
                </a:lnTo>
                <a:lnTo>
                  <a:pt x="745236" y="95250"/>
                </a:lnTo>
                <a:lnTo>
                  <a:pt x="795484" y="96722"/>
                </a:lnTo>
                <a:lnTo>
                  <a:pt x="844625" y="101062"/>
                </a:lnTo>
                <a:lnTo>
                  <a:pt x="892499" y="108155"/>
                </a:lnTo>
                <a:lnTo>
                  <a:pt x="938948" y="117884"/>
                </a:lnTo>
                <a:lnTo>
                  <a:pt x="983813" y="130135"/>
                </a:lnTo>
                <a:lnTo>
                  <a:pt x="1026935" y="144792"/>
                </a:lnTo>
                <a:lnTo>
                  <a:pt x="1068155" y="161739"/>
                </a:lnTo>
                <a:lnTo>
                  <a:pt x="1107314" y="180862"/>
                </a:lnTo>
                <a:lnTo>
                  <a:pt x="1144253" y="202044"/>
                </a:lnTo>
                <a:lnTo>
                  <a:pt x="1178814" y="225171"/>
                </a:lnTo>
                <a:lnTo>
                  <a:pt x="1210837" y="250126"/>
                </a:lnTo>
                <a:lnTo>
                  <a:pt x="1240164" y="276794"/>
                </a:lnTo>
                <a:lnTo>
                  <a:pt x="1266635" y="305061"/>
                </a:lnTo>
                <a:lnTo>
                  <a:pt x="1310378" y="365926"/>
                </a:lnTo>
                <a:lnTo>
                  <a:pt x="1340792" y="431798"/>
                </a:lnTo>
                <a:lnTo>
                  <a:pt x="1356609" y="501752"/>
                </a:lnTo>
                <a:lnTo>
                  <a:pt x="1358646" y="537972"/>
                </a:lnTo>
                <a:lnTo>
                  <a:pt x="1358646" y="843489"/>
                </a:lnTo>
                <a:lnTo>
                  <a:pt x="1378794" y="821934"/>
                </a:lnTo>
                <a:lnTo>
                  <a:pt x="1407270" y="785730"/>
                </a:lnTo>
                <a:lnTo>
                  <a:pt x="1431893" y="747843"/>
                </a:lnTo>
                <a:lnTo>
                  <a:pt x="1452469" y="708410"/>
                </a:lnTo>
                <a:lnTo>
                  <a:pt x="1468807" y="667568"/>
                </a:lnTo>
                <a:lnTo>
                  <a:pt x="1480715" y="625456"/>
                </a:lnTo>
                <a:lnTo>
                  <a:pt x="1488000" y="582211"/>
                </a:lnTo>
                <a:lnTo>
                  <a:pt x="1490472" y="537972"/>
                </a:lnTo>
                <a:close/>
              </a:path>
              <a:path w="1490979" h="1076960">
                <a:moveTo>
                  <a:pt x="1358646" y="843489"/>
                </a:moveTo>
                <a:lnTo>
                  <a:pt x="1358646" y="537972"/>
                </a:lnTo>
                <a:lnTo>
                  <a:pt x="1356609" y="574300"/>
                </a:lnTo>
                <a:lnTo>
                  <a:pt x="1350605" y="609827"/>
                </a:lnTo>
                <a:lnTo>
                  <a:pt x="1327330" y="678021"/>
                </a:lnTo>
                <a:lnTo>
                  <a:pt x="1290093" y="741634"/>
                </a:lnTo>
                <a:lnTo>
                  <a:pt x="1240164" y="799746"/>
                </a:lnTo>
                <a:lnTo>
                  <a:pt x="1210837" y="826452"/>
                </a:lnTo>
                <a:lnTo>
                  <a:pt x="1178814" y="851439"/>
                </a:lnTo>
                <a:lnTo>
                  <a:pt x="1144253" y="874592"/>
                </a:lnTo>
                <a:lnTo>
                  <a:pt x="1107314" y="895795"/>
                </a:lnTo>
                <a:lnTo>
                  <a:pt x="1068155" y="914933"/>
                </a:lnTo>
                <a:lnTo>
                  <a:pt x="1026935" y="931893"/>
                </a:lnTo>
                <a:lnTo>
                  <a:pt x="983813" y="946558"/>
                </a:lnTo>
                <a:lnTo>
                  <a:pt x="938948" y="958815"/>
                </a:lnTo>
                <a:lnTo>
                  <a:pt x="892499" y="968548"/>
                </a:lnTo>
                <a:lnTo>
                  <a:pt x="844625" y="975642"/>
                </a:lnTo>
                <a:lnTo>
                  <a:pt x="795484" y="979983"/>
                </a:lnTo>
                <a:lnTo>
                  <a:pt x="745236" y="981456"/>
                </a:lnTo>
                <a:lnTo>
                  <a:pt x="694884" y="979983"/>
                </a:lnTo>
                <a:lnTo>
                  <a:pt x="645661" y="975642"/>
                </a:lnTo>
                <a:lnTo>
                  <a:pt x="597724" y="968548"/>
                </a:lnTo>
                <a:lnTo>
                  <a:pt x="551230" y="958815"/>
                </a:lnTo>
                <a:lnTo>
                  <a:pt x="506337" y="946558"/>
                </a:lnTo>
                <a:lnTo>
                  <a:pt x="463200" y="931893"/>
                </a:lnTo>
                <a:lnTo>
                  <a:pt x="421978" y="914933"/>
                </a:lnTo>
                <a:lnTo>
                  <a:pt x="382828" y="895795"/>
                </a:lnTo>
                <a:lnTo>
                  <a:pt x="345907" y="874592"/>
                </a:lnTo>
                <a:lnTo>
                  <a:pt x="311372" y="851439"/>
                </a:lnTo>
                <a:lnTo>
                  <a:pt x="279380" y="826452"/>
                </a:lnTo>
                <a:lnTo>
                  <a:pt x="250088" y="799746"/>
                </a:lnTo>
                <a:lnTo>
                  <a:pt x="223654" y="771435"/>
                </a:lnTo>
                <a:lnTo>
                  <a:pt x="179986" y="710457"/>
                </a:lnTo>
                <a:lnTo>
                  <a:pt x="149635" y="644439"/>
                </a:lnTo>
                <a:lnTo>
                  <a:pt x="133857" y="574300"/>
                </a:lnTo>
                <a:lnTo>
                  <a:pt x="131826" y="537972"/>
                </a:lnTo>
                <a:lnTo>
                  <a:pt x="131826" y="843489"/>
                </a:lnTo>
                <a:lnTo>
                  <a:pt x="179425" y="888740"/>
                </a:lnTo>
                <a:lnTo>
                  <a:pt x="218313" y="919067"/>
                </a:lnTo>
                <a:lnTo>
                  <a:pt x="260286" y="947159"/>
                </a:lnTo>
                <a:lnTo>
                  <a:pt x="305153" y="972878"/>
                </a:lnTo>
                <a:lnTo>
                  <a:pt x="352722" y="996088"/>
                </a:lnTo>
                <a:lnTo>
                  <a:pt x="402802" y="1016650"/>
                </a:lnTo>
                <a:lnTo>
                  <a:pt x="455199" y="1034426"/>
                </a:lnTo>
                <a:lnTo>
                  <a:pt x="509723" y="1049280"/>
                </a:lnTo>
                <a:lnTo>
                  <a:pt x="566180" y="1061072"/>
                </a:lnTo>
                <a:lnTo>
                  <a:pt x="624379" y="1069665"/>
                </a:lnTo>
                <a:lnTo>
                  <a:pt x="684128" y="1074923"/>
                </a:lnTo>
                <a:lnTo>
                  <a:pt x="745236" y="1076706"/>
                </a:lnTo>
                <a:lnTo>
                  <a:pt x="806343" y="1074923"/>
                </a:lnTo>
                <a:lnTo>
                  <a:pt x="866092" y="1069665"/>
                </a:lnTo>
                <a:lnTo>
                  <a:pt x="924291" y="1061072"/>
                </a:lnTo>
                <a:lnTo>
                  <a:pt x="980748" y="1049280"/>
                </a:lnTo>
                <a:lnTo>
                  <a:pt x="1035272" y="1034426"/>
                </a:lnTo>
                <a:lnTo>
                  <a:pt x="1087669" y="1016650"/>
                </a:lnTo>
                <a:lnTo>
                  <a:pt x="1137749" y="996088"/>
                </a:lnTo>
                <a:lnTo>
                  <a:pt x="1185318" y="972878"/>
                </a:lnTo>
                <a:lnTo>
                  <a:pt x="1230185" y="947159"/>
                </a:lnTo>
                <a:lnTo>
                  <a:pt x="1272159" y="919067"/>
                </a:lnTo>
                <a:lnTo>
                  <a:pt x="1311046" y="888740"/>
                </a:lnTo>
                <a:lnTo>
                  <a:pt x="1346655" y="856317"/>
                </a:lnTo>
                <a:lnTo>
                  <a:pt x="1358646" y="84348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40287" y="4119371"/>
            <a:ext cx="1243330" cy="898525"/>
          </a:xfrm>
          <a:custGeom>
            <a:avLst/>
            <a:gdLst/>
            <a:ahLst/>
            <a:cxnLst/>
            <a:rect l="l" t="t" r="r" b="b"/>
            <a:pathLst>
              <a:path w="1243329" h="898525">
                <a:moveTo>
                  <a:pt x="1242821" y="448818"/>
                </a:moveTo>
                <a:lnTo>
                  <a:pt x="1234691" y="376072"/>
                </a:lnTo>
                <a:lnTo>
                  <a:pt x="1211153" y="307043"/>
                </a:lnTo>
                <a:lnTo>
                  <a:pt x="1173487" y="242659"/>
                </a:lnTo>
                <a:lnTo>
                  <a:pt x="1149757" y="212499"/>
                </a:lnTo>
                <a:lnTo>
                  <a:pt x="1122974" y="183849"/>
                </a:lnTo>
                <a:lnTo>
                  <a:pt x="1093300" y="156824"/>
                </a:lnTo>
                <a:lnTo>
                  <a:pt x="1060894" y="131540"/>
                </a:lnTo>
                <a:lnTo>
                  <a:pt x="1025916" y="108113"/>
                </a:lnTo>
                <a:lnTo>
                  <a:pt x="988527" y="86660"/>
                </a:lnTo>
                <a:lnTo>
                  <a:pt x="948886" y="67297"/>
                </a:lnTo>
                <a:lnTo>
                  <a:pt x="907153" y="50138"/>
                </a:lnTo>
                <a:lnTo>
                  <a:pt x="863488" y="35302"/>
                </a:lnTo>
                <a:lnTo>
                  <a:pt x="818052" y="22902"/>
                </a:lnTo>
                <a:lnTo>
                  <a:pt x="771004" y="13056"/>
                </a:lnTo>
                <a:lnTo>
                  <a:pt x="722505" y="5880"/>
                </a:lnTo>
                <a:lnTo>
                  <a:pt x="672714" y="1489"/>
                </a:lnTo>
                <a:lnTo>
                  <a:pt x="621791" y="0"/>
                </a:lnTo>
                <a:lnTo>
                  <a:pt x="570760" y="1489"/>
                </a:lnTo>
                <a:lnTo>
                  <a:pt x="520871" y="5880"/>
                </a:lnTo>
                <a:lnTo>
                  <a:pt x="472285" y="13056"/>
                </a:lnTo>
                <a:lnTo>
                  <a:pt x="425159" y="22902"/>
                </a:lnTo>
                <a:lnTo>
                  <a:pt x="379654" y="35302"/>
                </a:lnTo>
                <a:lnTo>
                  <a:pt x="335929" y="50138"/>
                </a:lnTo>
                <a:lnTo>
                  <a:pt x="294145" y="67297"/>
                </a:lnTo>
                <a:lnTo>
                  <a:pt x="254459" y="86660"/>
                </a:lnTo>
                <a:lnTo>
                  <a:pt x="217031" y="108113"/>
                </a:lnTo>
                <a:lnTo>
                  <a:pt x="182022" y="131540"/>
                </a:lnTo>
                <a:lnTo>
                  <a:pt x="149590" y="156824"/>
                </a:lnTo>
                <a:lnTo>
                  <a:pt x="119896" y="183849"/>
                </a:lnTo>
                <a:lnTo>
                  <a:pt x="93097" y="212499"/>
                </a:lnTo>
                <a:lnTo>
                  <a:pt x="69354" y="242659"/>
                </a:lnTo>
                <a:lnTo>
                  <a:pt x="31674" y="307043"/>
                </a:lnTo>
                <a:lnTo>
                  <a:pt x="8131" y="376072"/>
                </a:lnTo>
                <a:lnTo>
                  <a:pt x="0" y="448818"/>
                </a:lnTo>
                <a:lnTo>
                  <a:pt x="2059" y="485706"/>
                </a:lnTo>
                <a:lnTo>
                  <a:pt x="18056" y="556894"/>
                </a:lnTo>
                <a:lnTo>
                  <a:pt x="48827" y="623863"/>
                </a:lnTo>
                <a:lnTo>
                  <a:pt x="93097" y="685688"/>
                </a:lnTo>
                <a:lnTo>
                  <a:pt x="119896" y="714384"/>
                </a:lnTo>
                <a:lnTo>
                  <a:pt x="149590" y="741447"/>
                </a:lnTo>
                <a:lnTo>
                  <a:pt x="182022" y="766762"/>
                </a:lnTo>
                <a:lnTo>
                  <a:pt x="217031" y="790214"/>
                </a:lnTo>
                <a:lnTo>
                  <a:pt x="254459" y="811688"/>
                </a:lnTo>
                <a:lnTo>
                  <a:pt x="294145" y="831068"/>
                </a:lnTo>
                <a:lnTo>
                  <a:pt x="335929" y="848238"/>
                </a:lnTo>
                <a:lnTo>
                  <a:pt x="379654" y="863084"/>
                </a:lnTo>
                <a:lnTo>
                  <a:pt x="425159" y="875489"/>
                </a:lnTo>
                <a:lnTo>
                  <a:pt x="472285" y="885338"/>
                </a:lnTo>
                <a:lnTo>
                  <a:pt x="520871" y="892516"/>
                </a:lnTo>
                <a:lnTo>
                  <a:pt x="570760" y="896908"/>
                </a:lnTo>
                <a:lnTo>
                  <a:pt x="621791" y="898397"/>
                </a:lnTo>
                <a:lnTo>
                  <a:pt x="672714" y="896908"/>
                </a:lnTo>
                <a:lnTo>
                  <a:pt x="722505" y="892516"/>
                </a:lnTo>
                <a:lnTo>
                  <a:pt x="771004" y="885338"/>
                </a:lnTo>
                <a:lnTo>
                  <a:pt x="818052" y="875489"/>
                </a:lnTo>
                <a:lnTo>
                  <a:pt x="863488" y="863084"/>
                </a:lnTo>
                <a:lnTo>
                  <a:pt x="907153" y="848238"/>
                </a:lnTo>
                <a:lnTo>
                  <a:pt x="948886" y="831068"/>
                </a:lnTo>
                <a:lnTo>
                  <a:pt x="988527" y="811688"/>
                </a:lnTo>
                <a:lnTo>
                  <a:pt x="1025916" y="790214"/>
                </a:lnTo>
                <a:lnTo>
                  <a:pt x="1060894" y="766762"/>
                </a:lnTo>
                <a:lnTo>
                  <a:pt x="1093300" y="741447"/>
                </a:lnTo>
                <a:lnTo>
                  <a:pt x="1122974" y="714384"/>
                </a:lnTo>
                <a:lnTo>
                  <a:pt x="1149757" y="685688"/>
                </a:lnTo>
                <a:lnTo>
                  <a:pt x="1173487" y="655476"/>
                </a:lnTo>
                <a:lnTo>
                  <a:pt x="1211153" y="590964"/>
                </a:lnTo>
                <a:lnTo>
                  <a:pt x="1234691" y="521770"/>
                </a:lnTo>
                <a:lnTo>
                  <a:pt x="1242821" y="44881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0287" y="4119371"/>
            <a:ext cx="1243330" cy="898525"/>
          </a:xfrm>
          <a:custGeom>
            <a:avLst/>
            <a:gdLst/>
            <a:ahLst/>
            <a:cxnLst/>
            <a:rect l="l" t="t" r="r" b="b"/>
            <a:pathLst>
              <a:path w="1243329" h="898525">
                <a:moveTo>
                  <a:pt x="621791" y="0"/>
                </a:moveTo>
                <a:lnTo>
                  <a:pt x="570760" y="1489"/>
                </a:lnTo>
                <a:lnTo>
                  <a:pt x="520871" y="5880"/>
                </a:lnTo>
                <a:lnTo>
                  <a:pt x="472285" y="13056"/>
                </a:lnTo>
                <a:lnTo>
                  <a:pt x="425159" y="22902"/>
                </a:lnTo>
                <a:lnTo>
                  <a:pt x="379654" y="35302"/>
                </a:lnTo>
                <a:lnTo>
                  <a:pt x="335929" y="50138"/>
                </a:lnTo>
                <a:lnTo>
                  <a:pt x="294145" y="67297"/>
                </a:lnTo>
                <a:lnTo>
                  <a:pt x="254459" y="86660"/>
                </a:lnTo>
                <a:lnTo>
                  <a:pt x="217031" y="108113"/>
                </a:lnTo>
                <a:lnTo>
                  <a:pt x="182022" y="131540"/>
                </a:lnTo>
                <a:lnTo>
                  <a:pt x="149590" y="156824"/>
                </a:lnTo>
                <a:lnTo>
                  <a:pt x="119896" y="183849"/>
                </a:lnTo>
                <a:lnTo>
                  <a:pt x="93097" y="212499"/>
                </a:lnTo>
                <a:lnTo>
                  <a:pt x="69354" y="242659"/>
                </a:lnTo>
                <a:lnTo>
                  <a:pt x="31674" y="307043"/>
                </a:lnTo>
                <a:lnTo>
                  <a:pt x="8131" y="376072"/>
                </a:lnTo>
                <a:lnTo>
                  <a:pt x="0" y="448818"/>
                </a:lnTo>
                <a:lnTo>
                  <a:pt x="2059" y="485706"/>
                </a:lnTo>
                <a:lnTo>
                  <a:pt x="18056" y="556894"/>
                </a:lnTo>
                <a:lnTo>
                  <a:pt x="48827" y="623863"/>
                </a:lnTo>
                <a:lnTo>
                  <a:pt x="93097" y="685688"/>
                </a:lnTo>
                <a:lnTo>
                  <a:pt x="119896" y="714384"/>
                </a:lnTo>
                <a:lnTo>
                  <a:pt x="149590" y="741447"/>
                </a:lnTo>
                <a:lnTo>
                  <a:pt x="182022" y="766762"/>
                </a:lnTo>
                <a:lnTo>
                  <a:pt x="217031" y="790214"/>
                </a:lnTo>
                <a:lnTo>
                  <a:pt x="254459" y="811688"/>
                </a:lnTo>
                <a:lnTo>
                  <a:pt x="294145" y="831068"/>
                </a:lnTo>
                <a:lnTo>
                  <a:pt x="335929" y="848238"/>
                </a:lnTo>
                <a:lnTo>
                  <a:pt x="379654" y="863084"/>
                </a:lnTo>
                <a:lnTo>
                  <a:pt x="425159" y="875489"/>
                </a:lnTo>
                <a:lnTo>
                  <a:pt x="472285" y="885338"/>
                </a:lnTo>
                <a:lnTo>
                  <a:pt x="520871" y="892516"/>
                </a:lnTo>
                <a:lnTo>
                  <a:pt x="570760" y="896908"/>
                </a:lnTo>
                <a:lnTo>
                  <a:pt x="621791" y="898397"/>
                </a:lnTo>
                <a:lnTo>
                  <a:pt x="672714" y="896908"/>
                </a:lnTo>
                <a:lnTo>
                  <a:pt x="722505" y="892516"/>
                </a:lnTo>
                <a:lnTo>
                  <a:pt x="771004" y="885338"/>
                </a:lnTo>
                <a:lnTo>
                  <a:pt x="818052" y="875489"/>
                </a:lnTo>
                <a:lnTo>
                  <a:pt x="863488" y="863084"/>
                </a:lnTo>
                <a:lnTo>
                  <a:pt x="907153" y="848238"/>
                </a:lnTo>
                <a:lnTo>
                  <a:pt x="948886" y="831068"/>
                </a:lnTo>
                <a:lnTo>
                  <a:pt x="988527" y="811688"/>
                </a:lnTo>
                <a:lnTo>
                  <a:pt x="1025916" y="790214"/>
                </a:lnTo>
                <a:lnTo>
                  <a:pt x="1060894" y="766762"/>
                </a:lnTo>
                <a:lnTo>
                  <a:pt x="1093300" y="741447"/>
                </a:lnTo>
                <a:lnTo>
                  <a:pt x="1122974" y="714384"/>
                </a:lnTo>
                <a:lnTo>
                  <a:pt x="1149757" y="685688"/>
                </a:lnTo>
                <a:lnTo>
                  <a:pt x="1173487" y="655476"/>
                </a:lnTo>
                <a:lnTo>
                  <a:pt x="1211153" y="590964"/>
                </a:lnTo>
                <a:lnTo>
                  <a:pt x="1234691" y="521770"/>
                </a:lnTo>
                <a:lnTo>
                  <a:pt x="1242821" y="448818"/>
                </a:lnTo>
                <a:lnTo>
                  <a:pt x="1240762" y="412038"/>
                </a:lnTo>
                <a:lnTo>
                  <a:pt x="1224768" y="341035"/>
                </a:lnTo>
                <a:lnTo>
                  <a:pt x="1194006" y="274212"/>
                </a:lnTo>
                <a:lnTo>
                  <a:pt x="1149757" y="212499"/>
                </a:lnTo>
                <a:lnTo>
                  <a:pt x="1122974" y="183849"/>
                </a:lnTo>
                <a:lnTo>
                  <a:pt x="1093300" y="156824"/>
                </a:lnTo>
                <a:lnTo>
                  <a:pt x="1060894" y="131540"/>
                </a:lnTo>
                <a:lnTo>
                  <a:pt x="1025916" y="108113"/>
                </a:lnTo>
                <a:lnTo>
                  <a:pt x="988527" y="86660"/>
                </a:lnTo>
                <a:lnTo>
                  <a:pt x="948886" y="67297"/>
                </a:lnTo>
                <a:lnTo>
                  <a:pt x="907153" y="50138"/>
                </a:lnTo>
                <a:lnTo>
                  <a:pt x="863488" y="35302"/>
                </a:lnTo>
                <a:lnTo>
                  <a:pt x="818052" y="22902"/>
                </a:lnTo>
                <a:lnTo>
                  <a:pt x="771004" y="13056"/>
                </a:lnTo>
                <a:lnTo>
                  <a:pt x="722505" y="5880"/>
                </a:lnTo>
                <a:lnTo>
                  <a:pt x="672714" y="1489"/>
                </a:lnTo>
                <a:lnTo>
                  <a:pt x="62179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91411" y="4275099"/>
            <a:ext cx="9404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5080" indent="-2038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Redo型 日志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87946" y="3908297"/>
            <a:ext cx="1796414" cy="1320800"/>
          </a:xfrm>
          <a:custGeom>
            <a:avLst/>
            <a:gdLst/>
            <a:ahLst/>
            <a:cxnLst/>
            <a:rect l="l" t="t" r="r" b="b"/>
            <a:pathLst>
              <a:path w="1796415" h="1320800">
                <a:moveTo>
                  <a:pt x="1796033" y="659892"/>
                </a:moveTo>
                <a:lnTo>
                  <a:pt x="1793055" y="605799"/>
                </a:lnTo>
                <a:lnTo>
                  <a:pt x="1784273" y="552905"/>
                </a:lnTo>
                <a:lnTo>
                  <a:pt x="1769920" y="501381"/>
                </a:lnTo>
                <a:lnTo>
                  <a:pt x="1750228" y="451396"/>
                </a:lnTo>
                <a:lnTo>
                  <a:pt x="1725429" y="403121"/>
                </a:lnTo>
                <a:lnTo>
                  <a:pt x="1695756" y="356727"/>
                </a:lnTo>
                <a:lnTo>
                  <a:pt x="1661439" y="312383"/>
                </a:lnTo>
                <a:lnTo>
                  <a:pt x="1622712" y="270260"/>
                </a:lnTo>
                <a:lnTo>
                  <a:pt x="1579806" y="230528"/>
                </a:lnTo>
                <a:lnTo>
                  <a:pt x="1532953" y="193357"/>
                </a:lnTo>
                <a:lnTo>
                  <a:pt x="1482385" y="158918"/>
                </a:lnTo>
                <a:lnTo>
                  <a:pt x="1428335" y="127382"/>
                </a:lnTo>
                <a:lnTo>
                  <a:pt x="1371034" y="98917"/>
                </a:lnTo>
                <a:lnTo>
                  <a:pt x="1310714" y="73696"/>
                </a:lnTo>
                <a:lnTo>
                  <a:pt x="1247608" y="51887"/>
                </a:lnTo>
                <a:lnTo>
                  <a:pt x="1181947" y="33662"/>
                </a:lnTo>
                <a:lnTo>
                  <a:pt x="1113963" y="19190"/>
                </a:lnTo>
                <a:lnTo>
                  <a:pt x="1043889" y="8642"/>
                </a:lnTo>
                <a:lnTo>
                  <a:pt x="971957" y="2189"/>
                </a:lnTo>
                <a:lnTo>
                  <a:pt x="898397" y="0"/>
                </a:lnTo>
                <a:lnTo>
                  <a:pt x="824730" y="2189"/>
                </a:lnTo>
                <a:lnTo>
                  <a:pt x="752699" y="8642"/>
                </a:lnTo>
                <a:lnTo>
                  <a:pt x="682538" y="19190"/>
                </a:lnTo>
                <a:lnTo>
                  <a:pt x="614476" y="33662"/>
                </a:lnTo>
                <a:lnTo>
                  <a:pt x="548747" y="51887"/>
                </a:lnTo>
                <a:lnTo>
                  <a:pt x="485580" y="73696"/>
                </a:lnTo>
                <a:lnTo>
                  <a:pt x="425208" y="98917"/>
                </a:lnTo>
                <a:lnTo>
                  <a:pt x="367863" y="127382"/>
                </a:lnTo>
                <a:lnTo>
                  <a:pt x="313774" y="158918"/>
                </a:lnTo>
                <a:lnTo>
                  <a:pt x="263175" y="193357"/>
                </a:lnTo>
                <a:lnTo>
                  <a:pt x="216297" y="230528"/>
                </a:lnTo>
                <a:lnTo>
                  <a:pt x="173370" y="270260"/>
                </a:lnTo>
                <a:lnTo>
                  <a:pt x="134626" y="312383"/>
                </a:lnTo>
                <a:lnTo>
                  <a:pt x="100298" y="356727"/>
                </a:lnTo>
                <a:lnTo>
                  <a:pt x="70615" y="403121"/>
                </a:lnTo>
                <a:lnTo>
                  <a:pt x="45811" y="451396"/>
                </a:lnTo>
                <a:lnTo>
                  <a:pt x="26116" y="501381"/>
                </a:lnTo>
                <a:lnTo>
                  <a:pt x="11761" y="552905"/>
                </a:lnTo>
                <a:lnTo>
                  <a:pt x="2978" y="605799"/>
                </a:lnTo>
                <a:lnTo>
                  <a:pt x="0" y="659892"/>
                </a:lnTo>
                <a:lnTo>
                  <a:pt x="2978" y="714093"/>
                </a:lnTo>
                <a:lnTo>
                  <a:pt x="11761" y="767084"/>
                </a:lnTo>
                <a:lnTo>
                  <a:pt x="26116" y="818696"/>
                </a:lnTo>
                <a:lnTo>
                  <a:pt x="45811" y="868759"/>
                </a:lnTo>
                <a:lnTo>
                  <a:pt x="70615" y="917102"/>
                </a:lnTo>
                <a:lnTo>
                  <a:pt x="100298" y="963557"/>
                </a:lnTo>
                <a:lnTo>
                  <a:pt x="134626" y="1007953"/>
                </a:lnTo>
                <a:lnTo>
                  <a:pt x="159258" y="1034761"/>
                </a:lnTo>
                <a:lnTo>
                  <a:pt x="159258" y="659892"/>
                </a:lnTo>
                <a:lnTo>
                  <a:pt x="161706" y="615412"/>
                </a:lnTo>
                <a:lnTo>
                  <a:pt x="168926" y="571909"/>
                </a:lnTo>
                <a:lnTo>
                  <a:pt x="180726" y="529522"/>
                </a:lnTo>
                <a:lnTo>
                  <a:pt x="196919" y="488393"/>
                </a:lnTo>
                <a:lnTo>
                  <a:pt x="217312" y="448663"/>
                </a:lnTo>
                <a:lnTo>
                  <a:pt x="241718" y="410473"/>
                </a:lnTo>
                <a:lnTo>
                  <a:pt x="269946" y="373964"/>
                </a:lnTo>
                <a:lnTo>
                  <a:pt x="301806" y="339278"/>
                </a:lnTo>
                <a:lnTo>
                  <a:pt x="337109" y="306556"/>
                </a:lnTo>
                <a:lnTo>
                  <a:pt x="375665" y="275939"/>
                </a:lnTo>
                <a:lnTo>
                  <a:pt x="417285" y="247567"/>
                </a:lnTo>
                <a:lnTo>
                  <a:pt x="461778" y="221583"/>
                </a:lnTo>
                <a:lnTo>
                  <a:pt x="508954" y="198127"/>
                </a:lnTo>
                <a:lnTo>
                  <a:pt x="558625" y="177341"/>
                </a:lnTo>
                <a:lnTo>
                  <a:pt x="610600" y="159365"/>
                </a:lnTo>
                <a:lnTo>
                  <a:pt x="664689" y="144341"/>
                </a:lnTo>
                <a:lnTo>
                  <a:pt x="720703" y="132409"/>
                </a:lnTo>
                <a:lnTo>
                  <a:pt x="778453" y="123712"/>
                </a:lnTo>
                <a:lnTo>
                  <a:pt x="837747" y="118391"/>
                </a:lnTo>
                <a:lnTo>
                  <a:pt x="898397" y="116586"/>
                </a:lnTo>
                <a:lnTo>
                  <a:pt x="958939" y="118391"/>
                </a:lnTo>
                <a:lnTo>
                  <a:pt x="1018136" y="123712"/>
                </a:lnTo>
                <a:lnTo>
                  <a:pt x="1075798" y="132409"/>
                </a:lnTo>
                <a:lnTo>
                  <a:pt x="1131734" y="144341"/>
                </a:lnTo>
                <a:lnTo>
                  <a:pt x="1185755" y="159365"/>
                </a:lnTo>
                <a:lnTo>
                  <a:pt x="1237670" y="177341"/>
                </a:lnTo>
                <a:lnTo>
                  <a:pt x="1287288" y="198127"/>
                </a:lnTo>
                <a:lnTo>
                  <a:pt x="1334420" y="221583"/>
                </a:lnTo>
                <a:lnTo>
                  <a:pt x="1378875" y="247567"/>
                </a:lnTo>
                <a:lnTo>
                  <a:pt x="1420463" y="275939"/>
                </a:lnTo>
                <a:lnTo>
                  <a:pt x="1458993" y="306556"/>
                </a:lnTo>
                <a:lnTo>
                  <a:pt x="1494275" y="339278"/>
                </a:lnTo>
                <a:lnTo>
                  <a:pt x="1526120" y="373964"/>
                </a:lnTo>
                <a:lnTo>
                  <a:pt x="1554335" y="410473"/>
                </a:lnTo>
                <a:lnTo>
                  <a:pt x="1578733" y="448663"/>
                </a:lnTo>
                <a:lnTo>
                  <a:pt x="1599121" y="488393"/>
                </a:lnTo>
                <a:lnTo>
                  <a:pt x="1615309" y="529522"/>
                </a:lnTo>
                <a:lnTo>
                  <a:pt x="1627108" y="571909"/>
                </a:lnTo>
                <a:lnTo>
                  <a:pt x="1634327" y="615412"/>
                </a:lnTo>
                <a:lnTo>
                  <a:pt x="1636776" y="659892"/>
                </a:lnTo>
                <a:lnTo>
                  <a:pt x="1636776" y="1034808"/>
                </a:lnTo>
                <a:lnTo>
                  <a:pt x="1661439" y="1007953"/>
                </a:lnTo>
                <a:lnTo>
                  <a:pt x="1695756" y="963557"/>
                </a:lnTo>
                <a:lnTo>
                  <a:pt x="1725429" y="917102"/>
                </a:lnTo>
                <a:lnTo>
                  <a:pt x="1750228" y="868759"/>
                </a:lnTo>
                <a:lnTo>
                  <a:pt x="1769920" y="818696"/>
                </a:lnTo>
                <a:lnTo>
                  <a:pt x="1784273" y="767084"/>
                </a:lnTo>
                <a:lnTo>
                  <a:pt x="1793055" y="714093"/>
                </a:lnTo>
                <a:lnTo>
                  <a:pt x="1796033" y="659892"/>
                </a:lnTo>
                <a:close/>
              </a:path>
              <a:path w="1796415" h="1320800">
                <a:moveTo>
                  <a:pt x="1636776" y="1034808"/>
                </a:moveTo>
                <a:lnTo>
                  <a:pt x="1636776" y="659892"/>
                </a:lnTo>
                <a:lnTo>
                  <a:pt x="1634327" y="704479"/>
                </a:lnTo>
                <a:lnTo>
                  <a:pt x="1627108" y="748081"/>
                </a:lnTo>
                <a:lnTo>
                  <a:pt x="1615309" y="790555"/>
                </a:lnTo>
                <a:lnTo>
                  <a:pt x="1599121" y="831762"/>
                </a:lnTo>
                <a:lnTo>
                  <a:pt x="1578733" y="871561"/>
                </a:lnTo>
                <a:lnTo>
                  <a:pt x="1554335" y="909811"/>
                </a:lnTo>
                <a:lnTo>
                  <a:pt x="1526120" y="946371"/>
                </a:lnTo>
                <a:lnTo>
                  <a:pt x="1494275" y="981102"/>
                </a:lnTo>
                <a:lnTo>
                  <a:pt x="1458993" y="1013862"/>
                </a:lnTo>
                <a:lnTo>
                  <a:pt x="1420463" y="1044511"/>
                </a:lnTo>
                <a:lnTo>
                  <a:pt x="1378875" y="1072908"/>
                </a:lnTo>
                <a:lnTo>
                  <a:pt x="1334420" y="1098913"/>
                </a:lnTo>
                <a:lnTo>
                  <a:pt x="1287288" y="1122385"/>
                </a:lnTo>
                <a:lnTo>
                  <a:pt x="1237670" y="1143184"/>
                </a:lnTo>
                <a:lnTo>
                  <a:pt x="1185755" y="1161168"/>
                </a:lnTo>
                <a:lnTo>
                  <a:pt x="1131734" y="1176198"/>
                </a:lnTo>
                <a:lnTo>
                  <a:pt x="1075798" y="1188133"/>
                </a:lnTo>
                <a:lnTo>
                  <a:pt x="1018136" y="1196832"/>
                </a:lnTo>
                <a:lnTo>
                  <a:pt x="958939" y="1202154"/>
                </a:lnTo>
                <a:lnTo>
                  <a:pt x="898397" y="1203960"/>
                </a:lnTo>
                <a:lnTo>
                  <a:pt x="837747" y="1202154"/>
                </a:lnTo>
                <a:lnTo>
                  <a:pt x="778453" y="1196832"/>
                </a:lnTo>
                <a:lnTo>
                  <a:pt x="720703" y="1188133"/>
                </a:lnTo>
                <a:lnTo>
                  <a:pt x="664689" y="1176198"/>
                </a:lnTo>
                <a:lnTo>
                  <a:pt x="610600" y="1161168"/>
                </a:lnTo>
                <a:lnTo>
                  <a:pt x="558625" y="1143184"/>
                </a:lnTo>
                <a:lnTo>
                  <a:pt x="508954" y="1122385"/>
                </a:lnTo>
                <a:lnTo>
                  <a:pt x="461778" y="1098913"/>
                </a:lnTo>
                <a:lnTo>
                  <a:pt x="417285" y="1072908"/>
                </a:lnTo>
                <a:lnTo>
                  <a:pt x="375666" y="1044511"/>
                </a:lnTo>
                <a:lnTo>
                  <a:pt x="337109" y="1013862"/>
                </a:lnTo>
                <a:lnTo>
                  <a:pt x="301806" y="981102"/>
                </a:lnTo>
                <a:lnTo>
                  <a:pt x="269946" y="946371"/>
                </a:lnTo>
                <a:lnTo>
                  <a:pt x="241718" y="909811"/>
                </a:lnTo>
                <a:lnTo>
                  <a:pt x="217312" y="871561"/>
                </a:lnTo>
                <a:lnTo>
                  <a:pt x="196919" y="831762"/>
                </a:lnTo>
                <a:lnTo>
                  <a:pt x="180726" y="790555"/>
                </a:lnTo>
                <a:lnTo>
                  <a:pt x="168926" y="748081"/>
                </a:lnTo>
                <a:lnTo>
                  <a:pt x="161706" y="704479"/>
                </a:lnTo>
                <a:lnTo>
                  <a:pt x="159258" y="659892"/>
                </a:lnTo>
                <a:lnTo>
                  <a:pt x="159258" y="1034761"/>
                </a:lnTo>
                <a:lnTo>
                  <a:pt x="216297" y="1089891"/>
                </a:lnTo>
                <a:lnTo>
                  <a:pt x="263175" y="1127093"/>
                </a:lnTo>
                <a:lnTo>
                  <a:pt x="313774" y="1161557"/>
                </a:lnTo>
                <a:lnTo>
                  <a:pt x="367863" y="1193115"/>
                </a:lnTo>
                <a:lnTo>
                  <a:pt x="425208" y="1221595"/>
                </a:lnTo>
                <a:lnTo>
                  <a:pt x="485580" y="1246829"/>
                </a:lnTo>
                <a:lnTo>
                  <a:pt x="548747" y="1268646"/>
                </a:lnTo>
                <a:lnTo>
                  <a:pt x="614476" y="1286877"/>
                </a:lnTo>
                <a:lnTo>
                  <a:pt x="682538" y="1301353"/>
                </a:lnTo>
                <a:lnTo>
                  <a:pt x="752699" y="1311902"/>
                </a:lnTo>
                <a:lnTo>
                  <a:pt x="824730" y="1318356"/>
                </a:lnTo>
                <a:lnTo>
                  <a:pt x="898397" y="1320546"/>
                </a:lnTo>
                <a:lnTo>
                  <a:pt x="971957" y="1318356"/>
                </a:lnTo>
                <a:lnTo>
                  <a:pt x="1043889" y="1311902"/>
                </a:lnTo>
                <a:lnTo>
                  <a:pt x="1113963" y="1301353"/>
                </a:lnTo>
                <a:lnTo>
                  <a:pt x="1181947" y="1286877"/>
                </a:lnTo>
                <a:lnTo>
                  <a:pt x="1247608" y="1268646"/>
                </a:lnTo>
                <a:lnTo>
                  <a:pt x="1310714" y="1246829"/>
                </a:lnTo>
                <a:lnTo>
                  <a:pt x="1371034" y="1221595"/>
                </a:lnTo>
                <a:lnTo>
                  <a:pt x="1428335" y="1193115"/>
                </a:lnTo>
                <a:lnTo>
                  <a:pt x="1482385" y="1161557"/>
                </a:lnTo>
                <a:lnTo>
                  <a:pt x="1532953" y="1127093"/>
                </a:lnTo>
                <a:lnTo>
                  <a:pt x="1579806" y="1089891"/>
                </a:lnTo>
                <a:lnTo>
                  <a:pt x="1622712" y="1050121"/>
                </a:lnTo>
                <a:lnTo>
                  <a:pt x="1636776" y="103480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7311" y="4018026"/>
            <a:ext cx="1497330" cy="1101090"/>
          </a:xfrm>
          <a:custGeom>
            <a:avLst/>
            <a:gdLst/>
            <a:ahLst/>
            <a:cxnLst/>
            <a:rect l="l" t="t" r="r" b="b"/>
            <a:pathLst>
              <a:path w="1497329" h="1101089">
                <a:moveTo>
                  <a:pt x="1497330" y="550163"/>
                </a:moveTo>
                <a:lnTo>
                  <a:pt x="1494847" y="505016"/>
                </a:lnTo>
                <a:lnTo>
                  <a:pt x="1487529" y="460878"/>
                </a:lnTo>
                <a:lnTo>
                  <a:pt x="1475567" y="417891"/>
                </a:lnTo>
                <a:lnTo>
                  <a:pt x="1459156" y="376196"/>
                </a:lnTo>
                <a:lnTo>
                  <a:pt x="1438489" y="335934"/>
                </a:lnTo>
                <a:lnTo>
                  <a:pt x="1413758" y="297247"/>
                </a:lnTo>
                <a:lnTo>
                  <a:pt x="1385157" y="260276"/>
                </a:lnTo>
                <a:lnTo>
                  <a:pt x="1352879" y="225161"/>
                </a:lnTo>
                <a:lnTo>
                  <a:pt x="1317117" y="192045"/>
                </a:lnTo>
                <a:lnTo>
                  <a:pt x="1278064" y="161067"/>
                </a:lnTo>
                <a:lnTo>
                  <a:pt x="1235914" y="132370"/>
                </a:lnTo>
                <a:lnTo>
                  <a:pt x="1190859" y="106094"/>
                </a:lnTo>
                <a:lnTo>
                  <a:pt x="1143093" y="82381"/>
                </a:lnTo>
                <a:lnTo>
                  <a:pt x="1092810" y="61372"/>
                </a:lnTo>
                <a:lnTo>
                  <a:pt x="1040201" y="43207"/>
                </a:lnTo>
                <a:lnTo>
                  <a:pt x="985461" y="28029"/>
                </a:lnTo>
                <a:lnTo>
                  <a:pt x="928782" y="15978"/>
                </a:lnTo>
                <a:lnTo>
                  <a:pt x="870357" y="7195"/>
                </a:lnTo>
                <a:lnTo>
                  <a:pt x="810381" y="1822"/>
                </a:lnTo>
                <a:lnTo>
                  <a:pt x="749046" y="0"/>
                </a:lnTo>
                <a:lnTo>
                  <a:pt x="687601" y="1822"/>
                </a:lnTo>
                <a:lnTo>
                  <a:pt x="627527" y="7195"/>
                </a:lnTo>
                <a:lnTo>
                  <a:pt x="569015" y="15978"/>
                </a:lnTo>
                <a:lnTo>
                  <a:pt x="512259" y="28029"/>
                </a:lnTo>
                <a:lnTo>
                  <a:pt x="457450" y="43207"/>
                </a:lnTo>
                <a:lnTo>
                  <a:pt x="404781" y="61372"/>
                </a:lnTo>
                <a:lnTo>
                  <a:pt x="354445" y="82381"/>
                </a:lnTo>
                <a:lnTo>
                  <a:pt x="306634" y="106094"/>
                </a:lnTo>
                <a:lnTo>
                  <a:pt x="261542" y="132370"/>
                </a:lnTo>
                <a:lnTo>
                  <a:pt x="219360" y="161067"/>
                </a:lnTo>
                <a:lnTo>
                  <a:pt x="180282" y="192045"/>
                </a:lnTo>
                <a:lnTo>
                  <a:pt x="144499" y="225161"/>
                </a:lnTo>
                <a:lnTo>
                  <a:pt x="112205" y="260276"/>
                </a:lnTo>
                <a:lnTo>
                  <a:pt x="83592" y="297247"/>
                </a:lnTo>
                <a:lnTo>
                  <a:pt x="58852" y="335934"/>
                </a:lnTo>
                <a:lnTo>
                  <a:pt x="38179" y="376196"/>
                </a:lnTo>
                <a:lnTo>
                  <a:pt x="21764" y="417891"/>
                </a:lnTo>
                <a:lnTo>
                  <a:pt x="9801" y="460878"/>
                </a:lnTo>
                <a:lnTo>
                  <a:pt x="2482" y="505016"/>
                </a:lnTo>
                <a:lnTo>
                  <a:pt x="0" y="550164"/>
                </a:lnTo>
                <a:lnTo>
                  <a:pt x="2482" y="595420"/>
                </a:lnTo>
                <a:lnTo>
                  <a:pt x="9801" y="639656"/>
                </a:lnTo>
                <a:lnTo>
                  <a:pt x="21764" y="682730"/>
                </a:lnTo>
                <a:lnTo>
                  <a:pt x="38179" y="724503"/>
                </a:lnTo>
                <a:lnTo>
                  <a:pt x="58852" y="764833"/>
                </a:lnTo>
                <a:lnTo>
                  <a:pt x="83592" y="803580"/>
                </a:lnTo>
                <a:lnTo>
                  <a:pt x="112205" y="840604"/>
                </a:lnTo>
                <a:lnTo>
                  <a:pt x="144499" y="875763"/>
                </a:lnTo>
                <a:lnTo>
                  <a:pt x="180282" y="908917"/>
                </a:lnTo>
                <a:lnTo>
                  <a:pt x="219360" y="939927"/>
                </a:lnTo>
                <a:lnTo>
                  <a:pt x="261542" y="968650"/>
                </a:lnTo>
                <a:lnTo>
                  <a:pt x="306634" y="994946"/>
                </a:lnTo>
                <a:lnTo>
                  <a:pt x="354445" y="1018675"/>
                </a:lnTo>
                <a:lnTo>
                  <a:pt x="404781" y="1039697"/>
                </a:lnTo>
                <a:lnTo>
                  <a:pt x="457450" y="1057870"/>
                </a:lnTo>
                <a:lnTo>
                  <a:pt x="512259" y="1073054"/>
                </a:lnTo>
                <a:lnTo>
                  <a:pt x="569015" y="1085109"/>
                </a:lnTo>
                <a:lnTo>
                  <a:pt x="627527" y="1093893"/>
                </a:lnTo>
                <a:lnTo>
                  <a:pt x="687601" y="1099267"/>
                </a:lnTo>
                <a:lnTo>
                  <a:pt x="749046" y="1101090"/>
                </a:lnTo>
                <a:lnTo>
                  <a:pt x="810381" y="1099267"/>
                </a:lnTo>
                <a:lnTo>
                  <a:pt x="870357" y="1093893"/>
                </a:lnTo>
                <a:lnTo>
                  <a:pt x="928782" y="1085109"/>
                </a:lnTo>
                <a:lnTo>
                  <a:pt x="985461" y="1073054"/>
                </a:lnTo>
                <a:lnTo>
                  <a:pt x="1040201" y="1057870"/>
                </a:lnTo>
                <a:lnTo>
                  <a:pt x="1092810" y="1039697"/>
                </a:lnTo>
                <a:lnTo>
                  <a:pt x="1143093" y="1018675"/>
                </a:lnTo>
                <a:lnTo>
                  <a:pt x="1190859" y="994946"/>
                </a:lnTo>
                <a:lnTo>
                  <a:pt x="1235914" y="968650"/>
                </a:lnTo>
                <a:lnTo>
                  <a:pt x="1278064" y="939927"/>
                </a:lnTo>
                <a:lnTo>
                  <a:pt x="1317117" y="908917"/>
                </a:lnTo>
                <a:lnTo>
                  <a:pt x="1352879" y="875763"/>
                </a:lnTo>
                <a:lnTo>
                  <a:pt x="1385157" y="840604"/>
                </a:lnTo>
                <a:lnTo>
                  <a:pt x="1413758" y="803580"/>
                </a:lnTo>
                <a:lnTo>
                  <a:pt x="1438489" y="764833"/>
                </a:lnTo>
                <a:lnTo>
                  <a:pt x="1459156" y="724503"/>
                </a:lnTo>
                <a:lnTo>
                  <a:pt x="1475567" y="682730"/>
                </a:lnTo>
                <a:lnTo>
                  <a:pt x="1487529" y="639656"/>
                </a:lnTo>
                <a:lnTo>
                  <a:pt x="1494847" y="595420"/>
                </a:lnTo>
                <a:lnTo>
                  <a:pt x="1497330" y="55016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7311" y="4018026"/>
            <a:ext cx="1497330" cy="1101090"/>
          </a:xfrm>
          <a:custGeom>
            <a:avLst/>
            <a:gdLst/>
            <a:ahLst/>
            <a:cxnLst/>
            <a:rect l="l" t="t" r="r" b="b"/>
            <a:pathLst>
              <a:path w="1497329" h="1101089">
                <a:moveTo>
                  <a:pt x="749046" y="0"/>
                </a:moveTo>
                <a:lnTo>
                  <a:pt x="687601" y="1822"/>
                </a:lnTo>
                <a:lnTo>
                  <a:pt x="627527" y="7195"/>
                </a:lnTo>
                <a:lnTo>
                  <a:pt x="569015" y="15978"/>
                </a:lnTo>
                <a:lnTo>
                  <a:pt x="512259" y="28029"/>
                </a:lnTo>
                <a:lnTo>
                  <a:pt x="457450" y="43207"/>
                </a:lnTo>
                <a:lnTo>
                  <a:pt x="404781" y="61372"/>
                </a:lnTo>
                <a:lnTo>
                  <a:pt x="354445" y="82381"/>
                </a:lnTo>
                <a:lnTo>
                  <a:pt x="306634" y="106094"/>
                </a:lnTo>
                <a:lnTo>
                  <a:pt x="261542" y="132370"/>
                </a:lnTo>
                <a:lnTo>
                  <a:pt x="219360" y="161067"/>
                </a:lnTo>
                <a:lnTo>
                  <a:pt x="180282" y="192045"/>
                </a:lnTo>
                <a:lnTo>
                  <a:pt x="144499" y="225161"/>
                </a:lnTo>
                <a:lnTo>
                  <a:pt x="112205" y="260276"/>
                </a:lnTo>
                <a:lnTo>
                  <a:pt x="83592" y="297247"/>
                </a:lnTo>
                <a:lnTo>
                  <a:pt x="58852" y="335934"/>
                </a:lnTo>
                <a:lnTo>
                  <a:pt x="38179" y="376196"/>
                </a:lnTo>
                <a:lnTo>
                  <a:pt x="21764" y="417891"/>
                </a:lnTo>
                <a:lnTo>
                  <a:pt x="9801" y="460878"/>
                </a:lnTo>
                <a:lnTo>
                  <a:pt x="2482" y="505016"/>
                </a:lnTo>
                <a:lnTo>
                  <a:pt x="0" y="550164"/>
                </a:lnTo>
                <a:lnTo>
                  <a:pt x="2482" y="595420"/>
                </a:lnTo>
                <a:lnTo>
                  <a:pt x="9801" y="639656"/>
                </a:lnTo>
                <a:lnTo>
                  <a:pt x="21764" y="682730"/>
                </a:lnTo>
                <a:lnTo>
                  <a:pt x="38179" y="724503"/>
                </a:lnTo>
                <a:lnTo>
                  <a:pt x="58852" y="764833"/>
                </a:lnTo>
                <a:lnTo>
                  <a:pt x="83592" y="803580"/>
                </a:lnTo>
                <a:lnTo>
                  <a:pt x="112205" y="840604"/>
                </a:lnTo>
                <a:lnTo>
                  <a:pt x="144499" y="875763"/>
                </a:lnTo>
                <a:lnTo>
                  <a:pt x="180282" y="908917"/>
                </a:lnTo>
                <a:lnTo>
                  <a:pt x="219360" y="939927"/>
                </a:lnTo>
                <a:lnTo>
                  <a:pt x="261542" y="968650"/>
                </a:lnTo>
                <a:lnTo>
                  <a:pt x="306634" y="994946"/>
                </a:lnTo>
                <a:lnTo>
                  <a:pt x="354445" y="1018675"/>
                </a:lnTo>
                <a:lnTo>
                  <a:pt x="404781" y="1039697"/>
                </a:lnTo>
                <a:lnTo>
                  <a:pt x="457450" y="1057870"/>
                </a:lnTo>
                <a:lnTo>
                  <a:pt x="512259" y="1073054"/>
                </a:lnTo>
                <a:lnTo>
                  <a:pt x="569015" y="1085109"/>
                </a:lnTo>
                <a:lnTo>
                  <a:pt x="627527" y="1093893"/>
                </a:lnTo>
                <a:lnTo>
                  <a:pt x="687601" y="1099267"/>
                </a:lnTo>
                <a:lnTo>
                  <a:pt x="749046" y="1101090"/>
                </a:lnTo>
                <a:lnTo>
                  <a:pt x="810381" y="1099267"/>
                </a:lnTo>
                <a:lnTo>
                  <a:pt x="870357" y="1093893"/>
                </a:lnTo>
                <a:lnTo>
                  <a:pt x="928782" y="1085109"/>
                </a:lnTo>
                <a:lnTo>
                  <a:pt x="985461" y="1073054"/>
                </a:lnTo>
                <a:lnTo>
                  <a:pt x="1040201" y="1057870"/>
                </a:lnTo>
                <a:lnTo>
                  <a:pt x="1092810" y="1039697"/>
                </a:lnTo>
                <a:lnTo>
                  <a:pt x="1143093" y="1018675"/>
                </a:lnTo>
                <a:lnTo>
                  <a:pt x="1190859" y="994946"/>
                </a:lnTo>
                <a:lnTo>
                  <a:pt x="1235914" y="968650"/>
                </a:lnTo>
                <a:lnTo>
                  <a:pt x="1278064" y="939927"/>
                </a:lnTo>
                <a:lnTo>
                  <a:pt x="1317117" y="908917"/>
                </a:lnTo>
                <a:lnTo>
                  <a:pt x="1352879" y="875763"/>
                </a:lnTo>
                <a:lnTo>
                  <a:pt x="1385157" y="840604"/>
                </a:lnTo>
                <a:lnTo>
                  <a:pt x="1413758" y="803580"/>
                </a:lnTo>
                <a:lnTo>
                  <a:pt x="1438489" y="764833"/>
                </a:lnTo>
                <a:lnTo>
                  <a:pt x="1459156" y="724503"/>
                </a:lnTo>
                <a:lnTo>
                  <a:pt x="1475567" y="682730"/>
                </a:lnTo>
                <a:lnTo>
                  <a:pt x="1487529" y="639656"/>
                </a:lnTo>
                <a:lnTo>
                  <a:pt x="1494847" y="595420"/>
                </a:lnTo>
                <a:lnTo>
                  <a:pt x="1497330" y="550163"/>
                </a:lnTo>
                <a:lnTo>
                  <a:pt x="1494847" y="505016"/>
                </a:lnTo>
                <a:lnTo>
                  <a:pt x="1487529" y="460878"/>
                </a:lnTo>
                <a:lnTo>
                  <a:pt x="1475567" y="417891"/>
                </a:lnTo>
                <a:lnTo>
                  <a:pt x="1459156" y="376196"/>
                </a:lnTo>
                <a:lnTo>
                  <a:pt x="1438489" y="335934"/>
                </a:lnTo>
                <a:lnTo>
                  <a:pt x="1413758" y="297247"/>
                </a:lnTo>
                <a:lnTo>
                  <a:pt x="1385157" y="260276"/>
                </a:lnTo>
                <a:lnTo>
                  <a:pt x="1352879" y="225161"/>
                </a:lnTo>
                <a:lnTo>
                  <a:pt x="1317117" y="192045"/>
                </a:lnTo>
                <a:lnTo>
                  <a:pt x="1278064" y="161067"/>
                </a:lnTo>
                <a:lnTo>
                  <a:pt x="1235914" y="132370"/>
                </a:lnTo>
                <a:lnTo>
                  <a:pt x="1190859" y="106094"/>
                </a:lnTo>
                <a:lnTo>
                  <a:pt x="1143093" y="82381"/>
                </a:lnTo>
                <a:lnTo>
                  <a:pt x="1092810" y="61372"/>
                </a:lnTo>
                <a:lnTo>
                  <a:pt x="1040201" y="43207"/>
                </a:lnTo>
                <a:lnTo>
                  <a:pt x="985461" y="28029"/>
                </a:lnTo>
                <a:lnTo>
                  <a:pt x="928782" y="15978"/>
                </a:lnTo>
                <a:lnTo>
                  <a:pt x="870357" y="7195"/>
                </a:lnTo>
                <a:lnTo>
                  <a:pt x="810381" y="1822"/>
                </a:lnTo>
                <a:lnTo>
                  <a:pt x="7490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88433" y="4190517"/>
            <a:ext cx="11938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Undo/ Redo结合 型日志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0925" y="5120640"/>
            <a:ext cx="6155055" cy="376555"/>
          </a:xfrm>
          <a:custGeom>
            <a:avLst/>
            <a:gdLst/>
            <a:ahLst/>
            <a:cxnLst/>
            <a:rect l="l" t="t" r="r" b="b"/>
            <a:pathLst>
              <a:path w="6155055" h="376554">
                <a:moveTo>
                  <a:pt x="6154674" y="0"/>
                </a:moveTo>
                <a:lnTo>
                  <a:pt x="6139783" y="45375"/>
                </a:lnTo>
                <a:lnTo>
                  <a:pt x="6097478" y="86691"/>
                </a:lnTo>
                <a:lnTo>
                  <a:pt x="6055796" y="111349"/>
                </a:lnTo>
                <a:lnTo>
                  <a:pt x="6004560" y="133254"/>
                </a:lnTo>
                <a:lnTo>
                  <a:pt x="5944819" y="152028"/>
                </a:lnTo>
                <a:lnTo>
                  <a:pt x="5877626" y="167290"/>
                </a:lnTo>
                <a:lnTo>
                  <a:pt x="5804032" y="178661"/>
                </a:lnTo>
                <a:lnTo>
                  <a:pt x="5765163" y="182769"/>
                </a:lnTo>
                <a:lnTo>
                  <a:pt x="5725088" y="185762"/>
                </a:lnTo>
                <a:lnTo>
                  <a:pt x="5683939" y="187593"/>
                </a:lnTo>
                <a:lnTo>
                  <a:pt x="5641848" y="188214"/>
                </a:lnTo>
                <a:lnTo>
                  <a:pt x="3590544" y="188214"/>
                </a:lnTo>
                <a:lnTo>
                  <a:pt x="3548452" y="188840"/>
                </a:lnTo>
                <a:lnTo>
                  <a:pt x="3507303" y="190685"/>
                </a:lnTo>
                <a:lnTo>
                  <a:pt x="3467228" y="193702"/>
                </a:lnTo>
                <a:lnTo>
                  <a:pt x="3428359" y="197839"/>
                </a:lnTo>
                <a:lnTo>
                  <a:pt x="3354765" y="209281"/>
                </a:lnTo>
                <a:lnTo>
                  <a:pt x="3287572" y="224619"/>
                </a:lnTo>
                <a:lnTo>
                  <a:pt x="3227832" y="243459"/>
                </a:lnTo>
                <a:lnTo>
                  <a:pt x="3176595" y="265407"/>
                </a:lnTo>
                <a:lnTo>
                  <a:pt x="3134913" y="290072"/>
                </a:lnTo>
                <a:lnTo>
                  <a:pt x="3103839" y="317059"/>
                </a:lnTo>
                <a:lnTo>
                  <a:pt x="3079416" y="361034"/>
                </a:lnTo>
                <a:lnTo>
                  <a:pt x="3077718" y="376428"/>
                </a:lnTo>
                <a:lnTo>
                  <a:pt x="3076014" y="361034"/>
                </a:lnTo>
                <a:lnTo>
                  <a:pt x="3051523" y="317059"/>
                </a:lnTo>
                <a:lnTo>
                  <a:pt x="3020378" y="290072"/>
                </a:lnTo>
                <a:lnTo>
                  <a:pt x="2978621" y="265407"/>
                </a:lnTo>
                <a:lnTo>
                  <a:pt x="2927318" y="243459"/>
                </a:lnTo>
                <a:lnTo>
                  <a:pt x="2867534" y="224619"/>
                </a:lnTo>
                <a:lnTo>
                  <a:pt x="2800333" y="209281"/>
                </a:lnTo>
                <a:lnTo>
                  <a:pt x="2726783" y="197839"/>
                </a:lnTo>
                <a:lnTo>
                  <a:pt x="2687959" y="193702"/>
                </a:lnTo>
                <a:lnTo>
                  <a:pt x="2647947" y="190685"/>
                </a:lnTo>
                <a:lnTo>
                  <a:pt x="2606880" y="188840"/>
                </a:lnTo>
                <a:lnTo>
                  <a:pt x="2564891" y="188214"/>
                </a:lnTo>
                <a:lnTo>
                  <a:pt x="512825" y="188214"/>
                </a:lnTo>
                <a:lnTo>
                  <a:pt x="470837" y="187593"/>
                </a:lnTo>
                <a:lnTo>
                  <a:pt x="429770" y="185762"/>
                </a:lnTo>
                <a:lnTo>
                  <a:pt x="389758" y="182769"/>
                </a:lnTo>
                <a:lnTo>
                  <a:pt x="350934" y="178661"/>
                </a:lnTo>
                <a:lnTo>
                  <a:pt x="277384" y="167290"/>
                </a:lnTo>
                <a:lnTo>
                  <a:pt x="210183" y="152028"/>
                </a:lnTo>
                <a:lnTo>
                  <a:pt x="150399" y="133254"/>
                </a:lnTo>
                <a:lnTo>
                  <a:pt x="99096" y="111349"/>
                </a:lnTo>
                <a:lnTo>
                  <a:pt x="57339" y="86691"/>
                </a:lnTo>
                <a:lnTo>
                  <a:pt x="26194" y="59661"/>
                </a:lnTo>
                <a:lnTo>
                  <a:pt x="1703" y="1549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94437" y="5707115"/>
            <a:ext cx="442595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spc="-5" dirty="0">
                <a:latin typeface="微软雅黑"/>
                <a:cs typeface="微软雅黑"/>
              </a:rPr>
              <a:t>•</a:t>
            </a:r>
            <a:r>
              <a:rPr sz="2400" b="1" dirty="0">
                <a:latin typeface="微软雅黑"/>
                <a:cs typeface="微软雅黑"/>
              </a:rPr>
              <a:t>如何记录日志文件，记录什么？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2875"/>
              </a:lnSpc>
            </a:pPr>
            <a:r>
              <a:rPr sz="2400" spc="-5" dirty="0">
                <a:latin typeface="微软雅黑"/>
                <a:cs typeface="微软雅黑"/>
              </a:rPr>
              <a:t>•</a:t>
            </a:r>
            <a:r>
              <a:rPr sz="2400" b="1" dirty="0">
                <a:latin typeface="微软雅黑"/>
                <a:cs typeface="微软雅黑"/>
              </a:rPr>
              <a:t>如何设置检查点？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2875"/>
              </a:lnSpc>
            </a:pPr>
            <a:r>
              <a:rPr sz="2400" spc="-5" dirty="0">
                <a:latin typeface="微软雅黑"/>
                <a:cs typeface="微软雅黑"/>
              </a:rPr>
              <a:t>•</a:t>
            </a:r>
            <a:r>
              <a:rPr sz="2400" b="1" dirty="0">
                <a:latin typeface="微软雅黑"/>
                <a:cs typeface="微软雅黑"/>
              </a:rPr>
              <a:t>如何依据日志文件进行故障恢复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28317" y="5514594"/>
            <a:ext cx="1637030" cy="1228090"/>
          </a:xfrm>
          <a:custGeom>
            <a:avLst/>
            <a:gdLst/>
            <a:ahLst/>
            <a:cxnLst/>
            <a:rect l="l" t="t" r="r" b="b"/>
            <a:pathLst>
              <a:path w="1637029" h="1228090">
                <a:moveTo>
                  <a:pt x="1636776" y="613410"/>
                </a:moveTo>
                <a:lnTo>
                  <a:pt x="1634062" y="563161"/>
                </a:lnTo>
                <a:lnTo>
                  <a:pt x="1626061" y="514020"/>
                </a:lnTo>
                <a:lnTo>
                  <a:pt x="1612984" y="466146"/>
                </a:lnTo>
                <a:lnTo>
                  <a:pt x="1595042" y="419697"/>
                </a:lnTo>
                <a:lnTo>
                  <a:pt x="1572446" y="374832"/>
                </a:lnTo>
                <a:lnTo>
                  <a:pt x="1545406" y="331710"/>
                </a:lnTo>
                <a:lnTo>
                  <a:pt x="1514134" y="290490"/>
                </a:lnTo>
                <a:lnTo>
                  <a:pt x="1478840" y="251331"/>
                </a:lnTo>
                <a:lnTo>
                  <a:pt x="1439736" y="214392"/>
                </a:lnTo>
                <a:lnTo>
                  <a:pt x="1397031" y="179832"/>
                </a:lnTo>
                <a:lnTo>
                  <a:pt x="1350938" y="147808"/>
                </a:lnTo>
                <a:lnTo>
                  <a:pt x="1301666" y="118481"/>
                </a:lnTo>
                <a:lnTo>
                  <a:pt x="1249427" y="92010"/>
                </a:lnTo>
                <a:lnTo>
                  <a:pt x="1194432" y="68552"/>
                </a:lnTo>
                <a:lnTo>
                  <a:pt x="1136892" y="48267"/>
                </a:lnTo>
                <a:lnTo>
                  <a:pt x="1077016" y="31315"/>
                </a:lnTo>
                <a:lnTo>
                  <a:pt x="1015018" y="17853"/>
                </a:lnTo>
                <a:lnTo>
                  <a:pt x="951106" y="8040"/>
                </a:lnTo>
                <a:lnTo>
                  <a:pt x="885492" y="2036"/>
                </a:lnTo>
                <a:lnTo>
                  <a:pt x="818388" y="0"/>
                </a:lnTo>
                <a:lnTo>
                  <a:pt x="751283" y="2036"/>
                </a:lnTo>
                <a:lnTo>
                  <a:pt x="685669" y="8040"/>
                </a:lnTo>
                <a:lnTo>
                  <a:pt x="621757" y="17853"/>
                </a:lnTo>
                <a:lnTo>
                  <a:pt x="559759" y="31315"/>
                </a:lnTo>
                <a:lnTo>
                  <a:pt x="499883" y="48267"/>
                </a:lnTo>
                <a:lnTo>
                  <a:pt x="442343" y="68552"/>
                </a:lnTo>
                <a:lnTo>
                  <a:pt x="387348" y="92010"/>
                </a:lnTo>
                <a:lnTo>
                  <a:pt x="335109" y="118481"/>
                </a:lnTo>
                <a:lnTo>
                  <a:pt x="285837" y="147808"/>
                </a:lnTo>
                <a:lnTo>
                  <a:pt x="239744" y="179832"/>
                </a:lnTo>
                <a:lnTo>
                  <a:pt x="197039" y="214392"/>
                </a:lnTo>
                <a:lnTo>
                  <a:pt x="157935" y="251331"/>
                </a:lnTo>
                <a:lnTo>
                  <a:pt x="122641" y="290490"/>
                </a:lnTo>
                <a:lnTo>
                  <a:pt x="91369" y="331710"/>
                </a:lnTo>
                <a:lnTo>
                  <a:pt x="64329" y="374832"/>
                </a:lnTo>
                <a:lnTo>
                  <a:pt x="41733" y="419697"/>
                </a:lnTo>
                <a:lnTo>
                  <a:pt x="23791" y="466146"/>
                </a:lnTo>
                <a:lnTo>
                  <a:pt x="10714" y="514020"/>
                </a:lnTo>
                <a:lnTo>
                  <a:pt x="2713" y="563161"/>
                </a:lnTo>
                <a:lnTo>
                  <a:pt x="0" y="613410"/>
                </a:lnTo>
                <a:lnTo>
                  <a:pt x="2713" y="663767"/>
                </a:lnTo>
                <a:lnTo>
                  <a:pt x="10714" y="713005"/>
                </a:lnTo>
                <a:lnTo>
                  <a:pt x="23791" y="760967"/>
                </a:lnTo>
                <a:lnTo>
                  <a:pt x="41733" y="807494"/>
                </a:lnTo>
                <a:lnTo>
                  <a:pt x="64329" y="852427"/>
                </a:lnTo>
                <a:lnTo>
                  <a:pt x="91369" y="895609"/>
                </a:lnTo>
                <a:lnTo>
                  <a:pt x="122641" y="936881"/>
                </a:lnTo>
                <a:lnTo>
                  <a:pt x="144780" y="961472"/>
                </a:lnTo>
                <a:lnTo>
                  <a:pt x="144780" y="613410"/>
                </a:lnTo>
                <a:lnTo>
                  <a:pt x="147014" y="571997"/>
                </a:lnTo>
                <a:lnTo>
                  <a:pt x="153600" y="531514"/>
                </a:lnTo>
                <a:lnTo>
                  <a:pt x="164366" y="492090"/>
                </a:lnTo>
                <a:lnTo>
                  <a:pt x="179137" y="453853"/>
                </a:lnTo>
                <a:lnTo>
                  <a:pt x="197738" y="416933"/>
                </a:lnTo>
                <a:lnTo>
                  <a:pt x="219998" y="381458"/>
                </a:lnTo>
                <a:lnTo>
                  <a:pt x="245741" y="347559"/>
                </a:lnTo>
                <a:lnTo>
                  <a:pt x="274795" y="315364"/>
                </a:lnTo>
                <a:lnTo>
                  <a:pt x="306985" y="285002"/>
                </a:lnTo>
                <a:lnTo>
                  <a:pt x="342138" y="256603"/>
                </a:lnTo>
                <a:lnTo>
                  <a:pt x="380079" y="230296"/>
                </a:lnTo>
                <a:lnTo>
                  <a:pt x="420636" y="206209"/>
                </a:lnTo>
                <a:lnTo>
                  <a:pt x="463634" y="184472"/>
                </a:lnTo>
                <a:lnTo>
                  <a:pt x="508900" y="165215"/>
                </a:lnTo>
                <a:lnTo>
                  <a:pt x="556260" y="148566"/>
                </a:lnTo>
                <a:lnTo>
                  <a:pt x="605540" y="134654"/>
                </a:lnTo>
                <a:lnTo>
                  <a:pt x="656566" y="123609"/>
                </a:lnTo>
                <a:lnTo>
                  <a:pt x="709165" y="115560"/>
                </a:lnTo>
                <a:lnTo>
                  <a:pt x="763164" y="110636"/>
                </a:lnTo>
                <a:lnTo>
                  <a:pt x="818388" y="108966"/>
                </a:lnTo>
                <a:lnTo>
                  <a:pt x="873606" y="110636"/>
                </a:lnTo>
                <a:lnTo>
                  <a:pt x="927588" y="115560"/>
                </a:lnTo>
                <a:lnTo>
                  <a:pt x="980163" y="123609"/>
                </a:lnTo>
                <a:lnTo>
                  <a:pt x="1031156" y="134654"/>
                </a:lnTo>
                <a:lnTo>
                  <a:pt x="1080396" y="148566"/>
                </a:lnTo>
                <a:lnTo>
                  <a:pt x="1127711" y="165215"/>
                </a:lnTo>
                <a:lnTo>
                  <a:pt x="1172926" y="184472"/>
                </a:lnTo>
                <a:lnTo>
                  <a:pt x="1215871" y="206209"/>
                </a:lnTo>
                <a:lnTo>
                  <a:pt x="1256372" y="230296"/>
                </a:lnTo>
                <a:lnTo>
                  <a:pt x="1294257" y="256603"/>
                </a:lnTo>
                <a:lnTo>
                  <a:pt x="1329352" y="285002"/>
                </a:lnTo>
                <a:lnTo>
                  <a:pt x="1361486" y="315364"/>
                </a:lnTo>
                <a:lnTo>
                  <a:pt x="1390486" y="347559"/>
                </a:lnTo>
                <a:lnTo>
                  <a:pt x="1416180" y="381458"/>
                </a:lnTo>
                <a:lnTo>
                  <a:pt x="1438394" y="416933"/>
                </a:lnTo>
                <a:lnTo>
                  <a:pt x="1456956" y="453853"/>
                </a:lnTo>
                <a:lnTo>
                  <a:pt x="1471693" y="492090"/>
                </a:lnTo>
                <a:lnTo>
                  <a:pt x="1482434" y="531514"/>
                </a:lnTo>
                <a:lnTo>
                  <a:pt x="1489005" y="571997"/>
                </a:lnTo>
                <a:lnTo>
                  <a:pt x="1491234" y="613410"/>
                </a:lnTo>
                <a:lnTo>
                  <a:pt x="1491234" y="962319"/>
                </a:lnTo>
                <a:lnTo>
                  <a:pt x="1514134" y="936881"/>
                </a:lnTo>
                <a:lnTo>
                  <a:pt x="1545406" y="895609"/>
                </a:lnTo>
                <a:lnTo>
                  <a:pt x="1572446" y="852427"/>
                </a:lnTo>
                <a:lnTo>
                  <a:pt x="1595042" y="807494"/>
                </a:lnTo>
                <a:lnTo>
                  <a:pt x="1612984" y="760967"/>
                </a:lnTo>
                <a:lnTo>
                  <a:pt x="1626061" y="713005"/>
                </a:lnTo>
                <a:lnTo>
                  <a:pt x="1634062" y="663767"/>
                </a:lnTo>
                <a:lnTo>
                  <a:pt x="1636776" y="613410"/>
                </a:lnTo>
                <a:close/>
              </a:path>
              <a:path w="1637029" h="1228090">
                <a:moveTo>
                  <a:pt x="1491234" y="962319"/>
                </a:moveTo>
                <a:lnTo>
                  <a:pt x="1491234" y="613410"/>
                </a:lnTo>
                <a:lnTo>
                  <a:pt x="1489005" y="654827"/>
                </a:lnTo>
                <a:lnTo>
                  <a:pt x="1482434" y="695326"/>
                </a:lnTo>
                <a:lnTo>
                  <a:pt x="1471693" y="734776"/>
                </a:lnTo>
                <a:lnTo>
                  <a:pt x="1456956" y="773045"/>
                </a:lnTo>
                <a:lnTo>
                  <a:pt x="1438394" y="810006"/>
                </a:lnTo>
                <a:lnTo>
                  <a:pt x="1416180" y="845525"/>
                </a:lnTo>
                <a:lnTo>
                  <a:pt x="1390486" y="879475"/>
                </a:lnTo>
                <a:lnTo>
                  <a:pt x="1361486" y="911723"/>
                </a:lnTo>
                <a:lnTo>
                  <a:pt x="1329352" y="942141"/>
                </a:lnTo>
                <a:lnTo>
                  <a:pt x="1294256" y="970597"/>
                </a:lnTo>
                <a:lnTo>
                  <a:pt x="1256372" y="996961"/>
                </a:lnTo>
                <a:lnTo>
                  <a:pt x="1215871" y="1021104"/>
                </a:lnTo>
                <a:lnTo>
                  <a:pt x="1172926" y="1042894"/>
                </a:lnTo>
                <a:lnTo>
                  <a:pt x="1127711" y="1062202"/>
                </a:lnTo>
                <a:lnTo>
                  <a:pt x="1080396" y="1078896"/>
                </a:lnTo>
                <a:lnTo>
                  <a:pt x="1031156" y="1092848"/>
                </a:lnTo>
                <a:lnTo>
                  <a:pt x="980163" y="1103926"/>
                </a:lnTo>
                <a:lnTo>
                  <a:pt x="927588" y="1112000"/>
                </a:lnTo>
                <a:lnTo>
                  <a:pt x="873606" y="1116940"/>
                </a:lnTo>
                <a:lnTo>
                  <a:pt x="818388" y="1118616"/>
                </a:lnTo>
                <a:lnTo>
                  <a:pt x="763164" y="1116940"/>
                </a:lnTo>
                <a:lnTo>
                  <a:pt x="709165" y="1112000"/>
                </a:lnTo>
                <a:lnTo>
                  <a:pt x="656566" y="1103926"/>
                </a:lnTo>
                <a:lnTo>
                  <a:pt x="605540" y="1092848"/>
                </a:lnTo>
                <a:lnTo>
                  <a:pt x="556260" y="1078896"/>
                </a:lnTo>
                <a:lnTo>
                  <a:pt x="508900" y="1062202"/>
                </a:lnTo>
                <a:lnTo>
                  <a:pt x="463634" y="1042894"/>
                </a:lnTo>
                <a:lnTo>
                  <a:pt x="420636" y="1021104"/>
                </a:lnTo>
                <a:lnTo>
                  <a:pt x="380079" y="996961"/>
                </a:lnTo>
                <a:lnTo>
                  <a:pt x="342138" y="970597"/>
                </a:lnTo>
                <a:lnTo>
                  <a:pt x="306985" y="942141"/>
                </a:lnTo>
                <a:lnTo>
                  <a:pt x="274795" y="911723"/>
                </a:lnTo>
                <a:lnTo>
                  <a:pt x="245741" y="879475"/>
                </a:lnTo>
                <a:lnTo>
                  <a:pt x="219998" y="845525"/>
                </a:lnTo>
                <a:lnTo>
                  <a:pt x="197739" y="810006"/>
                </a:lnTo>
                <a:lnTo>
                  <a:pt x="179137" y="773045"/>
                </a:lnTo>
                <a:lnTo>
                  <a:pt x="164366" y="734776"/>
                </a:lnTo>
                <a:lnTo>
                  <a:pt x="153600" y="695326"/>
                </a:lnTo>
                <a:lnTo>
                  <a:pt x="147014" y="654827"/>
                </a:lnTo>
                <a:lnTo>
                  <a:pt x="144780" y="613410"/>
                </a:lnTo>
                <a:lnTo>
                  <a:pt x="144780" y="961472"/>
                </a:lnTo>
                <a:lnTo>
                  <a:pt x="197039" y="1013062"/>
                </a:lnTo>
                <a:lnTo>
                  <a:pt x="239744" y="1047654"/>
                </a:lnTo>
                <a:lnTo>
                  <a:pt x="285837" y="1079703"/>
                </a:lnTo>
                <a:lnTo>
                  <a:pt x="335109" y="1109051"/>
                </a:lnTo>
                <a:lnTo>
                  <a:pt x="387348" y="1135539"/>
                </a:lnTo>
                <a:lnTo>
                  <a:pt x="442343" y="1159008"/>
                </a:lnTo>
                <a:lnTo>
                  <a:pt x="499883" y="1179302"/>
                </a:lnTo>
                <a:lnTo>
                  <a:pt x="559759" y="1196260"/>
                </a:lnTo>
                <a:lnTo>
                  <a:pt x="621757" y="1209726"/>
                </a:lnTo>
                <a:lnTo>
                  <a:pt x="685669" y="1219540"/>
                </a:lnTo>
                <a:lnTo>
                  <a:pt x="751283" y="1225545"/>
                </a:lnTo>
                <a:lnTo>
                  <a:pt x="818388" y="1227582"/>
                </a:lnTo>
                <a:lnTo>
                  <a:pt x="885492" y="1225545"/>
                </a:lnTo>
                <a:lnTo>
                  <a:pt x="951106" y="1219540"/>
                </a:lnTo>
                <a:lnTo>
                  <a:pt x="1015018" y="1209726"/>
                </a:lnTo>
                <a:lnTo>
                  <a:pt x="1077016" y="1196260"/>
                </a:lnTo>
                <a:lnTo>
                  <a:pt x="1136892" y="1179302"/>
                </a:lnTo>
                <a:lnTo>
                  <a:pt x="1194432" y="1159008"/>
                </a:lnTo>
                <a:lnTo>
                  <a:pt x="1249427" y="1135539"/>
                </a:lnTo>
                <a:lnTo>
                  <a:pt x="1301666" y="1109051"/>
                </a:lnTo>
                <a:lnTo>
                  <a:pt x="1350938" y="1079703"/>
                </a:lnTo>
                <a:lnTo>
                  <a:pt x="1397031" y="1047654"/>
                </a:lnTo>
                <a:lnTo>
                  <a:pt x="1439736" y="1013062"/>
                </a:lnTo>
                <a:lnTo>
                  <a:pt x="1478840" y="976085"/>
                </a:lnTo>
                <a:lnTo>
                  <a:pt x="1491234" y="96231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63191" y="5615940"/>
            <a:ext cx="1367155" cy="1024255"/>
          </a:xfrm>
          <a:custGeom>
            <a:avLst/>
            <a:gdLst/>
            <a:ahLst/>
            <a:cxnLst/>
            <a:rect l="l" t="t" r="r" b="b"/>
            <a:pathLst>
              <a:path w="1367154" h="1024254">
                <a:moveTo>
                  <a:pt x="1367028" y="512064"/>
                </a:moveTo>
                <a:lnTo>
                  <a:pt x="1364760" y="470080"/>
                </a:lnTo>
                <a:lnTo>
                  <a:pt x="1358073" y="429029"/>
                </a:lnTo>
                <a:lnTo>
                  <a:pt x="1347145" y="389042"/>
                </a:lnTo>
                <a:lnTo>
                  <a:pt x="1332152" y="350251"/>
                </a:lnTo>
                <a:lnTo>
                  <a:pt x="1313271" y="312789"/>
                </a:lnTo>
                <a:lnTo>
                  <a:pt x="1290677" y="276786"/>
                </a:lnTo>
                <a:lnTo>
                  <a:pt x="1264549" y="242376"/>
                </a:lnTo>
                <a:lnTo>
                  <a:pt x="1235061" y="209690"/>
                </a:lnTo>
                <a:lnTo>
                  <a:pt x="1202392" y="178860"/>
                </a:lnTo>
                <a:lnTo>
                  <a:pt x="1166717" y="150018"/>
                </a:lnTo>
                <a:lnTo>
                  <a:pt x="1128213" y="123297"/>
                </a:lnTo>
                <a:lnTo>
                  <a:pt x="1087057" y="98828"/>
                </a:lnTo>
                <a:lnTo>
                  <a:pt x="1043424" y="76743"/>
                </a:lnTo>
                <a:lnTo>
                  <a:pt x="997493" y="57175"/>
                </a:lnTo>
                <a:lnTo>
                  <a:pt x="949440" y="40255"/>
                </a:lnTo>
                <a:lnTo>
                  <a:pt x="899440" y="26115"/>
                </a:lnTo>
                <a:lnTo>
                  <a:pt x="847671" y="14887"/>
                </a:lnTo>
                <a:lnTo>
                  <a:pt x="794309" y="6704"/>
                </a:lnTo>
                <a:lnTo>
                  <a:pt x="739531" y="1698"/>
                </a:lnTo>
                <a:lnTo>
                  <a:pt x="683514" y="0"/>
                </a:lnTo>
                <a:lnTo>
                  <a:pt x="627393" y="1698"/>
                </a:lnTo>
                <a:lnTo>
                  <a:pt x="572533" y="6704"/>
                </a:lnTo>
                <a:lnTo>
                  <a:pt x="519108" y="14887"/>
                </a:lnTo>
                <a:lnTo>
                  <a:pt x="467294" y="26115"/>
                </a:lnTo>
                <a:lnTo>
                  <a:pt x="417266" y="40255"/>
                </a:lnTo>
                <a:lnTo>
                  <a:pt x="369198" y="57175"/>
                </a:lnTo>
                <a:lnTo>
                  <a:pt x="323264" y="76743"/>
                </a:lnTo>
                <a:lnTo>
                  <a:pt x="279641" y="98828"/>
                </a:lnTo>
                <a:lnTo>
                  <a:pt x="238503" y="123297"/>
                </a:lnTo>
                <a:lnTo>
                  <a:pt x="200025" y="150018"/>
                </a:lnTo>
                <a:lnTo>
                  <a:pt x="164381" y="178860"/>
                </a:lnTo>
                <a:lnTo>
                  <a:pt x="131746" y="209690"/>
                </a:lnTo>
                <a:lnTo>
                  <a:pt x="102296" y="242376"/>
                </a:lnTo>
                <a:lnTo>
                  <a:pt x="76206" y="276786"/>
                </a:lnTo>
                <a:lnTo>
                  <a:pt x="53649" y="312789"/>
                </a:lnTo>
                <a:lnTo>
                  <a:pt x="34802" y="350251"/>
                </a:lnTo>
                <a:lnTo>
                  <a:pt x="19838" y="389042"/>
                </a:lnTo>
                <a:lnTo>
                  <a:pt x="8933" y="429029"/>
                </a:lnTo>
                <a:lnTo>
                  <a:pt x="2262" y="470080"/>
                </a:lnTo>
                <a:lnTo>
                  <a:pt x="0" y="512064"/>
                </a:lnTo>
                <a:lnTo>
                  <a:pt x="2262" y="554047"/>
                </a:lnTo>
                <a:lnTo>
                  <a:pt x="8933" y="595098"/>
                </a:lnTo>
                <a:lnTo>
                  <a:pt x="19838" y="635085"/>
                </a:lnTo>
                <a:lnTo>
                  <a:pt x="34802" y="673876"/>
                </a:lnTo>
                <a:lnTo>
                  <a:pt x="53649" y="711338"/>
                </a:lnTo>
                <a:lnTo>
                  <a:pt x="76206" y="747341"/>
                </a:lnTo>
                <a:lnTo>
                  <a:pt x="102296" y="781751"/>
                </a:lnTo>
                <a:lnTo>
                  <a:pt x="131746" y="814437"/>
                </a:lnTo>
                <a:lnTo>
                  <a:pt x="164381" y="845267"/>
                </a:lnTo>
                <a:lnTo>
                  <a:pt x="200025" y="874109"/>
                </a:lnTo>
                <a:lnTo>
                  <a:pt x="238503" y="900830"/>
                </a:lnTo>
                <a:lnTo>
                  <a:pt x="279641" y="925299"/>
                </a:lnTo>
                <a:lnTo>
                  <a:pt x="323264" y="947384"/>
                </a:lnTo>
                <a:lnTo>
                  <a:pt x="369198" y="966952"/>
                </a:lnTo>
                <a:lnTo>
                  <a:pt x="417266" y="983872"/>
                </a:lnTo>
                <a:lnTo>
                  <a:pt x="467294" y="998012"/>
                </a:lnTo>
                <a:lnTo>
                  <a:pt x="519108" y="1009240"/>
                </a:lnTo>
                <a:lnTo>
                  <a:pt x="572533" y="1017423"/>
                </a:lnTo>
                <a:lnTo>
                  <a:pt x="627393" y="1022429"/>
                </a:lnTo>
                <a:lnTo>
                  <a:pt x="683514" y="1024128"/>
                </a:lnTo>
                <a:lnTo>
                  <a:pt x="739531" y="1022429"/>
                </a:lnTo>
                <a:lnTo>
                  <a:pt x="794309" y="1017423"/>
                </a:lnTo>
                <a:lnTo>
                  <a:pt x="847671" y="1009240"/>
                </a:lnTo>
                <a:lnTo>
                  <a:pt x="899440" y="998012"/>
                </a:lnTo>
                <a:lnTo>
                  <a:pt x="949440" y="983872"/>
                </a:lnTo>
                <a:lnTo>
                  <a:pt x="997493" y="966952"/>
                </a:lnTo>
                <a:lnTo>
                  <a:pt x="1043424" y="947384"/>
                </a:lnTo>
                <a:lnTo>
                  <a:pt x="1087057" y="925299"/>
                </a:lnTo>
                <a:lnTo>
                  <a:pt x="1128213" y="900830"/>
                </a:lnTo>
                <a:lnTo>
                  <a:pt x="1166717" y="874109"/>
                </a:lnTo>
                <a:lnTo>
                  <a:pt x="1202392" y="845267"/>
                </a:lnTo>
                <a:lnTo>
                  <a:pt x="1235061" y="814437"/>
                </a:lnTo>
                <a:lnTo>
                  <a:pt x="1264549" y="781751"/>
                </a:lnTo>
                <a:lnTo>
                  <a:pt x="1290677" y="747341"/>
                </a:lnTo>
                <a:lnTo>
                  <a:pt x="1313271" y="711338"/>
                </a:lnTo>
                <a:lnTo>
                  <a:pt x="1332152" y="673876"/>
                </a:lnTo>
                <a:lnTo>
                  <a:pt x="1347145" y="635085"/>
                </a:lnTo>
                <a:lnTo>
                  <a:pt x="1358073" y="595098"/>
                </a:lnTo>
                <a:lnTo>
                  <a:pt x="1364760" y="554047"/>
                </a:lnTo>
                <a:lnTo>
                  <a:pt x="1367028" y="512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63191" y="5615940"/>
            <a:ext cx="1367155" cy="1024255"/>
          </a:xfrm>
          <a:custGeom>
            <a:avLst/>
            <a:gdLst/>
            <a:ahLst/>
            <a:cxnLst/>
            <a:rect l="l" t="t" r="r" b="b"/>
            <a:pathLst>
              <a:path w="1367154" h="1024254">
                <a:moveTo>
                  <a:pt x="683514" y="0"/>
                </a:moveTo>
                <a:lnTo>
                  <a:pt x="627393" y="1698"/>
                </a:lnTo>
                <a:lnTo>
                  <a:pt x="572533" y="6704"/>
                </a:lnTo>
                <a:lnTo>
                  <a:pt x="519108" y="14887"/>
                </a:lnTo>
                <a:lnTo>
                  <a:pt x="467294" y="26115"/>
                </a:lnTo>
                <a:lnTo>
                  <a:pt x="417266" y="40255"/>
                </a:lnTo>
                <a:lnTo>
                  <a:pt x="369198" y="57175"/>
                </a:lnTo>
                <a:lnTo>
                  <a:pt x="323264" y="76743"/>
                </a:lnTo>
                <a:lnTo>
                  <a:pt x="279641" y="98828"/>
                </a:lnTo>
                <a:lnTo>
                  <a:pt x="238503" y="123297"/>
                </a:lnTo>
                <a:lnTo>
                  <a:pt x="200025" y="150018"/>
                </a:lnTo>
                <a:lnTo>
                  <a:pt x="164381" y="178860"/>
                </a:lnTo>
                <a:lnTo>
                  <a:pt x="131746" y="209690"/>
                </a:lnTo>
                <a:lnTo>
                  <a:pt x="102296" y="242376"/>
                </a:lnTo>
                <a:lnTo>
                  <a:pt x="76206" y="276786"/>
                </a:lnTo>
                <a:lnTo>
                  <a:pt x="53649" y="312789"/>
                </a:lnTo>
                <a:lnTo>
                  <a:pt x="34802" y="350251"/>
                </a:lnTo>
                <a:lnTo>
                  <a:pt x="19838" y="389042"/>
                </a:lnTo>
                <a:lnTo>
                  <a:pt x="8933" y="429029"/>
                </a:lnTo>
                <a:lnTo>
                  <a:pt x="2262" y="470080"/>
                </a:lnTo>
                <a:lnTo>
                  <a:pt x="0" y="512064"/>
                </a:lnTo>
                <a:lnTo>
                  <a:pt x="2262" y="554047"/>
                </a:lnTo>
                <a:lnTo>
                  <a:pt x="8933" y="595098"/>
                </a:lnTo>
                <a:lnTo>
                  <a:pt x="19838" y="635085"/>
                </a:lnTo>
                <a:lnTo>
                  <a:pt x="34802" y="673876"/>
                </a:lnTo>
                <a:lnTo>
                  <a:pt x="53649" y="711338"/>
                </a:lnTo>
                <a:lnTo>
                  <a:pt x="76206" y="747341"/>
                </a:lnTo>
                <a:lnTo>
                  <a:pt x="102296" y="781751"/>
                </a:lnTo>
                <a:lnTo>
                  <a:pt x="131746" y="814437"/>
                </a:lnTo>
                <a:lnTo>
                  <a:pt x="164381" y="845267"/>
                </a:lnTo>
                <a:lnTo>
                  <a:pt x="200025" y="874109"/>
                </a:lnTo>
                <a:lnTo>
                  <a:pt x="238503" y="900830"/>
                </a:lnTo>
                <a:lnTo>
                  <a:pt x="279641" y="925299"/>
                </a:lnTo>
                <a:lnTo>
                  <a:pt x="323264" y="947384"/>
                </a:lnTo>
                <a:lnTo>
                  <a:pt x="369198" y="966952"/>
                </a:lnTo>
                <a:lnTo>
                  <a:pt x="417266" y="983872"/>
                </a:lnTo>
                <a:lnTo>
                  <a:pt x="467294" y="998012"/>
                </a:lnTo>
                <a:lnTo>
                  <a:pt x="519108" y="1009240"/>
                </a:lnTo>
                <a:lnTo>
                  <a:pt x="572533" y="1017423"/>
                </a:lnTo>
                <a:lnTo>
                  <a:pt x="627393" y="1022429"/>
                </a:lnTo>
                <a:lnTo>
                  <a:pt x="683514" y="1024128"/>
                </a:lnTo>
                <a:lnTo>
                  <a:pt x="739531" y="1022429"/>
                </a:lnTo>
                <a:lnTo>
                  <a:pt x="794309" y="1017423"/>
                </a:lnTo>
                <a:lnTo>
                  <a:pt x="847671" y="1009240"/>
                </a:lnTo>
                <a:lnTo>
                  <a:pt x="899440" y="998012"/>
                </a:lnTo>
                <a:lnTo>
                  <a:pt x="949440" y="983872"/>
                </a:lnTo>
                <a:lnTo>
                  <a:pt x="997493" y="966952"/>
                </a:lnTo>
                <a:lnTo>
                  <a:pt x="1043424" y="947384"/>
                </a:lnTo>
                <a:lnTo>
                  <a:pt x="1087057" y="925299"/>
                </a:lnTo>
                <a:lnTo>
                  <a:pt x="1128213" y="900830"/>
                </a:lnTo>
                <a:lnTo>
                  <a:pt x="1166717" y="874109"/>
                </a:lnTo>
                <a:lnTo>
                  <a:pt x="1202392" y="845267"/>
                </a:lnTo>
                <a:lnTo>
                  <a:pt x="1235061" y="814437"/>
                </a:lnTo>
                <a:lnTo>
                  <a:pt x="1264549" y="781751"/>
                </a:lnTo>
                <a:lnTo>
                  <a:pt x="1290677" y="747341"/>
                </a:lnTo>
                <a:lnTo>
                  <a:pt x="1313271" y="711338"/>
                </a:lnTo>
                <a:lnTo>
                  <a:pt x="1332152" y="673876"/>
                </a:lnTo>
                <a:lnTo>
                  <a:pt x="1347145" y="635085"/>
                </a:lnTo>
                <a:lnTo>
                  <a:pt x="1358073" y="595098"/>
                </a:lnTo>
                <a:lnTo>
                  <a:pt x="1364760" y="554047"/>
                </a:lnTo>
                <a:lnTo>
                  <a:pt x="1367028" y="512064"/>
                </a:lnTo>
                <a:lnTo>
                  <a:pt x="1364760" y="470080"/>
                </a:lnTo>
                <a:lnTo>
                  <a:pt x="1358073" y="429029"/>
                </a:lnTo>
                <a:lnTo>
                  <a:pt x="1347145" y="389042"/>
                </a:lnTo>
                <a:lnTo>
                  <a:pt x="1332152" y="350251"/>
                </a:lnTo>
                <a:lnTo>
                  <a:pt x="1313271" y="312789"/>
                </a:lnTo>
                <a:lnTo>
                  <a:pt x="1290677" y="276786"/>
                </a:lnTo>
                <a:lnTo>
                  <a:pt x="1264549" y="242376"/>
                </a:lnTo>
                <a:lnTo>
                  <a:pt x="1235061" y="209690"/>
                </a:lnTo>
                <a:lnTo>
                  <a:pt x="1202392" y="178860"/>
                </a:lnTo>
                <a:lnTo>
                  <a:pt x="1166717" y="150018"/>
                </a:lnTo>
                <a:lnTo>
                  <a:pt x="1128213" y="123297"/>
                </a:lnTo>
                <a:lnTo>
                  <a:pt x="1087057" y="98828"/>
                </a:lnTo>
                <a:lnTo>
                  <a:pt x="1043424" y="76743"/>
                </a:lnTo>
                <a:lnTo>
                  <a:pt x="997493" y="57175"/>
                </a:lnTo>
                <a:lnTo>
                  <a:pt x="949440" y="40255"/>
                </a:lnTo>
                <a:lnTo>
                  <a:pt x="899440" y="26115"/>
                </a:lnTo>
                <a:lnTo>
                  <a:pt x="847671" y="14887"/>
                </a:lnTo>
                <a:lnTo>
                  <a:pt x="794309" y="6704"/>
                </a:lnTo>
                <a:lnTo>
                  <a:pt x="739531" y="1698"/>
                </a:lnTo>
                <a:lnTo>
                  <a:pt x="683514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61737" y="5794874"/>
            <a:ext cx="1168400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后面将深入 学习，仔细 理解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23.3 </a:t>
            </a:r>
            <a:r>
              <a:rPr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什么是日志</a:t>
            </a:r>
            <a:r>
              <a:rPr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？</a:t>
            </a:r>
            <a:endParaRPr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(5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我们将继续学习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5EF4D804-99C1-415E-948B-EF414E775EA4}"/>
              </a:ext>
            </a:extLst>
          </p:cNvPr>
          <p:cNvSpPr/>
          <p:nvPr/>
        </p:nvSpPr>
        <p:spPr>
          <a:xfrm>
            <a:off x="9271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B143946A-29E0-430A-AE32-7DA5EFA700A9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51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23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数据库事务处理技术（故障恢复）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数据库的故障类型及其影响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数据库故障恢复的宏观思路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</a:t>
            </a: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什么是日志？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23.4 Undo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</a:t>
            </a:r>
            <a:endParaRPr lang="en-US" altLang="zh-CN" sz="2400" b="1" u="sng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23.5 Redo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23.6 Undo/Redo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结合型日志及其故障恢复？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208892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469089"/>
            <a:ext cx="8048625" cy="221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/>
                <a:cs typeface="微软雅黑"/>
              </a:rPr>
              <a:t>日志</a:t>
            </a:r>
            <a:endParaRPr sz="2800" dirty="0">
              <a:latin typeface="微软雅黑"/>
              <a:cs typeface="微软雅黑"/>
            </a:endParaRPr>
          </a:p>
          <a:p>
            <a:pPr marL="12700" marR="5080">
              <a:lnSpc>
                <a:spcPct val="119700"/>
              </a:lnSpc>
              <a:spcBef>
                <a:spcPts val="85"/>
              </a:spcBef>
            </a:pPr>
            <a:r>
              <a:rPr sz="2000" b="1" spc="-5" dirty="0">
                <a:latin typeface="微软雅黑"/>
                <a:cs typeface="微软雅黑"/>
              </a:rPr>
              <a:t>一个包含日志记录的、只能追加的顺序</a:t>
            </a:r>
            <a:r>
              <a:rPr sz="2000" b="1" dirty="0">
                <a:latin typeface="微软雅黑"/>
                <a:cs typeface="微软雅黑"/>
              </a:rPr>
              <a:t>文</a:t>
            </a:r>
            <a:r>
              <a:rPr sz="2000" b="1" spc="-5" dirty="0">
                <a:latin typeface="微软雅黑"/>
                <a:cs typeface="微软雅黑"/>
              </a:rPr>
              <a:t>件,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不同事务的日志记录交错存 储，按发生时间存储。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发生系统故障时，使用日志进行恢复: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故障时已提交的事务，重做(Redo)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故障时未提交的事务，撤销(Undo)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21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23.4 Und</a:t>
            </a:r>
            <a:r>
              <a:rPr lang="en-US" altLang="zh-CN" sz="2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问题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4965" y="4030217"/>
            <a:ext cx="1490980" cy="1076960"/>
          </a:xfrm>
          <a:custGeom>
            <a:avLst/>
            <a:gdLst/>
            <a:ahLst/>
            <a:cxnLst/>
            <a:rect l="l" t="t" r="r" b="b"/>
            <a:pathLst>
              <a:path w="1490979" h="1076960">
                <a:moveTo>
                  <a:pt x="1490472" y="537972"/>
                </a:moveTo>
                <a:lnTo>
                  <a:pt x="1488000" y="493840"/>
                </a:lnTo>
                <a:lnTo>
                  <a:pt x="1480715" y="450694"/>
                </a:lnTo>
                <a:lnTo>
                  <a:pt x="1468807" y="408669"/>
                </a:lnTo>
                <a:lnTo>
                  <a:pt x="1452469" y="367905"/>
                </a:lnTo>
                <a:lnTo>
                  <a:pt x="1431893" y="328541"/>
                </a:lnTo>
                <a:lnTo>
                  <a:pt x="1407270" y="290713"/>
                </a:lnTo>
                <a:lnTo>
                  <a:pt x="1378794" y="254561"/>
                </a:lnTo>
                <a:lnTo>
                  <a:pt x="1346655" y="220224"/>
                </a:lnTo>
                <a:lnTo>
                  <a:pt x="1311046" y="187838"/>
                </a:lnTo>
                <a:lnTo>
                  <a:pt x="1272159" y="157543"/>
                </a:lnTo>
                <a:lnTo>
                  <a:pt x="1230185" y="129477"/>
                </a:lnTo>
                <a:lnTo>
                  <a:pt x="1185318" y="103778"/>
                </a:lnTo>
                <a:lnTo>
                  <a:pt x="1137749" y="80584"/>
                </a:lnTo>
                <a:lnTo>
                  <a:pt x="1087669" y="60034"/>
                </a:lnTo>
                <a:lnTo>
                  <a:pt x="1035272" y="42267"/>
                </a:lnTo>
                <a:lnTo>
                  <a:pt x="980748" y="27419"/>
                </a:lnTo>
                <a:lnTo>
                  <a:pt x="924291" y="15631"/>
                </a:lnTo>
                <a:lnTo>
                  <a:pt x="866092" y="7039"/>
                </a:lnTo>
                <a:lnTo>
                  <a:pt x="806343" y="1782"/>
                </a:lnTo>
                <a:lnTo>
                  <a:pt x="745236" y="0"/>
                </a:lnTo>
                <a:lnTo>
                  <a:pt x="684128" y="1782"/>
                </a:lnTo>
                <a:lnTo>
                  <a:pt x="624379" y="7039"/>
                </a:lnTo>
                <a:lnTo>
                  <a:pt x="566180" y="15631"/>
                </a:lnTo>
                <a:lnTo>
                  <a:pt x="509723" y="27419"/>
                </a:lnTo>
                <a:lnTo>
                  <a:pt x="455199" y="42267"/>
                </a:lnTo>
                <a:lnTo>
                  <a:pt x="402802" y="60034"/>
                </a:lnTo>
                <a:lnTo>
                  <a:pt x="352722" y="80584"/>
                </a:lnTo>
                <a:lnTo>
                  <a:pt x="305153" y="103778"/>
                </a:lnTo>
                <a:lnTo>
                  <a:pt x="260286" y="129477"/>
                </a:lnTo>
                <a:lnTo>
                  <a:pt x="218312" y="157543"/>
                </a:lnTo>
                <a:lnTo>
                  <a:pt x="179425" y="187838"/>
                </a:lnTo>
                <a:lnTo>
                  <a:pt x="143816" y="220224"/>
                </a:lnTo>
                <a:lnTo>
                  <a:pt x="111677" y="254561"/>
                </a:lnTo>
                <a:lnTo>
                  <a:pt x="83201" y="290713"/>
                </a:lnTo>
                <a:lnTo>
                  <a:pt x="58578" y="328541"/>
                </a:lnTo>
                <a:lnTo>
                  <a:pt x="38002" y="367905"/>
                </a:lnTo>
                <a:lnTo>
                  <a:pt x="21664" y="408669"/>
                </a:lnTo>
                <a:lnTo>
                  <a:pt x="9756" y="450694"/>
                </a:lnTo>
                <a:lnTo>
                  <a:pt x="2471" y="493840"/>
                </a:lnTo>
                <a:lnTo>
                  <a:pt x="0" y="537972"/>
                </a:lnTo>
                <a:lnTo>
                  <a:pt x="2471" y="582211"/>
                </a:lnTo>
                <a:lnTo>
                  <a:pt x="9756" y="625456"/>
                </a:lnTo>
                <a:lnTo>
                  <a:pt x="21664" y="667568"/>
                </a:lnTo>
                <a:lnTo>
                  <a:pt x="38002" y="708410"/>
                </a:lnTo>
                <a:lnTo>
                  <a:pt x="58578" y="747843"/>
                </a:lnTo>
                <a:lnTo>
                  <a:pt x="83201" y="785730"/>
                </a:lnTo>
                <a:lnTo>
                  <a:pt x="111677" y="821934"/>
                </a:lnTo>
                <a:lnTo>
                  <a:pt x="131826" y="843489"/>
                </a:lnTo>
                <a:lnTo>
                  <a:pt x="131826" y="537972"/>
                </a:lnTo>
                <a:lnTo>
                  <a:pt x="133862" y="501752"/>
                </a:lnTo>
                <a:lnTo>
                  <a:pt x="149679" y="431798"/>
                </a:lnTo>
                <a:lnTo>
                  <a:pt x="180093" y="365926"/>
                </a:lnTo>
                <a:lnTo>
                  <a:pt x="223836" y="305061"/>
                </a:lnTo>
                <a:lnTo>
                  <a:pt x="250307" y="276794"/>
                </a:lnTo>
                <a:lnTo>
                  <a:pt x="279634" y="250126"/>
                </a:lnTo>
                <a:lnTo>
                  <a:pt x="311658" y="225171"/>
                </a:lnTo>
                <a:lnTo>
                  <a:pt x="346218" y="202044"/>
                </a:lnTo>
                <a:lnTo>
                  <a:pt x="383157" y="180862"/>
                </a:lnTo>
                <a:lnTo>
                  <a:pt x="422316" y="161739"/>
                </a:lnTo>
                <a:lnTo>
                  <a:pt x="463536" y="144792"/>
                </a:lnTo>
                <a:lnTo>
                  <a:pt x="506658" y="130135"/>
                </a:lnTo>
                <a:lnTo>
                  <a:pt x="551523" y="117884"/>
                </a:lnTo>
                <a:lnTo>
                  <a:pt x="597972" y="108155"/>
                </a:lnTo>
                <a:lnTo>
                  <a:pt x="645846" y="101062"/>
                </a:lnTo>
                <a:lnTo>
                  <a:pt x="694987" y="96722"/>
                </a:lnTo>
                <a:lnTo>
                  <a:pt x="745236" y="95250"/>
                </a:lnTo>
                <a:lnTo>
                  <a:pt x="795587" y="96722"/>
                </a:lnTo>
                <a:lnTo>
                  <a:pt x="844810" y="101062"/>
                </a:lnTo>
                <a:lnTo>
                  <a:pt x="892747" y="108155"/>
                </a:lnTo>
                <a:lnTo>
                  <a:pt x="939241" y="117884"/>
                </a:lnTo>
                <a:lnTo>
                  <a:pt x="984134" y="130135"/>
                </a:lnTo>
                <a:lnTo>
                  <a:pt x="1027271" y="144792"/>
                </a:lnTo>
                <a:lnTo>
                  <a:pt x="1068493" y="161739"/>
                </a:lnTo>
                <a:lnTo>
                  <a:pt x="1107643" y="180862"/>
                </a:lnTo>
                <a:lnTo>
                  <a:pt x="1144564" y="202044"/>
                </a:lnTo>
                <a:lnTo>
                  <a:pt x="1179099" y="225171"/>
                </a:lnTo>
                <a:lnTo>
                  <a:pt x="1211091" y="250126"/>
                </a:lnTo>
                <a:lnTo>
                  <a:pt x="1240383" y="276794"/>
                </a:lnTo>
                <a:lnTo>
                  <a:pt x="1266817" y="305061"/>
                </a:lnTo>
                <a:lnTo>
                  <a:pt x="1310485" y="365926"/>
                </a:lnTo>
                <a:lnTo>
                  <a:pt x="1340836" y="431798"/>
                </a:lnTo>
                <a:lnTo>
                  <a:pt x="1356614" y="501752"/>
                </a:lnTo>
                <a:lnTo>
                  <a:pt x="1358646" y="537972"/>
                </a:lnTo>
                <a:lnTo>
                  <a:pt x="1358646" y="843489"/>
                </a:lnTo>
                <a:lnTo>
                  <a:pt x="1378794" y="821934"/>
                </a:lnTo>
                <a:lnTo>
                  <a:pt x="1407270" y="785730"/>
                </a:lnTo>
                <a:lnTo>
                  <a:pt x="1431893" y="747843"/>
                </a:lnTo>
                <a:lnTo>
                  <a:pt x="1452469" y="708410"/>
                </a:lnTo>
                <a:lnTo>
                  <a:pt x="1468807" y="667568"/>
                </a:lnTo>
                <a:lnTo>
                  <a:pt x="1480715" y="625456"/>
                </a:lnTo>
                <a:lnTo>
                  <a:pt x="1488000" y="582211"/>
                </a:lnTo>
                <a:lnTo>
                  <a:pt x="1490472" y="537972"/>
                </a:lnTo>
                <a:close/>
              </a:path>
              <a:path w="1490979" h="1076960">
                <a:moveTo>
                  <a:pt x="1358646" y="843489"/>
                </a:moveTo>
                <a:lnTo>
                  <a:pt x="1358646" y="537972"/>
                </a:lnTo>
                <a:lnTo>
                  <a:pt x="1356614" y="574300"/>
                </a:lnTo>
                <a:lnTo>
                  <a:pt x="1350625" y="609827"/>
                </a:lnTo>
                <a:lnTo>
                  <a:pt x="1327404" y="678021"/>
                </a:lnTo>
                <a:lnTo>
                  <a:pt x="1290237" y="741634"/>
                </a:lnTo>
                <a:lnTo>
                  <a:pt x="1240383" y="799746"/>
                </a:lnTo>
                <a:lnTo>
                  <a:pt x="1211091" y="826452"/>
                </a:lnTo>
                <a:lnTo>
                  <a:pt x="1179099" y="851439"/>
                </a:lnTo>
                <a:lnTo>
                  <a:pt x="1144564" y="874592"/>
                </a:lnTo>
                <a:lnTo>
                  <a:pt x="1107643" y="895795"/>
                </a:lnTo>
                <a:lnTo>
                  <a:pt x="1068493" y="914933"/>
                </a:lnTo>
                <a:lnTo>
                  <a:pt x="1027271" y="931893"/>
                </a:lnTo>
                <a:lnTo>
                  <a:pt x="984134" y="946558"/>
                </a:lnTo>
                <a:lnTo>
                  <a:pt x="939241" y="958815"/>
                </a:lnTo>
                <a:lnTo>
                  <a:pt x="892747" y="968548"/>
                </a:lnTo>
                <a:lnTo>
                  <a:pt x="844810" y="975642"/>
                </a:lnTo>
                <a:lnTo>
                  <a:pt x="795587" y="979983"/>
                </a:lnTo>
                <a:lnTo>
                  <a:pt x="745236" y="981456"/>
                </a:lnTo>
                <a:lnTo>
                  <a:pt x="694987" y="979983"/>
                </a:lnTo>
                <a:lnTo>
                  <a:pt x="645846" y="975642"/>
                </a:lnTo>
                <a:lnTo>
                  <a:pt x="597972" y="968548"/>
                </a:lnTo>
                <a:lnTo>
                  <a:pt x="551523" y="958815"/>
                </a:lnTo>
                <a:lnTo>
                  <a:pt x="506658" y="946558"/>
                </a:lnTo>
                <a:lnTo>
                  <a:pt x="463536" y="931893"/>
                </a:lnTo>
                <a:lnTo>
                  <a:pt x="422316" y="914933"/>
                </a:lnTo>
                <a:lnTo>
                  <a:pt x="383157" y="895795"/>
                </a:lnTo>
                <a:lnTo>
                  <a:pt x="346218" y="874592"/>
                </a:lnTo>
                <a:lnTo>
                  <a:pt x="311658" y="851439"/>
                </a:lnTo>
                <a:lnTo>
                  <a:pt x="279634" y="826452"/>
                </a:lnTo>
                <a:lnTo>
                  <a:pt x="250307" y="799746"/>
                </a:lnTo>
                <a:lnTo>
                  <a:pt x="223836" y="771435"/>
                </a:lnTo>
                <a:lnTo>
                  <a:pt x="180093" y="710457"/>
                </a:lnTo>
                <a:lnTo>
                  <a:pt x="149679" y="644439"/>
                </a:lnTo>
                <a:lnTo>
                  <a:pt x="133862" y="574300"/>
                </a:lnTo>
                <a:lnTo>
                  <a:pt x="131826" y="537972"/>
                </a:lnTo>
                <a:lnTo>
                  <a:pt x="131826" y="843489"/>
                </a:lnTo>
                <a:lnTo>
                  <a:pt x="179425" y="888740"/>
                </a:lnTo>
                <a:lnTo>
                  <a:pt x="218313" y="919067"/>
                </a:lnTo>
                <a:lnTo>
                  <a:pt x="260286" y="947159"/>
                </a:lnTo>
                <a:lnTo>
                  <a:pt x="305153" y="972878"/>
                </a:lnTo>
                <a:lnTo>
                  <a:pt x="352722" y="996088"/>
                </a:lnTo>
                <a:lnTo>
                  <a:pt x="402802" y="1016650"/>
                </a:lnTo>
                <a:lnTo>
                  <a:pt x="455199" y="1034426"/>
                </a:lnTo>
                <a:lnTo>
                  <a:pt x="509723" y="1049280"/>
                </a:lnTo>
                <a:lnTo>
                  <a:pt x="566180" y="1061072"/>
                </a:lnTo>
                <a:lnTo>
                  <a:pt x="624379" y="1069665"/>
                </a:lnTo>
                <a:lnTo>
                  <a:pt x="684128" y="1074923"/>
                </a:lnTo>
                <a:lnTo>
                  <a:pt x="745236" y="1076706"/>
                </a:lnTo>
                <a:lnTo>
                  <a:pt x="806343" y="1074923"/>
                </a:lnTo>
                <a:lnTo>
                  <a:pt x="866092" y="1069665"/>
                </a:lnTo>
                <a:lnTo>
                  <a:pt x="924291" y="1061072"/>
                </a:lnTo>
                <a:lnTo>
                  <a:pt x="980748" y="1049280"/>
                </a:lnTo>
                <a:lnTo>
                  <a:pt x="1035272" y="1034426"/>
                </a:lnTo>
                <a:lnTo>
                  <a:pt x="1087669" y="1016650"/>
                </a:lnTo>
                <a:lnTo>
                  <a:pt x="1137749" y="996088"/>
                </a:lnTo>
                <a:lnTo>
                  <a:pt x="1185318" y="972878"/>
                </a:lnTo>
                <a:lnTo>
                  <a:pt x="1230185" y="947159"/>
                </a:lnTo>
                <a:lnTo>
                  <a:pt x="1272159" y="919067"/>
                </a:lnTo>
                <a:lnTo>
                  <a:pt x="1311046" y="888740"/>
                </a:lnTo>
                <a:lnTo>
                  <a:pt x="1346655" y="856317"/>
                </a:lnTo>
                <a:lnTo>
                  <a:pt x="1358646" y="84348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409" y="4119371"/>
            <a:ext cx="1243965" cy="898525"/>
          </a:xfrm>
          <a:custGeom>
            <a:avLst/>
            <a:gdLst/>
            <a:ahLst/>
            <a:cxnLst/>
            <a:rect l="l" t="t" r="r" b="b"/>
            <a:pathLst>
              <a:path w="1243964" h="898525">
                <a:moveTo>
                  <a:pt x="1243584" y="448818"/>
                </a:moveTo>
                <a:lnTo>
                  <a:pt x="1235432" y="376072"/>
                </a:lnTo>
                <a:lnTo>
                  <a:pt x="1211836" y="307043"/>
                </a:lnTo>
                <a:lnTo>
                  <a:pt x="1174085" y="242659"/>
                </a:lnTo>
                <a:lnTo>
                  <a:pt x="1150304" y="212499"/>
                </a:lnTo>
                <a:lnTo>
                  <a:pt x="1123468" y="183849"/>
                </a:lnTo>
                <a:lnTo>
                  <a:pt x="1093738" y="156824"/>
                </a:lnTo>
                <a:lnTo>
                  <a:pt x="1061275" y="131540"/>
                </a:lnTo>
                <a:lnTo>
                  <a:pt x="1026240" y="108113"/>
                </a:lnTo>
                <a:lnTo>
                  <a:pt x="988795" y="86660"/>
                </a:lnTo>
                <a:lnTo>
                  <a:pt x="949100" y="67297"/>
                </a:lnTo>
                <a:lnTo>
                  <a:pt x="907317" y="50138"/>
                </a:lnTo>
                <a:lnTo>
                  <a:pt x="863607" y="35302"/>
                </a:lnTo>
                <a:lnTo>
                  <a:pt x="818131" y="22902"/>
                </a:lnTo>
                <a:lnTo>
                  <a:pt x="771051" y="13056"/>
                </a:lnTo>
                <a:lnTo>
                  <a:pt x="722526" y="5880"/>
                </a:lnTo>
                <a:lnTo>
                  <a:pt x="672720" y="1489"/>
                </a:lnTo>
                <a:lnTo>
                  <a:pt x="621792" y="0"/>
                </a:lnTo>
                <a:lnTo>
                  <a:pt x="570863" y="1489"/>
                </a:lnTo>
                <a:lnTo>
                  <a:pt x="521057" y="5880"/>
                </a:lnTo>
                <a:lnTo>
                  <a:pt x="472532" y="13056"/>
                </a:lnTo>
                <a:lnTo>
                  <a:pt x="425452" y="22902"/>
                </a:lnTo>
                <a:lnTo>
                  <a:pt x="379976" y="35302"/>
                </a:lnTo>
                <a:lnTo>
                  <a:pt x="336266" y="50138"/>
                </a:lnTo>
                <a:lnTo>
                  <a:pt x="294483" y="67297"/>
                </a:lnTo>
                <a:lnTo>
                  <a:pt x="254788" y="86660"/>
                </a:lnTo>
                <a:lnTo>
                  <a:pt x="217343" y="108113"/>
                </a:lnTo>
                <a:lnTo>
                  <a:pt x="182308" y="131540"/>
                </a:lnTo>
                <a:lnTo>
                  <a:pt x="149845" y="156824"/>
                </a:lnTo>
                <a:lnTo>
                  <a:pt x="120115" y="183849"/>
                </a:lnTo>
                <a:lnTo>
                  <a:pt x="93279" y="212499"/>
                </a:lnTo>
                <a:lnTo>
                  <a:pt x="69498" y="242659"/>
                </a:lnTo>
                <a:lnTo>
                  <a:pt x="31747" y="307043"/>
                </a:lnTo>
                <a:lnTo>
                  <a:pt x="8151" y="376072"/>
                </a:lnTo>
                <a:lnTo>
                  <a:pt x="0" y="448818"/>
                </a:lnTo>
                <a:lnTo>
                  <a:pt x="2064" y="485706"/>
                </a:lnTo>
                <a:lnTo>
                  <a:pt x="18099" y="556894"/>
                </a:lnTo>
                <a:lnTo>
                  <a:pt x="48934" y="623863"/>
                </a:lnTo>
                <a:lnTo>
                  <a:pt x="93279" y="685688"/>
                </a:lnTo>
                <a:lnTo>
                  <a:pt x="120115" y="714384"/>
                </a:lnTo>
                <a:lnTo>
                  <a:pt x="149845" y="741447"/>
                </a:lnTo>
                <a:lnTo>
                  <a:pt x="182308" y="766762"/>
                </a:lnTo>
                <a:lnTo>
                  <a:pt x="217343" y="790214"/>
                </a:lnTo>
                <a:lnTo>
                  <a:pt x="254788" y="811688"/>
                </a:lnTo>
                <a:lnTo>
                  <a:pt x="294483" y="831068"/>
                </a:lnTo>
                <a:lnTo>
                  <a:pt x="336266" y="848238"/>
                </a:lnTo>
                <a:lnTo>
                  <a:pt x="379976" y="863084"/>
                </a:lnTo>
                <a:lnTo>
                  <a:pt x="425452" y="875489"/>
                </a:lnTo>
                <a:lnTo>
                  <a:pt x="472532" y="885338"/>
                </a:lnTo>
                <a:lnTo>
                  <a:pt x="521057" y="892516"/>
                </a:lnTo>
                <a:lnTo>
                  <a:pt x="570863" y="896908"/>
                </a:lnTo>
                <a:lnTo>
                  <a:pt x="621792" y="898397"/>
                </a:lnTo>
                <a:lnTo>
                  <a:pt x="672720" y="896908"/>
                </a:lnTo>
                <a:lnTo>
                  <a:pt x="722526" y="892516"/>
                </a:lnTo>
                <a:lnTo>
                  <a:pt x="771051" y="885338"/>
                </a:lnTo>
                <a:lnTo>
                  <a:pt x="818131" y="875489"/>
                </a:lnTo>
                <a:lnTo>
                  <a:pt x="863607" y="863084"/>
                </a:lnTo>
                <a:lnTo>
                  <a:pt x="907317" y="848238"/>
                </a:lnTo>
                <a:lnTo>
                  <a:pt x="949100" y="831068"/>
                </a:lnTo>
                <a:lnTo>
                  <a:pt x="988795" y="811688"/>
                </a:lnTo>
                <a:lnTo>
                  <a:pt x="1026240" y="790214"/>
                </a:lnTo>
                <a:lnTo>
                  <a:pt x="1061275" y="766762"/>
                </a:lnTo>
                <a:lnTo>
                  <a:pt x="1093738" y="741447"/>
                </a:lnTo>
                <a:lnTo>
                  <a:pt x="1123468" y="714384"/>
                </a:lnTo>
                <a:lnTo>
                  <a:pt x="1150304" y="685688"/>
                </a:lnTo>
                <a:lnTo>
                  <a:pt x="1174085" y="655476"/>
                </a:lnTo>
                <a:lnTo>
                  <a:pt x="1211836" y="590964"/>
                </a:lnTo>
                <a:lnTo>
                  <a:pt x="1235432" y="521770"/>
                </a:lnTo>
                <a:lnTo>
                  <a:pt x="1243584" y="44881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8409" y="4119371"/>
            <a:ext cx="1243965" cy="898525"/>
          </a:xfrm>
          <a:custGeom>
            <a:avLst/>
            <a:gdLst/>
            <a:ahLst/>
            <a:cxnLst/>
            <a:rect l="l" t="t" r="r" b="b"/>
            <a:pathLst>
              <a:path w="1243964" h="898525">
                <a:moveTo>
                  <a:pt x="621792" y="0"/>
                </a:moveTo>
                <a:lnTo>
                  <a:pt x="570863" y="1489"/>
                </a:lnTo>
                <a:lnTo>
                  <a:pt x="521057" y="5880"/>
                </a:lnTo>
                <a:lnTo>
                  <a:pt x="472532" y="13056"/>
                </a:lnTo>
                <a:lnTo>
                  <a:pt x="425452" y="22902"/>
                </a:lnTo>
                <a:lnTo>
                  <a:pt x="379976" y="35302"/>
                </a:lnTo>
                <a:lnTo>
                  <a:pt x="336266" y="50138"/>
                </a:lnTo>
                <a:lnTo>
                  <a:pt x="294483" y="67297"/>
                </a:lnTo>
                <a:lnTo>
                  <a:pt x="254788" y="86660"/>
                </a:lnTo>
                <a:lnTo>
                  <a:pt x="217343" y="108113"/>
                </a:lnTo>
                <a:lnTo>
                  <a:pt x="182308" y="131540"/>
                </a:lnTo>
                <a:lnTo>
                  <a:pt x="149845" y="156824"/>
                </a:lnTo>
                <a:lnTo>
                  <a:pt x="120115" y="183849"/>
                </a:lnTo>
                <a:lnTo>
                  <a:pt x="93279" y="212499"/>
                </a:lnTo>
                <a:lnTo>
                  <a:pt x="69498" y="242659"/>
                </a:lnTo>
                <a:lnTo>
                  <a:pt x="31747" y="307043"/>
                </a:lnTo>
                <a:lnTo>
                  <a:pt x="8151" y="376072"/>
                </a:lnTo>
                <a:lnTo>
                  <a:pt x="0" y="448818"/>
                </a:lnTo>
                <a:lnTo>
                  <a:pt x="2064" y="485706"/>
                </a:lnTo>
                <a:lnTo>
                  <a:pt x="18099" y="556894"/>
                </a:lnTo>
                <a:lnTo>
                  <a:pt x="48934" y="623863"/>
                </a:lnTo>
                <a:lnTo>
                  <a:pt x="93279" y="685688"/>
                </a:lnTo>
                <a:lnTo>
                  <a:pt x="120115" y="714384"/>
                </a:lnTo>
                <a:lnTo>
                  <a:pt x="149845" y="741447"/>
                </a:lnTo>
                <a:lnTo>
                  <a:pt x="182308" y="766762"/>
                </a:lnTo>
                <a:lnTo>
                  <a:pt x="217343" y="790214"/>
                </a:lnTo>
                <a:lnTo>
                  <a:pt x="254788" y="811688"/>
                </a:lnTo>
                <a:lnTo>
                  <a:pt x="294483" y="831068"/>
                </a:lnTo>
                <a:lnTo>
                  <a:pt x="336266" y="848238"/>
                </a:lnTo>
                <a:lnTo>
                  <a:pt x="379976" y="863084"/>
                </a:lnTo>
                <a:lnTo>
                  <a:pt x="425452" y="875489"/>
                </a:lnTo>
                <a:lnTo>
                  <a:pt x="472532" y="885338"/>
                </a:lnTo>
                <a:lnTo>
                  <a:pt x="521057" y="892516"/>
                </a:lnTo>
                <a:lnTo>
                  <a:pt x="570863" y="896908"/>
                </a:lnTo>
                <a:lnTo>
                  <a:pt x="621792" y="898397"/>
                </a:lnTo>
                <a:lnTo>
                  <a:pt x="672720" y="896908"/>
                </a:lnTo>
                <a:lnTo>
                  <a:pt x="722526" y="892516"/>
                </a:lnTo>
                <a:lnTo>
                  <a:pt x="771051" y="885338"/>
                </a:lnTo>
                <a:lnTo>
                  <a:pt x="818131" y="875489"/>
                </a:lnTo>
                <a:lnTo>
                  <a:pt x="863607" y="863084"/>
                </a:lnTo>
                <a:lnTo>
                  <a:pt x="907317" y="848238"/>
                </a:lnTo>
                <a:lnTo>
                  <a:pt x="949100" y="831068"/>
                </a:lnTo>
                <a:lnTo>
                  <a:pt x="988795" y="811688"/>
                </a:lnTo>
                <a:lnTo>
                  <a:pt x="1026240" y="790214"/>
                </a:lnTo>
                <a:lnTo>
                  <a:pt x="1061275" y="766762"/>
                </a:lnTo>
                <a:lnTo>
                  <a:pt x="1093738" y="741447"/>
                </a:lnTo>
                <a:lnTo>
                  <a:pt x="1123468" y="714384"/>
                </a:lnTo>
                <a:lnTo>
                  <a:pt x="1150304" y="685688"/>
                </a:lnTo>
                <a:lnTo>
                  <a:pt x="1174085" y="655476"/>
                </a:lnTo>
                <a:lnTo>
                  <a:pt x="1211836" y="590964"/>
                </a:lnTo>
                <a:lnTo>
                  <a:pt x="1235432" y="521770"/>
                </a:lnTo>
                <a:lnTo>
                  <a:pt x="1243584" y="448818"/>
                </a:lnTo>
                <a:lnTo>
                  <a:pt x="1241519" y="412038"/>
                </a:lnTo>
                <a:lnTo>
                  <a:pt x="1225484" y="341035"/>
                </a:lnTo>
                <a:lnTo>
                  <a:pt x="1194649" y="274212"/>
                </a:lnTo>
                <a:lnTo>
                  <a:pt x="1150304" y="212499"/>
                </a:lnTo>
                <a:lnTo>
                  <a:pt x="1123468" y="183849"/>
                </a:lnTo>
                <a:lnTo>
                  <a:pt x="1093738" y="156824"/>
                </a:lnTo>
                <a:lnTo>
                  <a:pt x="1061275" y="131540"/>
                </a:lnTo>
                <a:lnTo>
                  <a:pt x="1026240" y="108113"/>
                </a:lnTo>
                <a:lnTo>
                  <a:pt x="988795" y="86660"/>
                </a:lnTo>
                <a:lnTo>
                  <a:pt x="949100" y="67297"/>
                </a:lnTo>
                <a:lnTo>
                  <a:pt x="907317" y="50138"/>
                </a:lnTo>
                <a:lnTo>
                  <a:pt x="863607" y="35302"/>
                </a:lnTo>
                <a:lnTo>
                  <a:pt x="818131" y="22902"/>
                </a:lnTo>
                <a:lnTo>
                  <a:pt x="771051" y="13056"/>
                </a:lnTo>
                <a:lnTo>
                  <a:pt x="722526" y="5880"/>
                </a:lnTo>
                <a:lnTo>
                  <a:pt x="672720" y="1489"/>
                </a:lnTo>
                <a:lnTo>
                  <a:pt x="62179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1245" y="4275099"/>
            <a:ext cx="9766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315" marR="5080" indent="-22225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Undo型 日志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6843" y="4030217"/>
            <a:ext cx="1490980" cy="1076960"/>
          </a:xfrm>
          <a:custGeom>
            <a:avLst/>
            <a:gdLst/>
            <a:ahLst/>
            <a:cxnLst/>
            <a:rect l="l" t="t" r="r" b="b"/>
            <a:pathLst>
              <a:path w="1490979" h="1076960">
                <a:moveTo>
                  <a:pt x="1490472" y="537972"/>
                </a:moveTo>
                <a:lnTo>
                  <a:pt x="1488000" y="493840"/>
                </a:lnTo>
                <a:lnTo>
                  <a:pt x="1480715" y="450694"/>
                </a:lnTo>
                <a:lnTo>
                  <a:pt x="1468807" y="408669"/>
                </a:lnTo>
                <a:lnTo>
                  <a:pt x="1452469" y="367905"/>
                </a:lnTo>
                <a:lnTo>
                  <a:pt x="1431893" y="328541"/>
                </a:lnTo>
                <a:lnTo>
                  <a:pt x="1407270" y="290713"/>
                </a:lnTo>
                <a:lnTo>
                  <a:pt x="1378794" y="254561"/>
                </a:lnTo>
                <a:lnTo>
                  <a:pt x="1346655" y="220224"/>
                </a:lnTo>
                <a:lnTo>
                  <a:pt x="1311046" y="187838"/>
                </a:lnTo>
                <a:lnTo>
                  <a:pt x="1272159" y="157543"/>
                </a:lnTo>
                <a:lnTo>
                  <a:pt x="1230185" y="129477"/>
                </a:lnTo>
                <a:lnTo>
                  <a:pt x="1185318" y="103778"/>
                </a:lnTo>
                <a:lnTo>
                  <a:pt x="1137749" y="80584"/>
                </a:lnTo>
                <a:lnTo>
                  <a:pt x="1087669" y="60034"/>
                </a:lnTo>
                <a:lnTo>
                  <a:pt x="1035272" y="42267"/>
                </a:lnTo>
                <a:lnTo>
                  <a:pt x="980748" y="27419"/>
                </a:lnTo>
                <a:lnTo>
                  <a:pt x="924291" y="15631"/>
                </a:lnTo>
                <a:lnTo>
                  <a:pt x="866092" y="7039"/>
                </a:lnTo>
                <a:lnTo>
                  <a:pt x="806343" y="1782"/>
                </a:lnTo>
                <a:lnTo>
                  <a:pt x="745236" y="0"/>
                </a:lnTo>
                <a:lnTo>
                  <a:pt x="684128" y="1782"/>
                </a:lnTo>
                <a:lnTo>
                  <a:pt x="624379" y="7039"/>
                </a:lnTo>
                <a:lnTo>
                  <a:pt x="566180" y="15631"/>
                </a:lnTo>
                <a:lnTo>
                  <a:pt x="509723" y="27419"/>
                </a:lnTo>
                <a:lnTo>
                  <a:pt x="455199" y="42267"/>
                </a:lnTo>
                <a:lnTo>
                  <a:pt x="402802" y="60034"/>
                </a:lnTo>
                <a:lnTo>
                  <a:pt x="352722" y="80584"/>
                </a:lnTo>
                <a:lnTo>
                  <a:pt x="305153" y="103778"/>
                </a:lnTo>
                <a:lnTo>
                  <a:pt x="260286" y="129477"/>
                </a:lnTo>
                <a:lnTo>
                  <a:pt x="218312" y="157543"/>
                </a:lnTo>
                <a:lnTo>
                  <a:pt x="179425" y="187838"/>
                </a:lnTo>
                <a:lnTo>
                  <a:pt x="143816" y="220224"/>
                </a:lnTo>
                <a:lnTo>
                  <a:pt x="111677" y="254561"/>
                </a:lnTo>
                <a:lnTo>
                  <a:pt x="83201" y="290713"/>
                </a:lnTo>
                <a:lnTo>
                  <a:pt x="58578" y="328541"/>
                </a:lnTo>
                <a:lnTo>
                  <a:pt x="38002" y="367905"/>
                </a:lnTo>
                <a:lnTo>
                  <a:pt x="21664" y="408669"/>
                </a:lnTo>
                <a:lnTo>
                  <a:pt x="9756" y="450694"/>
                </a:lnTo>
                <a:lnTo>
                  <a:pt x="2471" y="493840"/>
                </a:lnTo>
                <a:lnTo>
                  <a:pt x="0" y="537972"/>
                </a:lnTo>
                <a:lnTo>
                  <a:pt x="2471" y="582211"/>
                </a:lnTo>
                <a:lnTo>
                  <a:pt x="9756" y="625456"/>
                </a:lnTo>
                <a:lnTo>
                  <a:pt x="21664" y="667568"/>
                </a:lnTo>
                <a:lnTo>
                  <a:pt x="38002" y="708410"/>
                </a:lnTo>
                <a:lnTo>
                  <a:pt x="58578" y="747843"/>
                </a:lnTo>
                <a:lnTo>
                  <a:pt x="83201" y="785730"/>
                </a:lnTo>
                <a:lnTo>
                  <a:pt x="111677" y="821934"/>
                </a:lnTo>
                <a:lnTo>
                  <a:pt x="131826" y="843489"/>
                </a:lnTo>
                <a:lnTo>
                  <a:pt x="131826" y="537972"/>
                </a:lnTo>
                <a:lnTo>
                  <a:pt x="133857" y="501752"/>
                </a:lnTo>
                <a:lnTo>
                  <a:pt x="149635" y="431798"/>
                </a:lnTo>
                <a:lnTo>
                  <a:pt x="179986" y="365926"/>
                </a:lnTo>
                <a:lnTo>
                  <a:pt x="223654" y="305061"/>
                </a:lnTo>
                <a:lnTo>
                  <a:pt x="250088" y="276794"/>
                </a:lnTo>
                <a:lnTo>
                  <a:pt x="279380" y="250126"/>
                </a:lnTo>
                <a:lnTo>
                  <a:pt x="311372" y="225171"/>
                </a:lnTo>
                <a:lnTo>
                  <a:pt x="345907" y="202044"/>
                </a:lnTo>
                <a:lnTo>
                  <a:pt x="382828" y="180862"/>
                </a:lnTo>
                <a:lnTo>
                  <a:pt x="421978" y="161739"/>
                </a:lnTo>
                <a:lnTo>
                  <a:pt x="463200" y="144792"/>
                </a:lnTo>
                <a:lnTo>
                  <a:pt x="506337" y="130135"/>
                </a:lnTo>
                <a:lnTo>
                  <a:pt x="551230" y="117884"/>
                </a:lnTo>
                <a:lnTo>
                  <a:pt x="597724" y="108155"/>
                </a:lnTo>
                <a:lnTo>
                  <a:pt x="645661" y="101062"/>
                </a:lnTo>
                <a:lnTo>
                  <a:pt x="694884" y="96722"/>
                </a:lnTo>
                <a:lnTo>
                  <a:pt x="745236" y="95250"/>
                </a:lnTo>
                <a:lnTo>
                  <a:pt x="795484" y="96722"/>
                </a:lnTo>
                <a:lnTo>
                  <a:pt x="844625" y="101062"/>
                </a:lnTo>
                <a:lnTo>
                  <a:pt x="892499" y="108155"/>
                </a:lnTo>
                <a:lnTo>
                  <a:pt x="938948" y="117884"/>
                </a:lnTo>
                <a:lnTo>
                  <a:pt x="983813" y="130135"/>
                </a:lnTo>
                <a:lnTo>
                  <a:pt x="1026935" y="144792"/>
                </a:lnTo>
                <a:lnTo>
                  <a:pt x="1068155" y="161739"/>
                </a:lnTo>
                <a:lnTo>
                  <a:pt x="1107314" y="180862"/>
                </a:lnTo>
                <a:lnTo>
                  <a:pt x="1144253" y="202044"/>
                </a:lnTo>
                <a:lnTo>
                  <a:pt x="1178814" y="225171"/>
                </a:lnTo>
                <a:lnTo>
                  <a:pt x="1210837" y="250126"/>
                </a:lnTo>
                <a:lnTo>
                  <a:pt x="1240164" y="276794"/>
                </a:lnTo>
                <a:lnTo>
                  <a:pt x="1266635" y="305061"/>
                </a:lnTo>
                <a:lnTo>
                  <a:pt x="1310378" y="365926"/>
                </a:lnTo>
                <a:lnTo>
                  <a:pt x="1340792" y="431798"/>
                </a:lnTo>
                <a:lnTo>
                  <a:pt x="1356609" y="501752"/>
                </a:lnTo>
                <a:lnTo>
                  <a:pt x="1358646" y="537972"/>
                </a:lnTo>
                <a:lnTo>
                  <a:pt x="1358646" y="843489"/>
                </a:lnTo>
                <a:lnTo>
                  <a:pt x="1378794" y="821934"/>
                </a:lnTo>
                <a:lnTo>
                  <a:pt x="1407270" y="785730"/>
                </a:lnTo>
                <a:lnTo>
                  <a:pt x="1431893" y="747843"/>
                </a:lnTo>
                <a:lnTo>
                  <a:pt x="1452469" y="708410"/>
                </a:lnTo>
                <a:lnTo>
                  <a:pt x="1468807" y="667568"/>
                </a:lnTo>
                <a:lnTo>
                  <a:pt x="1480715" y="625456"/>
                </a:lnTo>
                <a:lnTo>
                  <a:pt x="1488000" y="582211"/>
                </a:lnTo>
                <a:lnTo>
                  <a:pt x="1490472" y="537972"/>
                </a:lnTo>
                <a:close/>
              </a:path>
              <a:path w="1490979" h="1076960">
                <a:moveTo>
                  <a:pt x="1358646" y="843489"/>
                </a:moveTo>
                <a:lnTo>
                  <a:pt x="1358646" y="537972"/>
                </a:lnTo>
                <a:lnTo>
                  <a:pt x="1356609" y="574300"/>
                </a:lnTo>
                <a:lnTo>
                  <a:pt x="1350605" y="609827"/>
                </a:lnTo>
                <a:lnTo>
                  <a:pt x="1327330" y="678021"/>
                </a:lnTo>
                <a:lnTo>
                  <a:pt x="1290093" y="741634"/>
                </a:lnTo>
                <a:lnTo>
                  <a:pt x="1240164" y="799746"/>
                </a:lnTo>
                <a:lnTo>
                  <a:pt x="1210837" y="826452"/>
                </a:lnTo>
                <a:lnTo>
                  <a:pt x="1178814" y="851439"/>
                </a:lnTo>
                <a:lnTo>
                  <a:pt x="1144253" y="874592"/>
                </a:lnTo>
                <a:lnTo>
                  <a:pt x="1107314" y="895795"/>
                </a:lnTo>
                <a:lnTo>
                  <a:pt x="1068155" y="914933"/>
                </a:lnTo>
                <a:lnTo>
                  <a:pt x="1026935" y="931893"/>
                </a:lnTo>
                <a:lnTo>
                  <a:pt x="983813" y="946558"/>
                </a:lnTo>
                <a:lnTo>
                  <a:pt x="938948" y="958815"/>
                </a:lnTo>
                <a:lnTo>
                  <a:pt x="892499" y="968548"/>
                </a:lnTo>
                <a:lnTo>
                  <a:pt x="844625" y="975642"/>
                </a:lnTo>
                <a:lnTo>
                  <a:pt x="795484" y="979983"/>
                </a:lnTo>
                <a:lnTo>
                  <a:pt x="745236" y="981456"/>
                </a:lnTo>
                <a:lnTo>
                  <a:pt x="694884" y="979983"/>
                </a:lnTo>
                <a:lnTo>
                  <a:pt x="645661" y="975642"/>
                </a:lnTo>
                <a:lnTo>
                  <a:pt x="597724" y="968548"/>
                </a:lnTo>
                <a:lnTo>
                  <a:pt x="551230" y="958815"/>
                </a:lnTo>
                <a:lnTo>
                  <a:pt x="506337" y="946558"/>
                </a:lnTo>
                <a:lnTo>
                  <a:pt x="463200" y="931893"/>
                </a:lnTo>
                <a:lnTo>
                  <a:pt x="421978" y="914933"/>
                </a:lnTo>
                <a:lnTo>
                  <a:pt x="382828" y="895795"/>
                </a:lnTo>
                <a:lnTo>
                  <a:pt x="345907" y="874592"/>
                </a:lnTo>
                <a:lnTo>
                  <a:pt x="311372" y="851439"/>
                </a:lnTo>
                <a:lnTo>
                  <a:pt x="279380" y="826452"/>
                </a:lnTo>
                <a:lnTo>
                  <a:pt x="250088" y="799746"/>
                </a:lnTo>
                <a:lnTo>
                  <a:pt x="223654" y="771435"/>
                </a:lnTo>
                <a:lnTo>
                  <a:pt x="179986" y="710457"/>
                </a:lnTo>
                <a:lnTo>
                  <a:pt x="149635" y="644439"/>
                </a:lnTo>
                <a:lnTo>
                  <a:pt x="133857" y="574300"/>
                </a:lnTo>
                <a:lnTo>
                  <a:pt x="131826" y="537972"/>
                </a:lnTo>
                <a:lnTo>
                  <a:pt x="131826" y="843489"/>
                </a:lnTo>
                <a:lnTo>
                  <a:pt x="179425" y="888740"/>
                </a:lnTo>
                <a:lnTo>
                  <a:pt x="218313" y="919067"/>
                </a:lnTo>
                <a:lnTo>
                  <a:pt x="260286" y="947159"/>
                </a:lnTo>
                <a:lnTo>
                  <a:pt x="305153" y="972878"/>
                </a:lnTo>
                <a:lnTo>
                  <a:pt x="352722" y="996088"/>
                </a:lnTo>
                <a:lnTo>
                  <a:pt x="402802" y="1016650"/>
                </a:lnTo>
                <a:lnTo>
                  <a:pt x="455199" y="1034426"/>
                </a:lnTo>
                <a:lnTo>
                  <a:pt x="509723" y="1049280"/>
                </a:lnTo>
                <a:lnTo>
                  <a:pt x="566180" y="1061072"/>
                </a:lnTo>
                <a:lnTo>
                  <a:pt x="624379" y="1069665"/>
                </a:lnTo>
                <a:lnTo>
                  <a:pt x="684128" y="1074923"/>
                </a:lnTo>
                <a:lnTo>
                  <a:pt x="745236" y="1076706"/>
                </a:lnTo>
                <a:lnTo>
                  <a:pt x="806343" y="1074923"/>
                </a:lnTo>
                <a:lnTo>
                  <a:pt x="866092" y="1069665"/>
                </a:lnTo>
                <a:lnTo>
                  <a:pt x="924291" y="1061072"/>
                </a:lnTo>
                <a:lnTo>
                  <a:pt x="980748" y="1049280"/>
                </a:lnTo>
                <a:lnTo>
                  <a:pt x="1035272" y="1034426"/>
                </a:lnTo>
                <a:lnTo>
                  <a:pt x="1087669" y="1016650"/>
                </a:lnTo>
                <a:lnTo>
                  <a:pt x="1137749" y="996088"/>
                </a:lnTo>
                <a:lnTo>
                  <a:pt x="1185318" y="972878"/>
                </a:lnTo>
                <a:lnTo>
                  <a:pt x="1230185" y="947159"/>
                </a:lnTo>
                <a:lnTo>
                  <a:pt x="1272159" y="919067"/>
                </a:lnTo>
                <a:lnTo>
                  <a:pt x="1311046" y="888740"/>
                </a:lnTo>
                <a:lnTo>
                  <a:pt x="1346655" y="856317"/>
                </a:lnTo>
                <a:lnTo>
                  <a:pt x="1358646" y="84348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0287" y="4119371"/>
            <a:ext cx="1243330" cy="898525"/>
          </a:xfrm>
          <a:custGeom>
            <a:avLst/>
            <a:gdLst/>
            <a:ahLst/>
            <a:cxnLst/>
            <a:rect l="l" t="t" r="r" b="b"/>
            <a:pathLst>
              <a:path w="1243329" h="898525">
                <a:moveTo>
                  <a:pt x="1242821" y="448818"/>
                </a:moveTo>
                <a:lnTo>
                  <a:pt x="1234691" y="376072"/>
                </a:lnTo>
                <a:lnTo>
                  <a:pt x="1211153" y="307043"/>
                </a:lnTo>
                <a:lnTo>
                  <a:pt x="1173487" y="242659"/>
                </a:lnTo>
                <a:lnTo>
                  <a:pt x="1149757" y="212499"/>
                </a:lnTo>
                <a:lnTo>
                  <a:pt x="1122974" y="183849"/>
                </a:lnTo>
                <a:lnTo>
                  <a:pt x="1093300" y="156824"/>
                </a:lnTo>
                <a:lnTo>
                  <a:pt x="1060894" y="131540"/>
                </a:lnTo>
                <a:lnTo>
                  <a:pt x="1025916" y="108113"/>
                </a:lnTo>
                <a:lnTo>
                  <a:pt x="988527" y="86660"/>
                </a:lnTo>
                <a:lnTo>
                  <a:pt x="948886" y="67297"/>
                </a:lnTo>
                <a:lnTo>
                  <a:pt x="907153" y="50138"/>
                </a:lnTo>
                <a:lnTo>
                  <a:pt x="863488" y="35302"/>
                </a:lnTo>
                <a:lnTo>
                  <a:pt x="818052" y="22902"/>
                </a:lnTo>
                <a:lnTo>
                  <a:pt x="771004" y="13056"/>
                </a:lnTo>
                <a:lnTo>
                  <a:pt x="722505" y="5880"/>
                </a:lnTo>
                <a:lnTo>
                  <a:pt x="672714" y="1489"/>
                </a:lnTo>
                <a:lnTo>
                  <a:pt x="621791" y="0"/>
                </a:lnTo>
                <a:lnTo>
                  <a:pt x="570760" y="1489"/>
                </a:lnTo>
                <a:lnTo>
                  <a:pt x="520871" y="5880"/>
                </a:lnTo>
                <a:lnTo>
                  <a:pt x="472285" y="13056"/>
                </a:lnTo>
                <a:lnTo>
                  <a:pt x="425159" y="22902"/>
                </a:lnTo>
                <a:lnTo>
                  <a:pt x="379654" y="35302"/>
                </a:lnTo>
                <a:lnTo>
                  <a:pt x="335929" y="50138"/>
                </a:lnTo>
                <a:lnTo>
                  <a:pt x="294145" y="67297"/>
                </a:lnTo>
                <a:lnTo>
                  <a:pt x="254459" y="86660"/>
                </a:lnTo>
                <a:lnTo>
                  <a:pt x="217031" y="108113"/>
                </a:lnTo>
                <a:lnTo>
                  <a:pt x="182022" y="131540"/>
                </a:lnTo>
                <a:lnTo>
                  <a:pt x="149590" y="156824"/>
                </a:lnTo>
                <a:lnTo>
                  <a:pt x="119896" y="183849"/>
                </a:lnTo>
                <a:lnTo>
                  <a:pt x="93097" y="212499"/>
                </a:lnTo>
                <a:lnTo>
                  <a:pt x="69354" y="242659"/>
                </a:lnTo>
                <a:lnTo>
                  <a:pt x="31674" y="307043"/>
                </a:lnTo>
                <a:lnTo>
                  <a:pt x="8131" y="376072"/>
                </a:lnTo>
                <a:lnTo>
                  <a:pt x="0" y="448818"/>
                </a:lnTo>
                <a:lnTo>
                  <a:pt x="2059" y="485706"/>
                </a:lnTo>
                <a:lnTo>
                  <a:pt x="18056" y="556894"/>
                </a:lnTo>
                <a:lnTo>
                  <a:pt x="48827" y="623863"/>
                </a:lnTo>
                <a:lnTo>
                  <a:pt x="93097" y="685688"/>
                </a:lnTo>
                <a:lnTo>
                  <a:pt x="119896" y="714384"/>
                </a:lnTo>
                <a:lnTo>
                  <a:pt x="149590" y="741447"/>
                </a:lnTo>
                <a:lnTo>
                  <a:pt x="182022" y="766762"/>
                </a:lnTo>
                <a:lnTo>
                  <a:pt x="217031" y="790214"/>
                </a:lnTo>
                <a:lnTo>
                  <a:pt x="254459" y="811688"/>
                </a:lnTo>
                <a:lnTo>
                  <a:pt x="294145" y="831068"/>
                </a:lnTo>
                <a:lnTo>
                  <a:pt x="335929" y="848238"/>
                </a:lnTo>
                <a:lnTo>
                  <a:pt x="379654" y="863084"/>
                </a:lnTo>
                <a:lnTo>
                  <a:pt x="425159" y="875489"/>
                </a:lnTo>
                <a:lnTo>
                  <a:pt x="472285" y="885338"/>
                </a:lnTo>
                <a:lnTo>
                  <a:pt x="520871" y="892516"/>
                </a:lnTo>
                <a:lnTo>
                  <a:pt x="570760" y="896908"/>
                </a:lnTo>
                <a:lnTo>
                  <a:pt x="621791" y="898397"/>
                </a:lnTo>
                <a:lnTo>
                  <a:pt x="672714" y="896908"/>
                </a:lnTo>
                <a:lnTo>
                  <a:pt x="722505" y="892516"/>
                </a:lnTo>
                <a:lnTo>
                  <a:pt x="771004" y="885338"/>
                </a:lnTo>
                <a:lnTo>
                  <a:pt x="818052" y="875489"/>
                </a:lnTo>
                <a:lnTo>
                  <a:pt x="863488" y="863084"/>
                </a:lnTo>
                <a:lnTo>
                  <a:pt x="907153" y="848238"/>
                </a:lnTo>
                <a:lnTo>
                  <a:pt x="948886" y="831068"/>
                </a:lnTo>
                <a:lnTo>
                  <a:pt x="988527" y="811688"/>
                </a:lnTo>
                <a:lnTo>
                  <a:pt x="1025916" y="790214"/>
                </a:lnTo>
                <a:lnTo>
                  <a:pt x="1060894" y="766762"/>
                </a:lnTo>
                <a:lnTo>
                  <a:pt x="1093300" y="741447"/>
                </a:lnTo>
                <a:lnTo>
                  <a:pt x="1122974" y="714384"/>
                </a:lnTo>
                <a:lnTo>
                  <a:pt x="1149757" y="685688"/>
                </a:lnTo>
                <a:lnTo>
                  <a:pt x="1173487" y="655476"/>
                </a:lnTo>
                <a:lnTo>
                  <a:pt x="1211153" y="590964"/>
                </a:lnTo>
                <a:lnTo>
                  <a:pt x="1234691" y="521770"/>
                </a:lnTo>
                <a:lnTo>
                  <a:pt x="1242821" y="44881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0287" y="4119371"/>
            <a:ext cx="1243330" cy="898525"/>
          </a:xfrm>
          <a:custGeom>
            <a:avLst/>
            <a:gdLst/>
            <a:ahLst/>
            <a:cxnLst/>
            <a:rect l="l" t="t" r="r" b="b"/>
            <a:pathLst>
              <a:path w="1243329" h="898525">
                <a:moveTo>
                  <a:pt x="621791" y="0"/>
                </a:moveTo>
                <a:lnTo>
                  <a:pt x="570760" y="1489"/>
                </a:lnTo>
                <a:lnTo>
                  <a:pt x="520871" y="5880"/>
                </a:lnTo>
                <a:lnTo>
                  <a:pt x="472285" y="13056"/>
                </a:lnTo>
                <a:lnTo>
                  <a:pt x="425159" y="22902"/>
                </a:lnTo>
                <a:lnTo>
                  <a:pt x="379654" y="35302"/>
                </a:lnTo>
                <a:lnTo>
                  <a:pt x="335929" y="50138"/>
                </a:lnTo>
                <a:lnTo>
                  <a:pt x="294145" y="67297"/>
                </a:lnTo>
                <a:lnTo>
                  <a:pt x="254459" y="86660"/>
                </a:lnTo>
                <a:lnTo>
                  <a:pt x="217031" y="108113"/>
                </a:lnTo>
                <a:lnTo>
                  <a:pt x="182022" y="131540"/>
                </a:lnTo>
                <a:lnTo>
                  <a:pt x="149590" y="156824"/>
                </a:lnTo>
                <a:lnTo>
                  <a:pt x="119896" y="183849"/>
                </a:lnTo>
                <a:lnTo>
                  <a:pt x="93097" y="212499"/>
                </a:lnTo>
                <a:lnTo>
                  <a:pt x="69354" y="242659"/>
                </a:lnTo>
                <a:lnTo>
                  <a:pt x="31674" y="307043"/>
                </a:lnTo>
                <a:lnTo>
                  <a:pt x="8131" y="376072"/>
                </a:lnTo>
                <a:lnTo>
                  <a:pt x="0" y="448818"/>
                </a:lnTo>
                <a:lnTo>
                  <a:pt x="2059" y="485706"/>
                </a:lnTo>
                <a:lnTo>
                  <a:pt x="18056" y="556894"/>
                </a:lnTo>
                <a:lnTo>
                  <a:pt x="48827" y="623863"/>
                </a:lnTo>
                <a:lnTo>
                  <a:pt x="93097" y="685688"/>
                </a:lnTo>
                <a:lnTo>
                  <a:pt x="119896" y="714384"/>
                </a:lnTo>
                <a:lnTo>
                  <a:pt x="149590" y="741447"/>
                </a:lnTo>
                <a:lnTo>
                  <a:pt x="182022" y="766762"/>
                </a:lnTo>
                <a:lnTo>
                  <a:pt x="217031" y="790214"/>
                </a:lnTo>
                <a:lnTo>
                  <a:pt x="254459" y="811688"/>
                </a:lnTo>
                <a:lnTo>
                  <a:pt x="294145" y="831068"/>
                </a:lnTo>
                <a:lnTo>
                  <a:pt x="335929" y="848238"/>
                </a:lnTo>
                <a:lnTo>
                  <a:pt x="379654" y="863084"/>
                </a:lnTo>
                <a:lnTo>
                  <a:pt x="425159" y="875489"/>
                </a:lnTo>
                <a:lnTo>
                  <a:pt x="472285" y="885338"/>
                </a:lnTo>
                <a:lnTo>
                  <a:pt x="520871" y="892516"/>
                </a:lnTo>
                <a:lnTo>
                  <a:pt x="570760" y="896908"/>
                </a:lnTo>
                <a:lnTo>
                  <a:pt x="621791" y="898397"/>
                </a:lnTo>
                <a:lnTo>
                  <a:pt x="672714" y="896908"/>
                </a:lnTo>
                <a:lnTo>
                  <a:pt x="722505" y="892516"/>
                </a:lnTo>
                <a:lnTo>
                  <a:pt x="771004" y="885338"/>
                </a:lnTo>
                <a:lnTo>
                  <a:pt x="818052" y="875489"/>
                </a:lnTo>
                <a:lnTo>
                  <a:pt x="863488" y="863084"/>
                </a:lnTo>
                <a:lnTo>
                  <a:pt x="907153" y="848238"/>
                </a:lnTo>
                <a:lnTo>
                  <a:pt x="948886" y="831068"/>
                </a:lnTo>
                <a:lnTo>
                  <a:pt x="988527" y="811688"/>
                </a:lnTo>
                <a:lnTo>
                  <a:pt x="1025916" y="790214"/>
                </a:lnTo>
                <a:lnTo>
                  <a:pt x="1060894" y="766762"/>
                </a:lnTo>
                <a:lnTo>
                  <a:pt x="1093300" y="741447"/>
                </a:lnTo>
                <a:lnTo>
                  <a:pt x="1122974" y="714384"/>
                </a:lnTo>
                <a:lnTo>
                  <a:pt x="1149757" y="685688"/>
                </a:lnTo>
                <a:lnTo>
                  <a:pt x="1173487" y="655476"/>
                </a:lnTo>
                <a:lnTo>
                  <a:pt x="1211153" y="590964"/>
                </a:lnTo>
                <a:lnTo>
                  <a:pt x="1234691" y="521770"/>
                </a:lnTo>
                <a:lnTo>
                  <a:pt x="1242821" y="448818"/>
                </a:lnTo>
                <a:lnTo>
                  <a:pt x="1240762" y="412038"/>
                </a:lnTo>
                <a:lnTo>
                  <a:pt x="1224768" y="341035"/>
                </a:lnTo>
                <a:lnTo>
                  <a:pt x="1194006" y="274212"/>
                </a:lnTo>
                <a:lnTo>
                  <a:pt x="1149757" y="212499"/>
                </a:lnTo>
                <a:lnTo>
                  <a:pt x="1122974" y="183849"/>
                </a:lnTo>
                <a:lnTo>
                  <a:pt x="1093300" y="156824"/>
                </a:lnTo>
                <a:lnTo>
                  <a:pt x="1060894" y="131540"/>
                </a:lnTo>
                <a:lnTo>
                  <a:pt x="1025916" y="108113"/>
                </a:lnTo>
                <a:lnTo>
                  <a:pt x="988527" y="86660"/>
                </a:lnTo>
                <a:lnTo>
                  <a:pt x="948886" y="67297"/>
                </a:lnTo>
                <a:lnTo>
                  <a:pt x="907153" y="50138"/>
                </a:lnTo>
                <a:lnTo>
                  <a:pt x="863488" y="35302"/>
                </a:lnTo>
                <a:lnTo>
                  <a:pt x="818052" y="22902"/>
                </a:lnTo>
                <a:lnTo>
                  <a:pt x="771004" y="13056"/>
                </a:lnTo>
                <a:lnTo>
                  <a:pt x="722505" y="5880"/>
                </a:lnTo>
                <a:lnTo>
                  <a:pt x="672714" y="1489"/>
                </a:lnTo>
                <a:lnTo>
                  <a:pt x="62179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91411" y="4275099"/>
            <a:ext cx="9404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5080" indent="-203835">
              <a:lnSpc>
                <a:spcPct val="100000"/>
              </a:lnSpc>
            </a:pPr>
            <a:r>
              <a:rPr sz="2000" b="1" spc="-5" dirty="0">
                <a:solidFill>
                  <a:srgbClr val="7F7F7F"/>
                </a:solidFill>
                <a:latin typeface="微软雅黑"/>
                <a:cs typeface="微软雅黑"/>
              </a:rPr>
              <a:t>Redo型 日志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87946" y="3908297"/>
            <a:ext cx="1796414" cy="1320800"/>
          </a:xfrm>
          <a:custGeom>
            <a:avLst/>
            <a:gdLst/>
            <a:ahLst/>
            <a:cxnLst/>
            <a:rect l="l" t="t" r="r" b="b"/>
            <a:pathLst>
              <a:path w="1796415" h="1320800">
                <a:moveTo>
                  <a:pt x="1796033" y="659892"/>
                </a:moveTo>
                <a:lnTo>
                  <a:pt x="1793055" y="605799"/>
                </a:lnTo>
                <a:lnTo>
                  <a:pt x="1784273" y="552905"/>
                </a:lnTo>
                <a:lnTo>
                  <a:pt x="1769920" y="501381"/>
                </a:lnTo>
                <a:lnTo>
                  <a:pt x="1750228" y="451396"/>
                </a:lnTo>
                <a:lnTo>
                  <a:pt x="1725429" y="403121"/>
                </a:lnTo>
                <a:lnTo>
                  <a:pt x="1695756" y="356727"/>
                </a:lnTo>
                <a:lnTo>
                  <a:pt x="1661439" y="312383"/>
                </a:lnTo>
                <a:lnTo>
                  <a:pt x="1622712" y="270260"/>
                </a:lnTo>
                <a:lnTo>
                  <a:pt x="1579806" y="230528"/>
                </a:lnTo>
                <a:lnTo>
                  <a:pt x="1532953" y="193357"/>
                </a:lnTo>
                <a:lnTo>
                  <a:pt x="1482385" y="158918"/>
                </a:lnTo>
                <a:lnTo>
                  <a:pt x="1428335" y="127382"/>
                </a:lnTo>
                <a:lnTo>
                  <a:pt x="1371034" y="98917"/>
                </a:lnTo>
                <a:lnTo>
                  <a:pt x="1310714" y="73696"/>
                </a:lnTo>
                <a:lnTo>
                  <a:pt x="1247608" y="51887"/>
                </a:lnTo>
                <a:lnTo>
                  <a:pt x="1181947" y="33662"/>
                </a:lnTo>
                <a:lnTo>
                  <a:pt x="1113963" y="19190"/>
                </a:lnTo>
                <a:lnTo>
                  <a:pt x="1043889" y="8642"/>
                </a:lnTo>
                <a:lnTo>
                  <a:pt x="971957" y="2189"/>
                </a:lnTo>
                <a:lnTo>
                  <a:pt x="898397" y="0"/>
                </a:lnTo>
                <a:lnTo>
                  <a:pt x="824730" y="2189"/>
                </a:lnTo>
                <a:lnTo>
                  <a:pt x="752699" y="8642"/>
                </a:lnTo>
                <a:lnTo>
                  <a:pt x="682538" y="19190"/>
                </a:lnTo>
                <a:lnTo>
                  <a:pt x="614476" y="33662"/>
                </a:lnTo>
                <a:lnTo>
                  <a:pt x="548747" y="51887"/>
                </a:lnTo>
                <a:lnTo>
                  <a:pt x="485580" y="73696"/>
                </a:lnTo>
                <a:lnTo>
                  <a:pt x="425208" y="98917"/>
                </a:lnTo>
                <a:lnTo>
                  <a:pt x="367863" y="127382"/>
                </a:lnTo>
                <a:lnTo>
                  <a:pt x="313774" y="158918"/>
                </a:lnTo>
                <a:lnTo>
                  <a:pt x="263175" y="193357"/>
                </a:lnTo>
                <a:lnTo>
                  <a:pt x="216297" y="230528"/>
                </a:lnTo>
                <a:lnTo>
                  <a:pt x="173370" y="270260"/>
                </a:lnTo>
                <a:lnTo>
                  <a:pt x="134626" y="312383"/>
                </a:lnTo>
                <a:lnTo>
                  <a:pt x="100298" y="356727"/>
                </a:lnTo>
                <a:lnTo>
                  <a:pt x="70615" y="403121"/>
                </a:lnTo>
                <a:lnTo>
                  <a:pt x="45811" y="451396"/>
                </a:lnTo>
                <a:lnTo>
                  <a:pt x="26116" y="501381"/>
                </a:lnTo>
                <a:lnTo>
                  <a:pt x="11761" y="552905"/>
                </a:lnTo>
                <a:lnTo>
                  <a:pt x="2978" y="605799"/>
                </a:lnTo>
                <a:lnTo>
                  <a:pt x="0" y="659892"/>
                </a:lnTo>
                <a:lnTo>
                  <a:pt x="2978" y="714093"/>
                </a:lnTo>
                <a:lnTo>
                  <a:pt x="11761" y="767084"/>
                </a:lnTo>
                <a:lnTo>
                  <a:pt x="26116" y="818696"/>
                </a:lnTo>
                <a:lnTo>
                  <a:pt x="45811" y="868759"/>
                </a:lnTo>
                <a:lnTo>
                  <a:pt x="70615" y="917102"/>
                </a:lnTo>
                <a:lnTo>
                  <a:pt x="100298" y="963557"/>
                </a:lnTo>
                <a:lnTo>
                  <a:pt x="134626" y="1007953"/>
                </a:lnTo>
                <a:lnTo>
                  <a:pt x="159258" y="1034761"/>
                </a:lnTo>
                <a:lnTo>
                  <a:pt x="159258" y="659892"/>
                </a:lnTo>
                <a:lnTo>
                  <a:pt x="161706" y="615412"/>
                </a:lnTo>
                <a:lnTo>
                  <a:pt x="168926" y="571909"/>
                </a:lnTo>
                <a:lnTo>
                  <a:pt x="180726" y="529522"/>
                </a:lnTo>
                <a:lnTo>
                  <a:pt x="196919" y="488393"/>
                </a:lnTo>
                <a:lnTo>
                  <a:pt x="217312" y="448663"/>
                </a:lnTo>
                <a:lnTo>
                  <a:pt x="241718" y="410473"/>
                </a:lnTo>
                <a:lnTo>
                  <a:pt x="269946" y="373964"/>
                </a:lnTo>
                <a:lnTo>
                  <a:pt x="301806" y="339278"/>
                </a:lnTo>
                <a:lnTo>
                  <a:pt x="337109" y="306556"/>
                </a:lnTo>
                <a:lnTo>
                  <a:pt x="375665" y="275939"/>
                </a:lnTo>
                <a:lnTo>
                  <a:pt x="417285" y="247567"/>
                </a:lnTo>
                <a:lnTo>
                  <a:pt x="461778" y="221583"/>
                </a:lnTo>
                <a:lnTo>
                  <a:pt x="508954" y="198127"/>
                </a:lnTo>
                <a:lnTo>
                  <a:pt x="558625" y="177341"/>
                </a:lnTo>
                <a:lnTo>
                  <a:pt x="610600" y="159365"/>
                </a:lnTo>
                <a:lnTo>
                  <a:pt x="664689" y="144341"/>
                </a:lnTo>
                <a:lnTo>
                  <a:pt x="720703" y="132409"/>
                </a:lnTo>
                <a:lnTo>
                  <a:pt x="778453" y="123712"/>
                </a:lnTo>
                <a:lnTo>
                  <a:pt x="837747" y="118391"/>
                </a:lnTo>
                <a:lnTo>
                  <a:pt x="898397" y="116586"/>
                </a:lnTo>
                <a:lnTo>
                  <a:pt x="958939" y="118391"/>
                </a:lnTo>
                <a:lnTo>
                  <a:pt x="1018136" y="123712"/>
                </a:lnTo>
                <a:lnTo>
                  <a:pt x="1075798" y="132409"/>
                </a:lnTo>
                <a:lnTo>
                  <a:pt x="1131734" y="144341"/>
                </a:lnTo>
                <a:lnTo>
                  <a:pt x="1185755" y="159365"/>
                </a:lnTo>
                <a:lnTo>
                  <a:pt x="1237670" y="177341"/>
                </a:lnTo>
                <a:lnTo>
                  <a:pt x="1287288" y="198127"/>
                </a:lnTo>
                <a:lnTo>
                  <a:pt x="1334420" y="221583"/>
                </a:lnTo>
                <a:lnTo>
                  <a:pt x="1378875" y="247567"/>
                </a:lnTo>
                <a:lnTo>
                  <a:pt x="1420463" y="275939"/>
                </a:lnTo>
                <a:lnTo>
                  <a:pt x="1458993" y="306556"/>
                </a:lnTo>
                <a:lnTo>
                  <a:pt x="1494275" y="339278"/>
                </a:lnTo>
                <a:lnTo>
                  <a:pt x="1526120" y="373964"/>
                </a:lnTo>
                <a:lnTo>
                  <a:pt x="1554335" y="410473"/>
                </a:lnTo>
                <a:lnTo>
                  <a:pt x="1578733" y="448663"/>
                </a:lnTo>
                <a:lnTo>
                  <a:pt x="1599121" y="488393"/>
                </a:lnTo>
                <a:lnTo>
                  <a:pt x="1615309" y="529522"/>
                </a:lnTo>
                <a:lnTo>
                  <a:pt x="1627108" y="571909"/>
                </a:lnTo>
                <a:lnTo>
                  <a:pt x="1634327" y="615412"/>
                </a:lnTo>
                <a:lnTo>
                  <a:pt x="1636776" y="659892"/>
                </a:lnTo>
                <a:lnTo>
                  <a:pt x="1636776" y="1034808"/>
                </a:lnTo>
                <a:lnTo>
                  <a:pt x="1661439" y="1007953"/>
                </a:lnTo>
                <a:lnTo>
                  <a:pt x="1695756" y="963557"/>
                </a:lnTo>
                <a:lnTo>
                  <a:pt x="1725429" y="917102"/>
                </a:lnTo>
                <a:lnTo>
                  <a:pt x="1750228" y="868759"/>
                </a:lnTo>
                <a:lnTo>
                  <a:pt x="1769920" y="818696"/>
                </a:lnTo>
                <a:lnTo>
                  <a:pt x="1784273" y="767084"/>
                </a:lnTo>
                <a:lnTo>
                  <a:pt x="1793055" y="714093"/>
                </a:lnTo>
                <a:lnTo>
                  <a:pt x="1796033" y="659892"/>
                </a:lnTo>
                <a:close/>
              </a:path>
              <a:path w="1796415" h="1320800">
                <a:moveTo>
                  <a:pt x="1636776" y="1034808"/>
                </a:moveTo>
                <a:lnTo>
                  <a:pt x="1636776" y="659892"/>
                </a:lnTo>
                <a:lnTo>
                  <a:pt x="1634327" y="704479"/>
                </a:lnTo>
                <a:lnTo>
                  <a:pt x="1627108" y="748081"/>
                </a:lnTo>
                <a:lnTo>
                  <a:pt x="1615309" y="790555"/>
                </a:lnTo>
                <a:lnTo>
                  <a:pt x="1599121" y="831762"/>
                </a:lnTo>
                <a:lnTo>
                  <a:pt x="1578733" y="871561"/>
                </a:lnTo>
                <a:lnTo>
                  <a:pt x="1554335" y="909811"/>
                </a:lnTo>
                <a:lnTo>
                  <a:pt x="1526120" y="946371"/>
                </a:lnTo>
                <a:lnTo>
                  <a:pt x="1494275" y="981102"/>
                </a:lnTo>
                <a:lnTo>
                  <a:pt x="1458993" y="1013862"/>
                </a:lnTo>
                <a:lnTo>
                  <a:pt x="1420463" y="1044511"/>
                </a:lnTo>
                <a:lnTo>
                  <a:pt x="1378875" y="1072908"/>
                </a:lnTo>
                <a:lnTo>
                  <a:pt x="1334420" y="1098913"/>
                </a:lnTo>
                <a:lnTo>
                  <a:pt x="1287288" y="1122385"/>
                </a:lnTo>
                <a:lnTo>
                  <a:pt x="1237670" y="1143184"/>
                </a:lnTo>
                <a:lnTo>
                  <a:pt x="1185755" y="1161168"/>
                </a:lnTo>
                <a:lnTo>
                  <a:pt x="1131734" y="1176198"/>
                </a:lnTo>
                <a:lnTo>
                  <a:pt x="1075798" y="1188133"/>
                </a:lnTo>
                <a:lnTo>
                  <a:pt x="1018136" y="1196832"/>
                </a:lnTo>
                <a:lnTo>
                  <a:pt x="958939" y="1202154"/>
                </a:lnTo>
                <a:lnTo>
                  <a:pt x="898397" y="1203960"/>
                </a:lnTo>
                <a:lnTo>
                  <a:pt x="837747" y="1202154"/>
                </a:lnTo>
                <a:lnTo>
                  <a:pt x="778453" y="1196832"/>
                </a:lnTo>
                <a:lnTo>
                  <a:pt x="720703" y="1188133"/>
                </a:lnTo>
                <a:lnTo>
                  <a:pt x="664689" y="1176198"/>
                </a:lnTo>
                <a:lnTo>
                  <a:pt x="610600" y="1161168"/>
                </a:lnTo>
                <a:lnTo>
                  <a:pt x="558625" y="1143184"/>
                </a:lnTo>
                <a:lnTo>
                  <a:pt x="508954" y="1122385"/>
                </a:lnTo>
                <a:lnTo>
                  <a:pt x="461778" y="1098913"/>
                </a:lnTo>
                <a:lnTo>
                  <a:pt x="417285" y="1072908"/>
                </a:lnTo>
                <a:lnTo>
                  <a:pt x="375666" y="1044511"/>
                </a:lnTo>
                <a:lnTo>
                  <a:pt x="337109" y="1013862"/>
                </a:lnTo>
                <a:lnTo>
                  <a:pt x="301806" y="981102"/>
                </a:lnTo>
                <a:lnTo>
                  <a:pt x="269946" y="946371"/>
                </a:lnTo>
                <a:lnTo>
                  <a:pt x="241718" y="909811"/>
                </a:lnTo>
                <a:lnTo>
                  <a:pt x="217312" y="871561"/>
                </a:lnTo>
                <a:lnTo>
                  <a:pt x="196919" y="831762"/>
                </a:lnTo>
                <a:lnTo>
                  <a:pt x="180726" y="790555"/>
                </a:lnTo>
                <a:lnTo>
                  <a:pt x="168926" y="748081"/>
                </a:lnTo>
                <a:lnTo>
                  <a:pt x="161706" y="704479"/>
                </a:lnTo>
                <a:lnTo>
                  <a:pt x="159258" y="659892"/>
                </a:lnTo>
                <a:lnTo>
                  <a:pt x="159258" y="1034761"/>
                </a:lnTo>
                <a:lnTo>
                  <a:pt x="216297" y="1089891"/>
                </a:lnTo>
                <a:lnTo>
                  <a:pt x="263175" y="1127093"/>
                </a:lnTo>
                <a:lnTo>
                  <a:pt x="313774" y="1161557"/>
                </a:lnTo>
                <a:lnTo>
                  <a:pt x="367863" y="1193115"/>
                </a:lnTo>
                <a:lnTo>
                  <a:pt x="425208" y="1221595"/>
                </a:lnTo>
                <a:lnTo>
                  <a:pt x="485580" y="1246829"/>
                </a:lnTo>
                <a:lnTo>
                  <a:pt x="548747" y="1268646"/>
                </a:lnTo>
                <a:lnTo>
                  <a:pt x="614476" y="1286877"/>
                </a:lnTo>
                <a:lnTo>
                  <a:pt x="682538" y="1301353"/>
                </a:lnTo>
                <a:lnTo>
                  <a:pt x="752699" y="1311902"/>
                </a:lnTo>
                <a:lnTo>
                  <a:pt x="824730" y="1318356"/>
                </a:lnTo>
                <a:lnTo>
                  <a:pt x="898397" y="1320546"/>
                </a:lnTo>
                <a:lnTo>
                  <a:pt x="971957" y="1318356"/>
                </a:lnTo>
                <a:lnTo>
                  <a:pt x="1043889" y="1311902"/>
                </a:lnTo>
                <a:lnTo>
                  <a:pt x="1113963" y="1301353"/>
                </a:lnTo>
                <a:lnTo>
                  <a:pt x="1181947" y="1286877"/>
                </a:lnTo>
                <a:lnTo>
                  <a:pt x="1247608" y="1268646"/>
                </a:lnTo>
                <a:lnTo>
                  <a:pt x="1310714" y="1246829"/>
                </a:lnTo>
                <a:lnTo>
                  <a:pt x="1371034" y="1221595"/>
                </a:lnTo>
                <a:lnTo>
                  <a:pt x="1428335" y="1193115"/>
                </a:lnTo>
                <a:lnTo>
                  <a:pt x="1482385" y="1161557"/>
                </a:lnTo>
                <a:lnTo>
                  <a:pt x="1532953" y="1127093"/>
                </a:lnTo>
                <a:lnTo>
                  <a:pt x="1579806" y="1089891"/>
                </a:lnTo>
                <a:lnTo>
                  <a:pt x="1622712" y="1050121"/>
                </a:lnTo>
                <a:lnTo>
                  <a:pt x="1636776" y="103480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7311" y="4018026"/>
            <a:ext cx="1497330" cy="1101090"/>
          </a:xfrm>
          <a:custGeom>
            <a:avLst/>
            <a:gdLst/>
            <a:ahLst/>
            <a:cxnLst/>
            <a:rect l="l" t="t" r="r" b="b"/>
            <a:pathLst>
              <a:path w="1497329" h="1101089">
                <a:moveTo>
                  <a:pt x="1497330" y="550163"/>
                </a:moveTo>
                <a:lnTo>
                  <a:pt x="1494847" y="505016"/>
                </a:lnTo>
                <a:lnTo>
                  <a:pt x="1487529" y="460878"/>
                </a:lnTo>
                <a:lnTo>
                  <a:pt x="1475567" y="417891"/>
                </a:lnTo>
                <a:lnTo>
                  <a:pt x="1459156" y="376196"/>
                </a:lnTo>
                <a:lnTo>
                  <a:pt x="1438489" y="335934"/>
                </a:lnTo>
                <a:lnTo>
                  <a:pt x="1413758" y="297247"/>
                </a:lnTo>
                <a:lnTo>
                  <a:pt x="1385157" y="260276"/>
                </a:lnTo>
                <a:lnTo>
                  <a:pt x="1352879" y="225161"/>
                </a:lnTo>
                <a:lnTo>
                  <a:pt x="1317117" y="192045"/>
                </a:lnTo>
                <a:lnTo>
                  <a:pt x="1278064" y="161067"/>
                </a:lnTo>
                <a:lnTo>
                  <a:pt x="1235914" y="132370"/>
                </a:lnTo>
                <a:lnTo>
                  <a:pt x="1190859" y="106094"/>
                </a:lnTo>
                <a:lnTo>
                  <a:pt x="1143093" y="82381"/>
                </a:lnTo>
                <a:lnTo>
                  <a:pt x="1092810" y="61372"/>
                </a:lnTo>
                <a:lnTo>
                  <a:pt x="1040201" y="43207"/>
                </a:lnTo>
                <a:lnTo>
                  <a:pt x="985461" y="28029"/>
                </a:lnTo>
                <a:lnTo>
                  <a:pt x="928782" y="15978"/>
                </a:lnTo>
                <a:lnTo>
                  <a:pt x="870357" y="7195"/>
                </a:lnTo>
                <a:lnTo>
                  <a:pt x="810381" y="1822"/>
                </a:lnTo>
                <a:lnTo>
                  <a:pt x="749046" y="0"/>
                </a:lnTo>
                <a:lnTo>
                  <a:pt x="687601" y="1822"/>
                </a:lnTo>
                <a:lnTo>
                  <a:pt x="627527" y="7195"/>
                </a:lnTo>
                <a:lnTo>
                  <a:pt x="569015" y="15978"/>
                </a:lnTo>
                <a:lnTo>
                  <a:pt x="512259" y="28029"/>
                </a:lnTo>
                <a:lnTo>
                  <a:pt x="457450" y="43207"/>
                </a:lnTo>
                <a:lnTo>
                  <a:pt x="404781" y="61372"/>
                </a:lnTo>
                <a:lnTo>
                  <a:pt x="354445" y="82381"/>
                </a:lnTo>
                <a:lnTo>
                  <a:pt x="306634" y="106094"/>
                </a:lnTo>
                <a:lnTo>
                  <a:pt x="261542" y="132370"/>
                </a:lnTo>
                <a:lnTo>
                  <a:pt x="219360" y="161067"/>
                </a:lnTo>
                <a:lnTo>
                  <a:pt x="180282" y="192045"/>
                </a:lnTo>
                <a:lnTo>
                  <a:pt x="144499" y="225161"/>
                </a:lnTo>
                <a:lnTo>
                  <a:pt x="112205" y="260276"/>
                </a:lnTo>
                <a:lnTo>
                  <a:pt x="83592" y="297247"/>
                </a:lnTo>
                <a:lnTo>
                  <a:pt x="58852" y="335934"/>
                </a:lnTo>
                <a:lnTo>
                  <a:pt x="38179" y="376196"/>
                </a:lnTo>
                <a:lnTo>
                  <a:pt x="21764" y="417891"/>
                </a:lnTo>
                <a:lnTo>
                  <a:pt x="9801" y="460878"/>
                </a:lnTo>
                <a:lnTo>
                  <a:pt x="2482" y="505016"/>
                </a:lnTo>
                <a:lnTo>
                  <a:pt x="0" y="550164"/>
                </a:lnTo>
                <a:lnTo>
                  <a:pt x="2482" y="595420"/>
                </a:lnTo>
                <a:lnTo>
                  <a:pt x="9801" y="639656"/>
                </a:lnTo>
                <a:lnTo>
                  <a:pt x="21764" y="682730"/>
                </a:lnTo>
                <a:lnTo>
                  <a:pt x="38179" y="724503"/>
                </a:lnTo>
                <a:lnTo>
                  <a:pt x="58852" y="764833"/>
                </a:lnTo>
                <a:lnTo>
                  <a:pt x="83592" y="803580"/>
                </a:lnTo>
                <a:lnTo>
                  <a:pt x="112205" y="840604"/>
                </a:lnTo>
                <a:lnTo>
                  <a:pt x="144499" y="875763"/>
                </a:lnTo>
                <a:lnTo>
                  <a:pt x="180282" y="908917"/>
                </a:lnTo>
                <a:lnTo>
                  <a:pt x="219360" y="939927"/>
                </a:lnTo>
                <a:lnTo>
                  <a:pt x="261542" y="968650"/>
                </a:lnTo>
                <a:lnTo>
                  <a:pt x="306634" y="994946"/>
                </a:lnTo>
                <a:lnTo>
                  <a:pt x="354445" y="1018675"/>
                </a:lnTo>
                <a:lnTo>
                  <a:pt x="404781" y="1039697"/>
                </a:lnTo>
                <a:lnTo>
                  <a:pt x="457450" y="1057870"/>
                </a:lnTo>
                <a:lnTo>
                  <a:pt x="512259" y="1073054"/>
                </a:lnTo>
                <a:lnTo>
                  <a:pt x="569015" y="1085109"/>
                </a:lnTo>
                <a:lnTo>
                  <a:pt x="627527" y="1093893"/>
                </a:lnTo>
                <a:lnTo>
                  <a:pt x="687601" y="1099267"/>
                </a:lnTo>
                <a:lnTo>
                  <a:pt x="749046" y="1101090"/>
                </a:lnTo>
                <a:lnTo>
                  <a:pt x="810381" y="1099267"/>
                </a:lnTo>
                <a:lnTo>
                  <a:pt x="870357" y="1093893"/>
                </a:lnTo>
                <a:lnTo>
                  <a:pt x="928782" y="1085109"/>
                </a:lnTo>
                <a:lnTo>
                  <a:pt x="985461" y="1073054"/>
                </a:lnTo>
                <a:lnTo>
                  <a:pt x="1040201" y="1057870"/>
                </a:lnTo>
                <a:lnTo>
                  <a:pt x="1092810" y="1039697"/>
                </a:lnTo>
                <a:lnTo>
                  <a:pt x="1143093" y="1018675"/>
                </a:lnTo>
                <a:lnTo>
                  <a:pt x="1190859" y="994946"/>
                </a:lnTo>
                <a:lnTo>
                  <a:pt x="1235914" y="968650"/>
                </a:lnTo>
                <a:lnTo>
                  <a:pt x="1278064" y="939927"/>
                </a:lnTo>
                <a:lnTo>
                  <a:pt x="1317117" y="908917"/>
                </a:lnTo>
                <a:lnTo>
                  <a:pt x="1352879" y="875763"/>
                </a:lnTo>
                <a:lnTo>
                  <a:pt x="1385157" y="840604"/>
                </a:lnTo>
                <a:lnTo>
                  <a:pt x="1413758" y="803580"/>
                </a:lnTo>
                <a:lnTo>
                  <a:pt x="1438489" y="764833"/>
                </a:lnTo>
                <a:lnTo>
                  <a:pt x="1459156" y="724503"/>
                </a:lnTo>
                <a:lnTo>
                  <a:pt x="1475567" y="682730"/>
                </a:lnTo>
                <a:lnTo>
                  <a:pt x="1487529" y="639656"/>
                </a:lnTo>
                <a:lnTo>
                  <a:pt x="1494847" y="595420"/>
                </a:lnTo>
                <a:lnTo>
                  <a:pt x="1497330" y="55016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7311" y="4018026"/>
            <a:ext cx="1497330" cy="1101090"/>
          </a:xfrm>
          <a:custGeom>
            <a:avLst/>
            <a:gdLst/>
            <a:ahLst/>
            <a:cxnLst/>
            <a:rect l="l" t="t" r="r" b="b"/>
            <a:pathLst>
              <a:path w="1497329" h="1101089">
                <a:moveTo>
                  <a:pt x="749046" y="0"/>
                </a:moveTo>
                <a:lnTo>
                  <a:pt x="687601" y="1822"/>
                </a:lnTo>
                <a:lnTo>
                  <a:pt x="627527" y="7195"/>
                </a:lnTo>
                <a:lnTo>
                  <a:pt x="569015" y="15978"/>
                </a:lnTo>
                <a:lnTo>
                  <a:pt x="512259" y="28029"/>
                </a:lnTo>
                <a:lnTo>
                  <a:pt x="457450" y="43207"/>
                </a:lnTo>
                <a:lnTo>
                  <a:pt x="404781" y="61372"/>
                </a:lnTo>
                <a:lnTo>
                  <a:pt x="354445" y="82381"/>
                </a:lnTo>
                <a:lnTo>
                  <a:pt x="306634" y="106094"/>
                </a:lnTo>
                <a:lnTo>
                  <a:pt x="261542" y="132370"/>
                </a:lnTo>
                <a:lnTo>
                  <a:pt x="219360" y="161067"/>
                </a:lnTo>
                <a:lnTo>
                  <a:pt x="180282" y="192045"/>
                </a:lnTo>
                <a:lnTo>
                  <a:pt x="144499" y="225161"/>
                </a:lnTo>
                <a:lnTo>
                  <a:pt x="112205" y="260276"/>
                </a:lnTo>
                <a:lnTo>
                  <a:pt x="83592" y="297247"/>
                </a:lnTo>
                <a:lnTo>
                  <a:pt x="58852" y="335934"/>
                </a:lnTo>
                <a:lnTo>
                  <a:pt x="38179" y="376196"/>
                </a:lnTo>
                <a:lnTo>
                  <a:pt x="21764" y="417891"/>
                </a:lnTo>
                <a:lnTo>
                  <a:pt x="9801" y="460878"/>
                </a:lnTo>
                <a:lnTo>
                  <a:pt x="2482" y="505016"/>
                </a:lnTo>
                <a:lnTo>
                  <a:pt x="0" y="550164"/>
                </a:lnTo>
                <a:lnTo>
                  <a:pt x="2482" y="595420"/>
                </a:lnTo>
                <a:lnTo>
                  <a:pt x="9801" y="639656"/>
                </a:lnTo>
                <a:lnTo>
                  <a:pt x="21764" y="682730"/>
                </a:lnTo>
                <a:lnTo>
                  <a:pt x="38179" y="724503"/>
                </a:lnTo>
                <a:lnTo>
                  <a:pt x="58852" y="764833"/>
                </a:lnTo>
                <a:lnTo>
                  <a:pt x="83592" y="803580"/>
                </a:lnTo>
                <a:lnTo>
                  <a:pt x="112205" y="840604"/>
                </a:lnTo>
                <a:lnTo>
                  <a:pt x="144499" y="875763"/>
                </a:lnTo>
                <a:lnTo>
                  <a:pt x="180282" y="908917"/>
                </a:lnTo>
                <a:lnTo>
                  <a:pt x="219360" y="939927"/>
                </a:lnTo>
                <a:lnTo>
                  <a:pt x="261542" y="968650"/>
                </a:lnTo>
                <a:lnTo>
                  <a:pt x="306634" y="994946"/>
                </a:lnTo>
                <a:lnTo>
                  <a:pt x="354445" y="1018675"/>
                </a:lnTo>
                <a:lnTo>
                  <a:pt x="404781" y="1039697"/>
                </a:lnTo>
                <a:lnTo>
                  <a:pt x="457450" y="1057870"/>
                </a:lnTo>
                <a:lnTo>
                  <a:pt x="512259" y="1073054"/>
                </a:lnTo>
                <a:lnTo>
                  <a:pt x="569015" y="1085109"/>
                </a:lnTo>
                <a:lnTo>
                  <a:pt x="627527" y="1093893"/>
                </a:lnTo>
                <a:lnTo>
                  <a:pt x="687601" y="1099267"/>
                </a:lnTo>
                <a:lnTo>
                  <a:pt x="749046" y="1101090"/>
                </a:lnTo>
                <a:lnTo>
                  <a:pt x="810381" y="1099267"/>
                </a:lnTo>
                <a:lnTo>
                  <a:pt x="870357" y="1093893"/>
                </a:lnTo>
                <a:lnTo>
                  <a:pt x="928782" y="1085109"/>
                </a:lnTo>
                <a:lnTo>
                  <a:pt x="985461" y="1073054"/>
                </a:lnTo>
                <a:lnTo>
                  <a:pt x="1040201" y="1057870"/>
                </a:lnTo>
                <a:lnTo>
                  <a:pt x="1092810" y="1039697"/>
                </a:lnTo>
                <a:lnTo>
                  <a:pt x="1143093" y="1018675"/>
                </a:lnTo>
                <a:lnTo>
                  <a:pt x="1190859" y="994946"/>
                </a:lnTo>
                <a:lnTo>
                  <a:pt x="1235914" y="968650"/>
                </a:lnTo>
                <a:lnTo>
                  <a:pt x="1278064" y="939927"/>
                </a:lnTo>
                <a:lnTo>
                  <a:pt x="1317117" y="908917"/>
                </a:lnTo>
                <a:lnTo>
                  <a:pt x="1352879" y="875763"/>
                </a:lnTo>
                <a:lnTo>
                  <a:pt x="1385157" y="840604"/>
                </a:lnTo>
                <a:lnTo>
                  <a:pt x="1413758" y="803580"/>
                </a:lnTo>
                <a:lnTo>
                  <a:pt x="1438489" y="764833"/>
                </a:lnTo>
                <a:lnTo>
                  <a:pt x="1459156" y="724503"/>
                </a:lnTo>
                <a:lnTo>
                  <a:pt x="1475567" y="682730"/>
                </a:lnTo>
                <a:lnTo>
                  <a:pt x="1487529" y="639656"/>
                </a:lnTo>
                <a:lnTo>
                  <a:pt x="1494847" y="595420"/>
                </a:lnTo>
                <a:lnTo>
                  <a:pt x="1497330" y="550163"/>
                </a:lnTo>
                <a:lnTo>
                  <a:pt x="1494847" y="505016"/>
                </a:lnTo>
                <a:lnTo>
                  <a:pt x="1487529" y="460878"/>
                </a:lnTo>
                <a:lnTo>
                  <a:pt x="1475567" y="417891"/>
                </a:lnTo>
                <a:lnTo>
                  <a:pt x="1459156" y="376196"/>
                </a:lnTo>
                <a:lnTo>
                  <a:pt x="1438489" y="335934"/>
                </a:lnTo>
                <a:lnTo>
                  <a:pt x="1413758" y="297247"/>
                </a:lnTo>
                <a:lnTo>
                  <a:pt x="1385157" y="260276"/>
                </a:lnTo>
                <a:lnTo>
                  <a:pt x="1352879" y="225161"/>
                </a:lnTo>
                <a:lnTo>
                  <a:pt x="1317117" y="192045"/>
                </a:lnTo>
                <a:lnTo>
                  <a:pt x="1278064" y="161067"/>
                </a:lnTo>
                <a:lnTo>
                  <a:pt x="1235914" y="132370"/>
                </a:lnTo>
                <a:lnTo>
                  <a:pt x="1190859" y="106094"/>
                </a:lnTo>
                <a:lnTo>
                  <a:pt x="1143093" y="82381"/>
                </a:lnTo>
                <a:lnTo>
                  <a:pt x="1092810" y="61372"/>
                </a:lnTo>
                <a:lnTo>
                  <a:pt x="1040201" y="43207"/>
                </a:lnTo>
                <a:lnTo>
                  <a:pt x="985461" y="28029"/>
                </a:lnTo>
                <a:lnTo>
                  <a:pt x="928782" y="15978"/>
                </a:lnTo>
                <a:lnTo>
                  <a:pt x="870357" y="7195"/>
                </a:lnTo>
                <a:lnTo>
                  <a:pt x="810381" y="1822"/>
                </a:lnTo>
                <a:lnTo>
                  <a:pt x="7490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88433" y="4190517"/>
            <a:ext cx="11938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solidFill>
                  <a:srgbClr val="7F7F7F"/>
                </a:solidFill>
                <a:latin typeface="微软雅黑"/>
                <a:cs typeface="微软雅黑"/>
              </a:rPr>
              <a:t>Undo/ Redo结合 型日志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20925" y="5120640"/>
            <a:ext cx="6155055" cy="376555"/>
          </a:xfrm>
          <a:custGeom>
            <a:avLst/>
            <a:gdLst/>
            <a:ahLst/>
            <a:cxnLst/>
            <a:rect l="l" t="t" r="r" b="b"/>
            <a:pathLst>
              <a:path w="6155055" h="376554">
                <a:moveTo>
                  <a:pt x="6154674" y="0"/>
                </a:moveTo>
                <a:lnTo>
                  <a:pt x="6139783" y="45375"/>
                </a:lnTo>
                <a:lnTo>
                  <a:pt x="6097478" y="86691"/>
                </a:lnTo>
                <a:lnTo>
                  <a:pt x="6055796" y="111349"/>
                </a:lnTo>
                <a:lnTo>
                  <a:pt x="6004560" y="133254"/>
                </a:lnTo>
                <a:lnTo>
                  <a:pt x="5944819" y="152028"/>
                </a:lnTo>
                <a:lnTo>
                  <a:pt x="5877626" y="167290"/>
                </a:lnTo>
                <a:lnTo>
                  <a:pt x="5804032" y="178661"/>
                </a:lnTo>
                <a:lnTo>
                  <a:pt x="5765163" y="182769"/>
                </a:lnTo>
                <a:lnTo>
                  <a:pt x="5725088" y="185762"/>
                </a:lnTo>
                <a:lnTo>
                  <a:pt x="5683939" y="187593"/>
                </a:lnTo>
                <a:lnTo>
                  <a:pt x="5641848" y="188214"/>
                </a:lnTo>
                <a:lnTo>
                  <a:pt x="3590544" y="188214"/>
                </a:lnTo>
                <a:lnTo>
                  <a:pt x="3548452" y="188840"/>
                </a:lnTo>
                <a:lnTo>
                  <a:pt x="3507303" y="190685"/>
                </a:lnTo>
                <a:lnTo>
                  <a:pt x="3467228" y="193702"/>
                </a:lnTo>
                <a:lnTo>
                  <a:pt x="3428359" y="197839"/>
                </a:lnTo>
                <a:lnTo>
                  <a:pt x="3354765" y="209281"/>
                </a:lnTo>
                <a:lnTo>
                  <a:pt x="3287572" y="224619"/>
                </a:lnTo>
                <a:lnTo>
                  <a:pt x="3227832" y="243459"/>
                </a:lnTo>
                <a:lnTo>
                  <a:pt x="3176595" y="265407"/>
                </a:lnTo>
                <a:lnTo>
                  <a:pt x="3134913" y="290072"/>
                </a:lnTo>
                <a:lnTo>
                  <a:pt x="3103839" y="317059"/>
                </a:lnTo>
                <a:lnTo>
                  <a:pt x="3079416" y="361034"/>
                </a:lnTo>
                <a:lnTo>
                  <a:pt x="3077718" y="376428"/>
                </a:lnTo>
                <a:lnTo>
                  <a:pt x="3076014" y="361034"/>
                </a:lnTo>
                <a:lnTo>
                  <a:pt x="3051523" y="317059"/>
                </a:lnTo>
                <a:lnTo>
                  <a:pt x="3020378" y="290072"/>
                </a:lnTo>
                <a:lnTo>
                  <a:pt x="2978621" y="265407"/>
                </a:lnTo>
                <a:lnTo>
                  <a:pt x="2927318" y="243459"/>
                </a:lnTo>
                <a:lnTo>
                  <a:pt x="2867534" y="224619"/>
                </a:lnTo>
                <a:lnTo>
                  <a:pt x="2800333" y="209281"/>
                </a:lnTo>
                <a:lnTo>
                  <a:pt x="2726783" y="197839"/>
                </a:lnTo>
                <a:lnTo>
                  <a:pt x="2687959" y="193702"/>
                </a:lnTo>
                <a:lnTo>
                  <a:pt x="2647947" y="190685"/>
                </a:lnTo>
                <a:lnTo>
                  <a:pt x="2606880" y="188840"/>
                </a:lnTo>
                <a:lnTo>
                  <a:pt x="2564891" y="188214"/>
                </a:lnTo>
                <a:lnTo>
                  <a:pt x="512825" y="188214"/>
                </a:lnTo>
                <a:lnTo>
                  <a:pt x="470837" y="187593"/>
                </a:lnTo>
                <a:lnTo>
                  <a:pt x="429770" y="185762"/>
                </a:lnTo>
                <a:lnTo>
                  <a:pt x="389758" y="182769"/>
                </a:lnTo>
                <a:lnTo>
                  <a:pt x="350934" y="178661"/>
                </a:lnTo>
                <a:lnTo>
                  <a:pt x="277384" y="167290"/>
                </a:lnTo>
                <a:lnTo>
                  <a:pt x="210183" y="152028"/>
                </a:lnTo>
                <a:lnTo>
                  <a:pt x="150399" y="133254"/>
                </a:lnTo>
                <a:lnTo>
                  <a:pt x="99096" y="111349"/>
                </a:lnTo>
                <a:lnTo>
                  <a:pt x="57339" y="86691"/>
                </a:lnTo>
                <a:lnTo>
                  <a:pt x="26194" y="59661"/>
                </a:lnTo>
                <a:lnTo>
                  <a:pt x="1703" y="1549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94437" y="5707115"/>
            <a:ext cx="442595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spc="-5" dirty="0">
                <a:latin typeface="微软雅黑"/>
                <a:cs typeface="微软雅黑"/>
              </a:rPr>
              <a:t>•</a:t>
            </a:r>
            <a:r>
              <a:rPr sz="2400" b="1" dirty="0">
                <a:latin typeface="微软雅黑"/>
                <a:cs typeface="微软雅黑"/>
              </a:rPr>
              <a:t>如何记录日志文件，记录什么？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2875"/>
              </a:lnSpc>
            </a:pPr>
            <a:r>
              <a:rPr sz="2400" spc="-5" dirty="0">
                <a:latin typeface="微软雅黑"/>
                <a:cs typeface="微软雅黑"/>
              </a:rPr>
              <a:t>•</a:t>
            </a:r>
            <a:r>
              <a:rPr sz="2400" b="1" dirty="0">
                <a:latin typeface="微软雅黑"/>
                <a:cs typeface="微软雅黑"/>
              </a:rPr>
              <a:t>如何设置检查点？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2875"/>
              </a:lnSpc>
            </a:pPr>
            <a:r>
              <a:rPr sz="2400" spc="-5" dirty="0">
                <a:latin typeface="微软雅黑"/>
                <a:cs typeface="微软雅黑"/>
              </a:rPr>
              <a:t>•</a:t>
            </a:r>
            <a:r>
              <a:rPr sz="2400" b="1" dirty="0">
                <a:latin typeface="微软雅黑"/>
                <a:cs typeface="微软雅黑"/>
              </a:rPr>
              <a:t>如何依据日志文件进行故障恢复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F7095662-A8BA-4292-9ECB-305D8B00A376}"/>
              </a:ext>
            </a:extLst>
          </p:cNvPr>
          <p:cNvSpPr/>
          <p:nvPr/>
        </p:nvSpPr>
        <p:spPr>
          <a:xfrm>
            <a:off x="927100" y="9364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3CD027D5-E813-478A-980E-F022A6A635FC}"/>
              </a:ext>
            </a:extLst>
          </p:cNvPr>
          <p:cNvSpPr/>
          <p:nvPr/>
        </p:nvSpPr>
        <p:spPr>
          <a:xfrm>
            <a:off x="927100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451483" y="4764023"/>
            <a:ext cx="1522730" cy="1207770"/>
          </a:xfrm>
          <a:custGeom>
            <a:avLst/>
            <a:gdLst/>
            <a:ahLst/>
            <a:cxnLst/>
            <a:rect l="l" t="t" r="r" b="b"/>
            <a:pathLst>
              <a:path w="1522729" h="1207770">
                <a:moveTo>
                  <a:pt x="1522476" y="603504"/>
                </a:moveTo>
                <a:lnTo>
                  <a:pt x="1519953" y="554049"/>
                </a:lnTo>
                <a:lnTo>
                  <a:pt x="1512518" y="505688"/>
                </a:lnTo>
                <a:lnTo>
                  <a:pt x="1500364" y="458576"/>
                </a:lnTo>
                <a:lnTo>
                  <a:pt x="1483687" y="412869"/>
                </a:lnTo>
                <a:lnTo>
                  <a:pt x="1462682" y="368724"/>
                </a:lnTo>
                <a:lnTo>
                  <a:pt x="1437546" y="326296"/>
                </a:lnTo>
                <a:lnTo>
                  <a:pt x="1408473" y="285742"/>
                </a:lnTo>
                <a:lnTo>
                  <a:pt x="1375659" y="247217"/>
                </a:lnTo>
                <a:lnTo>
                  <a:pt x="1339300" y="210877"/>
                </a:lnTo>
                <a:lnTo>
                  <a:pt x="1299591" y="176879"/>
                </a:lnTo>
                <a:lnTo>
                  <a:pt x="1256726" y="145378"/>
                </a:lnTo>
                <a:lnTo>
                  <a:pt x="1210903" y="116531"/>
                </a:lnTo>
                <a:lnTo>
                  <a:pt x="1162316" y="90493"/>
                </a:lnTo>
                <a:lnTo>
                  <a:pt x="1111160" y="67420"/>
                </a:lnTo>
                <a:lnTo>
                  <a:pt x="1057632" y="47470"/>
                </a:lnTo>
                <a:lnTo>
                  <a:pt x="1001926" y="30796"/>
                </a:lnTo>
                <a:lnTo>
                  <a:pt x="944238" y="17557"/>
                </a:lnTo>
                <a:lnTo>
                  <a:pt x="884764" y="7907"/>
                </a:lnTo>
                <a:lnTo>
                  <a:pt x="823698" y="2002"/>
                </a:lnTo>
                <a:lnTo>
                  <a:pt x="761238" y="0"/>
                </a:lnTo>
                <a:lnTo>
                  <a:pt x="698880" y="2002"/>
                </a:lnTo>
                <a:lnTo>
                  <a:pt x="637896" y="7907"/>
                </a:lnTo>
                <a:lnTo>
                  <a:pt x="578485" y="17557"/>
                </a:lnTo>
                <a:lnTo>
                  <a:pt x="520842" y="30796"/>
                </a:lnTo>
                <a:lnTo>
                  <a:pt x="465165" y="47470"/>
                </a:lnTo>
                <a:lnTo>
                  <a:pt x="411651" y="67420"/>
                </a:lnTo>
                <a:lnTo>
                  <a:pt x="360497" y="90493"/>
                </a:lnTo>
                <a:lnTo>
                  <a:pt x="311901" y="116531"/>
                </a:lnTo>
                <a:lnTo>
                  <a:pt x="266060" y="145378"/>
                </a:lnTo>
                <a:lnTo>
                  <a:pt x="223170" y="176879"/>
                </a:lnTo>
                <a:lnTo>
                  <a:pt x="183430" y="210877"/>
                </a:lnTo>
                <a:lnTo>
                  <a:pt x="147035" y="247217"/>
                </a:lnTo>
                <a:lnTo>
                  <a:pt x="114184" y="285742"/>
                </a:lnTo>
                <a:lnTo>
                  <a:pt x="85073" y="326296"/>
                </a:lnTo>
                <a:lnTo>
                  <a:pt x="59900" y="368724"/>
                </a:lnTo>
                <a:lnTo>
                  <a:pt x="38862" y="412869"/>
                </a:lnTo>
                <a:lnTo>
                  <a:pt x="22155" y="458576"/>
                </a:lnTo>
                <a:lnTo>
                  <a:pt x="9978" y="505688"/>
                </a:lnTo>
                <a:lnTo>
                  <a:pt x="2527" y="554049"/>
                </a:lnTo>
                <a:lnTo>
                  <a:pt x="0" y="603504"/>
                </a:lnTo>
                <a:lnTo>
                  <a:pt x="2527" y="653067"/>
                </a:lnTo>
                <a:lnTo>
                  <a:pt x="9978" y="701526"/>
                </a:lnTo>
                <a:lnTo>
                  <a:pt x="22155" y="748725"/>
                </a:lnTo>
                <a:lnTo>
                  <a:pt x="38862" y="794509"/>
                </a:lnTo>
                <a:lnTo>
                  <a:pt x="59900" y="838723"/>
                </a:lnTo>
                <a:lnTo>
                  <a:pt x="85073" y="881211"/>
                </a:lnTo>
                <a:lnTo>
                  <a:pt x="114184" y="921818"/>
                </a:lnTo>
                <a:lnTo>
                  <a:pt x="147035" y="960388"/>
                </a:lnTo>
                <a:lnTo>
                  <a:pt x="183430" y="996765"/>
                </a:lnTo>
                <a:lnTo>
                  <a:pt x="223170" y="1030795"/>
                </a:lnTo>
                <a:lnTo>
                  <a:pt x="266060" y="1062322"/>
                </a:lnTo>
                <a:lnTo>
                  <a:pt x="311901" y="1091190"/>
                </a:lnTo>
                <a:lnTo>
                  <a:pt x="360497" y="1117244"/>
                </a:lnTo>
                <a:lnTo>
                  <a:pt x="411651" y="1140328"/>
                </a:lnTo>
                <a:lnTo>
                  <a:pt x="465165" y="1160287"/>
                </a:lnTo>
                <a:lnTo>
                  <a:pt x="520842" y="1176966"/>
                </a:lnTo>
                <a:lnTo>
                  <a:pt x="578485" y="1190210"/>
                </a:lnTo>
                <a:lnTo>
                  <a:pt x="637896" y="1199861"/>
                </a:lnTo>
                <a:lnTo>
                  <a:pt x="698880" y="1205767"/>
                </a:lnTo>
                <a:lnTo>
                  <a:pt x="761238" y="1207770"/>
                </a:lnTo>
                <a:lnTo>
                  <a:pt x="823698" y="1205767"/>
                </a:lnTo>
                <a:lnTo>
                  <a:pt x="884764" y="1199861"/>
                </a:lnTo>
                <a:lnTo>
                  <a:pt x="944238" y="1190210"/>
                </a:lnTo>
                <a:lnTo>
                  <a:pt x="1001926" y="1176966"/>
                </a:lnTo>
                <a:lnTo>
                  <a:pt x="1057632" y="1160287"/>
                </a:lnTo>
                <a:lnTo>
                  <a:pt x="1111160" y="1140328"/>
                </a:lnTo>
                <a:lnTo>
                  <a:pt x="1162316" y="1117244"/>
                </a:lnTo>
                <a:lnTo>
                  <a:pt x="1210903" y="1091190"/>
                </a:lnTo>
                <a:lnTo>
                  <a:pt x="1256726" y="1062322"/>
                </a:lnTo>
                <a:lnTo>
                  <a:pt x="1299591" y="1030795"/>
                </a:lnTo>
                <a:lnTo>
                  <a:pt x="1339300" y="996765"/>
                </a:lnTo>
                <a:lnTo>
                  <a:pt x="1375659" y="960388"/>
                </a:lnTo>
                <a:lnTo>
                  <a:pt x="1408473" y="921818"/>
                </a:lnTo>
                <a:lnTo>
                  <a:pt x="1437546" y="881211"/>
                </a:lnTo>
                <a:lnTo>
                  <a:pt x="1462682" y="838723"/>
                </a:lnTo>
                <a:lnTo>
                  <a:pt x="1483687" y="794509"/>
                </a:lnTo>
                <a:lnTo>
                  <a:pt x="1500364" y="748725"/>
                </a:lnTo>
                <a:lnTo>
                  <a:pt x="1512518" y="701526"/>
                </a:lnTo>
                <a:lnTo>
                  <a:pt x="1519953" y="653067"/>
                </a:lnTo>
                <a:lnTo>
                  <a:pt x="1522476" y="603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6558" y="1472204"/>
            <a:ext cx="8126730" cy="429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Undo型日志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对于任一事务T，按下列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顺序</a:t>
            </a:r>
            <a:r>
              <a:rPr sz="2400" b="1" dirty="0">
                <a:latin typeface="微软雅黑"/>
                <a:cs typeface="微软雅黑"/>
              </a:rPr>
              <a:t>向磁盘输出T的日志信息：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Wingdings"/>
                <a:cs typeface="Wingdings"/>
              </a:rPr>
              <a:t></a:t>
            </a:r>
            <a:r>
              <a:rPr sz="2400" b="1" dirty="0">
                <a:latin typeface="微软雅黑"/>
                <a:cs typeface="微软雅黑"/>
              </a:rPr>
              <a:t>首先，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&lt;T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,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 X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,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 v&gt;</a:t>
            </a:r>
            <a:r>
              <a:rPr sz="2400" b="1" dirty="0">
                <a:latin typeface="微软雅黑"/>
                <a:cs typeface="微软雅黑"/>
              </a:rPr>
              <a:t>被写到日志中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Wingdings"/>
                <a:cs typeface="Wingdings"/>
              </a:rPr>
              <a:t></a:t>
            </a:r>
            <a:r>
              <a:rPr sz="2400" b="1" spc="-5" dirty="0">
                <a:latin typeface="微软雅黑"/>
                <a:cs typeface="微软雅黑"/>
              </a:rPr>
              <a:t>其次，OUTPUT(X)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Wingdings"/>
                <a:cs typeface="Wingdings"/>
              </a:rPr>
              <a:t></a:t>
            </a:r>
            <a:r>
              <a:rPr sz="2400" b="1" dirty="0">
                <a:latin typeface="微软雅黑"/>
                <a:cs typeface="微软雅黑"/>
              </a:rPr>
              <a:t>最后，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&lt;COMMI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T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 T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&gt;</a:t>
            </a:r>
            <a:r>
              <a:rPr sz="2400" b="1" dirty="0">
                <a:latin typeface="微软雅黑"/>
                <a:cs typeface="微软雅黑"/>
              </a:rPr>
              <a:t>或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&lt;ABOR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T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 T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&gt;</a:t>
            </a:r>
            <a:r>
              <a:rPr sz="2400" b="1" dirty="0">
                <a:latin typeface="微软雅黑"/>
                <a:cs typeface="微软雅黑"/>
              </a:rPr>
              <a:t>被写到日志中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注意：Undo型日志仅保留旧值。&lt;T, X, v&gt;，v为X原来的值(X的旧值)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Undo型日志：“将事务改变的所有数据写到磁盘前不能提交该事务”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480810" marR="386080" indent="53975" algn="just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日志文件中 记录什么， 什么次序呢?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21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23.4 Und</a:t>
            </a:r>
            <a:r>
              <a:rPr lang="en-US" altLang="zh-CN" sz="280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(2)Und</a:t>
            </a: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400" b="1" spc="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</a:t>
            </a:r>
            <a:r>
              <a:rPr lang="zh-CN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日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志的日志记录规则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1369" y="4644390"/>
            <a:ext cx="1823720" cy="1446530"/>
          </a:xfrm>
          <a:custGeom>
            <a:avLst/>
            <a:gdLst/>
            <a:ahLst/>
            <a:cxnLst/>
            <a:rect l="l" t="t" r="r" b="b"/>
            <a:pathLst>
              <a:path w="1823720" h="1446529">
                <a:moveTo>
                  <a:pt x="1823466" y="723137"/>
                </a:moveTo>
                <a:lnTo>
                  <a:pt x="1820441" y="663841"/>
                </a:lnTo>
                <a:lnTo>
                  <a:pt x="1811526" y="605863"/>
                </a:lnTo>
                <a:lnTo>
                  <a:pt x="1796953" y="549388"/>
                </a:lnTo>
                <a:lnTo>
                  <a:pt x="1776959" y="494605"/>
                </a:lnTo>
                <a:lnTo>
                  <a:pt x="1751778" y="441698"/>
                </a:lnTo>
                <a:lnTo>
                  <a:pt x="1721645" y="390854"/>
                </a:lnTo>
                <a:lnTo>
                  <a:pt x="1686794" y="342259"/>
                </a:lnTo>
                <a:lnTo>
                  <a:pt x="1647462" y="296101"/>
                </a:lnTo>
                <a:lnTo>
                  <a:pt x="1603882" y="252564"/>
                </a:lnTo>
                <a:lnTo>
                  <a:pt x="1556289" y="211835"/>
                </a:lnTo>
                <a:lnTo>
                  <a:pt x="1504919" y="174102"/>
                </a:lnTo>
                <a:lnTo>
                  <a:pt x="1450006" y="139549"/>
                </a:lnTo>
                <a:lnTo>
                  <a:pt x="1391786" y="108364"/>
                </a:lnTo>
                <a:lnTo>
                  <a:pt x="1330492" y="80732"/>
                </a:lnTo>
                <a:lnTo>
                  <a:pt x="1266360" y="56840"/>
                </a:lnTo>
                <a:lnTo>
                  <a:pt x="1199625" y="36874"/>
                </a:lnTo>
                <a:lnTo>
                  <a:pt x="1130522" y="21021"/>
                </a:lnTo>
                <a:lnTo>
                  <a:pt x="1059285" y="9467"/>
                </a:lnTo>
                <a:lnTo>
                  <a:pt x="986150" y="2397"/>
                </a:lnTo>
                <a:lnTo>
                  <a:pt x="911352" y="0"/>
                </a:lnTo>
                <a:lnTo>
                  <a:pt x="836558" y="2397"/>
                </a:lnTo>
                <a:lnTo>
                  <a:pt x="763439" y="9467"/>
                </a:lnTo>
                <a:lnTo>
                  <a:pt x="692227" y="21021"/>
                </a:lnTo>
                <a:lnTo>
                  <a:pt x="623157" y="36874"/>
                </a:lnTo>
                <a:lnTo>
                  <a:pt x="556462" y="56840"/>
                </a:lnTo>
                <a:lnTo>
                  <a:pt x="492376" y="80732"/>
                </a:lnTo>
                <a:lnTo>
                  <a:pt x="431132" y="108364"/>
                </a:lnTo>
                <a:lnTo>
                  <a:pt x="372965" y="139549"/>
                </a:lnTo>
                <a:lnTo>
                  <a:pt x="318108" y="174102"/>
                </a:lnTo>
                <a:lnTo>
                  <a:pt x="266795" y="211836"/>
                </a:lnTo>
                <a:lnTo>
                  <a:pt x="219259" y="252564"/>
                </a:lnTo>
                <a:lnTo>
                  <a:pt x="175735" y="296101"/>
                </a:lnTo>
                <a:lnTo>
                  <a:pt x="136456" y="342259"/>
                </a:lnTo>
                <a:lnTo>
                  <a:pt x="101656" y="390854"/>
                </a:lnTo>
                <a:lnTo>
                  <a:pt x="71568" y="441698"/>
                </a:lnTo>
                <a:lnTo>
                  <a:pt x="46427" y="494605"/>
                </a:lnTo>
                <a:lnTo>
                  <a:pt x="26465" y="549388"/>
                </a:lnTo>
                <a:lnTo>
                  <a:pt x="11918" y="605863"/>
                </a:lnTo>
                <a:lnTo>
                  <a:pt x="3018" y="663841"/>
                </a:lnTo>
                <a:lnTo>
                  <a:pt x="0" y="723138"/>
                </a:lnTo>
                <a:lnTo>
                  <a:pt x="3018" y="782537"/>
                </a:lnTo>
                <a:lnTo>
                  <a:pt x="11918" y="840598"/>
                </a:lnTo>
                <a:lnTo>
                  <a:pt x="26465" y="897134"/>
                </a:lnTo>
                <a:lnTo>
                  <a:pt x="46427" y="951963"/>
                </a:lnTo>
                <a:lnTo>
                  <a:pt x="71568" y="1004899"/>
                </a:lnTo>
                <a:lnTo>
                  <a:pt x="101656" y="1055757"/>
                </a:lnTo>
                <a:lnTo>
                  <a:pt x="136456" y="1104354"/>
                </a:lnTo>
                <a:lnTo>
                  <a:pt x="161544" y="1133830"/>
                </a:lnTo>
                <a:lnTo>
                  <a:pt x="161544" y="723138"/>
                </a:lnTo>
                <a:lnTo>
                  <a:pt x="164032" y="674368"/>
                </a:lnTo>
                <a:lnTo>
                  <a:pt x="171366" y="626689"/>
                </a:lnTo>
                <a:lnTo>
                  <a:pt x="183355" y="580252"/>
                </a:lnTo>
                <a:lnTo>
                  <a:pt x="199802" y="535210"/>
                </a:lnTo>
                <a:lnTo>
                  <a:pt x="220515" y="491716"/>
                </a:lnTo>
                <a:lnTo>
                  <a:pt x="245300" y="449922"/>
                </a:lnTo>
                <a:lnTo>
                  <a:pt x="273964" y="409980"/>
                </a:lnTo>
                <a:lnTo>
                  <a:pt x="306311" y="372044"/>
                </a:lnTo>
                <a:lnTo>
                  <a:pt x="342150" y="336267"/>
                </a:lnTo>
                <a:lnTo>
                  <a:pt x="381285" y="302799"/>
                </a:lnTo>
                <a:lnTo>
                  <a:pt x="423524" y="271795"/>
                </a:lnTo>
                <a:lnTo>
                  <a:pt x="468672" y="243407"/>
                </a:lnTo>
                <a:lnTo>
                  <a:pt x="516536" y="217787"/>
                </a:lnTo>
                <a:lnTo>
                  <a:pt x="566922" y="195088"/>
                </a:lnTo>
                <a:lnTo>
                  <a:pt x="619636" y="175462"/>
                </a:lnTo>
                <a:lnTo>
                  <a:pt x="674485" y="159062"/>
                </a:lnTo>
                <a:lnTo>
                  <a:pt x="731275" y="146042"/>
                </a:lnTo>
                <a:lnTo>
                  <a:pt x="789812" y="136552"/>
                </a:lnTo>
                <a:lnTo>
                  <a:pt x="849902" y="130747"/>
                </a:lnTo>
                <a:lnTo>
                  <a:pt x="911352" y="128777"/>
                </a:lnTo>
                <a:lnTo>
                  <a:pt x="972910" y="130747"/>
                </a:lnTo>
                <a:lnTo>
                  <a:pt x="1033098" y="136552"/>
                </a:lnTo>
                <a:lnTo>
                  <a:pt x="1091722" y="146042"/>
                </a:lnTo>
                <a:lnTo>
                  <a:pt x="1148590" y="159062"/>
                </a:lnTo>
                <a:lnTo>
                  <a:pt x="1203507" y="175462"/>
                </a:lnTo>
                <a:lnTo>
                  <a:pt x="1256281" y="195088"/>
                </a:lnTo>
                <a:lnTo>
                  <a:pt x="1306720" y="217787"/>
                </a:lnTo>
                <a:lnTo>
                  <a:pt x="1354628" y="243407"/>
                </a:lnTo>
                <a:lnTo>
                  <a:pt x="1399814" y="271795"/>
                </a:lnTo>
                <a:lnTo>
                  <a:pt x="1442085" y="302799"/>
                </a:lnTo>
                <a:lnTo>
                  <a:pt x="1481246" y="336267"/>
                </a:lnTo>
                <a:lnTo>
                  <a:pt x="1517105" y="372044"/>
                </a:lnTo>
                <a:lnTo>
                  <a:pt x="1549469" y="409980"/>
                </a:lnTo>
                <a:lnTo>
                  <a:pt x="1578144" y="449922"/>
                </a:lnTo>
                <a:lnTo>
                  <a:pt x="1602938" y="491716"/>
                </a:lnTo>
                <a:lnTo>
                  <a:pt x="1623657" y="535210"/>
                </a:lnTo>
                <a:lnTo>
                  <a:pt x="1640108" y="580252"/>
                </a:lnTo>
                <a:lnTo>
                  <a:pt x="1652098" y="626689"/>
                </a:lnTo>
                <a:lnTo>
                  <a:pt x="1659433" y="674368"/>
                </a:lnTo>
                <a:lnTo>
                  <a:pt x="1661922" y="723137"/>
                </a:lnTo>
                <a:lnTo>
                  <a:pt x="1661922" y="1133538"/>
                </a:lnTo>
                <a:lnTo>
                  <a:pt x="1686794" y="1104354"/>
                </a:lnTo>
                <a:lnTo>
                  <a:pt x="1721645" y="1055757"/>
                </a:lnTo>
                <a:lnTo>
                  <a:pt x="1751778" y="1004899"/>
                </a:lnTo>
                <a:lnTo>
                  <a:pt x="1776959" y="951963"/>
                </a:lnTo>
                <a:lnTo>
                  <a:pt x="1796953" y="897134"/>
                </a:lnTo>
                <a:lnTo>
                  <a:pt x="1811526" y="840598"/>
                </a:lnTo>
                <a:lnTo>
                  <a:pt x="1820441" y="782537"/>
                </a:lnTo>
                <a:lnTo>
                  <a:pt x="1823466" y="723137"/>
                </a:lnTo>
                <a:close/>
              </a:path>
              <a:path w="1823720" h="1446529">
                <a:moveTo>
                  <a:pt x="1661922" y="1133538"/>
                </a:moveTo>
                <a:lnTo>
                  <a:pt x="1661922" y="723137"/>
                </a:lnTo>
                <a:lnTo>
                  <a:pt x="1659433" y="772015"/>
                </a:lnTo>
                <a:lnTo>
                  <a:pt x="1652098" y="819793"/>
                </a:lnTo>
                <a:lnTo>
                  <a:pt x="1640108" y="866317"/>
                </a:lnTo>
                <a:lnTo>
                  <a:pt x="1623657" y="911437"/>
                </a:lnTo>
                <a:lnTo>
                  <a:pt x="1602938" y="955000"/>
                </a:lnTo>
                <a:lnTo>
                  <a:pt x="1578144" y="996854"/>
                </a:lnTo>
                <a:lnTo>
                  <a:pt x="1549469" y="1036847"/>
                </a:lnTo>
                <a:lnTo>
                  <a:pt x="1517105" y="1074828"/>
                </a:lnTo>
                <a:lnTo>
                  <a:pt x="1481246" y="1110644"/>
                </a:lnTo>
                <a:lnTo>
                  <a:pt x="1442085" y="1144142"/>
                </a:lnTo>
                <a:lnTo>
                  <a:pt x="1399814" y="1175172"/>
                </a:lnTo>
                <a:lnTo>
                  <a:pt x="1354628" y="1203582"/>
                </a:lnTo>
                <a:lnTo>
                  <a:pt x="1306720" y="1229218"/>
                </a:lnTo>
                <a:lnTo>
                  <a:pt x="1256281" y="1251929"/>
                </a:lnTo>
                <a:lnTo>
                  <a:pt x="1203507" y="1271563"/>
                </a:lnTo>
                <a:lnTo>
                  <a:pt x="1148590" y="1287968"/>
                </a:lnTo>
                <a:lnTo>
                  <a:pt x="1091722" y="1300993"/>
                </a:lnTo>
                <a:lnTo>
                  <a:pt x="1033098" y="1310484"/>
                </a:lnTo>
                <a:lnTo>
                  <a:pt x="972910" y="1316290"/>
                </a:lnTo>
                <a:lnTo>
                  <a:pt x="911352" y="1318259"/>
                </a:lnTo>
                <a:lnTo>
                  <a:pt x="849902" y="1316290"/>
                </a:lnTo>
                <a:lnTo>
                  <a:pt x="789812" y="1310484"/>
                </a:lnTo>
                <a:lnTo>
                  <a:pt x="731275" y="1300993"/>
                </a:lnTo>
                <a:lnTo>
                  <a:pt x="674485" y="1287968"/>
                </a:lnTo>
                <a:lnTo>
                  <a:pt x="619636" y="1271563"/>
                </a:lnTo>
                <a:lnTo>
                  <a:pt x="566922" y="1251929"/>
                </a:lnTo>
                <a:lnTo>
                  <a:pt x="516536" y="1229218"/>
                </a:lnTo>
                <a:lnTo>
                  <a:pt x="468672" y="1203582"/>
                </a:lnTo>
                <a:lnTo>
                  <a:pt x="423524" y="1175172"/>
                </a:lnTo>
                <a:lnTo>
                  <a:pt x="381285" y="1144143"/>
                </a:lnTo>
                <a:lnTo>
                  <a:pt x="342150" y="1110644"/>
                </a:lnTo>
                <a:lnTo>
                  <a:pt x="306311" y="1074828"/>
                </a:lnTo>
                <a:lnTo>
                  <a:pt x="273964" y="1036847"/>
                </a:lnTo>
                <a:lnTo>
                  <a:pt x="245300" y="996854"/>
                </a:lnTo>
                <a:lnTo>
                  <a:pt x="220515" y="955000"/>
                </a:lnTo>
                <a:lnTo>
                  <a:pt x="199802" y="911437"/>
                </a:lnTo>
                <a:lnTo>
                  <a:pt x="183355" y="866317"/>
                </a:lnTo>
                <a:lnTo>
                  <a:pt x="171366" y="819793"/>
                </a:lnTo>
                <a:lnTo>
                  <a:pt x="164032" y="772015"/>
                </a:lnTo>
                <a:lnTo>
                  <a:pt x="161544" y="723138"/>
                </a:lnTo>
                <a:lnTo>
                  <a:pt x="161544" y="1133830"/>
                </a:lnTo>
                <a:lnTo>
                  <a:pt x="219259" y="1194022"/>
                </a:lnTo>
                <a:lnTo>
                  <a:pt x="266795" y="1234725"/>
                </a:lnTo>
                <a:lnTo>
                  <a:pt x="318108" y="1272428"/>
                </a:lnTo>
                <a:lnTo>
                  <a:pt x="372965" y="1306945"/>
                </a:lnTo>
                <a:lnTo>
                  <a:pt x="431132" y="1338093"/>
                </a:lnTo>
                <a:lnTo>
                  <a:pt x="492376" y="1365687"/>
                </a:lnTo>
                <a:lnTo>
                  <a:pt x="556462" y="1389542"/>
                </a:lnTo>
                <a:lnTo>
                  <a:pt x="623157" y="1409474"/>
                </a:lnTo>
                <a:lnTo>
                  <a:pt x="692227" y="1425298"/>
                </a:lnTo>
                <a:lnTo>
                  <a:pt x="763439" y="1436829"/>
                </a:lnTo>
                <a:lnTo>
                  <a:pt x="836558" y="1443883"/>
                </a:lnTo>
                <a:lnTo>
                  <a:pt x="911352" y="1446276"/>
                </a:lnTo>
                <a:lnTo>
                  <a:pt x="986150" y="1443883"/>
                </a:lnTo>
                <a:lnTo>
                  <a:pt x="1059285" y="1436829"/>
                </a:lnTo>
                <a:lnTo>
                  <a:pt x="1130522" y="1425298"/>
                </a:lnTo>
                <a:lnTo>
                  <a:pt x="1199625" y="1409474"/>
                </a:lnTo>
                <a:lnTo>
                  <a:pt x="1266360" y="1389542"/>
                </a:lnTo>
                <a:lnTo>
                  <a:pt x="1330492" y="1365687"/>
                </a:lnTo>
                <a:lnTo>
                  <a:pt x="1391786" y="1338093"/>
                </a:lnTo>
                <a:lnTo>
                  <a:pt x="1450006" y="1306945"/>
                </a:lnTo>
                <a:lnTo>
                  <a:pt x="1504919" y="1272428"/>
                </a:lnTo>
                <a:lnTo>
                  <a:pt x="1556289" y="1234725"/>
                </a:lnTo>
                <a:lnTo>
                  <a:pt x="1603882" y="1194022"/>
                </a:lnTo>
                <a:lnTo>
                  <a:pt x="1647462" y="1150504"/>
                </a:lnTo>
                <a:lnTo>
                  <a:pt x="1661922" y="1133538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1483" y="4764023"/>
            <a:ext cx="1522730" cy="1207770"/>
          </a:xfrm>
          <a:custGeom>
            <a:avLst/>
            <a:gdLst/>
            <a:ahLst/>
            <a:cxnLst/>
            <a:rect l="l" t="t" r="r" b="b"/>
            <a:pathLst>
              <a:path w="1522729" h="1207770">
                <a:moveTo>
                  <a:pt x="761238" y="0"/>
                </a:moveTo>
                <a:lnTo>
                  <a:pt x="698880" y="2002"/>
                </a:lnTo>
                <a:lnTo>
                  <a:pt x="637896" y="7907"/>
                </a:lnTo>
                <a:lnTo>
                  <a:pt x="578485" y="17557"/>
                </a:lnTo>
                <a:lnTo>
                  <a:pt x="520842" y="30796"/>
                </a:lnTo>
                <a:lnTo>
                  <a:pt x="465165" y="47470"/>
                </a:lnTo>
                <a:lnTo>
                  <a:pt x="411651" y="67420"/>
                </a:lnTo>
                <a:lnTo>
                  <a:pt x="360497" y="90493"/>
                </a:lnTo>
                <a:lnTo>
                  <a:pt x="311901" y="116531"/>
                </a:lnTo>
                <a:lnTo>
                  <a:pt x="266060" y="145378"/>
                </a:lnTo>
                <a:lnTo>
                  <a:pt x="223170" y="176879"/>
                </a:lnTo>
                <a:lnTo>
                  <a:pt x="183430" y="210877"/>
                </a:lnTo>
                <a:lnTo>
                  <a:pt x="147035" y="247217"/>
                </a:lnTo>
                <a:lnTo>
                  <a:pt x="114184" y="285742"/>
                </a:lnTo>
                <a:lnTo>
                  <a:pt x="85073" y="326296"/>
                </a:lnTo>
                <a:lnTo>
                  <a:pt x="59900" y="368724"/>
                </a:lnTo>
                <a:lnTo>
                  <a:pt x="38862" y="412869"/>
                </a:lnTo>
                <a:lnTo>
                  <a:pt x="22155" y="458576"/>
                </a:lnTo>
                <a:lnTo>
                  <a:pt x="9978" y="505688"/>
                </a:lnTo>
                <a:lnTo>
                  <a:pt x="2527" y="554049"/>
                </a:lnTo>
                <a:lnTo>
                  <a:pt x="0" y="603504"/>
                </a:lnTo>
                <a:lnTo>
                  <a:pt x="2527" y="653067"/>
                </a:lnTo>
                <a:lnTo>
                  <a:pt x="9978" y="701526"/>
                </a:lnTo>
                <a:lnTo>
                  <a:pt x="22155" y="748725"/>
                </a:lnTo>
                <a:lnTo>
                  <a:pt x="38862" y="794509"/>
                </a:lnTo>
                <a:lnTo>
                  <a:pt x="59900" y="838723"/>
                </a:lnTo>
                <a:lnTo>
                  <a:pt x="85073" y="881211"/>
                </a:lnTo>
                <a:lnTo>
                  <a:pt x="114184" y="921818"/>
                </a:lnTo>
                <a:lnTo>
                  <a:pt x="147035" y="960388"/>
                </a:lnTo>
                <a:lnTo>
                  <a:pt x="183430" y="996765"/>
                </a:lnTo>
                <a:lnTo>
                  <a:pt x="223170" y="1030795"/>
                </a:lnTo>
                <a:lnTo>
                  <a:pt x="266060" y="1062322"/>
                </a:lnTo>
                <a:lnTo>
                  <a:pt x="311901" y="1091190"/>
                </a:lnTo>
                <a:lnTo>
                  <a:pt x="360497" y="1117244"/>
                </a:lnTo>
                <a:lnTo>
                  <a:pt x="411651" y="1140328"/>
                </a:lnTo>
                <a:lnTo>
                  <a:pt x="465165" y="1160287"/>
                </a:lnTo>
                <a:lnTo>
                  <a:pt x="520842" y="1176966"/>
                </a:lnTo>
                <a:lnTo>
                  <a:pt x="578485" y="1190210"/>
                </a:lnTo>
                <a:lnTo>
                  <a:pt x="637896" y="1199861"/>
                </a:lnTo>
                <a:lnTo>
                  <a:pt x="698880" y="1205767"/>
                </a:lnTo>
                <a:lnTo>
                  <a:pt x="761238" y="1207770"/>
                </a:lnTo>
                <a:lnTo>
                  <a:pt x="823698" y="1205767"/>
                </a:lnTo>
                <a:lnTo>
                  <a:pt x="884764" y="1199861"/>
                </a:lnTo>
                <a:lnTo>
                  <a:pt x="944238" y="1190210"/>
                </a:lnTo>
                <a:lnTo>
                  <a:pt x="1001926" y="1176966"/>
                </a:lnTo>
                <a:lnTo>
                  <a:pt x="1057632" y="1160287"/>
                </a:lnTo>
                <a:lnTo>
                  <a:pt x="1111160" y="1140328"/>
                </a:lnTo>
                <a:lnTo>
                  <a:pt x="1162316" y="1117244"/>
                </a:lnTo>
                <a:lnTo>
                  <a:pt x="1210903" y="1091190"/>
                </a:lnTo>
                <a:lnTo>
                  <a:pt x="1256726" y="1062322"/>
                </a:lnTo>
                <a:lnTo>
                  <a:pt x="1299591" y="1030795"/>
                </a:lnTo>
                <a:lnTo>
                  <a:pt x="1339300" y="996765"/>
                </a:lnTo>
                <a:lnTo>
                  <a:pt x="1375659" y="960388"/>
                </a:lnTo>
                <a:lnTo>
                  <a:pt x="1408473" y="921818"/>
                </a:lnTo>
                <a:lnTo>
                  <a:pt x="1437546" y="881211"/>
                </a:lnTo>
                <a:lnTo>
                  <a:pt x="1462682" y="838723"/>
                </a:lnTo>
                <a:lnTo>
                  <a:pt x="1483687" y="794509"/>
                </a:lnTo>
                <a:lnTo>
                  <a:pt x="1500364" y="748725"/>
                </a:lnTo>
                <a:lnTo>
                  <a:pt x="1512518" y="701526"/>
                </a:lnTo>
                <a:lnTo>
                  <a:pt x="1519953" y="653067"/>
                </a:lnTo>
                <a:lnTo>
                  <a:pt x="1522476" y="603504"/>
                </a:lnTo>
                <a:lnTo>
                  <a:pt x="1519953" y="554049"/>
                </a:lnTo>
                <a:lnTo>
                  <a:pt x="1512518" y="505688"/>
                </a:lnTo>
                <a:lnTo>
                  <a:pt x="1500364" y="458576"/>
                </a:lnTo>
                <a:lnTo>
                  <a:pt x="1483687" y="412869"/>
                </a:lnTo>
                <a:lnTo>
                  <a:pt x="1462682" y="368724"/>
                </a:lnTo>
                <a:lnTo>
                  <a:pt x="1437546" y="326296"/>
                </a:lnTo>
                <a:lnTo>
                  <a:pt x="1408473" y="285742"/>
                </a:lnTo>
                <a:lnTo>
                  <a:pt x="1375659" y="247217"/>
                </a:lnTo>
                <a:lnTo>
                  <a:pt x="1339300" y="210877"/>
                </a:lnTo>
                <a:lnTo>
                  <a:pt x="1299591" y="176879"/>
                </a:lnTo>
                <a:lnTo>
                  <a:pt x="1256726" y="145378"/>
                </a:lnTo>
                <a:lnTo>
                  <a:pt x="1210903" y="116531"/>
                </a:lnTo>
                <a:lnTo>
                  <a:pt x="1162316" y="90493"/>
                </a:lnTo>
                <a:lnTo>
                  <a:pt x="1111160" y="67420"/>
                </a:lnTo>
                <a:lnTo>
                  <a:pt x="1057632" y="47470"/>
                </a:lnTo>
                <a:lnTo>
                  <a:pt x="1001926" y="30796"/>
                </a:lnTo>
                <a:lnTo>
                  <a:pt x="944238" y="17557"/>
                </a:lnTo>
                <a:lnTo>
                  <a:pt x="884764" y="7907"/>
                </a:lnTo>
                <a:lnTo>
                  <a:pt x="823698" y="2002"/>
                </a:lnTo>
                <a:lnTo>
                  <a:pt x="76123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AD348D6-AE2A-45C5-9088-711FF5E03E7C}"/>
              </a:ext>
            </a:extLst>
          </p:cNvPr>
          <p:cNvSpPr/>
          <p:nvPr/>
        </p:nvSpPr>
        <p:spPr>
          <a:xfrm>
            <a:off x="927100" y="9364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2F5BC45-F74B-447C-B9E2-79DD656A2279}"/>
              </a:ext>
            </a:extLst>
          </p:cNvPr>
          <p:cNvSpPr/>
          <p:nvPr/>
        </p:nvSpPr>
        <p:spPr>
          <a:xfrm>
            <a:off x="927100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7403" y="848222"/>
            <a:ext cx="6767697" cy="1041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2)Und</a:t>
            </a: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400" b="1" spc="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日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志的日志记录规则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marL="41275">
              <a:lnSpc>
                <a:spcPct val="100000"/>
              </a:lnSpc>
              <a:spcBef>
                <a:spcPts val="1415"/>
              </a:spcBef>
            </a:pPr>
            <a:r>
              <a:rPr sz="3200" b="1" spc="-5" dirty="0">
                <a:latin typeface="微软雅黑"/>
                <a:cs typeface="微软雅黑"/>
              </a:rPr>
              <a:t>示例：Undo型日志</a:t>
            </a:r>
            <a:endParaRPr sz="32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23.4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</a:t>
            </a:r>
            <a:r>
              <a:rPr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？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3754" y="1925002"/>
          <a:ext cx="8229598" cy="5157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79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7002"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Log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&lt;STAR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INPUT(A)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READ(A,t)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WRITE(A,t)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&lt;T,A,8&gt;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INPUT(B)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READ(B,t)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WRITE(B,t)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&lt;T,B,8&gt;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OUTPUT(A)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OUTPUT(B)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COMMIT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&lt;COMMI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D79E4136-03C2-4BBC-8F8A-F05BFC9F5A03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3A4CB6F-AE85-4773-875C-37EEB6F00400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2803" y="1724025"/>
            <a:ext cx="8193405" cy="465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利用undo型日志进行恢复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首先，确定每一个事务是否已完成?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  <a:tabLst>
                <a:tab pos="4605020" algn="l"/>
              </a:tabLst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&lt;START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T&gt;….&lt;COMMIT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T&gt;….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yes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  <a:tabLst>
                <a:tab pos="4424680" algn="l"/>
              </a:tabLst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&lt;ST</a:t>
            </a:r>
            <a:r>
              <a:rPr sz="2000" spc="0" dirty="0">
                <a:latin typeface="微软雅黑"/>
                <a:cs typeface="微软雅黑"/>
              </a:rPr>
              <a:t>A</a:t>
            </a:r>
            <a:r>
              <a:rPr sz="2000" spc="-5" dirty="0">
                <a:latin typeface="微软雅黑"/>
                <a:cs typeface="微软雅黑"/>
              </a:rPr>
              <a:t>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T&gt;….&lt;ABORT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T&gt;…….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no(已结束，但未完成)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  <a:tabLst>
                <a:tab pos="4159250" algn="l"/>
              </a:tabLst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&lt;START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T&gt;………………………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no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ts val="3740"/>
              </a:lnSpc>
              <a:spcBef>
                <a:spcPts val="240"/>
              </a:spcBef>
            </a:pPr>
            <a:r>
              <a:rPr sz="2400" spc="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然后，从日志的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尾部开始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按日志记录的反序，处理每一日志 记录，撤销未完成事务的所有修改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2599690" algn="l"/>
              </a:tabLst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&lt;COMMIT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T&gt;: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	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标记T已完成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&lt;ABORT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T&gt;: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标记T已结束但未完成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&lt;T,X,v&gt;: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如果T未完成，则将X=v写回磁盘；否则跳过；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&lt;START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T&gt;: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跳过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21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23.4 Und</a:t>
            </a:r>
            <a:r>
              <a:rPr lang="en-US" sz="280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</a:t>
            </a:r>
            <a:r>
              <a:rPr lang="zh-CN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</a:t>
            </a:r>
            <a:r>
              <a:rPr lang="en-US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型日志进行故障恢复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C954E61-3EDF-4D3F-9B9F-08220F750FA5}"/>
              </a:ext>
            </a:extLst>
          </p:cNvPr>
          <p:cNvSpPr/>
          <p:nvPr/>
        </p:nvSpPr>
        <p:spPr>
          <a:xfrm>
            <a:off x="927100" y="9364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CCFE32F-EFE8-403C-82DF-4C9C7C95F413}"/>
              </a:ext>
            </a:extLst>
          </p:cNvPr>
          <p:cNvSpPr/>
          <p:nvPr/>
        </p:nvSpPr>
        <p:spPr>
          <a:xfrm>
            <a:off x="927100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971155" y="5146547"/>
            <a:ext cx="1460500" cy="1052830"/>
          </a:xfrm>
          <a:custGeom>
            <a:avLst/>
            <a:gdLst/>
            <a:ahLst/>
            <a:cxnLst/>
            <a:rect l="l" t="t" r="r" b="b"/>
            <a:pathLst>
              <a:path w="1460500" h="1052829">
                <a:moveTo>
                  <a:pt x="1459992" y="525780"/>
                </a:moveTo>
                <a:lnTo>
                  <a:pt x="1457571" y="482665"/>
                </a:lnTo>
                <a:lnTo>
                  <a:pt x="1450435" y="440509"/>
                </a:lnTo>
                <a:lnTo>
                  <a:pt x="1438772" y="399447"/>
                </a:lnTo>
                <a:lnTo>
                  <a:pt x="1422769" y="359615"/>
                </a:lnTo>
                <a:lnTo>
                  <a:pt x="1402615" y="321147"/>
                </a:lnTo>
                <a:lnTo>
                  <a:pt x="1378498" y="284179"/>
                </a:lnTo>
                <a:lnTo>
                  <a:pt x="1350605" y="248847"/>
                </a:lnTo>
                <a:lnTo>
                  <a:pt x="1319125" y="215286"/>
                </a:lnTo>
                <a:lnTo>
                  <a:pt x="1284246" y="183631"/>
                </a:lnTo>
                <a:lnTo>
                  <a:pt x="1246155" y="154019"/>
                </a:lnTo>
                <a:lnTo>
                  <a:pt x="1205041" y="126584"/>
                </a:lnTo>
                <a:lnTo>
                  <a:pt x="1161092" y="101461"/>
                </a:lnTo>
                <a:lnTo>
                  <a:pt x="1114496" y="78787"/>
                </a:lnTo>
                <a:lnTo>
                  <a:pt x="1065441" y="58697"/>
                </a:lnTo>
                <a:lnTo>
                  <a:pt x="1014114" y="41326"/>
                </a:lnTo>
                <a:lnTo>
                  <a:pt x="960705" y="26810"/>
                </a:lnTo>
                <a:lnTo>
                  <a:pt x="905400" y="15283"/>
                </a:lnTo>
                <a:lnTo>
                  <a:pt x="848388" y="6883"/>
                </a:lnTo>
                <a:lnTo>
                  <a:pt x="789857" y="1743"/>
                </a:lnTo>
                <a:lnTo>
                  <a:pt x="729996" y="0"/>
                </a:lnTo>
                <a:lnTo>
                  <a:pt x="670134" y="1743"/>
                </a:lnTo>
                <a:lnTo>
                  <a:pt x="611603" y="6883"/>
                </a:lnTo>
                <a:lnTo>
                  <a:pt x="554591" y="15283"/>
                </a:lnTo>
                <a:lnTo>
                  <a:pt x="499286" y="26810"/>
                </a:lnTo>
                <a:lnTo>
                  <a:pt x="445877" y="41326"/>
                </a:lnTo>
                <a:lnTo>
                  <a:pt x="394550" y="58697"/>
                </a:lnTo>
                <a:lnTo>
                  <a:pt x="345495" y="78787"/>
                </a:lnTo>
                <a:lnTo>
                  <a:pt x="298899" y="101461"/>
                </a:lnTo>
                <a:lnTo>
                  <a:pt x="254950" y="126584"/>
                </a:lnTo>
                <a:lnTo>
                  <a:pt x="213836" y="154019"/>
                </a:lnTo>
                <a:lnTo>
                  <a:pt x="175745" y="183631"/>
                </a:lnTo>
                <a:lnTo>
                  <a:pt x="140866" y="215286"/>
                </a:lnTo>
                <a:lnTo>
                  <a:pt x="109386" y="248847"/>
                </a:lnTo>
                <a:lnTo>
                  <a:pt x="81493" y="284179"/>
                </a:lnTo>
                <a:lnTo>
                  <a:pt x="57376" y="321147"/>
                </a:lnTo>
                <a:lnTo>
                  <a:pt x="37222" y="359615"/>
                </a:lnTo>
                <a:lnTo>
                  <a:pt x="21219" y="399447"/>
                </a:lnTo>
                <a:lnTo>
                  <a:pt x="9556" y="440509"/>
                </a:lnTo>
                <a:lnTo>
                  <a:pt x="2420" y="482665"/>
                </a:lnTo>
                <a:lnTo>
                  <a:pt x="0" y="525780"/>
                </a:lnTo>
                <a:lnTo>
                  <a:pt x="2420" y="569002"/>
                </a:lnTo>
                <a:lnTo>
                  <a:pt x="9556" y="611256"/>
                </a:lnTo>
                <a:lnTo>
                  <a:pt x="21219" y="652406"/>
                </a:lnTo>
                <a:lnTo>
                  <a:pt x="37222" y="692316"/>
                </a:lnTo>
                <a:lnTo>
                  <a:pt x="57376" y="730853"/>
                </a:lnTo>
                <a:lnTo>
                  <a:pt x="81493" y="767881"/>
                </a:lnTo>
                <a:lnTo>
                  <a:pt x="109386" y="803265"/>
                </a:lnTo>
                <a:lnTo>
                  <a:pt x="140866" y="836871"/>
                </a:lnTo>
                <a:lnTo>
                  <a:pt x="175745" y="868563"/>
                </a:lnTo>
                <a:lnTo>
                  <a:pt x="213836" y="898207"/>
                </a:lnTo>
                <a:lnTo>
                  <a:pt x="254950" y="925668"/>
                </a:lnTo>
                <a:lnTo>
                  <a:pt x="298899" y="950811"/>
                </a:lnTo>
                <a:lnTo>
                  <a:pt x="345495" y="973501"/>
                </a:lnTo>
                <a:lnTo>
                  <a:pt x="394550" y="993603"/>
                </a:lnTo>
                <a:lnTo>
                  <a:pt x="445877" y="1010983"/>
                </a:lnTo>
                <a:lnTo>
                  <a:pt x="499286" y="1025505"/>
                </a:lnTo>
                <a:lnTo>
                  <a:pt x="554591" y="1037035"/>
                </a:lnTo>
                <a:lnTo>
                  <a:pt x="611603" y="1045438"/>
                </a:lnTo>
                <a:lnTo>
                  <a:pt x="670134" y="1050578"/>
                </a:lnTo>
                <a:lnTo>
                  <a:pt x="729996" y="1052322"/>
                </a:lnTo>
                <a:lnTo>
                  <a:pt x="789857" y="1050578"/>
                </a:lnTo>
                <a:lnTo>
                  <a:pt x="848388" y="1045438"/>
                </a:lnTo>
                <a:lnTo>
                  <a:pt x="905400" y="1037035"/>
                </a:lnTo>
                <a:lnTo>
                  <a:pt x="960705" y="1025505"/>
                </a:lnTo>
                <a:lnTo>
                  <a:pt x="1014114" y="1010983"/>
                </a:lnTo>
                <a:lnTo>
                  <a:pt x="1065441" y="993603"/>
                </a:lnTo>
                <a:lnTo>
                  <a:pt x="1114496" y="973501"/>
                </a:lnTo>
                <a:lnTo>
                  <a:pt x="1161092" y="950811"/>
                </a:lnTo>
                <a:lnTo>
                  <a:pt x="1205041" y="925668"/>
                </a:lnTo>
                <a:lnTo>
                  <a:pt x="1246155" y="898207"/>
                </a:lnTo>
                <a:lnTo>
                  <a:pt x="1284246" y="868563"/>
                </a:lnTo>
                <a:lnTo>
                  <a:pt x="1319125" y="836871"/>
                </a:lnTo>
                <a:lnTo>
                  <a:pt x="1350605" y="803265"/>
                </a:lnTo>
                <a:lnTo>
                  <a:pt x="1378498" y="767881"/>
                </a:lnTo>
                <a:lnTo>
                  <a:pt x="1402615" y="730853"/>
                </a:lnTo>
                <a:lnTo>
                  <a:pt x="1422769" y="692316"/>
                </a:lnTo>
                <a:lnTo>
                  <a:pt x="1438772" y="652406"/>
                </a:lnTo>
                <a:lnTo>
                  <a:pt x="1450435" y="611256"/>
                </a:lnTo>
                <a:lnTo>
                  <a:pt x="1457571" y="569002"/>
                </a:lnTo>
                <a:lnTo>
                  <a:pt x="1459992" y="52578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29829" y="5233415"/>
            <a:ext cx="1343025" cy="878205"/>
          </a:xfrm>
          <a:custGeom>
            <a:avLst/>
            <a:gdLst/>
            <a:ahLst/>
            <a:cxnLst/>
            <a:rect l="l" t="t" r="r" b="b"/>
            <a:pathLst>
              <a:path w="1343025" h="878204">
                <a:moveTo>
                  <a:pt x="1342644" y="438912"/>
                </a:moveTo>
                <a:lnTo>
                  <a:pt x="1333866" y="367739"/>
                </a:lnTo>
                <a:lnTo>
                  <a:pt x="1308451" y="300215"/>
                </a:lnTo>
                <a:lnTo>
                  <a:pt x="1267775" y="237245"/>
                </a:lnTo>
                <a:lnTo>
                  <a:pt x="1242144" y="207751"/>
                </a:lnTo>
                <a:lnTo>
                  <a:pt x="1213213" y="179734"/>
                </a:lnTo>
                <a:lnTo>
                  <a:pt x="1181156" y="153308"/>
                </a:lnTo>
                <a:lnTo>
                  <a:pt x="1146143" y="128587"/>
                </a:lnTo>
                <a:lnTo>
                  <a:pt x="1108347" y="105683"/>
                </a:lnTo>
                <a:lnTo>
                  <a:pt x="1067939" y="84710"/>
                </a:lnTo>
                <a:lnTo>
                  <a:pt x="1025093" y="65780"/>
                </a:lnTo>
                <a:lnTo>
                  <a:pt x="979980" y="49007"/>
                </a:lnTo>
                <a:lnTo>
                  <a:pt x="932771" y="34504"/>
                </a:lnTo>
                <a:lnTo>
                  <a:pt x="883639" y="22384"/>
                </a:lnTo>
                <a:lnTo>
                  <a:pt x="832756" y="12761"/>
                </a:lnTo>
                <a:lnTo>
                  <a:pt x="780294" y="5747"/>
                </a:lnTo>
                <a:lnTo>
                  <a:pt x="726425" y="1455"/>
                </a:lnTo>
                <a:lnTo>
                  <a:pt x="671322" y="0"/>
                </a:lnTo>
                <a:lnTo>
                  <a:pt x="616218" y="1455"/>
                </a:lnTo>
                <a:lnTo>
                  <a:pt x="562349" y="5747"/>
                </a:lnTo>
                <a:lnTo>
                  <a:pt x="509887" y="12761"/>
                </a:lnTo>
                <a:lnTo>
                  <a:pt x="459004" y="22384"/>
                </a:lnTo>
                <a:lnTo>
                  <a:pt x="409872" y="34504"/>
                </a:lnTo>
                <a:lnTo>
                  <a:pt x="362663" y="49007"/>
                </a:lnTo>
                <a:lnTo>
                  <a:pt x="317550" y="65780"/>
                </a:lnTo>
                <a:lnTo>
                  <a:pt x="274704" y="84710"/>
                </a:lnTo>
                <a:lnTo>
                  <a:pt x="234296" y="105683"/>
                </a:lnTo>
                <a:lnTo>
                  <a:pt x="196500" y="128587"/>
                </a:lnTo>
                <a:lnTo>
                  <a:pt x="161487" y="153308"/>
                </a:lnTo>
                <a:lnTo>
                  <a:pt x="129430" y="179734"/>
                </a:lnTo>
                <a:lnTo>
                  <a:pt x="100499" y="207751"/>
                </a:lnTo>
                <a:lnTo>
                  <a:pt x="74868" y="237245"/>
                </a:lnTo>
                <a:lnTo>
                  <a:pt x="34192" y="300215"/>
                </a:lnTo>
                <a:lnTo>
                  <a:pt x="8777" y="367739"/>
                </a:lnTo>
                <a:lnTo>
                  <a:pt x="0" y="438912"/>
                </a:lnTo>
                <a:lnTo>
                  <a:pt x="2223" y="475000"/>
                </a:lnTo>
                <a:lnTo>
                  <a:pt x="19491" y="544606"/>
                </a:lnTo>
                <a:lnTo>
                  <a:pt x="52708" y="610040"/>
                </a:lnTo>
                <a:lnTo>
                  <a:pt x="100499" y="670410"/>
                </a:lnTo>
                <a:lnTo>
                  <a:pt x="129430" y="698418"/>
                </a:lnTo>
                <a:lnTo>
                  <a:pt x="161487" y="724826"/>
                </a:lnTo>
                <a:lnTo>
                  <a:pt x="196500" y="749522"/>
                </a:lnTo>
                <a:lnTo>
                  <a:pt x="234296" y="772395"/>
                </a:lnTo>
                <a:lnTo>
                  <a:pt x="274704" y="793333"/>
                </a:lnTo>
                <a:lnTo>
                  <a:pt x="317550" y="812225"/>
                </a:lnTo>
                <a:lnTo>
                  <a:pt x="362663" y="828960"/>
                </a:lnTo>
                <a:lnTo>
                  <a:pt x="409872" y="843426"/>
                </a:lnTo>
                <a:lnTo>
                  <a:pt x="459004" y="855512"/>
                </a:lnTo>
                <a:lnTo>
                  <a:pt x="509887" y="865106"/>
                </a:lnTo>
                <a:lnTo>
                  <a:pt x="562349" y="872097"/>
                </a:lnTo>
                <a:lnTo>
                  <a:pt x="616218" y="876373"/>
                </a:lnTo>
                <a:lnTo>
                  <a:pt x="671322" y="877824"/>
                </a:lnTo>
                <a:lnTo>
                  <a:pt x="726425" y="876373"/>
                </a:lnTo>
                <a:lnTo>
                  <a:pt x="780294" y="872097"/>
                </a:lnTo>
                <a:lnTo>
                  <a:pt x="832756" y="865106"/>
                </a:lnTo>
                <a:lnTo>
                  <a:pt x="883639" y="855512"/>
                </a:lnTo>
                <a:lnTo>
                  <a:pt x="932771" y="843426"/>
                </a:lnTo>
                <a:lnTo>
                  <a:pt x="979980" y="828960"/>
                </a:lnTo>
                <a:lnTo>
                  <a:pt x="1025093" y="812225"/>
                </a:lnTo>
                <a:lnTo>
                  <a:pt x="1067939" y="793333"/>
                </a:lnTo>
                <a:lnTo>
                  <a:pt x="1108347" y="772395"/>
                </a:lnTo>
                <a:lnTo>
                  <a:pt x="1146143" y="749522"/>
                </a:lnTo>
                <a:lnTo>
                  <a:pt x="1181156" y="724826"/>
                </a:lnTo>
                <a:lnTo>
                  <a:pt x="1213213" y="698418"/>
                </a:lnTo>
                <a:lnTo>
                  <a:pt x="1242144" y="670410"/>
                </a:lnTo>
                <a:lnTo>
                  <a:pt x="1267775" y="640914"/>
                </a:lnTo>
                <a:lnTo>
                  <a:pt x="1308451" y="577900"/>
                </a:lnTo>
                <a:lnTo>
                  <a:pt x="1333866" y="510269"/>
                </a:lnTo>
                <a:lnTo>
                  <a:pt x="1342644" y="43891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9829" y="5233415"/>
            <a:ext cx="1343025" cy="878205"/>
          </a:xfrm>
          <a:custGeom>
            <a:avLst/>
            <a:gdLst/>
            <a:ahLst/>
            <a:cxnLst/>
            <a:rect l="l" t="t" r="r" b="b"/>
            <a:pathLst>
              <a:path w="1343025" h="878204">
                <a:moveTo>
                  <a:pt x="671322" y="0"/>
                </a:moveTo>
                <a:lnTo>
                  <a:pt x="616218" y="1455"/>
                </a:lnTo>
                <a:lnTo>
                  <a:pt x="562349" y="5747"/>
                </a:lnTo>
                <a:lnTo>
                  <a:pt x="509887" y="12761"/>
                </a:lnTo>
                <a:lnTo>
                  <a:pt x="459004" y="22384"/>
                </a:lnTo>
                <a:lnTo>
                  <a:pt x="409872" y="34504"/>
                </a:lnTo>
                <a:lnTo>
                  <a:pt x="362663" y="49007"/>
                </a:lnTo>
                <a:lnTo>
                  <a:pt x="317550" y="65780"/>
                </a:lnTo>
                <a:lnTo>
                  <a:pt x="274704" y="84710"/>
                </a:lnTo>
                <a:lnTo>
                  <a:pt x="234296" y="105683"/>
                </a:lnTo>
                <a:lnTo>
                  <a:pt x="196500" y="128587"/>
                </a:lnTo>
                <a:lnTo>
                  <a:pt x="161487" y="153308"/>
                </a:lnTo>
                <a:lnTo>
                  <a:pt x="129430" y="179734"/>
                </a:lnTo>
                <a:lnTo>
                  <a:pt x="100499" y="207751"/>
                </a:lnTo>
                <a:lnTo>
                  <a:pt x="74868" y="237245"/>
                </a:lnTo>
                <a:lnTo>
                  <a:pt x="34192" y="300215"/>
                </a:lnTo>
                <a:lnTo>
                  <a:pt x="8777" y="367739"/>
                </a:lnTo>
                <a:lnTo>
                  <a:pt x="0" y="438912"/>
                </a:lnTo>
                <a:lnTo>
                  <a:pt x="2223" y="475000"/>
                </a:lnTo>
                <a:lnTo>
                  <a:pt x="19491" y="544606"/>
                </a:lnTo>
                <a:lnTo>
                  <a:pt x="52708" y="610040"/>
                </a:lnTo>
                <a:lnTo>
                  <a:pt x="100499" y="670410"/>
                </a:lnTo>
                <a:lnTo>
                  <a:pt x="129430" y="698418"/>
                </a:lnTo>
                <a:lnTo>
                  <a:pt x="161487" y="724826"/>
                </a:lnTo>
                <a:lnTo>
                  <a:pt x="196500" y="749522"/>
                </a:lnTo>
                <a:lnTo>
                  <a:pt x="234296" y="772395"/>
                </a:lnTo>
                <a:lnTo>
                  <a:pt x="274704" y="793333"/>
                </a:lnTo>
                <a:lnTo>
                  <a:pt x="317550" y="812225"/>
                </a:lnTo>
                <a:lnTo>
                  <a:pt x="362663" y="828960"/>
                </a:lnTo>
                <a:lnTo>
                  <a:pt x="409872" y="843426"/>
                </a:lnTo>
                <a:lnTo>
                  <a:pt x="459004" y="855512"/>
                </a:lnTo>
                <a:lnTo>
                  <a:pt x="509887" y="865106"/>
                </a:lnTo>
                <a:lnTo>
                  <a:pt x="562349" y="872097"/>
                </a:lnTo>
                <a:lnTo>
                  <a:pt x="616218" y="876373"/>
                </a:lnTo>
                <a:lnTo>
                  <a:pt x="671322" y="877824"/>
                </a:lnTo>
                <a:lnTo>
                  <a:pt x="726425" y="876373"/>
                </a:lnTo>
                <a:lnTo>
                  <a:pt x="780294" y="872097"/>
                </a:lnTo>
                <a:lnTo>
                  <a:pt x="832756" y="865106"/>
                </a:lnTo>
                <a:lnTo>
                  <a:pt x="883639" y="855512"/>
                </a:lnTo>
                <a:lnTo>
                  <a:pt x="932771" y="843426"/>
                </a:lnTo>
                <a:lnTo>
                  <a:pt x="979980" y="828960"/>
                </a:lnTo>
                <a:lnTo>
                  <a:pt x="1025093" y="812225"/>
                </a:lnTo>
                <a:lnTo>
                  <a:pt x="1067939" y="793333"/>
                </a:lnTo>
                <a:lnTo>
                  <a:pt x="1108347" y="772395"/>
                </a:lnTo>
                <a:lnTo>
                  <a:pt x="1146143" y="749522"/>
                </a:lnTo>
                <a:lnTo>
                  <a:pt x="1181156" y="724826"/>
                </a:lnTo>
                <a:lnTo>
                  <a:pt x="1213213" y="698418"/>
                </a:lnTo>
                <a:lnTo>
                  <a:pt x="1242144" y="670410"/>
                </a:lnTo>
                <a:lnTo>
                  <a:pt x="1267775" y="640914"/>
                </a:lnTo>
                <a:lnTo>
                  <a:pt x="1308451" y="577900"/>
                </a:lnTo>
                <a:lnTo>
                  <a:pt x="1333866" y="510269"/>
                </a:lnTo>
                <a:lnTo>
                  <a:pt x="1342644" y="438912"/>
                </a:lnTo>
                <a:lnTo>
                  <a:pt x="1340420" y="402926"/>
                </a:lnTo>
                <a:lnTo>
                  <a:pt x="1323152" y="333465"/>
                </a:lnTo>
                <a:lnTo>
                  <a:pt x="1289935" y="268104"/>
                </a:lnTo>
                <a:lnTo>
                  <a:pt x="1242144" y="207751"/>
                </a:lnTo>
                <a:lnTo>
                  <a:pt x="1213213" y="179734"/>
                </a:lnTo>
                <a:lnTo>
                  <a:pt x="1181156" y="153308"/>
                </a:lnTo>
                <a:lnTo>
                  <a:pt x="1146143" y="128587"/>
                </a:lnTo>
                <a:lnTo>
                  <a:pt x="1108347" y="105683"/>
                </a:lnTo>
                <a:lnTo>
                  <a:pt x="1067939" y="84710"/>
                </a:lnTo>
                <a:lnTo>
                  <a:pt x="1025093" y="65780"/>
                </a:lnTo>
                <a:lnTo>
                  <a:pt x="979980" y="49007"/>
                </a:lnTo>
                <a:lnTo>
                  <a:pt x="932771" y="34504"/>
                </a:lnTo>
                <a:lnTo>
                  <a:pt x="883639" y="22384"/>
                </a:lnTo>
                <a:lnTo>
                  <a:pt x="832756" y="12761"/>
                </a:lnTo>
                <a:lnTo>
                  <a:pt x="780294" y="5747"/>
                </a:lnTo>
                <a:lnTo>
                  <a:pt x="726425" y="1455"/>
                </a:lnTo>
                <a:lnTo>
                  <a:pt x="6713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0965" y="6421373"/>
            <a:ext cx="8632825" cy="612775"/>
          </a:xfrm>
          <a:custGeom>
            <a:avLst/>
            <a:gdLst/>
            <a:ahLst/>
            <a:cxnLst/>
            <a:rect l="l" t="t" r="r" b="b"/>
            <a:pathLst>
              <a:path w="8632825" h="612775">
                <a:moveTo>
                  <a:pt x="8632698" y="102107"/>
                </a:moveTo>
                <a:lnTo>
                  <a:pt x="8623793" y="60346"/>
                </a:lnTo>
                <a:lnTo>
                  <a:pt x="8599655" y="26903"/>
                </a:lnTo>
                <a:lnTo>
                  <a:pt x="8564146" y="5642"/>
                </a:lnTo>
                <a:lnTo>
                  <a:pt x="102107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10540"/>
                </a:lnTo>
                <a:lnTo>
                  <a:pt x="1037" y="525146"/>
                </a:lnTo>
                <a:lnTo>
                  <a:pt x="15448" y="564564"/>
                </a:lnTo>
                <a:lnTo>
                  <a:pt x="43806" y="594375"/>
                </a:lnTo>
                <a:lnTo>
                  <a:pt x="82247" y="610717"/>
                </a:lnTo>
                <a:lnTo>
                  <a:pt x="8530590" y="612647"/>
                </a:lnTo>
                <a:lnTo>
                  <a:pt x="8545196" y="611610"/>
                </a:lnTo>
                <a:lnTo>
                  <a:pt x="8584614" y="597199"/>
                </a:lnTo>
                <a:lnTo>
                  <a:pt x="8614425" y="568841"/>
                </a:lnTo>
                <a:lnTo>
                  <a:pt x="8630767" y="530400"/>
                </a:lnTo>
                <a:lnTo>
                  <a:pt x="8632698" y="1021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2415" y="6471665"/>
            <a:ext cx="8296275" cy="511809"/>
          </a:xfrm>
          <a:custGeom>
            <a:avLst/>
            <a:gdLst/>
            <a:ahLst/>
            <a:cxnLst/>
            <a:rect l="l" t="t" r="r" b="b"/>
            <a:pathLst>
              <a:path w="8296275" h="511809">
                <a:moveTo>
                  <a:pt x="8295894" y="85343"/>
                </a:moveTo>
                <a:lnTo>
                  <a:pt x="8285349" y="44084"/>
                </a:lnTo>
                <a:lnTo>
                  <a:pt x="8257505" y="13879"/>
                </a:lnTo>
                <a:lnTo>
                  <a:pt x="8218046" y="268"/>
                </a:lnTo>
                <a:lnTo>
                  <a:pt x="85343" y="0"/>
                </a:lnTo>
                <a:lnTo>
                  <a:pt x="70767" y="1231"/>
                </a:lnTo>
                <a:lnTo>
                  <a:pt x="32708" y="18089"/>
                </a:lnTo>
                <a:lnTo>
                  <a:pt x="7402" y="50440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8211312" y="511301"/>
                </a:lnTo>
                <a:lnTo>
                  <a:pt x="8225734" y="510059"/>
                </a:lnTo>
                <a:lnTo>
                  <a:pt x="8263526" y="493059"/>
                </a:lnTo>
                <a:lnTo>
                  <a:pt x="8288682" y="460461"/>
                </a:lnTo>
                <a:lnTo>
                  <a:pt x="8295894" y="853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2415" y="6471665"/>
            <a:ext cx="8296275" cy="511809"/>
          </a:xfrm>
          <a:custGeom>
            <a:avLst/>
            <a:gdLst/>
            <a:ahLst/>
            <a:cxnLst/>
            <a:rect l="l" t="t" r="r" b="b"/>
            <a:pathLst>
              <a:path w="8296275" h="511809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8211312" y="511301"/>
                </a:lnTo>
                <a:lnTo>
                  <a:pt x="8225734" y="510059"/>
                </a:lnTo>
                <a:lnTo>
                  <a:pt x="8263526" y="493059"/>
                </a:lnTo>
                <a:lnTo>
                  <a:pt x="8288682" y="460461"/>
                </a:lnTo>
                <a:lnTo>
                  <a:pt x="8295894" y="85343"/>
                </a:lnTo>
                <a:lnTo>
                  <a:pt x="8294652" y="70704"/>
                </a:lnTo>
                <a:lnTo>
                  <a:pt x="8277709" y="32513"/>
                </a:lnTo>
                <a:lnTo>
                  <a:pt x="8245361" y="7224"/>
                </a:lnTo>
                <a:lnTo>
                  <a:pt x="853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0739" y="6603769"/>
            <a:ext cx="70821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因事务未提交。通过日志恢复A=8, B=8，保证了事务的原子性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23.4 Und</a:t>
            </a:r>
            <a:r>
              <a:rPr lang="en-US"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</a:t>
            </a:r>
            <a:r>
              <a:rPr lang="zh-CN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</a:t>
            </a:r>
            <a:r>
              <a:rPr lang="en-US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型日志进行故障恢复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06384" y="2665476"/>
            <a:ext cx="114300" cy="2771775"/>
          </a:xfrm>
          <a:custGeom>
            <a:avLst/>
            <a:gdLst/>
            <a:ahLst/>
            <a:cxnLst/>
            <a:rect l="l" t="t" r="r" b="b"/>
            <a:pathLst>
              <a:path w="114300" h="2771775">
                <a:moveTo>
                  <a:pt x="114300" y="113537"/>
                </a:moveTo>
                <a:lnTo>
                  <a:pt x="56388" y="0"/>
                </a:lnTo>
                <a:lnTo>
                  <a:pt x="0" y="114299"/>
                </a:lnTo>
                <a:lnTo>
                  <a:pt x="38100" y="114045"/>
                </a:lnTo>
                <a:lnTo>
                  <a:pt x="38100" y="95249"/>
                </a:lnTo>
                <a:lnTo>
                  <a:pt x="76200" y="94487"/>
                </a:lnTo>
                <a:lnTo>
                  <a:pt x="76309" y="113791"/>
                </a:lnTo>
                <a:lnTo>
                  <a:pt x="114300" y="113537"/>
                </a:lnTo>
                <a:close/>
              </a:path>
              <a:path w="114300" h="2771775">
                <a:moveTo>
                  <a:pt x="76309" y="113791"/>
                </a:moveTo>
                <a:lnTo>
                  <a:pt x="76200" y="94487"/>
                </a:lnTo>
                <a:lnTo>
                  <a:pt x="38100" y="95249"/>
                </a:lnTo>
                <a:lnTo>
                  <a:pt x="38207" y="114045"/>
                </a:lnTo>
                <a:lnTo>
                  <a:pt x="76309" y="113791"/>
                </a:lnTo>
                <a:close/>
              </a:path>
              <a:path w="114300" h="2771775">
                <a:moveTo>
                  <a:pt x="38207" y="114045"/>
                </a:moveTo>
                <a:lnTo>
                  <a:pt x="38100" y="95249"/>
                </a:lnTo>
                <a:lnTo>
                  <a:pt x="38100" y="114045"/>
                </a:lnTo>
                <a:close/>
              </a:path>
              <a:path w="114300" h="2771775">
                <a:moveTo>
                  <a:pt x="91440" y="2771393"/>
                </a:moveTo>
                <a:lnTo>
                  <a:pt x="76309" y="113791"/>
                </a:lnTo>
                <a:lnTo>
                  <a:pt x="38207" y="114045"/>
                </a:lnTo>
                <a:lnTo>
                  <a:pt x="53340" y="2771393"/>
                </a:lnTo>
                <a:lnTo>
                  <a:pt x="91440" y="277139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50215"/>
              </p:ext>
            </p:extLst>
          </p:nvPr>
        </p:nvGraphicFramePr>
        <p:xfrm>
          <a:off x="1060780" y="1263586"/>
          <a:ext cx="8534398" cy="5215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0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7001"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Log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&lt;STAR</a:t>
                      </a: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INPUT(A)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78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READ(A,t)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WRITE(A,t)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&lt;T,A,8&gt;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INPUT(B)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78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READ(B,t)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WRITE(B,t)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&lt;T,B,8&gt;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OUTPUT(A)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endParaRPr lang="en-US" altLang="zh-CN" sz="1400" b="1" dirty="0">
                        <a:solidFill>
                          <a:srgbClr val="FFFFFF"/>
                        </a:solidFill>
                        <a:latin typeface="微软雅黑"/>
                        <a:cs typeface="微软雅黑"/>
                      </a:endParaRPr>
                    </a:p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sz="1400" b="1" dirty="0" err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故障发生于</a:t>
                      </a:r>
                      <a:endParaRPr sz="1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OUTPUT(B)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115" marR="339090" indent="-6350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tp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(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A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)后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Outpu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(B)前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545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COMMIT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&lt;COMMI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T&gt;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object 2">
            <a:extLst>
              <a:ext uri="{FF2B5EF4-FFF2-40B4-BE49-F238E27FC236}">
                <a16:creationId xmlns:a16="http://schemas.microsoft.com/office/drawing/2014/main" id="{05FFB141-D93E-4027-A780-7A90737C93A3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66C0B36-7CFD-4BC7-8BD4-9D6C5372B90E}"/>
              </a:ext>
            </a:extLst>
          </p:cNvPr>
          <p:cNvSpPr/>
          <p:nvPr/>
        </p:nvSpPr>
        <p:spPr>
          <a:xfrm>
            <a:off x="9271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51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23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数据库事务处理技术（故障恢复）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23.1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数据库的故障类型及其影响</a:t>
            </a: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数据库故障恢复的宏观思路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什么是日志？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23.4 Undo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23.5 Redo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23.6 Undo/Redo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结合型日志及其故障恢复？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3200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038986" y="6349746"/>
            <a:ext cx="1457960" cy="822325"/>
          </a:xfrm>
          <a:custGeom>
            <a:avLst/>
            <a:gdLst/>
            <a:ahLst/>
            <a:cxnLst/>
            <a:rect l="l" t="t" r="r" b="b"/>
            <a:pathLst>
              <a:path w="1457959" h="822325">
                <a:moveTo>
                  <a:pt x="1457705" y="411480"/>
                </a:moveTo>
                <a:lnTo>
                  <a:pt x="1448171" y="344779"/>
                </a:lnTo>
                <a:lnTo>
                  <a:pt x="1420569" y="281488"/>
                </a:lnTo>
                <a:lnTo>
                  <a:pt x="1376397" y="222459"/>
                </a:lnTo>
                <a:lnTo>
                  <a:pt x="1348567" y="194808"/>
                </a:lnTo>
                <a:lnTo>
                  <a:pt x="1317156" y="168542"/>
                </a:lnTo>
                <a:lnTo>
                  <a:pt x="1282353" y="143765"/>
                </a:lnTo>
                <a:lnTo>
                  <a:pt x="1244345" y="120586"/>
                </a:lnTo>
                <a:lnTo>
                  <a:pt x="1203320" y="99110"/>
                </a:lnTo>
                <a:lnTo>
                  <a:pt x="1159465" y="79443"/>
                </a:lnTo>
                <a:lnTo>
                  <a:pt x="1112967" y="61691"/>
                </a:lnTo>
                <a:lnTo>
                  <a:pt x="1064014" y="45962"/>
                </a:lnTo>
                <a:lnTo>
                  <a:pt x="1012793" y="32361"/>
                </a:lnTo>
                <a:lnTo>
                  <a:pt x="959492" y="20994"/>
                </a:lnTo>
                <a:lnTo>
                  <a:pt x="904298" y="11968"/>
                </a:lnTo>
                <a:lnTo>
                  <a:pt x="847398" y="5390"/>
                </a:lnTo>
                <a:lnTo>
                  <a:pt x="788981" y="1365"/>
                </a:lnTo>
                <a:lnTo>
                  <a:pt x="729233" y="0"/>
                </a:lnTo>
                <a:lnTo>
                  <a:pt x="669377" y="1365"/>
                </a:lnTo>
                <a:lnTo>
                  <a:pt x="610862" y="5390"/>
                </a:lnTo>
                <a:lnTo>
                  <a:pt x="553875" y="11968"/>
                </a:lnTo>
                <a:lnTo>
                  <a:pt x="498604" y="20994"/>
                </a:lnTo>
                <a:lnTo>
                  <a:pt x="445234" y="32361"/>
                </a:lnTo>
                <a:lnTo>
                  <a:pt x="393953" y="45962"/>
                </a:lnTo>
                <a:lnTo>
                  <a:pt x="344947" y="61691"/>
                </a:lnTo>
                <a:lnTo>
                  <a:pt x="298405" y="79443"/>
                </a:lnTo>
                <a:lnTo>
                  <a:pt x="254512" y="99110"/>
                </a:lnTo>
                <a:lnTo>
                  <a:pt x="213455" y="120586"/>
                </a:lnTo>
                <a:lnTo>
                  <a:pt x="175421" y="143765"/>
                </a:lnTo>
                <a:lnTo>
                  <a:pt x="140598" y="168542"/>
                </a:lnTo>
                <a:lnTo>
                  <a:pt x="109171" y="194808"/>
                </a:lnTo>
                <a:lnTo>
                  <a:pt x="81329" y="222459"/>
                </a:lnTo>
                <a:lnTo>
                  <a:pt x="37142" y="281488"/>
                </a:lnTo>
                <a:lnTo>
                  <a:pt x="9534" y="344779"/>
                </a:lnTo>
                <a:lnTo>
                  <a:pt x="0" y="411480"/>
                </a:lnTo>
                <a:lnTo>
                  <a:pt x="2414" y="445198"/>
                </a:lnTo>
                <a:lnTo>
                  <a:pt x="21173" y="510259"/>
                </a:lnTo>
                <a:lnTo>
                  <a:pt x="57257" y="571452"/>
                </a:lnTo>
                <a:lnTo>
                  <a:pt x="109171" y="627936"/>
                </a:lnTo>
                <a:lnTo>
                  <a:pt x="140598" y="654149"/>
                </a:lnTo>
                <a:lnTo>
                  <a:pt x="175421" y="678869"/>
                </a:lnTo>
                <a:lnTo>
                  <a:pt x="213455" y="701992"/>
                </a:lnTo>
                <a:lnTo>
                  <a:pt x="254512" y="723411"/>
                </a:lnTo>
                <a:lnTo>
                  <a:pt x="298405" y="743023"/>
                </a:lnTo>
                <a:lnTo>
                  <a:pt x="344947" y="760720"/>
                </a:lnTo>
                <a:lnTo>
                  <a:pt x="393953" y="776400"/>
                </a:lnTo>
                <a:lnTo>
                  <a:pt x="445234" y="789955"/>
                </a:lnTo>
                <a:lnTo>
                  <a:pt x="498604" y="801282"/>
                </a:lnTo>
                <a:lnTo>
                  <a:pt x="553875" y="810275"/>
                </a:lnTo>
                <a:lnTo>
                  <a:pt x="610862" y="816828"/>
                </a:lnTo>
                <a:lnTo>
                  <a:pt x="669377" y="820838"/>
                </a:lnTo>
                <a:lnTo>
                  <a:pt x="729233" y="822197"/>
                </a:lnTo>
                <a:lnTo>
                  <a:pt x="788981" y="820838"/>
                </a:lnTo>
                <a:lnTo>
                  <a:pt x="847398" y="816828"/>
                </a:lnTo>
                <a:lnTo>
                  <a:pt x="904298" y="810275"/>
                </a:lnTo>
                <a:lnTo>
                  <a:pt x="959492" y="801282"/>
                </a:lnTo>
                <a:lnTo>
                  <a:pt x="1012793" y="789955"/>
                </a:lnTo>
                <a:lnTo>
                  <a:pt x="1064014" y="776400"/>
                </a:lnTo>
                <a:lnTo>
                  <a:pt x="1112967" y="760720"/>
                </a:lnTo>
                <a:lnTo>
                  <a:pt x="1159465" y="743023"/>
                </a:lnTo>
                <a:lnTo>
                  <a:pt x="1203320" y="723411"/>
                </a:lnTo>
                <a:lnTo>
                  <a:pt x="1244345" y="701992"/>
                </a:lnTo>
                <a:lnTo>
                  <a:pt x="1282353" y="678869"/>
                </a:lnTo>
                <a:lnTo>
                  <a:pt x="1317156" y="654149"/>
                </a:lnTo>
                <a:lnTo>
                  <a:pt x="1348567" y="627936"/>
                </a:lnTo>
                <a:lnTo>
                  <a:pt x="1376397" y="600335"/>
                </a:lnTo>
                <a:lnTo>
                  <a:pt x="1420569" y="541391"/>
                </a:lnTo>
                <a:lnTo>
                  <a:pt x="1448171" y="478159"/>
                </a:lnTo>
                <a:lnTo>
                  <a:pt x="1457705" y="41148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7646" y="6418326"/>
            <a:ext cx="1339215" cy="685800"/>
          </a:xfrm>
          <a:custGeom>
            <a:avLst/>
            <a:gdLst/>
            <a:ahLst/>
            <a:cxnLst/>
            <a:rect l="l" t="t" r="r" b="b"/>
            <a:pathLst>
              <a:path w="1339215" h="685800">
                <a:moveTo>
                  <a:pt x="1338834" y="342899"/>
                </a:moveTo>
                <a:lnTo>
                  <a:pt x="1330079" y="287192"/>
                </a:lnTo>
                <a:lnTo>
                  <a:pt x="1304732" y="234379"/>
                </a:lnTo>
                <a:lnTo>
                  <a:pt x="1264170" y="185159"/>
                </a:lnTo>
                <a:lnTo>
                  <a:pt x="1209769" y="140232"/>
                </a:lnTo>
                <a:lnTo>
                  <a:pt x="1142904" y="100298"/>
                </a:lnTo>
                <a:lnTo>
                  <a:pt x="1105228" y="82422"/>
                </a:lnTo>
                <a:lnTo>
                  <a:pt x="1064952" y="66056"/>
                </a:lnTo>
                <a:lnTo>
                  <a:pt x="1022249" y="51288"/>
                </a:lnTo>
                <a:lnTo>
                  <a:pt x="977290" y="38205"/>
                </a:lnTo>
                <a:lnTo>
                  <a:pt x="930247" y="26896"/>
                </a:lnTo>
                <a:lnTo>
                  <a:pt x="881292" y="17446"/>
                </a:lnTo>
                <a:lnTo>
                  <a:pt x="830598" y="9944"/>
                </a:lnTo>
                <a:lnTo>
                  <a:pt x="778336" y="4478"/>
                </a:lnTo>
                <a:lnTo>
                  <a:pt x="724679" y="1134"/>
                </a:lnTo>
                <a:lnTo>
                  <a:pt x="669798" y="0"/>
                </a:lnTo>
                <a:lnTo>
                  <a:pt x="614911" y="1134"/>
                </a:lnTo>
                <a:lnTo>
                  <a:pt x="561238" y="4478"/>
                </a:lnTo>
                <a:lnTo>
                  <a:pt x="508951" y="9944"/>
                </a:lnTo>
                <a:lnTo>
                  <a:pt x="458224" y="17446"/>
                </a:lnTo>
                <a:lnTo>
                  <a:pt x="409229" y="26896"/>
                </a:lnTo>
                <a:lnTo>
                  <a:pt x="362141" y="38205"/>
                </a:lnTo>
                <a:lnTo>
                  <a:pt x="317131" y="51288"/>
                </a:lnTo>
                <a:lnTo>
                  <a:pt x="274374" y="66056"/>
                </a:lnTo>
                <a:lnTo>
                  <a:pt x="234043" y="82422"/>
                </a:lnTo>
                <a:lnTo>
                  <a:pt x="196310" y="100298"/>
                </a:lnTo>
                <a:lnTo>
                  <a:pt x="161349" y="119597"/>
                </a:lnTo>
                <a:lnTo>
                  <a:pt x="100434" y="162115"/>
                </a:lnTo>
                <a:lnTo>
                  <a:pt x="52685" y="209276"/>
                </a:lnTo>
                <a:lnTo>
                  <a:pt x="19486" y="260380"/>
                </a:lnTo>
                <a:lnTo>
                  <a:pt x="2222" y="314728"/>
                </a:lnTo>
                <a:lnTo>
                  <a:pt x="0" y="342900"/>
                </a:lnTo>
                <a:lnTo>
                  <a:pt x="2222" y="370968"/>
                </a:lnTo>
                <a:lnTo>
                  <a:pt x="19486" y="425171"/>
                </a:lnTo>
                <a:lnTo>
                  <a:pt x="52685" y="476202"/>
                </a:lnTo>
                <a:lnTo>
                  <a:pt x="100434" y="523346"/>
                </a:lnTo>
                <a:lnTo>
                  <a:pt x="161349" y="565891"/>
                </a:lnTo>
                <a:lnTo>
                  <a:pt x="196310" y="585216"/>
                </a:lnTo>
                <a:lnTo>
                  <a:pt x="234043" y="603123"/>
                </a:lnTo>
                <a:lnTo>
                  <a:pt x="274374" y="619524"/>
                </a:lnTo>
                <a:lnTo>
                  <a:pt x="317131" y="634329"/>
                </a:lnTo>
                <a:lnTo>
                  <a:pt x="362141" y="647450"/>
                </a:lnTo>
                <a:lnTo>
                  <a:pt x="409229" y="658796"/>
                </a:lnTo>
                <a:lnTo>
                  <a:pt x="458224" y="668280"/>
                </a:lnTo>
                <a:lnTo>
                  <a:pt x="508951" y="675811"/>
                </a:lnTo>
                <a:lnTo>
                  <a:pt x="561238" y="681301"/>
                </a:lnTo>
                <a:lnTo>
                  <a:pt x="614911" y="684660"/>
                </a:lnTo>
                <a:lnTo>
                  <a:pt x="669798" y="685800"/>
                </a:lnTo>
                <a:lnTo>
                  <a:pt x="724679" y="684660"/>
                </a:lnTo>
                <a:lnTo>
                  <a:pt x="778336" y="681301"/>
                </a:lnTo>
                <a:lnTo>
                  <a:pt x="830598" y="675811"/>
                </a:lnTo>
                <a:lnTo>
                  <a:pt x="881292" y="668280"/>
                </a:lnTo>
                <a:lnTo>
                  <a:pt x="930247" y="658796"/>
                </a:lnTo>
                <a:lnTo>
                  <a:pt x="977290" y="647450"/>
                </a:lnTo>
                <a:lnTo>
                  <a:pt x="1022249" y="634329"/>
                </a:lnTo>
                <a:lnTo>
                  <a:pt x="1064952" y="619524"/>
                </a:lnTo>
                <a:lnTo>
                  <a:pt x="1105228" y="603123"/>
                </a:lnTo>
                <a:lnTo>
                  <a:pt x="1142904" y="585216"/>
                </a:lnTo>
                <a:lnTo>
                  <a:pt x="1177809" y="565891"/>
                </a:lnTo>
                <a:lnTo>
                  <a:pt x="1238614" y="523346"/>
                </a:lnTo>
                <a:lnTo>
                  <a:pt x="1286267" y="476202"/>
                </a:lnTo>
                <a:lnTo>
                  <a:pt x="1319394" y="425171"/>
                </a:lnTo>
                <a:lnTo>
                  <a:pt x="1336616" y="370968"/>
                </a:lnTo>
                <a:lnTo>
                  <a:pt x="1338834" y="34289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7646" y="6418326"/>
            <a:ext cx="1339215" cy="685800"/>
          </a:xfrm>
          <a:custGeom>
            <a:avLst/>
            <a:gdLst/>
            <a:ahLst/>
            <a:cxnLst/>
            <a:rect l="l" t="t" r="r" b="b"/>
            <a:pathLst>
              <a:path w="1339215" h="685800">
                <a:moveTo>
                  <a:pt x="669798" y="0"/>
                </a:moveTo>
                <a:lnTo>
                  <a:pt x="614911" y="1134"/>
                </a:lnTo>
                <a:lnTo>
                  <a:pt x="561238" y="4478"/>
                </a:lnTo>
                <a:lnTo>
                  <a:pt x="508951" y="9944"/>
                </a:lnTo>
                <a:lnTo>
                  <a:pt x="458224" y="17446"/>
                </a:lnTo>
                <a:lnTo>
                  <a:pt x="409229" y="26896"/>
                </a:lnTo>
                <a:lnTo>
                  <a:pt x="362141" y="38205"/>
                </a:lnTo>
                <a:lnTo>
                  <a:pt x="317131" y="51288"/>
                </a:lnTo>
                <a:lnTo>
                  <a:pt x="274374" y="66056"/>
                </a:lnTo>
                <a:lnTo>
                  <a:pt x="234043" y="82422"/>
                </a:lnTo>
                <a:lnTo>
                  <a:pt x="196310" y="100298"/>
                </a:lnTo>
                <a:lnTo>
                  <a:pt x="161349" y="119597"/>
                </a:lnTo>
                <a:lnTo>
                  <a:pt x="100434" y="162115"/>
                </a:lnTo>
                <a:lnTo>
                  <a:pt x="52685" y="209276"/>
                </a:lnTo>
                <a:lnTo>
                  <a:pt x="19486" y="260380"/>
                </a:lnTo>
                <a:lnTo>
                  <a:pt x="2222" y="314728"/>
                </a:lnTo>
                <a:lnTo>
                  <a:pt x="0" y="342900"/>
                </a:lnTo>
                <a:lnTo>
                  <a:pt x="2222" y="370968"/>
                </a:lnTo>
                <a:lnTo>
                  <a:pt x="19486" y="425171"/>
                </a:lnTo>
                <a:lnTo>
                  <a:pt x="52685" y="476202"/>
                </a:lnTo>
                <a:lnTo>
                  <a:pt x="100434" y="523346"/>
                </a:lnTo>
                <a:lnTo>
                  <a:pt x="161349" y="565891"/>
                </a:lnTo>
                <a:lnTo>
                  <a:pt x="196310" y="585216"/>
                </a:lnTo>
                <a:lnTo>
                  <a:pt x="234043" y="603123"/>
                </a:lnTo>
                <a:lnTo>
                  <a:pt x="274374" y="619524"/>
                </a:lnTo>
                <a:lnTo>
                  <a:pt x="317131" y="634329"/>
                </a:lnTo>
                <a:lnTo>
                  <a:pt x="362141" y="647450"/>
                </a:lnTo>
                <a:lnTo>
                  <a:pt x="409229" y="658796"/>
                </a:lnTo>
                <a:lnTo>
                  <a:pt x="458224" y="668280"/>
                </a:lnTo>
                <a:lnTo>
                  <a:pt x="508951" y="675811"/>
                </a:lnTo>
                <a:lnTo>
                  <a:pt x="561238" y="681301"/>
                </a:lnTo>
                <a:lnTo>
                  <a:pt x="614911" y="684660"/>
                </a:lnTo>
                <a:lnTo>
                  <a:pt x="669798" y="685800"/>
                </a:lnTo>
                <a:lnTo>
                  <a:pt x="724679" y="684660"/>
                </a:lnTo>
                <a:lnTo>
                  <a:pt x="778336" y="681301"/>
                </a:lnTo>
                <a:lnTo>
                  <a:pt x="830598" y="675811"/>
                </a:lnTo>
                <a:lnTo>
                  <a:pt x="881292" y="668280"/>
                </a:lnTo>
                <a:lnTo>
                  <a:pt x="930247" y="658796"/>
                </a:lnTo>
                <a:lnTo>
                  <a:pt x="977290" y="647450"/>
                </a:lnTo>
                <a:lnTo>
                  <a:pt x="1022249" y="634329"/>
                </a:lnTo>
                <a:lnTo>
                  <a:pt x="1064952" y="619524"/>
                </a:lnTo>
                <a:lnTo>
                  <a:pt x="1105228" y="603123"/>
                </a:lnTo>
                <a:lnTo>
                  <a:pt x="1142904" y="585216"/>
                </a:lnTo>
                <a:lnTo>
                  <a:pt x="1177809" y="565891"/>
                </a:lnTo>
                <a:lnTo>
                  <a:pt x="1238614" y="523346"/>
                </a:lnTo>
                <a:lnTo>
                  <a:pt x="1286267" y="476202"/>
                </a:lnTo>
                <a:lnTo>
                  <a:pt x="1319394" y="425171"/>
                </a:lnTo>
                <a:lnTo>
                  <a:pt x="1336616" y="370968"/>
                </a:lnTo>
                <a:lnTo>
                  <a:pt x="1338834" y="342899"/>
                </a:lnTo>
                <a:lnTo>
                  <a:pt x="1336616" y="314728"/>
                </a:lnTo>
                <a:lnTo>
                  <a:pt x="1319394" y="260380"/>
                </a:lnTo>
                <a:lnTo>
                  <a:pt x="1286267" y="209276"/>
                </a:lnTo>
                <a:lnTo>
                  <a:pt x="1238614" y="162115"/>
                </a:lnTo>
                <a:lnTo>
                  <a:pt x="1177809" y="119597"/>
                </a:lnTo>
                <a:lnTo>
                  <a:pt x="1142904" y="100298"/>
                </a:lnTo>
                <a:lnTo>
                  <a:pt x="1105228" y="82422"/>
                </a:lnTo>
                <a:lnTo>
                  <a:pt x="1064952" y="66056"/>
                </a:lnTo>
                <a:lnTo>
                  <a:pt x="1022249" y="51288"/>
                </a:lnTo>
                <a:lnTo>
                  <a:pt x="977290" y="38205"/>
                </a:lnTo>
                <a:lnTo>
                  <a:pt x="930247" y="26896"/>
                </a:lnTo>
                <a:lnTo>
                  <a:pt x="881292" y="17446"/>
                </a:lnTo>
                <a:lnTo>
                  <a:pt x="830598" y="9944"/>
                </a:lnTo>
                <a:lnTo>
                  <a:pt x="778336" y="4478"/>
                </a:lnTo>
                <a:lnTo>
                  <a:pt x="724679" y="1134"/>
                </a:lnTo>
                <a:lnTo>
                  <a:pt x="6697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4781" y="6555133"/>
            <a:ext cx="116840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微软雅黑"/>
                <a:cs typeface="微软雅黑"/>
              </a:rPr>
              <a:t>故障发生于 COMMIT T后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9441" y="6459473"/>
            <a:ext cx="6972300" cy="612775"/>
          </a:xfrm>
          <a:custGeom>
            <a:avLst/>
            <a:gdLst/>
            <a:ahLst/>
            <a:cxnLst/>
            <a:rect l="l" t="t" r="r" b="b"/>
            <a:pathLst>
              <a:path w="6972300" h="612775">
                <a:moveTo>
                  <a:pt x="6972300" y="102107"/>
                </a:moveTo>
                <a:lnTo>
                  <a:pt x="6963395" y="60346"/>
                </a:lnTo>
                <a:lnTo>
                  <a:pt x="6939257" y="26903"/>
                </a:lnTo>
                <a:lnTo>
                  <a:pt x="6903748" y="5642"/>
                </a:lnTo>
                <a:lnTo>
                  <a:pt x="102107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10540"/>
                </a:lnTo>
                <a:lnTo>
                  <a:pt x="1037" y="525146"/>
                </a:lnTo>
                <a:lnTo>
                  <a:pt x="15448" y="564564"/>
                </a:lnTo>
                <a:lnTo>
                  <a:pt x="43806" y="594375"/>
                </a:lnTo>
                <a:lnTo>
                  <a:pt x="82247" y="610717"/>
                </a:lnTo>
                <a:lnTo>
                  <a:pt x="6870191" y="612647"/>
                </a:lnTo>
                <a:lnTo>
                  <a:pt x="6884798" y="611610"/>
                </a:lnTo>
                <a:lnTo>
                  <a:pt x="6924216" y="597199"/>
                </a:lnTo>
                <a:lnTo>
                  <a:pt x="6954027" y="568841"/>
                </a:lnTo>
                <a:lnTo>
                  <a:pt x="6970369" y="530400"/>
                </a:lnTo>
                <a:lnTo>
                  <a:pt x="6972300" y="1021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7363" y="6509766"/>
            <a:ext cx="6699884" cy="511809"/>
          </a:xfrm>
          <a:custGeom>
            <a:avLst/>
            <a:gdLst/>
            <a:ahLst/>
            <a:cxnLst/>
            <a:rect l="l" t="t" r="r" b="b"/>
            <a:pathLst>
              <a:path w="6699884" h="511809">
                <a:moveTo>
                  <a:pt x="6699504" y="85343"/>
                </a:moveTo>
                <a:lnTo>
                  <a:pt x="6689024" y="44247"/>
                </a:lnTo>
                <a:lnTo>
                  <a:pt x="6661231" y="14083"/>
                </a:lnTo>
                <a:lnTo>
                  <a:pt x="6621587" y="316"/>
                </a:lnTo>
                <a:lnTo>
                  <a:pt x="85343" y="0"/>
                </a:lnTo>
                <a:lnTo>
                  <a:pt x="70767" y="1231"/>
                </a:lnTo>
                <a:lnTo>
                  <a:pt x="32708" y="18089"/>
                </a:lnTo>
                <a:lnTo>
                  <a:pt x="7402" y="50440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6614160" y="511301"/>
                </a:lnTo>
                <a:lnTo>
                  <a:pt x="6628736" y="510070"/>
                </a:lnTo>
                <a:lnTo>
                  <a:pt x="6666795" y="493212"/>
                </a:lnTo>
                <a:lnTo>
                  <a:pt x="6692101" y="460861"/>
                </a:lnTo>
                <a:lnTo>
                  <a:pt x="6699504" y="853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7363" y="6509766"/>
            <a:ext cx="6699884" cy="511809"/>
          </a:xfrm>
          <a:custGeom>
            <a:avLst/>
            <a:gdLst/>
            <a:ahLst/>
            <a:cxnLst/>
            <a:rect l="l" t="t" r="r" b="b"/>
            <a:pathLst>
              <a:path w="6699884" h="511809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6614160" y="511301"/>
                </a:lnTo>
                <a:lnTo>
                  <a:pt x="6628736" y="510070"/>
                </a:lnTo>
                <a:lnTo>
                  <a:pt x="6666795" y="493212"/>
                </a:lnTo>
                <a:lnTo>
                  <a:pt x="6692101" y="460861"/>
                </a:lnTo>
                <a:lnTo>
                  <a:pt x="6699504" y="85343"/>
                </a:lnTo>
                <a:lnTo>
                  <a:pt x="6698272" y="70767"/>
                </a:lnTo>
                <a:lnTo>
                  <a:pt x="6681414" y="32708"/>
                </a:lnTo>
                <a:lnTo>
                  <a:pt x="6649063" y="7402"/>
                </a:lnTo>
                <a:lnTo>
                  <a:pt x="853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21441" y="6641869"/>
            <a:ext cx="6375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因事务已提交。无需做任何事情，已保证了事务的原子性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87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23.4 Und</a:t>
            </a:r>
            <a:r>
              <a:rPr lang="en-US"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</a:t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</a:t>
            </a:r>
            <a:r>
              <a:rPr lang="zh-CN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</a:t>
            </a:r>
            <a:r>
              <a:rPr lang="en-US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型日志进行故障恢复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42960" y="2970276"/>
            <a:ext cx="114300" cy="2771775"/>
          </a:xfrm>
          <a:custGeom>
            <a:avLst/>
            <a:gdLst/>
            <a:ahLst/>
            <a:cxnLst/>
            <a:rect l="l" t="t" r="r" b="b"/>
            <a:pathLst>
              <a:path w="114300" h="2771775">
                <a:moveTo>
                  <a:pt x="114300" y="113537"/>
                </a:moveTo>
                <a:lnTo>
                  <a:pt x="56388" y="0"/>
                </a:lnTo>
                <a:lnTo>
                  <a:pt x="0" y="114299"/>
                </a:lnTo>
                <a:lnTo>
                  <a:pt x="38100" y="114045"/>
                </a:lnTo>
                <a:lnTo>
                  <a:pt x="38100" y="95249"/>
                </a:lnTo>
                <a:lnTo>
                  <a:pt x="76200" y="94487"/>
                </a:lnTo>
                <a:lnTo>
                  <a:pt x="76309" y="113791"/>
                </a:lnTo>
                <a:lnTo>
                  <a:pt x="114300" y="113537"/>
                </a:lnTo>
                <a:close/>
              </a:path>
              <a:path w="114300" h="2771775">
                <a:moveTo>
                  <a:pt x="76309" y="113791"/>
                </a:moveTo>
                <a:lnTo>
                  <a:pt x="76200" y="94487"/>
                </a:lnTo>
                <a:lnTo>
                  <a:pt x="38100" y="95249"/>
                </a:lnTo>
                <a:lnTo>
                  <a:pt x="38207" y="114045"/>
                </a:lnTo>
                <a:lnTo>
                  <a:pt x="76309" y="113791"/>
                </a:lnTo>
                <a:close/>
              </a:path>
              <a:path w="114300" h="2771775">
                <a:moveTo>
                  <a:pt x="38207" y="114045"/>
                </a:moveTo>
                <a:lnTo>
                  <a:pt x="38100" y="95249"/>
                </a:lnTo>
                <a:lnTo>
                  <a:pt x="38100" y="114045"/>
                </a:lnTo>
                <a:close/>
              </a:path>
              <a:path w="114300" h="2771775">
                <a:moveTo>
                  <a:pt x="91440" y="2771393"/>
                </a:moveTo>
                <a:lnTo>
                  <a:pt x="76309" y="113791"/>
                </a:lnTo>
                <a:lnTo>
                  <a:pt x="38207" y="114045"/>
                </a:lnTo>
                <a:lnTo>
                  <a:pt x="53340" y="2771393"/>
                </a:lnTo>
                <a:lnTo>
                  <a:pt x="91440" y="277139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2304" y="1260538"/>
          <a:ext cx="8534398" cy="5152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0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4716"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Log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&lt;STAR</a:t>
                      </a: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INPUT(A)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78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READ(A,t)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WRITE(A,t)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&lt;T,A,8&gt;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INPUT(B)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78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READ(B,t)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WRITE(B,t)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&lt;T,B,8&gt;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OUTPUT(A)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953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OUTPUT(B)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096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COMMIT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&lt;COMMI</a:t>
                      </a: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T&gt;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8A4D18E6-AAAA-4660-93B8-B1FE359DA1CB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97763486-199C-470A-ABDC-3A0F363BD9BC}"/>
              </a:ext>
            </a:extLst>
          </p:cNvPr>
          <p:cNvSpPr/>
          <p:nvPr/>
        </p:nvSpPr>
        <p:spPr>
          <a:xfrm>
            <a:off x="9271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97237" y="1906523"/>
            <a:ext cx="2120900" cy="4662170"/>
          </a:xfrm>
          <a:custGeom>
            <a:avLst/>
            <a:gdLst/>
            <a:ahLst/>
            <a:cxnLst/>
            <a:rect l="l" t="t" r="r" b="b"/>
            <a:pathLst>
              <a:path w="2120900" h="4662170">
                <a:moveTo>
                  <a:pt x="0" y="0"/>
                </a:moveTo>
                <a:lnTo>
                  <a:pt x="0" y="4661916"/>
                </a:lnTo>
                <a:lnTo>
                  <a:pt x="2120646" y="4661916"/>
                </a:lnTo>
                <a:lnTo>
                  <a:pt x="2120646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1305" y="2021865"/>
            <a:ext cx="1951355" cy="448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spc="-5" dirty="0">
                <a:latin typeface="微软雅黑"/>
                <a:cs typeface="微软雅黑"/>
              </a:rPr>
              <a:t>&lt;T6,X6,v6&gt;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spc="-5" dirty="0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微软雅黑"/>
                <a:cs typeface="微软雅黑"/>
              </a:rPr>
              <a:t>&lt;START T5&gt;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微软雅黑"/>
                <a:cs typeface="微软雅黑"/>
              </a:rPr>
              <a:t>&lt;START T4&gt;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spc="-5" dirty="0">
                <a:latin typeface="微软雅黑"/>
                <a:cs typeface="微软雅黑"/>
              </a:rPr>
              <a:t>&lt;T1,X1,v1&gt;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微软雅黑"/>
                <a:cs typeface="微软雅黑"/>
              </a:rPr>
              <a:t>&lt;T5,X5,v5&gt;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spc="-5" dirty="0">
                <a:latin typeface="微软雅黑"/>
                <a:cs typeface="微软雅黑"/>
              </a:rPr>
              <a:t>&lt;T4,X4,v4&gt;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微软雅黑"/>
                <a:cs typeface="微软雅黑"/>
              </a:rPr>
              <a:t>&lt;COMMIT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T5&gt;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微软雅黑"/>
                <a:cs typeface="微软雅黑"/>
              </a:rPr>
              <a:t>&lt;T3,X3,v3&gt;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spc="-5" dirty="0">
                <a:latin typeface="微软雅黑"/>
                <a:cs typeface="微软雅黑"/>
              </a:rPr>
              <a:t>&lt;T2,X2,v2&gt;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9713" y="6323076"/>
            <a:ext cx="1097280" cy="883919"/>
          </a:xfrm>
          <a:custGeom>
            <a:avLst/>
            <a:gdLst/>
            <a:ahLst/>
            <a:cxnLst/>
            <a:rect l="l" t="t" r="r" b="b"/>
            <a:pathLst>
              <a:path w="1097279" h="883920">
                <a:moveTo>
                  <a:pt x="1097280" y="441959"/>
                </a:moveTo>
                <a:lnTo>
                  <a:pt x="1090085" y="370146"/>
                </a:lnTo>
                <a:lnTo>
                  <a:pt x="1069262" y="302068"/>
                </a:lnTo>
                <a:lnTo>
                  <a:pt x="1035948" y="238627"/>
                </a:lnTo>
                <a:lnTo>
                  <a:pt x="991282" y="180722"/>
                </a:lnTo>
                <a:lnTo>
                  <a:pt x="936402" y="129254"/>
                </a:lnTo>
                <a:lnTo>
                  <a:pt x="905488" y="106215"/>
                </a:lnTo>
                <a:lnTo>
                  <a:pt x="872447" y="85124"/>
                </a:lnTo>
                <a:lnTo>
                  <a:pt x="837422" y="66092"/>
                </a:lnTo>
                <a:lnTo>
                  <a:pt x="800554" y="49233"/>
                </a:lnTo>
                <a:lnTo>
                  <a:pt x="761988" y="34659"/>
                </a:lnTo>
                <a:lnTo>
                  <a:pt x="721863" y="22482"/>
                </a:lnTo>
                <a:lnTo>
                  <a:pt x="680324" y="12815"/>
                </a:lnTo>
                <a:lnTo>
                  <a:pt x="637512" y="5770"/>
                </a:lnTo>
                <a:lnTo>
                  <a:pt x="593570" y="1461"/>
                </a:lnTo>
                <a:lnTo>
                  <a:pt x="548639" y="0"/>
                </a:lnTo>
                <a:lnTo>
                  <a:pt x="503606" y="1461"/>
                </a:lnTo>
                <a:lnTo>
                  <a:pt x="459582" y="5770"/>
                </a:lnTo>
                <a:lnTo>
                  <a:pt x="416707" y="12815"/>
                </a:lnTo>
                <a:lnTo>
                  <a:pt x="375123" y="22482"/>
                </a:lnTo>
                <a:lnTo>
                  <a:pt x="334970" y="34659"/>
                </a:lnTo>
                <a:lnTo>
                  <a:pt x="296389" y="49233"/>
                </a:lnTo>
                <a:lnTo>
                  <a:pt x="259519" y="66092"/>
                </a:lnTo>
                <a:lnTo>
                  <a:pt x="224503" y="85124"/>
                </a:lnTo>
                <a:lnTo>
                  <a:pt x="191480" y="106215"/>
                </a:lnTo>
                <a:lnTo>
                  <a:pt x="160591" y="129254"/>
                </a:lnTo>
                <a:lnTo>
                  <a:pt x="105777" y="180722"/>
                </a:lnTo>
                <a:lnTo>
                  <a:pt x="61187" y="238627"/>
                </a:lnTo>
                <a:lnTo>
                  <a:pt x="27944" y="302068"/>
                </a:lnTo>
                <a:lnTo>
                  <a:pt x="7173" y="370146"/>
                </a:lnTo>
                <a:lnTo>
                  <a:pt x="0" y="441959"/>
                </a:lnTo>
                <a:lnTo>
                  <a:pt x="1816" y="478174"/>
                </a:lnTo>
                <a:lnTo>
                  <a:pt x="15929" y="548087"/>
                </a:lnTo>
                <a:lnTo>
                  <a:pt x="43076" y="613886"/>
                </a:lnTo>
                <a:lnTo>
                  <a:pt x="82134" y="674655"/>
                </a:lnTo>
                <a:lnTo>
                  <a:pt x="131977" y="729481"/>
                </a:lnTo>
                <a:lnTo>
                  <a:pt x="191480" y="777449"/>
                </a:lnTo>
                <a:lnTo>
                  <a:pt x="224503" y="798576"/>
                </a:lnTo>
                <a:lnTo>
                  <a:pt x="259519" y="817645"/>
                </a:lnTo>
                <a:lnTo>
                  <a:pt x="296389" y="834542"/>
                </a:lnTo>
                <a:lnTo>
                  <a:pt x="334970" y="849153"/>
                </a:lnTo>
                <a:lnTo>
                  <a:pt x="375123" y="861364"/>
                </a:lnTo>
                <a:lnTo>
                  <a:pt x="416707" y="871061"/>
                </a:lnTo>
                <a:lnTo>
                  <a:pt x="459582" y="878128"/>
                </a:lnTo>
                <a:lnTo>
                  <a:pt x="503606" y="882453"/>
                </a:lnTo>
                <a:lnTo>
                  <a:pt x="548640" y="883919"/>
                </a:lnTo>
                <a:lnTo>
                  <a:pt x="593570" y="882453"/>
                </a:lnTo>
                <a:lnTo>
                  <a:pt x="637512" y="878128"/>
                </a:lnTo>
                <a:lnTo>
                  <a:pt x="680324" y="871061"/>
                </a:lnTo>
                <a:lnTo>
                  <a:pt x="721863" y="861364"/>
                </a:lnTo>
                <a:lnTo>
                  <a:pt x="761988" y="849153"/>
                </a:lnTo>
                <a:lnTo>
                  <a:pt x="800554" y="834542"/>
                </a:lnTo>
                <a:lnTo>
                  <a:pt x="837422" y="817645"/>
                </a:lnTo>
                <a:lnTo>
                  <a:pt x="872447" y="798576"/>
                </a:lnTo>
                <a:lnTo>
                  <a:pt x="905488" y="777449"/>
                </a:lnTo>
                <a:lnTo>
                  <a:pt x="936402" y="754380"/>
                </a:lnTo>
                <a:lnTo>
                  <a:pt x="991282" y="702868"/>
                </a:lnTo>
                <a:lnTo>
                  <a:pt x="1035948" y="644956"/>
                </a:lnTo>
                <a:lnTo>
                  <a:pt x="1069262" y="581558"/>
                </a:lnTo>
                <a:lnTo>
                  <a:pt x="1090085" y="513588"/>
                </a:lnTo>
                <a:lnTo>
                  <a:pt x="1097280" y="44195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909" y="6395465"/>
            <a:ext cx="1008380" cy="738505"/>
          </a:xfrm>
          <a:custGeom>
            <a:avLst/>
            <a:gdLst/>
            <a:ahLst/>
            <a:cxnLst/>
            <a:rect l="l" t="t" r="r" b="b"/>
            <a:pathLst>
              <a:path w="1008379" h="738504">
                <a:moveTo>
                  <a:pt x="1008125" y="369570"/>
                </a:moveTo>
                <a:lnTo>
                  <a:pt x="1001532" y="309597"/>
                </a:lnTo>
                <a:lnTo>
                  <a:pt x="982443" y="252715"/>
                </a:lnTo>
                <a:lnTo>
                  <a:pt x="951897" y="199683"/>
                </a:lnTo>
                <a:lnTo>
                  <a:pt x="910931" y="151260"/>
                </a:lnTo>
                <a:lnTo>
                  <a:pt x="860583" y="108203"/>
                </a:lnTo>
                <a:lnTo>
                  <a:pt x="801892" y="71274"/>
                </a:lnTo>
                <a:lnTo>
                  <a:pt x="735894" y="41230"/>
                </a:lnTo>
                <a:lnTo>
                  <a:pt x="663628" y="18830"/>
                </a:lnTo>
                <a:lnTo>
                  <a:pt x="625469" y="10734"/>
                </a:lnTo>
                <a:lnTo>
                  <a:pt x="586132" y="4834"/>
                </a:lnTo>
                <a:lnTo>
                  <a:pt x="545747" y="1224"/>
                </a:lnTo>
                <a:lnTo>
                  <a:pt x="504443" y="0"/>
                </a:lnTo>
                <a:lnTo>
                  <a:pt x="463134" y="1224"/>
                </a:lnTo>
                <a:lnTo>
                  <a:pt x="422733" y="4834"/>
                </a:lnTo>
                <a:lnTo>
                  <a:pt x="383372" y="10734"/>
                </a:lnTo>
                <a:lnTo>
                  <a:pt x="345179" y="18830"/>
                </a:lnTo>
                <a:lnTo>
                  <a:pt x="308288" y="29027"/>
                </a:lnTo>
                <a:lnTo>
                  <a:pt x="238931" y="55344"/>
                </a:lnTo>
                <a:lnTo>
                  <a:pt x="176347" y="88925"/>
                </a:lnTo>
                <a:lnTo>
                  <a:pt x="121584" y="129013"/>
                </a:lnTo>
                <a:lnTo>
                  <a:pt x="75688" y="174848"/>
                </a:lnTo>
                <a:lnTo>
                  <a:pt x="39707" y="225671"/>
                </a:lnTo>
                <a:lnTo>
                  <a:pt x="14687" y="280722"/>
                </a:lnTo>
                <a:lnTo>
                  <a:pt x="1675" y="339244"/>
                </a:lnTo>
                <a:lnTo>
                  <a:pt x="0" y="369570"/>
                </a:lnTo>
                <a:lnTo>
                  <a:pt x="1675" y="399786"/>
                </a:lnTo>
                <a:lnTo>
                  <a:pt x="14687" y="458123"/>
                </a:lnTo>
                <a:lnTo>
                  <a:pt x="39707" y="513028"/>
                </a:lnTo>
                <a:lnTo>
                  <a:pt x="75688" y="563738"/>
                </a:lnTo>
                <a:lnTo>
                  <a:pt x="121584" y="609491"/>
                </a:lnTo>
                <a:lnTo>
                  <a:pt x="176347" y="649521"/>
                </a:lnTo>
                <a:lnTo>
                  <a:pt x="238931" y="683066"/>
                </a:lnTo>
                <a:lnTo>
                  <a:pt x="308288" y="709362"/>
                </a:lnTo>
                <a:lnTo>
                  <a:pt x="345179" y="719553"/>
                </a:lnTo>
                <a:lnTo>
                  <a:pt x="383372" y="727646"/>
                </a:lnTo>
                <a:lnTo>
                  <a:pt x="422733" y="733544"/>
                </a:lnTo>
                <a:lnTo>
                  <a:pt x="463134" y="737153"/>
                </a:lnTo>
                <a:lnTo>
                  <a:pt x="504443" y="738378"/>
                </a:lnTo>
                <a:lnTo>
                  <a:pt x="545747" y="737153"/>
                </a:lnTo>
                <a:lnTo>
                  <a:pt x="586132" y="733544"/>
                </a:lnTo>
                <a:lnTo>
                  <a:pt x="625469" y="727646"/>
                </a:lnTo>
                <a:lnTo>
                  <a:pt x="663628" y="719553"/>
                </a:lnTo>
                <a:lnTo>
                  <a:pt x="700480" y="709362"/>
                </a:lnTo>
                <a:lnTo>
                  <a:pt x="769741" y="683066"/>
                </a:lnTo>
                <a:lnTo>
                  <a:pt x="832216" y="649521"/>
                </a:lnTo>
                <a:lnTo>
                  <a:pt x="886865" y="609491"/>
                </a:lnTo>
                <a:lnTo>
                  <a:pt x="932651" y="563738"/>
                </a:lnTo>
                <a:lnTo>
                  <a:pt x="968537" y="513028"/>
                </a:lnTo>
                <a:lnTo>
                  <a:pt x="993485" y="458123"/>
                </a:lnTo>
                <a:lnTo>
                  <a:pt x="1006455" y="399786"/>
                </a:lnTo>
                <a:lnTo>
                  <a:pt x="1008125" y="36957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909" y="6395465"/>
            <a:ext cx="1008380" cy="738505"/>
          </a:xfrm>
          <a:custGeom>
            <a:avLst/>
            <a:gdLst/>
            <a:ahLst/>
            <a:cxnLst/>
            <a:rect l="l" t="t" r="r" b="b"/>
            <a:pathLst>
              <a:path w="1008379" h="738504">
                <a:moveTo>
                  <a:pt x="504443" y="0"/>
                </a:moveTo>
                <a:lnTo>
                  <a:pt x="463134" y="1224"/>
                </a:lnTo>
                <a:lnTo>
                  <a:pt x="422733" y="4834"/>
                </a:lnTo>
                <a:lnTo>
                  <a:pt x="383372" y="10734"/>
                </a:lnTo>
                <a:lnTo>
                  <a:pt x="345179" y="18830"/>
                </a:lnTo>
                <a:lnTo>
                  <a:pt x="308288" y="29027"/>
                </a:lnTo>
                <a:lnTo>
                  <a:pt x="238931" y="55344"/>
                </a:lnTo>
                <a:lnTo>
                  <a:pt x="176347" y="88925"/>
                </a:lnTo>
                <a:lnTo>
                  <a:pt x="121584" y="129013"/>
                </a:lnTo>
                <a:lnTo>
                  <a:pt x="75688" y="174848"/>
                </a:lnTo>
                <a:lnTo>
                  <a:pt x="39707" y="225671"/>
                </a:lnTo>
                <a:lnTo>
                  <a:pt x="14687" y="280722"/>
                </a:lnTo>
                <a:lnTo>
                  <a:pt x="1675" y="339244"/>
                </a:lnTo>
                <a:lnTo>
                  <a:pt x="0" y="369570"/>
                </a:lnTo>
                <a:lnTo>
                  <a:pt x="1675" y="399786"/>
                </a:lnTo>
                <a:lnTo>
                  <a:pt x="14687" y="458123"/>
                </a:lnTo>
                <a:lnTo>
                  <a:pt x="39707" y="513028"/>
                </a:lnTo>
                <a:lnTo>
                  <a:pt x="75688" y="563738"/>
                </a:lnTo>
                <a:lnTo>
                  <a:pt x="121584" y="609491"/>
                </a:lnTo>
                <a:lnTo>
                  <a:pt x="176347" y="649521"/>
                </a:lnTo>
                <a:lnTo>
                  <a:pt x="238931" y="683066"/>
                </a:lnTo>
                <a:lnTo>
                  <a:pt x="308288" y="709362"/>
                </a:lnTo>
                <a:lnTo>
                  <a:pt x="345179" y="719553"/>
                </a:lnTo>
                <a:lnTo>
                  <a:pt x="383372" y="727646"/>
                </a:lnTo>
                <a:lnTo>
                  <a:pt x="422733" y="733544"/>
                </a:lnTo>
                <a:lnTo>
                  <a:pt x="463134" y="737153"/>
                </a:lnTo>
                <a:lnTo>
                  <a:pt x="504443" y="738378"/>
                </a:lnTo>
                <a:lnTo>
                  <a:pt x="545747" y="737153"/>
                </a:lnTo>
                <a:lnTo>
                  <a:pt x="586132" y="733544"/>
                </a:lnTo>
                <a:lnTo>
                  <a:pt x="625469" y="727646"/>
                </a:lnTo>
                <a:lnTo>
                  <a:pt x="663628" y="719553"/>
                </a:lnTo>
                <a:lnTo>
                  <a:pt x="700480" y="709362"/>
                </a:lnTo>
                <a:lnTo>
                  <a:pt x="769741" y="683066"/>
                </a:lnTo>
                <a:lnTo>
                  <a:pt x="832216" y="649521"/>
                </a:lnTo>
                <a:lnTo>
                  <a:pt x="886865" y="609491"/>
                </a:lnTo>
                <a:lnTo>
                  <a:pt x="932651" y="563738"/>
                </a:lnTo>
                <a:lnTo>
                  <a:pt x="968537" y="513028"/>
                </a:lnTo>
                <a:lnTo>
                  <a:pt x="993485" y="458123"/>
                </a:lnTo>
                <a:lnTo>
                  <a:pt x="1006455" y="399786"/>
                </a:lnTo>
                <a:lnTo>
                  <a:pt x="1008125" y="369570"/>
                </a:lnTo>
                <a:lnTo>
                  <a:pt x="1006455" y="339244"/>
                </a:lnTo>
                <a:lnTo>
                  <a:pt x="993485" y="280722"/>
                </a:lnTo>
                <a:lnTo>
                  <a:pt x="968537" y="225671"/>
                </a:lnTo>
                <a:lnTo>
                  <a:pt x="932651" y="174848"/>
                </a:lnTo>
                <a:lnTo>
                  <a:pt x="886865" y="129013"/>
                </a:lnTo>
                <a:lnTo>
                  <a:pt x="832216" y="88925"/>
                </a:lnTo>
                <a:lnTo>
                  <a:pt x="769741" y="55344"/>
                </a:lnTo>
                <a:lnTo>
                  <a:pt x="700480" y="29027"/>
                </a:lnTo>
                <a:lnTo>
                  <a:pt x="663628" y="18830"/>
                </a:lnTo>
                <a:lnTo>
                  <a:pt x="625469" y="10734"/>
                </a:lnTo>
                <a:lnTo>
                  <a:pt x="586132" y="4834"/>
                </a:lnTo>
                <a:lnTo>
                  <a:pt x="545747" y="1224"/>
                </a:lnTo>
                <a:lnTo>
                  <a:pt x="5044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48739" y="6545030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故障发生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0079" y="6789622"/>
            <a:ext cx="6362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于最后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3491" y="2878073"/>
            <a:ext cx="114300" cy="3736975"/>
          </a:xfrm>
          <a:custGeom>
            <a:avLst/>
            <a:gdLst/>
            <a:ahLst/>
            <a:cxnLst/>
            <a:rect l="l" t="t" r="r" b="b"/>
            <a:pathLst>
              <a:path w="114300" h="3736975">
                <a:moveTo>
                  <a:pt x="114300" y="114299"/>
                </a:moveTo>
                <a:lnTo>
                  <a:pt x="57149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49"/>
                </a:ln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close/>
              </a:path>
              <a:path w="114300" h="3736975">
                <a:moveTo>
                  <a:pt x="76200" y="114299"/>
                </a:moveTo>
                <a:lnTo>
                  <a:pt x="76200" y="95249"/>
                </a:lnTo>
                <a:lnTo>
                  <a:pt x="38100" y="95249"/>
                </a:lnTo>
                <a:lnTo>
                  <a:pt x="38100" y="114299"/>
                </a:lnTo>
                <a:lnTo>
                  <a:pt x="76200" y="114299"/>
                </a:lnTo>
                <a:close/>
              </a:path>
              <a:path w="114300" h="3736975">
                <a:moveTo>
                  <a:pt x="76200" y="3736848"/>
                </a:moveTo>
                <a:lnTo>
                  <a:pt x="76200" y="114299"/>
                </a:lnTo>
                <a:lnTo>
                  <a:pt x="38100" y="114299"/>
                </a:lnTo>
                <a:lnTo>
                  <a:pt x="38100" y="3736848"/>
                </a:lnTo>
                <a:lnTo>
                  <a:pt x="76200" y="373684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26983" y="5551170"/>
            <a:ext cx="1097280" cy="886460"/>
          </a:xfrm>
          <a:custGeom>
            <a:avLst/>
            <a:gdLst/>
            <a:ahLst/>
            <a:cxnLst/>
            <a:rect l="l" t="t" r="r" b="b"/>
            <a:pathLst>
              <a:path w="1097280" h="886460">
                <a:moveTo>
                  <a:pt x="1097280" y="442722"/>
                </a:moveTo>
                <a:lnTo>
                  <a:pt x="1090106" y="370887"/>
                </a:lnTo>
                <a:lnTo>
                  <a:pt x="1069335" y="302751"/>
                </a:lnTo>
                <a:lnTo>
                  <a:pt x="1036092" y="239224"/>
                </a:lnTo>
                <a:lnTo>
                  <a:pt x="991502" y="181215"/>
                </a:lnTo>
                <a:lnTo>
                  <a:pt x="936688" y="129635"/>
                </a:lnTo>
                <a:lnTo>
                  <a:pt x="905799" y="106539"/>
                </a:lnTo>
                <a:lnTo>
                  <a:pt x="872776" y="85392"/>
                </a:lnTo>
                <a:lnTo>
                  <a:pt x="837760" y="66307"/>
                </a:lnTo>
                <a:lnTo>
                  <a:pt x="800890" y="49398"/>
                </a:lnTo>
                <a:lnTo>
                  <a:pt x="762309" y="34778"/>
                </a:lnTo>
                <a:lnTo>
                  <a:pt x="722156" y="22561"/>
                </a:lnTo>
                <a:lnTo>
                  <a:pt x="680572" y="12861"/>
                </a:lnTo>
                <a:lnTo>
                  <a:pt x="637697" y="5791"/>
                </a:lnTo>
                <a:lnTo>
                  <a:pt x="593673" y="1466"/>
                </a:lnTo>
                <a:lnTo>
                  <a:pt x="548639" y="0"/>
                </a:lnTo>
                <a:lnTo>
                  <a:pt x="503709" y="1466"/>
                </a:lnTo>
                <a:lnTo>
                  <a:pt x="459767" y="5791"/>
                </a:lnTo>
                <a:lnTo>
                  <a:pt x="416955" y="12861"/>
                </a:lnTo>
                <a:lnTo>
                  <a:pt x="375416" y="22561"/>
                </a:lnTo>
                <a:lnTo>
                  <a:pt x="335291" y="34778"/>
                </a:lnTo>
                <a:lnTo>
                  <a:pt x="296725" y="49398"/>
                </a:lnTo>
                <a:lnTo>
                  <a:pt x="259857" y="66307"/>
                </a:lnTo>
                <a:lnTo>
                  <a:pt x="224832" y="85392"/>
                </a:lnTo>
                <a:lnTo>
                  <a:pt x="191791" y="106539"/>
                </a:lnTo>
                <a:lnTo>
                  <a:pt x="160877" y="129635"/>
                </a:lnTo>
                <a:lnTo>
                  <a:pt x="105997" y="181215"/>
                </a:lnTo>
                <a:lnTo>
                  <a:pt x="61331" y="239224"/>
                </a:lnTo>
                <a:lnTo>
                  <a:pt x="28017" y="302751"/>
                </a:lnTo>
                <a:lnTo>
                  <a:pt x="7194" y="370887"/>
                </a:lnTo>
                <a:lnTo>
                  <a:pt x="0" y="442722"/>
                </a:lnTo>
                <a:lnTo>
                  <a:pt x="1822" y="479050"/>
                </a:lnTo>
                <a:lnTo>
                  <a:pt x="15973" y="549189"/>
                </a:lnTo>
                <a:lnTo>
                  <a:pt x="43183" y="615207"/>
                </a:lnTo>
                <a:lnTo>
                  <a:pt x="82316" y="676185"/>
                </a:lnTo>
                <a:lnTo>
                  <a:pt x="132231" y="731202"/>
                </a:lnTo>
                <a:lnTo>
                  <a:pt x="191791" y="779342"/>
                </a:lnTo>
                <a:lnTo>
                  <a:pt x="224832" y="800545"/>
                </a:lnTo>
                <a:lnTo>
                  <a:pt x="259857" y="819683"/>
                </a:lnTo>
                <a:lnTo>
                  <a:pt x="296725" y="836643"/>
                </a:lnTo>
                <a:lnTo>
                  <a:pt x="335291" y="851308"/>
                </a:lnTo>
                <a:lnTo>
                  <a:pt x="375416" y="863565"/>
                </a:lnTo>
                <a:lnTo>
                  <a:pt x="416955" y="873298"/>
                </a:lnTo>
                <a:lnTo>
                  <a:pt x="459767" y="880392"/>
                </a:lnTo>
                <a:lnTo>
                  <a:pt x="503709" y="884733"/>
                </a:lnTo>
                <a:lnTo>
                  <a:pt x="548640" y="886206"/>
                </a:lnTo>
                <a:lnTo>
                  <a:pt x="593673" y="884733"/>
                </a:lnTo>
                <a:lnTo>
                  <a:pt x="637697" y="880392"/>
                </a:lnTo>
                <a:lnTo>
                  <a:pt x="680572" y="873298"/>
                </a:lnTo>
                <a:lnTo>
                  <a:pt x="722156" y="863565"/>
                </a:lnTo>
                <a:lnTo>
                  <a:pt x="762309" y="851308"/>
                </a:lnTo>
                <a:lnTo>
                  <a:pt x="800890" y="836643"/>
                </a:lnTo>
                <a:lnTo>
                  <a:pt x="837760" y="819683"/>
                </a:lnTo>
                <a:lnTo>
                  <a:pt x="872776" y="800545"/>
                </a:lnTo>
                <a:lnTo>
                  <a:pt x="905799" y="779342"/>
                </a:lnTo>
                <a:lnTo>
                  <a:pt x="936688" y="756189"/>
                </a:lnTo>
                <a:lnTo>
                  <a:pt x="991502" y="704496"/>
                </a:lnTo>
                <a:lnTo>
                  <a:pt x="1036092" y="646384"/>
                </a:lnTo>
                <a:lnTo>
                  <a:pt x="1069335" y="582771"/>
                </a:lnTo>
                <a:lnTo>
                  <a:pt x="1090106" y="514577"/>
                </a:lnTo>
                <a:lnTo>
                  <a:pt x="1097280" y="44272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1941" y="5624321"/>
            <a:ext cx="1008380" cy="740410"/>
          </a:xfrm>
          <a:custGeom>
            <a:avLst/>
            <a:gdLst/>
            <a:ahLst/>
            <a:cxnLst/>
            <a:rect l="l" t="t" r="r" b="b"/>
            <a:pathLst>
              <a:path w="1008380" h="740410">
                <a:moveTo>
                  <a:pt x="1008126" y="369570"/>
                </a:moveTo>
                <a:lnTo>
                  <a:pt x="1001531" y="309597"/>
                </a:lnTo>
                <a:lnTo>
                  <a:pt x="982437" y="252715"/>
                </a:lnTo>
                <a:lnTo>
                  <a:pt x="951876" y="199683"/>
                </a:lnTo>
                <a:lnTo>
                  <a:pt x="910882" y="151260"/>
                </a:lnTo>
                <a:lnTo>
                  <a:pt x="860488" y="108203"/>
                </a:lnTo>
                <a:lnTo>
                  <a:pt x="801727" y="71274"/>
                </a:lnTo>
                <a:lnTo>
                  <a:pt x="735633" y="41230"/>
                </a:lnTo>
                <a:lnTo>
                  <a:pt x="663238" y="18830"/>
                </a:lnTo>
                <a:lnTo>
                  <a:pt x="625001" y="10734"/>
                </a:lnTo>
                <a:lnTo>
                  <a:pt x="585577" y="4834"/>
                </a:lnTo>
                <a:lnTo>
                  <a:pt x="545094" y="1224"/>
                </a:lnTo>
                <a:lnTo>
                  <a:pt x="503681" y="0"/>
                </a:lnTo>
                <a:lnTo>
                  <a:pt x="462378" y="1224"/>
                </a:lnTo>
                <a:lnTo>
                  <a:pt x="421993" y="4834"/>
                </a:lnTo>
                <a:lnTo>
                  <a:pt x="382656" y="10734"/>
                </a:lnTo>
                <a:lnTo>
                  <a:pt x="344497" y="18830"/>
                </a:lnTo>
                <a:lnTo>
                  <a:pt x="307645" y="29027"/>
                </a:lnTo>
                <a:lnTo>
                  <a:pt x="238384" y="55344"/>
                </a:lnTo>
                <a:lnTo>
                  <a:pt x="175909" y="88925"/>
                </a:lnTo>
                <a:lnTo>
                  <a:pt x="121260" y="129013"/>
                </a:lnTo>
                <a:lnTo>
                  <a:pt x="75474" y="174848"/>
                </a:lnTo>
                <a:lnTo>
                  <a:pt x="39588" y="225671"/>
                </a:lnTo>
                <a:lnTo>
                  <a:pt x="14640" y="280722"/>
                </a:lnTo>
                <a:lnTo>
                  <a:pt x="1670" y="339244"/>
                </a:lnTo>
                <a:lnTo>
                  <a:pt x="0" y="369570"/>
                </a:lnTo>
                <a:lnTo>
                  <a:pt x="1670" y="399900"/>
                </a:lnTo>
                <a:lnTo>
                  <a:pt x="14640" y="458463"/>
                </a:lnTo>
                <a:lnTo>
                  <a:pt x="39588" y="513588"/>
                </a:lnTo>
                <a:lnTo>
                  <a:pt x="75474" y="564506"/>
                </a:lnTo>
                <a:lnTo>
                  <a:pt x="121260" y="610450"/>
                </a:lnTo>
                <a:lnTo>
                  <a:pt x="175909" y="650651"/>
                </a:lnTo>
                <a:lnTo>
                  <a:pt x="238384" y="684343"/>
                </a:lnTo>
                <a:lnTo>
                  <a:pt x="307645" y="710755"/>
                </a:lnTo>
                <a:lnTo>
                  <a:pt x="344497" y="720992"/>
                </a:lnTo>
                <a:lnTo>
                  <a:pt x="382656" y="729121"/>
                </a:lnTo>
                <a:lnTo>
                  <a:pt x="421993" y="735046"/>
                </a:lnTo>
                <a:lnTo>
                  <a:pt x="462378" y="738672"/>
                </a:lnTo>
                <a:lnTo>
                  <a:pt x="503682" y="739902"/>
                </a:lnTo>
                <a:lnTo>
                  <a:pt x="545094" y="738672"/>
                </a:lnTo>
                <a:lnTo>
                  <a:pt x="585577" y="735046"/>
                </a:lnTo>
                <a:lnTo>
                  <a:pt x="625001" y="729121"/>
                </a:lnTo>
                <a:lnTo>
                  <a:pt x="663238" y="720992"/>
                </a:lnTo>
                <a:lnTo>
                  <a:pt x="700158" y="710755"/>
                </a:lnTo>
                <a:lnTo>
                  <a:pt x="769532" y="684343"/>
                </a:lnTo>
                <a:lnTo>
                  <a:pt x="832089" y="650651"/>
                </a:lnTo>
                <a:lnTo>
                  <a:pt x="886795" y="610450"/>
                </a:lnTo>
                <a:lnTo>
                  <a:pt x="932619" y="564506"/>
                </a:lnTo>
                <a:lnTo>
                  <a:pt x="968525" y="513588"/>
                </a:lnTo>
                <a:lnTo>
                  <a:pt x="993482" y="458463"/>
                </a:lnTo>
                <a:lnTo>
                  <a:pt x="1006455" y="399900"/>
                </a:lnTo>
                <a:lnTo>
                  <a:pt x="1008126" y="36957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1941" y="5624321"/>
            <a:ext cx="1008380" cy="740410"/>
          </a:xfrm>
          <a:custGeom>
            <a:avLst/>
            <a:gdLst/>
            <a:ahLst/>
            <a:cxnLst/>
            <a:rect l="l" t="t" r="r" b="b"/>
            <a:pathLst>
              <a:path w="1008380" h="740410">
                <a:moveTo>
                  <a:pt x="503681" y="0"/>
                </a:moveTo>
                <a:lnTo>
                  <a:pt x="462378" y="1224"/>
                </a:lnTo>
                <a:lnTo>
                  <a:pt x="421993" y="4834"/>
                </a:lnTo>
                <a:lnTo>
                  <a:pt x="382656" y="10734"/>
                </a:lnTo>
                <a:lnTo>
                  <a:pt x="344497" y="18830"/>
                </a:lnTo>
                <a:lnTo>
                  <a:pt x="307645" y="29027"/>
                </a:lnTo>
                <a:lnTo>
                  <a:pt x="238384" y="55344"/>
                </a:lnTo>
                <a:lnTo>
                  <a:pt x="175909" y="88925"/>
                </a:lnTo>
                <a:lnTo>
                  <a:pt x="121260" y="129013"/>
                </a:lnTo>
                <a:lnTo>
                  <a:pt x="75474" y="174848"/>
                </a:lnTo>
                <a:lnTo>
                  <a:pt x="39588" y="225671"/>
                </a:lnTo>
                <a:lnTo>
                  <a:pt x="14640" y="280722"/>
                </a:lnTo>
                <a:lnTo>
                  <a:pt x="1670" y="339244"/>
                </a:lnTo>
                <a:lnTo>
                  <a:pt x="0" y="369570"/>
                </a:lnTo>
                <a:lnTo>
                  <a:pt x="1670" y="399900"/>
                </a:lnTo>
                <a:lnTo>
                  <a:pt x="14640" y="458463"/>
                </a:lnTo>
                <a:lnTo>
                  <a:pt x="39588" y="513588"/>
                </a:lnTo>
                <a:lnTo>
                  <a:pt x="75474" y="564506"/>
                </a:lnTo>
                <a:lnTo>
                  <a:pt x="121260" y="610450"/>
                </a:lnTo>
                <a:lnTo>
                  <a:pt x="175909" y="650651"/>
                </a:lnTo>
                <a:lnTo>
                  <a:pt x="238384" y="684343"/>
                </a:lnTo>
                <a:lnTo>
                  <a:pt x="307645" y="710755"/>
                </a:lnTo>
                <a:lnTo>
                  <a:pt x="344497" y="720992"/>
                </a:lnTo>
                <a:lnTo>
                  <a:pt x="382656" y="729121"/>
                </a:lnTo>
                <a:lnTo>
                  <a:pt x="421993" y="735046"/>
                </a:lnTo>
                <a:lnTo>
                  <a:pt x="462378" y="738672"/>
                </a:lnTo>
                <a:lnTo>
                  <a:pt x="503682" y="739902"/>
                </a:lnTo>
                <a:lnTo>
                  <a:pt x="545094" y="738672"/>
                </a:lnTo>
                <a:lnTo>
                  <a:pt x="585577" y="735046"/>
                </a:lnTo>
                <a:lnTo>
                  <a:pt x="625001" y="729121"/>
                </a:lnTo>
                <a:lnTo>
                  <a:pt x="663238" y="720992"/>
                </a:lnTo>
                <a:lnTo>
                  <a:pt x="700158" y="710755"/>
                </a:lnTo>
                <a:lnTo>
                  <a:pt x="769532" y="684343"/>
                </a:lnTo>
                <a:lnTo>
                  <a:pt x="832089" y="650651"/>
                </a:lnTo>
                <a:lnTo>
                  <a:pt x="886795" y="610450"/>
                </a:lnTo>
                <a:lnTo>
                  <a:pt x="932619" y="564506"/>
                </a:lnTo>
                <a:lnTo>
                  <a:pt x="968525" y="513588"/>
                </a:lnTo>
                <a:lnTo>
                  <a:pt x="993482" y="458463"/>
                </a:lnTo>
                <a:lnTo>
                  <a:pt x="1006455" y="399900"/>
                </a:lnTo>
                <a:lnTo>
                  <a:pt x="1008126" y="369570"/>
                </a:lnTo>
                <a:lnTo>
                  <a:pt x="1006455" y="339244"/>
                </a:lnTo>
                <a:lnTo>
                  <a:pt x="993482" y="280722"/>
                </a:lnTo>
                <a:lnTo>
                  <a:pt x="968525" y="225671"/>
                </a:lnTo>
                <a:lnTo>
                  <a:pt x="932619" y="174848"/>
                </a:lnTo>
                <a:lnTo>
                  <a:pt x="886795" y="129013"/>
                </a:lnTo>
                <a:lnTo>
                  <a:pt x="832089" y="88925"/>
                </a:lnTo>
                <a:lnTo>
                  <a:pt x="769532" y="55344"/>
                </a:lnTo>
                <a:lnTo>
                  <a:pt x="700158" y="29027"/>
                </a:lnTo>
                <a:lnTo>
                  <a:pt x="663238" y="18830"/>
                </a:lnTo>
                <a:lnTo>
                  <a:pt x="625001" y="10734"/>
                </a:lnTo>
                <a:lnTo>
                  <a:pt x="585577" y="4834"/>
                </a:lnTo>
                <a:lnTo>
                  <a:pt x="545094" y="1224"/>
                </a:lnTo>
                <a:lnTo>
                  <a:pt x="50368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6771" y="5773886"/>
            <a:ext cx="83883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故障恢复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顺序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24891" y="1901189"/>
            <a:ext cx="2425700" cy="1238250"/>
          </a:xfrm>
          <a:custGeom>
            <a:avLst/>
            <a:gdLst/>
            <a:ahLst/>
            <a:cxnLst/>
            <a:rect l="l" t="t" r="r" b="b"/>
            <a:pathLst>
              <a:path w="2425700" h="1238250">
                <a:moveTo>
                  <a:pt x="2425446" y="1032509"/>
                </a:moveTo>
                <a:lnTo>
                  <a:pt x="2425446" y="206501"/>
                </a:lnTo>
                <a:lnTo>
                  <a:pt x="2424763" y="189634"/>
                </a:lnTo>
                <a:lnTo>
                  <a:pt x="2414942" y="141427"/>
                </a:lnTo>
                <a:lnTo>
                  <a:pt x="2394567" y="97951"/>
                </a:lnTo>
                <a:lnTo>
                  <a:pt x="2365057" y="60674"/>
                </a:lnTo>
                <a:lnTo>
                  <a:pt x="2327832" y="31060"/>
                </a:lnTo>
                <a:lnTo>
                  <a:pt x="2284311" y="10576"/>
                </a:lnTo>
                <a:lnTo>
                  <a:pt x="2235914" y="688"/>
                </a:lnTo>
                <a:lnTo>
                  <a:pt x="2218944" y="0"/>
                </a:lnTo>
                <a:lnTo>
                  <a:pt x="206501" y="0"/>
                </a:lnTo>
                <a:lnTo>
                  <a:pt x="156795" y="6030"/>
                </a:lnTo>
                <a:lnTo>
                  <a:pt x="111491" y="23145"/>
                </a:lnTo>
                <a:lnTo>
                  <a:pt x="72009" y="49879"/>
                </a:lnTo>
                <a:lnTo>
                  <a:pt x="39770" y="84764"/>
                </a:lnTo>
                <a:lnTo>
                  <a:pt x="16192" y="126337"/>
                </a:lnTo>
                <a:lnTo>
                  <a:pt x="2695" y="173130"/>
                </a:lnTo>
                <a:lnTo>
                  <a:pt x="0" y="206502"/>
                </a:lnTo>
                <a:lnTo>
                  <a:pt x="0" y="1032510"/>
                </a:lnTo>
                <a:lnTo>
                  <a:pt x="5987" y="1081922"/>
                </a:lnTo>
                <a:lnTo>
                  <a:pt x="23001" y="1127020"/>
                </a:lnTo>
                <a:lnTo>
                  <a:pt x="49624" y="1166367"/>
                </a:lnTo>
                <a:lnTo>
                  <a:pt x="84435" y="1198528"/>
                </a:lnTo>
                <a:lnTo>
                  <a:pt x="126015" y="1222069"/>
                </a:lnTo>
                <a:lnTo>
                  <a:pt x="172945" y="1235554"/>
                </a:lnTo>
                <a:lnTo>
                  <a:pt x="206501" y="1238250"/>
                </a:lnTo>
                <a:lnTo>
                  <a:pt x="2218944" y="1238249"/>
                </a:lnTo>
                <a:lnTo>
                  <a:pt x="2268650" y="1232265"/>
                </a:lnTo>
                <a:lnTo>
                  <a:pt x="2313954" y="1215268"/>
                </a:lnTo>
                <a:lnTo>
                  <a:pt x="2353436" y="1188694"/>
                </a:lnTo>
                <a:lnTo>
                  <a:pt x="2385675" y="1153978"/>
                </a:lnTo>
                <a:lnTo>
                  <a:pt x="2409253" y="1112555"/>
                </a:lnTo>
                <a:lnTo>
                  <a:pt x="2422750" y="1065860"/>
                </a:lnTo>
                <a:lnTo>
                  <a:pt x="2425446" y="103250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3276" y="2006351"/>
            <a:ext cx="2228850" cy="1028700"/>
          </a:xfrm>
          <a:custGeom>
            <a:avLst/>
            <a:gdLst/>
            <a:ahLst/>
            <a:cxnLst/>
            <a:rect l="l" t="t" r="r" b="b"/>
            <a:pathLst>
              <a:path w="2228850" h="1028700">
                <a:moveTo>
                  <a:pt x="2228844" y="171444"/>
                </a:moveTo>
                <a:lnTo>
                  <a:pt x="2223421" y="128431"/>
                </a:lnTo>
                <a:lnTo>
                  <a:pt x="2208040" y="89398"/>
                </a:lnTo>
                <a:lnTo>
                  <a:pt x="2184031" y="55728"/>
                </a:lnTo>
                <a:lnTo>
                  <a:pt x="2152724" y="28806"/>
                </a:lnTo>
                <a:lnTo>
                  <a:pt x="2115450" y="10015"/>
                </a:lnTo>
                <a:lnTo>
                  <a:pt x="2073539" y="738"/>
                </a:lnTo>
                <a:lnTo>
                  <a:pt x="2058768" y="0"/>
                </a:lnTo>
                <a:lnTo>
                  <a:pt x="170081" y="52"/>
                </a:lnTo>
                <a:lnTo>
                  <a:pt x="128431" y="5464"/>
                </a:lnTo>
                <a:lnTo>
                  <a:pt x="89398" y="20953"/>
                </a:lnTo>
                <a:lnTo>
                  <a:pt x="55728" y="45076"/>
                </a:lnTo>
                <a:lnTo>
                  <a:pt x="28806" y="76450"/>
                </a:lnTo>
                <a:lnTo>
                  <a:pt x="10015" y="113691"/>
                </a:lnTo>
                <a:lnTo>
                  <a:pt x="738" y="155416"/>
                </a:lnTo>
                <a:lnTo>
                  <a:pt x="0" y="170081"/>
                </a:lnTo>
                <a:lnTo>
                  <a:pt x="0" y="857370"/>
                </a:lnTo>
                <a:lnTo>
                  <a:pt x="5464" y="900257"/>
                </a:lnTo>
                <a:lnTo>
                  <a:pt x="20953" y="939291"/>
                </a:lnTo>
                <a:lnTo>
                  <a:pt x="45076" y="972960"/>
                </a:lnTo>
                <a:lnTo>
                  <a:pt x="76450" y="999882"/>
                </a:lnTo>
                <a:lnTo>
                  <a:pt x="113691" y="1018673"/>
                </a:lnTo>
                <a:lnTo>
                  <a:pt x="155416" y="1027950"/>
                </a:lnTo>
                <a:lnTo>
                  <a:pt x="170081" y="1028689"/>
                </a:lnTo>
                <a:lnTo>
                  <a:pt x="2058768" y="1028636"/>
                </a:lnTo>
                <a:lnTo>
                  <a:pt x="2100663" y="1023224"/>
                </a:lnTo>
                <a:lnTo>
                  <a:pt x="2139778" y="1007735"/>
                </a:lnTo>
                <a:lnTo>
                  <a:pt x="2173411" y="983612"/>
                </a:lnTo>
                <a:lnTo>
                  <a:pt x="2200230" y="952239"/>
                </a:lnTo>
                <a:lnTo>
                  <a:pt x="2218906" y="914997"/>
                </a:lnTo>
                <a:lnTo>
                  <a:pt x="2228107" y="873273"/>
                </a:lnTo>
                <a:lnTo>
                  <a:pt x="2228844" y="171444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 lang="en-US" altLang="zh-CN" b="1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r>
              <a:rPr lang="zh-CN" altLang="en-US" b="1" dirty="0">
                <a:solidFill>
                  <a:srgbClr val="FFFFFF"/>
                </a:solidFill>
                <a:latin typeface="微软雅黑"/>
                <a:cs typeface="微软雅黑"/>
              </a:rPr>
              <a:t>哪一个更新没 有被影响</a:t>
            </a:r>
            <a:r>
              <a:rPr lang="en-US" altLang="zh-CN" b="1" dirty="0">
                <a:solidFill>
                  <a:srgbClr val="FFFFFF"/>
                </a:solidFill>
                <a:latin typeface="微软雅黑"/>
                <a:cs typeface="微软雅黑"/>
              </a:rPr>
              <a:t>?</a:t>
            </a:r>
            <a:endParaRPr lang="zh-CN" altLang="en-US" dirty="0">
              <a:latin typeface="微软雅黑"/>
              <a:cs typeface="微软雅黑"/>
            </a:endParaRPr>
          </a:p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613270" y="2006345"/>
            <a:ext cx="2228850" cy="1028700"/>
          </a:xfrm>
          <a:custGeom>
            <a:avLst/>
            <a:gdLst/>
            <a:ahLst/>
            <a:cxnLst/>
            <a:rect l="l" t="t" r="r" b="b"/>
            <a:pathLst>
              <a:path w="2228850" h="1028700">
                <a:moveTo>
                  <a:pt x="171450" y="0"/>
                </a:moveTo>
                <a:lnTo>
                  <a:pt x="128436" y="5470"/>
                </a:lnTo>
                <a:lnTo>
                  <a:pt x="89403" y="20958"/>
                </a:lnTo>
                <a:lnTo>
                  <a:pt x="55734" y="45081"/>
                </a:lnTo>
                <a:lnTo>
                  <a:pt x="28811" y="76455"/>
                </a:lnTo>
                <a:lnTo>
                  <a:pt x="10020" y="113696"/>
                </a:lnTo>
                <a:lnTo>
                  <a:pt x="744" y="155421"/>
                </a:lnTo>
                <a:lnTo>
                  <a:pt x="0" y="857250"/>
                </a:lnTo>
                <a:lnTo>
                  <a:pt x="624" y="871944"/>
                </a:lnTo>
                <a:lnTo>
                  <a:pt x="9588" y="913784"/>
                </a:lnTo>
                <a:lnTo>
                  <a:pt x="28108" y="951183"/>
                </a:lnTo>
                <a:lnTo>
                  <a:pt x="54802" y="982757"/>
                </a:lnTo>
                <a:lnTo>
                  <a:pt x="88285" y="1007123"/>
                </a:lnTo>
                <a:lnTo>
                  <a:pt x="127175" y="1022897"/>
                </a:lnTo>
                <a:lnTo>
                  <a:pt x="170087" y="1028694"/>
                </a:lnTo>
                <a:lnTo>
                  <a:pt x="2057400" y="1028699"/>
                </a:lnTo>
                <a:lnTo>
                  <a:pt x="2072202" y="1028075"/>
                </a:lnTo>
                <a:lnTo>
                  <a:pt x="2114234" y="1019111"/>
                </a:lnTo>
                <a:lnTo>
                  <a:pt x="2151670" y="1000591"/>
                </a:lnTo>
                <a:lnTo>
                  <a:pt x="2183179" y="973897"/>
                </a:lnTo>
                <a:lnTo>
                  <a:pt x="2207432" y="940414"/>
                </a:lnTo>
                <a:lnTo>
                  <a:pt x="2223097" y="901524"/>
                </a:lnTo>
                <a:lnTo>
                  <a:pt x="2228844" y="858612"/>
                </a:lnTo>
                <a:lnTo>
                  <a:pt x="2228850" y="171449"/>
                </a:lnTo>
                <a:lnTo>
                  <a:pt x="2228231" y="156755"/>
                </a:lnTo>
                <a:lnTo>
                  <a:pt x="2219341" y="114915"/>
                </a:lnTo>
                <a:lnTo>
                  <a:pt x="2200935" y="77516"/>
                </a:lnTo>
                <a:lnTo>
                  <a:pt x="2174346" y="45942"/>
                </a:lnTo>
                <a:lnTo>
                  <a:pt x="2140902" y="21576"/>
                </a:lnTo>
                <a:lnTo>
                  <a:pt x="2101934" y="5802"/>
                </a:lnTo>
                <a:lnTo>
                  <a:pt x="2058773" y="5"/>
                </a:lnTo>
                <a:lnTo>
                  <a:pt x="17145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23355" y="3282696"/>
            <a:ext cx="2425700" cy="1638300"/>
          </a:xfrm>
          <a:custGeom>
            <a:avLst/>
            <a:gdLst/>
            <a:ahLst/>
            <a:cxnLst/>
            <a:rect l="l" t="t" r="r" b="b"/>
            <a:pathLst>
              <a:path w="2425700" h="1638300">
                <a:moveTo>
                  <a:pt x="2425446" y="1365503"/>
                </a:moveTo>
                <a:lnTo>
                  <a:pt x="2425446" y="272795"/>
                </a:lnTo>
                <a:lnTo>
                  <a:pt x="2424543" y="250393"/>
                </a:lnTo>
                <a:lnTo>
                  <a:pt x="2417530" y="207170"/>
                </a:lnTo>
                <a:lnTo>
                  <a:pt x="2404038" y="166520"/>
                </a:lnTo>
                <a:lnTo>
                  <a:pt x="2384626" y="129003"/>
                </a:lnTo>
                <a:lnTo>
                  <a:pt x="2359850" y="95175"/>
                </a:lnTo>
                <a:lnTo>
                  <a:pt x="2330270" y="65595"/>
                </a:lnTo>
                <a:lnTo>
                  <a:pt x="2296442" y="40819"/>
                </a:lnTo>
                <a:lnTo>
                  <a:pt x="2258925" y="21407"/>
                </a:lnTo>
                <a:lnTo>
                  <a:pt x="2218275" y="7915"/>
                </a:lnTo>
                <a:lnTo>
                  <a:pt x="2175052" y="902"/>
                </a:lnTo>
                <a:lnTo>
                  <a:pt x="2152650" y="0"/>
                </a:lnTo>
                <a:lnTo>
                  <a:pt x="272796" y="0"/>
                </a:lnTo>
                <a:lnTo>
                  <a:pt x="228494" y="3564"/>
                </a:lnTo>
                <a:lnTo>
                  <a:pt x="186488" y="13886"/>
                </a:lnTo>
                <a:lnTo>
                  <a:pt x="147335" y="30408"/>
                </a:lnTo>
                <a:lnTo>
                  <a:pt x="111593" y="52571"/>
                </a:lnTo>
                <a:lnTo>
                  <a:pt x="79819" y="79819"/>
                </a:lnTo>
                <a:lnTo>
                  <a:pt x="52571" y="111593"/>
                </a:lnTo>
                <a:lnTo>
                  <a:pt x="30408" y="147335"/>
                </a:lnTo>
                <a:lnTo>
                  <a:pt x="13886" y="186488"/>
                </a:lnTo>
                <a:lnTo>
                  <a:pt x="3564" y="228494"/>
                </a:lnTo>
                <a:lnTo>
                  <a:pt x="0" y="272796"/>
                </a:lnTo>
                <a:lnTo>
                  <a:pt x="0" y="1365504"/>
                </a:lnTo>
                <a:lnTo>
                  <a:pt x="3564" y="1409805"/>
                </a:lnTo>
                <a:lnTo>
                  <a:pt x="13886" y="1451811"/>
                </a:lnTo>
                <a:lnTo>
                  <a:pt x="30408" y="1490964"/>
                </a:lnTo>
                <a:lnTo>
                  <a:pt x="52571" y="1526706"/>
                </a:lnTo>
                <a:lnTo>
                  <a:pt x="79819" y="1558480"/>
                </a:lnTo>
                <a:lnTo>
                  <a:pt x="111593" y="1585728"/>
                </a:lnTo>
                <a:lnTo>
                  <a:pt x="147335" y="1607891"/>
                </a:lnTo>
                <a:lnTo>
                  <a:pt x="186488" y="1624413"/>
                </a:lnTo>
                <a:lnTo>
                  <a:pt x="228494" y="1634735"/>
                </a:lnTo>
                <a:lnTo>
                  <a:pt x="272796" y="1638300"/>
                </a:lnTo>
                <a:lnTo>
                  <a:pt x="2152650" y="1638300"/>
                </a:lnTo>
                <a:lnTo>
                  <a:pt x="2196951" y="1634735"/>
                </a:lnTo>
                <a:lnTo>
                  <a:pt x="2238957" y="1624413"/>
                </a:lnTo>
                <a:lnTo>
                  <a:pt x="2278110" y="1607891"/>
                </a:lnTo>
                <a:lnTo>
                  <a:pt x="2313852" y="1585728"/>
                </a:lnTo>
                <a:lnTo>
                  <a:pt x="2345626" y="1558480"/>
                </a:lnTo>
                <a:lnTo>
                  <a:pt x="2372874" y="1526706"/>
                </a:lnTo>
                <a:lnTo>
                  <a:pt x="2395037" y="1490964"/>
                </a:lnTo>
                <a:lnTo>
                  <a:pt x="2411559" y="1451811"/>
                </a:lnTo>
                <a:lnTo>
                  <a:pt x="2421881" y="1409805"/>
                </a:lnTo>
                <a:lnTo>
                  <a:pt x="2425446" y="136550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1746" y="3420617"/>
            <a:ext cx="2228850" cy="1362710"/>
          </a:xfrm>
          <a:custGeom>
            <a:avLst/>
            <a:gdLst/>
            <a:ahLst/>
            <a:cxnLst/>
            <a:rect l="l" t="t" r="r" b="b"/>
            <a:pathLst>
              <a:path w="2228850" h="1362710">
                <a:moveTo>
                  <a:pt x="2228850" y="1135380"/>
                </a:moveTo>
                <a:lnTo>
                  <a:pt x="2228850" y="227075"/>
                </a:lnTo>
                <a:lnTo>
                  <a:pt x="2228099" y="208512"/>
                </a:lnTo>
                <a:lnTo>
                  <a:pt x="2217304" y="155472"/>
                </a:lnTo>
                <a:lnTo>
                  <a:pt x="2194905" y="107658"/>
                </a:lnTo>
                <a:lnTo>
                  <a:pt x="2162460" y="66674"/>
                </a:lnTo>
                <a:lnTo>
                  <a:pt x="2121529" y="34126"/>
                </a:lnTo>
                <a:lnTo>
                  <a:pt x="2073670" y="11618"/>
                </a:lnTo>
                <a:lnTo>
                  <a:pt x="2020440" y="755"/>
                </a:lnTo>
                <a:lnTo>
                  <a:pt x="2001774" y="0"/>
                </a:lnTo>
                <a:lnTo>
                  <a:pt x="227075" y="0"/>
                </a:lnTo>
                <a:lnTo>
                  <a:pt x="172650" y="6624"/>
                </a:lnTo>
                <a:lnTo>
                  <a:pt x="122916" y="25429"/>
                </a:lnTo>
                <a:lnTo>
                  <a:pt x="79478" y="54809"/>
                </a:lnTo>
                <a:lnTo>
                  <a:pt x="43939" y="93159"/>
                </a:lnTo>
                <a:lnTo>
                  <a:pt x="17906" y="138874"/>
                </a:lnTo>
                <a:lnTo>
                  <a:pt x="2983" y="190350"/>
                </a:lnTo>
                <a:lnTo>
                  <a:pt x="0" y="227076"/>
                </a:lnTo>
                <a:lnTo>
                  <a:pt x="0" y="1135380"/>
                </a:lnTo>
                <a:lnTo>
                  <a:pt x="6624" y="1189805"/>
                </a:lnTo>
                <a:lnTo>
                  <a:pt x="25429" y="1239539"/>
                </a:lnTo>
                <a:lnTo>
                  <a:pt x="54809" y="1282977"/>
                </a:lnTo>
                <a:lnTo>
                  <a:pt x="93159" y="1318516"/>
                </a:lnTo>
                <a:lnTo>
                  <a:pt x="138874" y="1344549"/>
                </a:lnTo>
                <a:lnTo>
                  <a:pt x="190350" y="1359472"/>
                </a:lnTo>
                <a:lnTo>
                  <a:pt x="227076" y="1362456"/>
                </a:lnTo>
                <a:lnTo>
                  <a:pt x="2001774" y="1362455"/>
                </a:lnTo>
                <a:lnTo>
                  <a:pt x="2056446" y="1355831"/>
                </a:lnTo>
                <a:lnTo>
                  <a:pt x="2106269" y="1337026"/>
                </a:lnTo>
                <a:lnTo>
                  <a:pt x="2149683" y="1307646"/>
                </a:lnTo>
                <a:lnTo>
                  <a:pt x="2185129" y="1269296"/>
                </a:lnTo>
                <a:lnTo>
                  <a:pt x="2211050" y="1223581"/>
                </a:lnTo>
                <a:lnTo>
                  <a:pt x="2225886" y="1172105"/>
                </a:lnTo>
                <a:lnTo>
                  <a:pt x="2228850" y="113538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 lang="en-US" altLang="zh-CN" b="1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r>
              <a:rPr lang="zh-CN" altLang="en-US" b="1" dirty="0">
                <a:solidFill>
                  <a:srgbClr val="FFFFFF"/>
                </a:solidFill>
                <a:latin typeface="微软雅黑"/>
                <a:cs typeface="微软雅黑"/>
              </a:rPr>
              <a:t>处理到日志的 哪一个位置才 能结束</a:t>
            </a:r>
            <a:r>
              <a:rPr lang="en-US" altLang="zh-CN" b="1" dirty="0">
                <a:solidFill>
                  <a:srgbClr val="FFFFFF"/>
                </a:solidFill>
                <a:latin typeface="微软雅黑"/>
                <a:cs typeface="微软雅黑"/>
              </a:rPr>
              <a:t>?</a:t>
            </a:r>
            <a:endParaRPr lang="zh-CN" altLang="en-US" dirty="0">
              <a:latin typeface="微软雅黑"/>
              <a:cs typeface="微软雅黑"/>
            </a:endParaRPr>
          </a:p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611746" y="3420617"/>
            <a:ext cx="2228850" cy="1362710"/>
          </a:xfrm>
          <a:custGeom>
            <a:avLst/>
            <a:gdLst/>
            <a:ahLst/>
            <a:cxnLst/>
            <a:rect l="l" t="t" r="r" b="b"/>
            <a:pathLst>
              <a:path w="2228850" h="1362710">
                <a:moveTo>
                  <a:pt x="227075" y="0"/>
                </a:moveTo>
                <a:lnTo>
                  <a:pt x="172650" y="6624"/>
                </a:lnTo>
                <a:lnTo>
                  <a:pt x="122916" y="25429"/>
                </a:lnTo>
                <a:lnTo>
                  <a:pt x="79478" y="54809"/>
                </a:lnTo>
                <a:lnTo>
                  <a:pt x="43939" y="93159"/>
                </a:lnTo>
                <a:lnTo>
                  <a:pt x="17906" y="138874"/>
                </a:lnTo>
                <a:lnTo>
                  <a:pt x="2983" y="190350"/>
                </a:lnTo>
                <a:lnTo>
                  <a:pt x="0" y="227076"/>
                </a:lnTo>
                <a:lnTo>
                  <a:pt x="0" y="1135380"/>
                </a:lnTo>
                <a:lnTo>
                  <a:pt x="6624" y="1189805"/>
                </a:lnTo>
                <a:lnTo>
                  <a:pt x="25429" y="1239539"/>
                </a:lnTo>
                <a:lnTo>
                  <a:pt x="54809" y="1282977"/>
                </a:lnTo>
                <a:lnTo>
                  <a:pt x="93159" y="1318516"/>
                </a:lnTo>
                <a:lnTo>
                  <a:pt x="138874" y="1344549"/>
                </a:lnTo>
                <a:lnTo>
                  <a:pt x="190350" y="1359472"/>
                </a:lnTo>
                <a:lnTo>
                  <a:pt x="227076" y="1362456"/>
                </a:lnTo>
                <a:lnTo>
                  <a:pt x="2001774" y="1362455"/>
                </a:lnTo>
                <a:lnTo>
                  <a:pt x="2056446" y="1355831"/>
                </a:lnTo>
                <a:lnTo>
                  <a:pt x="2106269" y="1337026"/>
                </a:lnTo>
                <a:lnTo>
                  <a:pt x="2149683" y="1307646"/>
                </a:lnTo>
                <a:lnTo>
                  <a:pt x="2185129" y="1269296"/>
                </a:lnTo>
                <a:lnTo>
                  <a:pt x="2211050" y="1223581"/>
                </a:lnTo>
                <a:lnTo>
                  <a:pt x="2225886" y="1172105"/>
                </a:lnTo>
                <a:lnTo>
                  <a:pt x="2228850" y="1135380"/>
                </a:lnTo>
                <a:lnTo>
                  <a:pt x="2228850" y="227075"/>
                </a:lnTo>
                <a:lnTo>
                  <a:pt x="2222268" y="172650"/>
                </a:lnTo>
                <a:lnTo>
                  <a:pt x="2203564" y="122916"/>
                </a:lnTo>
                <a:lnTo>
                  <a:pt x="2174295" y="79478"/>
                </a:lnTo>
                <a:lnTo>
                  <a:pt x="2136020" y="43939"/>
                </a:lnTo>
                <a:lnTo>
                  <a:pt x="2090296" y="17906"/>
                </a:lnTo>
                <a:lnTo>
                  <a:pt x="2038684" y="2983"/>
                </a:lnTo>
                <a:lnTo>
                  <a:pt x="2001774" y="0"/>
                </a:lnTo>
                <a:lnTo>
                  <a:pt x="22707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2887" y="5079491"/>
            <a:ext cx="2489835" cy="1560830"/>
          </a:xfrm>
          <a:custGeom>
            <a:avLst/>
            <a:gdLst/>
            <a:ahLst/>
            <a:cxnLst/>
            <a:rect l="l" t="t" r="r" b="b"/>
            <a:pathLst>
              <a:path w="2489834" h="1560829">
                <a:moveTo>
                  <a:pt x="2489454" y="1300733"/>
                </a:moveTo>
                <a:lnTo>
                  <a:pt x="2489454" y="260603"/>
                </a:lnTo>
                <a:lnTo>
                  <a:pt x="2488590" y="239218"/>
                </a:lnTo>
                <a:lnTo>
                  <a:pt x="2481885" y="197948"/>
                </a:lnTo>
                <a:lnTo>
                  <a:pt x="2468987" y="159127"/>
                </a:lnTo>
                <a:lnTo>
                  <a:pt x="2450431" y="123288"/>
                </a:lnTo>
                <a:lnTo>
                  <a:pt x="2426752" y="90968"/>
                </a:lnTo>
                <a:lnTo>
                  <a:pt x="2398485" y="62701"/>
                </a:lnTo>
                <a:lnTo>
                  <a:pt x="2366165" y="39022"/>
                </a:lnTo>
                <a:lnTo>
                  <a:pt x="2330326" y="20466"/>
                </a:lnTo>
                <a:lnTo>
                  <a:pt x="2291505" y="7568"/>
                </a:lnTo>
                <a:lnTo>
                  <a:pt x="2250235" y="863"/>
                </a:lnTo>
                <a:lnTo>
                  <a:pt x="2228849" y="0"/>
                </a:lnTo>
                <a:lnTo>
                  <a:pt x="259841" y="0"/>
                </a:lnTo>
                <a:lnTo>
                  <a:pt x="217755" y="3408"/>
                </a:lnTo>
                <a:lnTo>
                  <a:pt x="177808" y="13277"/>
                </a:lnTo>
                <a:lnTo>
                  <a:pt x="140540" y="29071"/>
                </a:lnTo>
                <a:lnTo>
                  <a:pt x="106491" y="50255"/>
                </a:lnTo>
                <a:lnTo>
                  <a:pt x="76199" y="76295"/>
                </a:lnTo>
                <a:lnTo>
                  <a:pt x="50206" y="106655"/>
                </a:lnTo>
                <a:lnTo>
                  <a:pt x="29050" y="140801"/>
                </a:lnTo>
                <a:lnTo>
                  <a:pt x="13270" y="178198"/>
                </a:lnTo>
                <a:lnTo>
                  <a:pt x="3407" y="218310"/>
                </a:lnTo>
                <a:lnTo>
                  <a:pt x="0" y="260604"/>
                </a:lnTo>
                <a:lnTo>
                  <a:pt x="0" y="1300734"/>
                </a:lnTo>
                <a:lnTo>
                  <a:pt x="3407" y="1342820"/>
                </a:lnTo>
                <a:lnTo>
                  <a:pt x="13270" y="1382767"/>
                </a:lnTo>
                <a:lnTo>
                  <a:pt x="29050" y="1420035"/>
                </a:lnTo>
                <a:lnTo>
                  <a:pt x="50206" y="1454084"/>
                </a:lnTo>
                <a:lnTo>
                  <a:pt x="76199" y="1484376"/>
                </a:lnTo>
                <a:lnTo>
                  <a:pt x="106491" y="1510369"/>
                </a:lnTo>
                <a:lnTo>
                  <a:pt x="140540" y="1531525"/>
                </a:lnTo>
                <a:lnTo>
                  <a:pt x="177808" y="1547305"/>
                </a:lnTo>
                <a:lnTo>
                  <a:pt x="217755" y="1557168"/>
                </a:lnTo>
                <a:lnTo>
                  <a:pt x="259841" y="1560576"/>
                </a:lnTo>
                <a:lnTo>
                  <a:pt x="2228849" y="1560575"/>
                </a:lnTo>
                <a:lnTo>
                  <a:pt x="2271143" y="1557168"/>
                </a:lnTo>
                <a:lnTo>
                  <a:pt x="2311255" y="1547305"/>
                </a:lnTo>
                <a:lnTo>
                  <a:pt x="2348652" y="1531525"/>
                </a:lnTo>
                <a:lnTo>
                  <a:pt x="2382798" y="1510369"/>
                </a:lnTo>
                <a:lnTo>
                  <a:pt x="2413158" y="1484375"/>
                </a:lnTo>
                <a:lnTo>
                  <a:pt x="2439198" y="1454084"/>
                </a:lnTo>
                <a:lnTo>
                  <a:pt x="2460382" y="1420035"/>
                </a:lnTo>
                <a:lnTo>
                  <a:pt x="2476176" y="1382767"/>
                </a:lnTo>
                <a:lnTo>
                  <a:pt x="2486045" y="1342820"/>
                </a:lnTo>
                <a:lnTo>
                  <a:pt x="2489454" y="130073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3553" y="5211317"/>
            <a:ext cx="2287905" cy="1297305"/>
          </a:xfrm>
          <a:custGeom>
            <a:avLst/>
            <a:gdLst/>
            <a:ahLst/>
            <a:cxnLst/>
            <a:rect l="l" t="t" r="r" b="b"/>
            <a:pathLst>
              <a:path w="2287904" h="1297304">
                <a:moveTo>
                  <a:pt x="2287523" y="1081277"/>
                </a:moveTo>
                <a:lnTo>
                  <a:pt x="2287523" y="216407"/>
                </a:lnTo>
                <a:lnTo>
                  <a:pt x="2286807" y="198643"/>
                </a:lnTo>
                <a:lnTo>
                  <a:pt x="2276502" y="147962"/>
                </a:lnTo>
                <a:lnTo>
                  <a:pt x="2255128" y="102362"/>
                </a:lnTo>
                <a:lnTo>
                  <a:pt x="2224182" y="63341"/>
                </a:lnTo>
                <a:lnTo>
                  <a:pt x="2185161" y="32395"/>
                </a:lnTo>
                <a:lnTo>
                  <a:pt x="2139561" y="11021"/>
                </a:lnTo>
                <a:lnTo>
                  <a:pt x="2088880" y="716"/>
                </a:lnTo>
                <a:lnTo>
                  <a:pt x="2071115" y="0"/>
                </a:lnTo>
                <a:lnTo>
                  <a:pt x="216407" y="0"/>
                </a:lnTo>
                <a:lnTo>
                  <a:pt x="164365" y="6282"/>
                </a:lnTo>
                <a:lnTo>
                  <a:pt x="116905" y="24133"/>
                </a:lnTo>
                <a:lnTo>
                  <a:pt x="75524" y="52054"/>
                </a:lnTo>
                <a:lnTo>
                  <a:pt x="41721" y="88550"/>
                </a:lnTo>
                <a:lnTo>
                  <a:pt x="16990" y="132123"/>
                </a:lnTo>
                <a:lnTo>
                  <a:pt x="2829" y="181277"/>
                </a:lnTo>
                <a:lnTo>
                  <a:pt x="0" y="216408"/>
                </a:lnTo>
                <a:lnTo>
                  <a:pt x="0" y="1081278"/>
                </a:lnTo>
                <a:lnTo>
                  <a:pt x="6282" y="1133026"/>
                </a:lnTo>
                <a:lnTo>
                  <a:pt x="24133" y="1180280"/>
                </a:lnTo>
                <a:lnTo>
                  <a:pt x="52054" y="1221525"/>
                </a:lnTo>
                <a:lnTo>
                  <a:pt x="88550" y="1255251"/>
                </a:lnTo>
                <a:lnTo>
                  <a:pt x="132123" y="1279945"/>
                </a:lnTo>
                <a:lnTo>
                  <a:pt x="181277" y="1294095"/>
                </a:lnTo>
                <a:lnTo>
                  <a:pt x="216407" y="1296924"/>
                </a:lnTo>
                <a:lnTo>
                  <a:pt x="2071115" y="1296923"/>
                </a:lnTo>
                <a:lnTo>
                  <a:pt x="2123158" y="1290643"/>
                </a:lnTo>
                <a:lnTo>
                  <a:pt x="2170618" y="1272811"/>
                </a:lnTo>
                <a:lnTo>
                  <a:pt x="2211999" y="1244938"/>
                </a:lnTo>
                <a:lnTo>
                  <a:pt x="2245802" y="1208538"/>
                </a:lnTo>
                <a:lnTo>
                  <a:pt x="2270533" y="1165121"/>
                </a:lnTo>
                <a:lnTo>
                  <a:pt x="2284694" y="1116201"/>
                </a:lnTo>
                <a:lnTo>
                  <a:pt x="2287523" y="108127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 lang="en-US" altLang="zh-CN" b="1">
              <a:solidFill>
                <a:srgbClr val="FFFFFF"/>
              </a:solidFill>
              <a:latin typeface="微软雅黑"/>
              <a:cs typeface="微软雅黑"/>
            </a:endParaRPr>
          </a:p>
          <a:p>
            <a:r>
              <a:rPr lang="zh-CN" altLang="en-US" b="1">
                <a:solidFill>
                  <a:srgbClr val="FFFFFF"/>
                </a:solidFill>
                <a:latin typeface="微软雅黑"/>
                <a:cs typeface="微软雅黑"/>
              </a:rPr>
              <a:t>如果</a:t>
            </a:r>
            <a:r>
              <a:rPr lang="zh-CN" altLang="en-US" b="1" dirty="0">
                <a:solidFill>
                  <a:srgbClr val="FFFFFF"/>
                </a:solidFill>
                <a:latin typeface="微软雅黑"/>
                <a:cs typeface="微软雅黑"/>
              </a:rPr>
              <a:t>在恢复过 程中又发生故 障怎么办</a:t>
            </a:r>
            <a:r>
              <a:rPr lang="en-US" altLang="zh-CN" b="1" dirty="0">
                <a:solidFill>
                  <a:srgbClr val="FFFFFF"/>
                </a:solidFill>
                <a:latin typeface="微软雅黑"/>
                <a:cs typeface="微软雅黑"/>
              </a:rPr>
              <a:t>?</a:t>
            </a:r>
            <a:endParaRPr lang="zh-CN" altLang="en-US" dirty="0">
              <a:latin typeface="微软雅黑"/>
              <a:cs typeface="微软雅黑"/>
            </a:endParaRPr>
          </a:p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583553" y="5211317"/>
            <a:ext cx="2287905" cy="1297305"/>
          </a:xfrm>
          <a:custGeom>
            <a:avLst/>
            <a:gdLst/>
            <a:ahLst/>
            <a:cxnLst/>
            <a:rect l="l" t="t" r="r" b="b"/>
            <a:pathLst>
              <a:path w="2287904" h="1297304">
                <a:moveTo>
                  <a:pt x="216407" y="0"/>
                </a:moveTo>
                <a:lnTo>
                  <a:pt x="164365" y="6282"/>
                </a:lnTo>
                <a:lnTo>
                  <a:pt x="116905" y="24133"/>
                </a:lnTo>
                <a:lnTo>
                  <a:pt x="75524" y="52054"/>
                </a:lnTo>
                <a:lnTo>
                  <a:pt x="41721" y="88550"/>
                </a:lnTo>
                <a:lnTo>
                  <a:pt x="16990" y="132123"/>
                </a:lnTo>
                <a:lnTo>
                  <a:pt x="2829" y="181277"/>
                </a:lnTo>
                <a:lnTo>
                  <a:pt x="0" y="216408"/>
                </a:lnTo>
                <a:lnTo>
                  <a:pt x="0" y="1081278"/>
                </a:lnTo>
                <a:lnTo>
                  <a:pt x="6282" y="1133026"/>
                </a:lnTo>
                <a:lnTo>
                  <a:pt x="24133" y="1180280"/>
                </a:lnTo>
                <a:lnTo>
                  <a:pt x="52054" y="1221525"/>
                </a:lnTo>
                <a:lnTo>
                  <a:pt x="88550" y="1255251"/>
                </a:lnTo>
                <a:lnTo>
                  <a:pt x="132123" y="1279945"/>
                </a:lnTo>
                <a:lnTo>
                  <a:pt x="181277" y="1294095"/>
                </a:lnTo>
                <a:lnTo>
                  <a:pt x="216407" y="1296924"/>
                </a:lnTo>
                <a:lnTo>
                  <a:pt x="2071115" y="1296923"/>
                </a:lnTo>
                <a:lnTo>
                  <a:pt x="2123158" y="1290643"/>
                </a:lnTo>
                <a:lnTo>
                  <a:pt x="2170618" y="1272811"/>
                </a:lnTo>
                <a:lnTo>
                  <a:pt x="2211999" y="1244938"/>
                </a:lnTo>
                <a:lnTo>
                  <a:pt x="2245802" y="1208538"/>
                </a:lnTo>
                <a:lnTo>
                  <a:pt x="2270533" y="1165121"/>
                </a:lnTo>
                <a:lnTo>
                  <a:pt x="2284694" y="1116201"/>
                </a:lnTo>
                <a:lnTo>
                  <a:pt x="2287523" y="1081277"/>
                </a:lnTo>
                <a:lnTo>
                  <a:pt x="2287523" y="216407"/>
                </a:lnTo>
                <a:lnTo>
                  <a:pt x="2281241" y="164365"/>
                </a:lnTo>
                <a:lnTo>
                  <a:pt x="2263390" y="116905"/>
                </a:lnTo>
                <a:lnTo>
                  <a:pt x="2235469" y="75524"/>
                </a:lnTo>
                <a:lnTo>
                  <a:pt x="2198973" y="41721"/>
                </a:lnTo>
                <a:lnTo>
                  <a:pt x="2155400" y="16990"/>
                </a:lnTo>
                <a:lnTo>
                  <a:pt x="2106246" y="2829"/>
                </a:lnTo>
                <a:lnTo>
                  <a:pt x="2071115" y="0"/>
                </a:lnTo>
                <a:lnTo>
                  <a:pt x="21640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87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23.4 Und</a:t>
            </a:r>
            <a:r>
              <a:rPr lang="en-US" altLang="zh-CN" sz="2800" b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</a:t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检查点及其使用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085" y="1398005"/>
            <a:ext cx="276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为什么需要检查点？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F2BBA96D-F2C9-4023-8B88-292F24A0AE13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CA7830C9-2CCF-4CD5-B1EA-214C82875FE1}"/>
              </a:ext>
            </a:extLst>
          </p:cNvPr>
          <p:cNvSpPr/>
          <p:nvPr/>
        </p:nvSpPr>
        <p:spPr>
          <a:xfrm>
            <a:off x="9271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0555" y="1524782"/>
            <a:ext cx="8225155" cy="417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检查点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静止检查点：周期性地对日志设置检查点</a:t>
            </a:r>
            <a:endParaRPr sz="2400" dirty="0">
              <a:latin typeface="微软雅黑"/>
              <a:cs typeface="微软雅黑"/>
            </a:endParaRPr>
          </a:p>
          <a:p>
            <a:pPr marL="469900" marR="5080">
              <a:lnSpc>
                <a:spcPct val="130300"/>
              </a:lnSpc>
              <a:spcBef>
                <a:spcPts val="20"/>
              </a:spcBef>
            </a:pPr>
            <a:r>
              <a:rPr sz="2000" dirty="0">
                <a:solidFill>
                  <a:srgbClr val="CC0000"/>
                </a:solidFill>
                <a:latin typeface="Wingdings"/>
                <a:cs typeface="Wingdings"/>
              </a:rPr>
              <a:t>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停止接受新的事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务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等到所有当前活跃事务提交或终止，并在日志中 写入了COMMIT或ABORT记录后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将日志刷新到磁盘，写入日志记</a:t>
            </a:r>
            <a:r>
              <a:rPr sz="2000" b="1" dirty="0">
                <a:latin typeface="微软雅黑"/>
                <a:cs typeface="微软雅黑"/>
              </a:rPr>
              <a:t>录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&lt;CKPT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&gt;</a:t>
            </a:r>
            <a:r>
              <a:rPr sz="2000" b="1" spc="-5" dirty="0">
                <a:latin typeface="微软雅黑"/>
                <a:cs typeface="微软雅黑"/>
              </a:rPr>
              <a:t>，并再次刷新日志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非静止检查点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在设置检查点时不必关闭系统，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允许新事务进入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写入一</a:t>
            </a:r>
            <a:r>
              <a:rPr sz="2000" b="1" dirty="0">
                <a:latin typeface="微软雅黑"/>
                <a:cs typeface="微软雅黑"/>
              </a:rPr>
              <a:t>条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&lt;START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CKPT(T1,…,Tk)&gt;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其中T1,…,Tk 是所有活跃的未结束的事务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继续正常的操作，直到T1,…,Tk都完成时，写</a:t>
            </a:r>
            <a:r>
              <a:rPr sz="2000" b="1" dirty="0">
                <a:latin typeface="微软雅黑"/>
                <a:cs typeface="微软雅黑"/>
              </a:rPr>
              <a:t>入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&lt;END</a:t>
            </a:r>
            <a:r>
              <a:rPr sz="2000" b="1" spc="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CKPT&gt;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21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23.4 Und</a:t>
            </a:r>
            <a:r>
              <a:rPr lang="en-US" altLang="zh-CN" sz="280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检查点及其使用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68BF94E-4470-40A2-989F-DEF358EADCAC}"/>
              </a:ext>
            </a:extLst>
          </p:cNvPr>
          <p:cNvSpPr/>
          <p:nvPr/>
        </p:nvSpPr>
        <p:spPr>
          <a:xfrm>
            <a:off x="927100" y="9364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F078A7F-6F11-4833-B03C-0DC188B46D2D}"/>
              </a:ext>
            </a:extLst>
          </p:cNvPr>
          <p:cNvSpPr/>
          <p:nvPr/>
        </p:nvSpPr>
        <p:spPr>
          <a:xfrm>
            <a:off x="927100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72191" y="1863089"/>
            <a:ext cx="1807210" cy="477139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&lt;T9,X9,v9&gt;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(al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 completed)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&lt;CKPT&gt;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&lt;STAR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T2&gt;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&lt;STAR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T3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&lt;STAR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T5&gt;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&lt;STAR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T4&gt;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&lt;T1,X1,v1&gt;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&lt;T5,X5,v5&gt;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&lt;T4,X4,v4&gt;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&lt;COMMIT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T5&gt;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&lt;T3,X3,v3&gt;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&lt;T2,X2,v2&gt;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4041" y="3846576"/>
            <a:ext cx="114300" cy="2667000"/>
          </a:xfrm>
          <a:custGeom>
            <a:avLst/>
            <a:gdLst/>
            <a:ahLst/>
            <a:cxnLst/>
            <a:rect l="l" t="t" r="r" b="b"/>
            <a:pathLst>
              <a:path w="114300" h="266700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266700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2667000">
                <a:moveTo>
                  <a:pt x="76200" y="266700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2667000"/>
                </a:lnTo>
                <a:lnTo>
                  <a:pt x="76200" y="266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1548" y="3846576"/>
            <a:ext cx="149225" cy="2667000"/>
          </a:xfrm>
          <a:custGeom>
            <a:avLst/>
            <a:gdLst/>
            <a:ahLst/>
            <a:cxnLst/>
            <a:rect l="l" t="t" r="r" b="b"/>
            <a:pathLst>
              <a:path w="149225" h="2667000">
                <a:moveTo>
                  <a:pt x="0" y="0"/>
                </a:moveTo>
                <a:lnTo>
                  <a:pt x="37530" y="28798"/>
                </a:lnTo>
                <a:lnTo>
                  <a:pt x="57156" y="75199"/>
                </a:lnTo>
                <a:lnTo>
                  <a:pt x="67886" y="121009"/>
                </a:lnTo>
                <a:lnTo>
                  <a:pt x="74433" y="174097"/>
                </a:lnTo>
                <a:lnTo>
                  <a:pt x="76135" y="212574"/>
                </a:lnTo>
                <a:lnTo>
                  <a:pt x="76200" y="1110996"/>
                </a:lnTo>
                <a:lnTo>
                  <a:pt x="76495" y="1130657"/>
                </a:lnTo>
                <a:lnTo>
                  <a:pt x="80730" y="1186517"/>
                </a:lnTo>
                <a:lnTo>
                  <a:pt x="89457" y="1236159"/>
                </a:lnTo>
                <a:lnTo>
                  <a:pt x="101996" y="1277621"/>
                </a:lnTo>
                <a:lnTo>
                  <a:pt x="123468" y="1316786"/>
                </a:lnTo>
                <a:lnTo>
                  <a:pt x="148895" y="1333266"/>
                </a:lnTo>
                <a:lnTo>
                  <a:pt x="142672" y="1334169"/>
                </a:lnTo>
                <a:lnTo>
                  <a:pt x="113669" y="1362437"/>
                </a:lnTo>
                <a:lnTo>
                  <a:pt x="94750" y="1409207"/>
                </a:lnTo>
                <a:lnTo>
                  <a:pt x="84280" y="1455329"/>
                </a:lnTo>
                <a:lnTo>
                  <a:pt x="77873" y="1508742"/>
                </a:lnTo>
                <a:lnTo>
                  <a:pt x="76246" y="1547434"/>
                </a:lnTo>
                <a:lnTo>
                  <a:pt x="76200" y="2444496"/>
                </a:lnTo>
                <a:lnTo>
                  <a:pt x="75904" y="2464157"/>
                </a:lnTo>
                <a:lnTo>
                  <a:pt x="71669" y="2520017"/>
                </a:lnTo>
                <a:lnTo>
                  <a:pt x="62942" y="2569659"/>
                </a:lnTo>
                <a:lnTo>
                  <a:pt x="50403" y="2611121"/>
                </a:lnTo>
                <a:lnTo>
                  <a:pt x="28931" y="2650286"/>
                </a:lnTo>
                <a:lnTo>
                  <a:pt x="10143" y="2665027"/>
                </a:lnTo>
                <a:lnTo>
                  <a:pt x="3504" y="26667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41547" y="5067482"/>
            <a:ext cx="2705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transactions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T2,T3,T4,T5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5348" y="1949195"/>
            <a:ext cx="217804" cy="1599565"/>
          </a:xfrm>
          <a:custGeom>
            <a:avLst/>
            <a:gdLst/>
            <a:ahLst/>
            <a:cxnLst/>
            <a:rect l="l" t="t" r="r" b="b"/>
            <a:pathLst>
              <a:path w="217804" h="1599564">
                <a:moveTo>
                  <a:pt x="0" y="0"/>
                </a:moveTo>
                <a:lnTo>
                  <a:pt x="39042" y="7932"/>
                </a:lnTo>
                <a:lnTo>
                  <a:pt x="72261" y="29892"/>
                </a:lnTo>
                <a:lnTo>
                  <a:pt x="97277" y="63126"/>
                </a:lnTo>
                <a:lnTo>
                  <a:pt x="111709" y="104882"/>
                </a:lnTo>
                <a:lnTo>
                  <a:pt x="114300" y="666750"/>
                </a:lnTo>
                <a:lnTo>
                  <a:pt x="115086" y="682540"/>
                </a:lnTo>
                <a:lnTo>
                  <a:pt x="126173" y="726165"/>
                </a:lnTo>
                <a:lnTo>
                  <a:pt x="148501" y="762030"/>
                </a:lnTo>
                <a:lnTo>
                  <a:pt x="179691" y="787383"/>
                </a:lnTo>
                <a:lnTo>
                  <a:pt x="217361" y="799468"/>
                </a:lnTo>
                <a:lnTo>
                  <a:pt x="205676" y="800587"/>
                </a:lnTo>
                <a:lnTo>
                  <a:pt x="161809" y="822726"/>
                </a:lnTo>
                <a:lnTo>
                  <a:pt x="135495" y="854715"/>
                </a:lnTo>
                <a:lnTo>
                  <a:pt x="118650" y="896508"/>
                </a:lnTo>
                <a:lnTo>
                  <a:pt x="114300" y="1466850"/>
                </a:lnTo>
                <a:lnTo>
                  <a:pt x="113513" y="1482640"/>
                </a:lnTo>
                <a:lnTo>
                  <a:pt x="102426" y="1526265"/>
                </a:lnTo>
                <a:lnTo>
                  <a:pt x="80098" y="1562130"/>
                </a:lnTo>
                <a:lnTo>
                  <a:pt x="48908" y="1587483"/>
                </a:lnTo>
                <a:lnTo>
                  <a:pt x="24368" y="1597184"/>
                </a:lnTo>
                <a:lnTo>
                  <a:pt x="11238" y="15995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9167" y="2635178"/>
            <a:ext cx="2019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other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transactions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8343" y="2589276"/>
            <a:ext cx="2425700" cy="1238250"/>
          </a:xfrm>
          <a:custGeom>
            <a:avLst/>
            <a:gdLst/>
            <a:ahLst/>
            <a:cxnLst/>
            <a:rect l="l" t="t" r="r" b="b"/>
            <a:pathLst>
              <a:path w="2425700" h="1238250">
                <a:moveTo>
                  <a:pt x="2425446" y="1031747"/>
                </a:moveTo>
                <a:lnTo>
                  <a:pt x="2425446" y="205739"/>
                </a:lnTo>
                <a:lnTo>
                  <a:pt x="2424763" y="188878"/>
                </a:lnTo>
                <a:lnTo>
                  <a:pt x="2414942" y="140744"/>
                </a:lnTo>
                <a:lnTo>
                  <a:pt x="2394567" y="97404"/>
                </a:lnTo>
                <a:lnTo>
                  <a:pt x="2365057" y="60293"/>
                </a:lnTo>
                <a:lnTo>
                  <a:pt x="2327832" y="30845"/>
                </a:lnTo>
                <a:lnTo>
                  <a:pt x="2284311" y="10497"/>
                </a:lnTo>
                <a:lnTo>
                  <a:pt x="2235914" y="682"/>
                </a:lnTo>
                <a:lnTo>
                  <a:pt x="2218944" y="0"/>
                </a:lnTo>
                <a:lnTo>
                  <a:pt x="205740" y="0"/>
                </a:lnTo>
                <a:lnTo>
                  <a:pt x="156327" y="5984"/>
                </a:lnTo>
                <a:lnTo>
                  <a:pt x="111229" y="22981"/>
                </a:lnTo>
                <a:lnTo>
                  <a:pt x="71882" y="49555"/>
                </a:lnTo>
                <a:lnTo>
                  <a:pt x="39721" y="84271"/>
                </a:lnTo>
                <a:lnTo>
                  <a:pt x="16180" y="125694"/>
                </a:lnTo>
                <a:lnTo>
                  <a:pt x="2695" y="172389"/>
                </a:lnTo>
                <a:lnTo>
                  <a:pt x="0" y="205740"/>
                </a:lnTo>
                <a:lnTo>
                  <a:pt x="0" y="1031747"/>
                </a:lnTo>
                <a:lnTo>
                  <a:pt x="5984" y="1081207"/>
                </a:lnTo>
                <a:lnTo>
                  <a:pt x="22981" y="1126422"/>
                </a:lnTo>
                <a:lnTo>
                  <a:pt x="49555" y="1165929"/>
                </a:lnTo>
                <a:lnTo>
                  <a:pt x="84271" y="1198260"/>
                </a:lnTo>
                <a:lnTo>
                  <a:pt x="125694" y="1221950"/>
                </a:lnTo>
                <a:lnTo>
                  <a:pt x="172389" y="1235533"/>
                </a:lnTo>
                <a:lnTo>
                  <a:pt x="205740" y="1238250"/>
                </a:lnTo>
                <a:lnTo>
                  <a:pt x="2218944" y="1238249"/>
                </a:lnTo>
                <a:lnTo>
                  <a:pt x="2268650" y="1232219"/>
                </a:lnTo>
                <a:lnTo>
                  <a:pt x="2313954" y="1215104"/>
                </a:lnTo>
                <a:lnTo>
                  <a:pt x="2353436" y="1188370"/>
                </a:lnTo>
                <a:lnTo>
                  <a:pt x="2385675" y="1153485"/>
                </a:lnTo>
                <a:lnTo>
                  <a:pt x="2409253" y="1111912"/>
                </a:lnTo>
                <a:lnTo>
                  <a:pt x="2422750" y="1065119"/>
                </a:lnTo>
                <a:lnTo>
                  <a:pt x="2425446" y="103174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40" y="2693675"/>
            <a:ext cx="2228850" cy="1028700"/>
          </a:xfrm>
          <a:custGeom>
            <a:avLst/>
            <a:gdLst/>
            <a:ahLst/>
            <a:cxnLst/>
            <a:rect l="l" t="t" r="r" b="b"/>
            <a:pathLst>
              <a:path w="2228850" h="1028700">
                <a:moveTo>
                  <a:pt x="2228844" y="171444"/>
                </a:moveTo>
                <a:lnTo>
                  <a:pt x="2223421" y="128431"/>
                </a:lnTo>
                <a:lnTo>
                  <a:pt x="2208040" y="89398"/>
                </a:lnTo>
                <a:lnTo>
                  <a:pt x="2184031" y="55728"/>
                </a:lnTo>
                <a:lnTo>
                  <a:pt x="2152724" y="28806"/>
                </a:lnTo>
                <a:lnTo>
                  <a:pt x="2115450" y="10015"/>
                </a:lnTo>
                <a:lnTo>
                  <a:pt x="2073539" y="738"/>
                </a:lnTo>
                <a:lnTo>
                  <a:pt x="2058768" y="0"/>
                </a:lnTo>
                <a:lnTo>
                  <a:pt x="170081" y="52"/>
                </a:lnTo>
                <a:lnTo>
                  <a:pt x="128431" y="5464"/>
                </a:lnTo>
                <a:lnTo>
                  <a:pt x="89398" y="20953"/>
                </a:lnTo>
                <a:lnTo>
                  <a:pt x="55728" y="45076"/>
                </a:lnTo>
                <a:lnTo>
                  <a:pt x="28806" y="76450"/>
                </a:lnTo>
                <a:lnTo>
                  <a:pt x="10015" y="113691"/>
                </a:lnTo>
                <a:lnTo>
                  <a:pt x="738" y="155416"/>
                </a:lnTo>
                <a:lnTo>
                  <a:pt x="0" y="170081"/>
                </a:lnTo>
                <a:lnTo>
                  <a:pt x="0" y="857370"/>
                </a:lnTo>
                <a:lnTo>
                  <a:pt x="5464" y="900257"/>
                </a:lnTo>
                <a:lnTo>
                  <a:pt x="20953" y="939291"/>
                </a:lnTo>
                <a:lnTo>
                  <a:pt x="45076" y="972960"/>
                </a:lnTo>
                <a:lnTo>
                  <a:pt x="76450" y="999882"/>
                </a:lnTo>
                <a:lnTo>
                  <a:pt x="113691" y="1018673"/>
                </a:lnTo>
                <a:lnTo>
                  <a:pt x="155416" y="1027950"/>
                </a:lnTo>
                <a:lnTo>
                  <a:pt x="170081" y="1028689"/>
                </a:lnTo>
                <a:lnTo>
                  <a:pt x="2058768" y="1028636"/>
                </a:lnTo>
                <a:lnTo>
                  <a:pt x="2100663" y="1023224"/>
                </a:lnTo>
                <a:lnTo>
                  <a:pt x="2139778" y="1007735"/>
                </a:lnTo>
                <a:lnTo>
                  <a:pt x="2173411" y="983612"/>
                </a:lnTo>
                <a:lnTo>
                  <a:pt x="2200230" y="952239"/>
                </a:lnTo>
                <a:lnTo>
                  <a:pt x="2218906" y="914997"/>
                </a:lnTo>
                <a:lnTo>
                  <a:pt x="2228107" y="873273"/>
                </a:lnTo>
                <a:lnTo>
                  <a:pt x="2228844" y="171444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6735" y="2693670"/>
            <a:ext cx="2228850" cy="1028700"/>
          </a:xfrm>
          <a:custGeom>
            <a:avLst/>
            <a:gdLst/>
            <a:ahLst/>
            <a:cxnLst/>
            <a:rect l="l" t="t" r="r" b="b"/>
            <a:pathLst>
              <a:path w="2228850" h="1028700">
                <a:moveTo>
                  <a:pt x="171450" y="0"/>
                </a:moveTo>
                <a:lnTo>
                  <a:pt x="128436" y="5470"/>
                </a:lnTo>
                <a:lnTo>
                  <a:pt x="89403" y="20958"/>
                </a:lnTo>
                <a:lnTo>
                  <a:pt x="55734" y="45081"/>
                </a:lnTo>
                <a:lnTo>
                  <a:pt x="28811" y="76455"/>
                </a:lnTo>
                <a:lnTo>
                  <a:pt x="10020" y="113696"/>
                </a:lnTo>
                <a:lnTo>
                  <a:pt x="744" y="155421"/>
                </a:lnTo>
                <a:lnTo>
                  <a:pt x="0" y="857250"/>
                </a:lnTo>
                <a:lnTo>
                  <a:pt x="624" y="871944"/>
                </a:lnTo>
                <a:lnTo>
                  <a:pt x="9588" y="913784"/>
                </a:lnTo>
                <a:lnTo>
                  <a:pt x="28108" y="951183"/>
                </a:lnTo>
                <a:lnTo>
                  <a:pt x="54802" y="982757"/>
                </a:lnTo>
                <a:lnTo>
                  <a:pt x="88285" y="1007123"/>
                </a:lnTo>
                <a:lnTo>
                  <a:pt x="127175" y="1022897"/>
                </a:lnTo>
                <a:lnTo>
                  <a:pt x="170087" y="1028694"/>
                </a:lnTo>
                <a:lnTo>
                  <a:pt x="2057400" y="1028699"/>
                </a:lnTo>
                <a:lnTo>
                  <a:pt x="2072202" y="1028075"/>
                </a:lnTo>
                <a:lnTo>
                  <a:pt x="2114234" y="1019111"/>
                </a:lnTo>
                <a:lnTo>
                  <a:pt x="2151670" y="1000591"/>
                </a:lnTo>
                <a:lnTo>
                  <a:pt x="2183179" y="973897"/>
                </a:lnTo>
                <a:lnTo>
                  <a:pt x="2207432" y="940414"/>
                </a:lnTo>
                <a:lnTo>
                  <a:pt x="2223097" y="901524"/>
                </a:lnTo>
                <a:lnTo>
                  <a:pt x="2228844" y="858612"/>
                </a:lnTo>
                <a:lnTo>
                  <a:pt x="2228850" y="171449"/>
                </a:lnTo>
                <a:lnTo>
                  <a:pt x="2228231" y="156755"/>
                </a:lnTo>
                <a:lnTo>
                  <a:pt x="2219341" y="114915"/>
                </a:lnTo>
                <a:lnTo>
                  <a:pt x="2200935" y="77516"/>
                </a:lnTo>
                <a:lnTo>
                  <a:pt x="2174346" y="45942"/>
                </a:lnTo>
                <a:lnTo>
                  <a:pt x="2140902" y="21576"/>
                </a:lnTo>
                <a:lnTo>
                  <a:pt x="2101934" y="5802"/>
                </a:lnTo>
                <a:lnTo>
                  <a:pt x="2058773" y="5"/>
                </a:lnTo>
                <a:lnTo>
                  <a:pt x="17145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97869" y="2780817"/>
            <a:ext cx="1803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故障需恢复到所 遇到的第一个检 查点&lt;CKPT&gt;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  <a:spcBef>
                <a:spcPts val="2400"/>
              </a:spcBef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23.4 Und</a:t>
            </a:r>
            <a:r>
              <a:rPr lang="en-US" altLang="zh-CN" sz="2800" b="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</a:t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检查点及其使用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20A4661-341F-4BCC-811D-A20478883EE2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0A4A91E9-1610-429E-A8C0-590568139BE5}"/>
              </a:ext>
            </a:extLst>
          </p:cNvPr>
          <p:cNvSpPr/>
          <p:nvPr/>
        </p:nvSpPr>
        <p:spPr>
          <a:xfrm>
            <a:off x="9271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07015" y="2093976"/>
            <a:ext cx="3156585" cy="45021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&lt;STAR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T</a:t>
            </a:r>
            <a:r>
              <a:rPr sz="1600" b="1" spc="-10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CKP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T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T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4,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T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5,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T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6&gt;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E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N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D</a:t>
            </a:r>
            <a:r>
              <a:rPr sz="1600" b="1" spc="-10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C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KPT&gt;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…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4793" y="3884676"/>
            <a:ext cx="114300" cy="2667000"/>
          </a:xfrm>
          <a:custGeom>
            <a:avLst/>
            <a:gdLst/>
            <a:ahLst/>
            <a:cxnLst/>
            <a:rect l="l" t="t" r="r" b="b"/>
            <a:pathLst>
              <a:path w="114300" h="266700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266700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2667000">
                <a:moveTo>
                  <a:pt x="76200" y="266700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2667000"/>
                </a:lnTo>
                <a:lnTo>
                  <a:pt x="76200" y="266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26275" y="3733800"/>
            <a:ext cx="71755" cy="1066165"/>
          </a:xfrm>
          <a:custGeom>
            <a:avLst/>
            <a:gdLst/>
            <a:ahLst/>
            <a:cxnLst/>
            <a:rect l="l" t="t" r="r" b="b"/>
            <a:pathLst>
              <a:path w="71754" h="1066164">
                <a:moveTo>
                  <a:pt x="0" y="0"/>
                </a:moveTo>
                <a:lnTo>
                  <a:pt x="28168" y="28630"/>
                </a:lnTo>
                <a:lnTo>
                  <a:pt x="37811" y="77388"/>
                </a:lnTo>
                <a:lnTo>
                  <a:pt x="38100" y="444245"/>
                </a:lnTo>
                <a:lnTo>
                  <a:pt x="38969" y="462906"/>
                </a:lnTo>
                <a:lnTo>
                  <a:pt x="50451" y="509396"/>
                </a:lnTo>
                <a:lnTo>
                  <a:pt x="71144" y="532582"/>
                </a:lnTo>
                <a:lnTo>
                  <a:pt x="64868" y="534913"/>
                </a:lnTo>
                <a:lnTo>
                  <a:pt x="43195" y="577267"/>
                </a:lnTo>
                <a:lnTo>
                  <a:pt x="38100" y="977646"/>
                </a:lnTo>
                <a:lnTo>
                  <a:pt x="37264" y="996306"/>
                </a:lnTo>
                <a:lnTo>
                  <a:pt x="26046" y="1042796"/>
                </a:lnTo>
                <a:lnTo>
                  <a:pt x="12953" y="1061562"/>
                </a:lnTo>
                <a:lnTo>
                  <a:pt x="5215" y="10659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87317" y="4015604"/>
            <a:ext cx="2028189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T4, T5, T6, plus later transactions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0075" y="2044445"/>
            <a:ext cx="217804" cy="1599565"/>
          </a:xfrm>
          <a:custGeom>
            <a:avLst/>
            <a:gdLst/>
            <a:ahLst/>
            <a:cxnLst/>
            <a:rect l="l" t="t" r="r" b="b"/>
            <a:pathLst>
              <a:path w="217804" h="1599564">
                <a:moveTo>
                  <a:pt x="0" y="0"/>
                </a:moveTo>
                <a:lnTo>
                  <a:pt x="39042" y="7932"/>
                </a:lnTo>
                <a:lnTo>
                  <a:pt x="72261" y="29892"/>
                </a:lnTo>
                <a:lnTo>
                  <a:pt x="97277" y="63126"/>
                </a:lnTo>
                <a:lnTo>
                  <a:pt x="111709" y="104882"/>
                </a:lnTo>
                <a:lnTo>
                  <a:pt x="114300" y="666750"/>
                </a:lnTo>
                <a:lnTo>
                  <a:pt x="115086" y="682540"/>
                </a:lnTo>
                <a:lnTo>
                  <a:pt x="126173" y="726165"/>
                </a:lnTo>
                <a:lnTo>
                  <a:pt x="148501" y="762030"/>
                </a:lnTo>
                <a:lnTo>
                  <a:pt x="179691" y="787383"/>
                </a:lnTo>
                <a:lnTo>
                  <a:pt x="217361" y="799468"/>
                </a:lnTo>
                <a:lnTo>
                  <a:pt x="205676" y="800587"/>
                </a:lnTo>
                <a:lnTo>
                  <a:pt x="161809" y="822726"/>
                </a:lnTo>
                <a:lnTo>
                  <a:pt x="135495" y="854715"/>
                </a:lnTo>
                <a:lnTo>
                  <a:pt x="118650" y="896508"/>
                </a:lnTo>
                <a:lnTo>
                  <a:pt x="114300" y="1466850"/>
                </a:lnTo>
                <a:lnTo>
                  <a:pt x="113513" y="1482640"/>
                </a:lnTo>
                <a:lnTo>
                  <a:pt x="102426" y="1526265"/>
                </a:lnTo>
                <a:lnTo>
                  <a:pt x="80098" y="1562130"/>
                </a:lnTo>
                <a:lnTo>
                  <a:pt x="48908" y="1587483"/>
                </a:lnTo>
                <a:lnTo>
                  <a:pt x="24368" y="1597184"/>
                </a:lnTo>
                <a:lnTo>
                  <a:pt x="11238" y="15995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34162" y="2592951"/>
            <a:ext cx="24364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835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e</a:t>
            </a:r>
            <a:r>
              <a:rPr sz="1800" b="1" spc="-5" dirty="0">
                <a:latin typeface="微软雅黑"/>
                <a:cs typeface="微软雅黑"/>
              </a:rPr>
              <a:t>a</a:t>
            </a:r>
            <a:r>
              <a:rPr sz="1800" b="1" dirty="0">
                <a:latin typeface="微软雅黑"/>
                <a:cs typeface="微软雅黑"/>
              </a:rPr>
              <a:t>rlier tr</a:t>
            </a:r>
            <a:r>
              <a:rPr sz="1800" b="1" spc="-5" dirty="0">
                <a:latin typeface="微软雅黑"/>
                <a:cs typeface="微软雅黑"/>
              </a:rPr>
              <a:t>an</a:t>
            </a:r>
            <a:r>
              <a:rPr sz="1800" b="1" dirty="0">
                <a:latin typeface="微软雅黑"/>
                <a:cs typeface="微软雅黑"/>
              </a:rPr>
              <a:t>s</a:t>
            </a:r>
            <a:r>
              <a:rPr sz="1800" b="1" spc="-5" dirty="0">
                <a:latin typeface="微软雅黑"/>
                <a:cs typeface="微软雅黑"/>
              </a:rPr>
              <a:t>a</a:t>
            </a:r>
            <a:r>
              <a:rPr sz="1800" b="1" dirty="0">
                <a:latin typeface="微软雅黑"/>
                <a:cs typeface="微软雅黑"/>
              </a:rPr>
              <a:t>ctio</a:t>
            </a:r>
            <a:r>
              <a:rPr sz="1800" b="1" spc="-5" dirty="0">
                <a:latin typeface="微软雅黑"/>
                <a:cs typeface="微软雅黑"/>
              </a:rPr>
              <a:t>n</a:t>
            </a:r>
            <a:r>
              <a:rPr sz="1800" b="1" dirty="0">
                <a:latin typeface="微软雅黑"/>
                <a:cs typeface="微软雅黑"/>
              </a:rPr>
              <a:t>s Plus T4, T5, T6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58291" y="4949190"/>
            <a:ext cx="72390" cy="1397000"/>
          </a:xfrm>
          <a:custGeom>
            <a:avLst/>
            <a:gdLst/>
            <a:ahLst/>
            <a:cxnLst/>
            <a:rect l="l" t="t" r="r" b="b"/>
            <a:pathLst>
              <a:path w="72390" h="1397000">
                <a:moveTo>
                  <a:pt x="0" y="0"/>
                </a:moveTo>
                <a:lnTo>
                  <a:pt x="27494" y="36567"/>
                </a:lnTo>
                <a:lnTo>
                  <a:pt x="36624" y="84843"/>
                </a:lnTo>
                <a:lnTo>
                  <a:pt x="38100" y="582168"/>
                </a:lnTo>
                <a:lnTo>
                  <a:pt x="38625" y="601827"/>
                </a:lnTo>
                <a:lnTo>
                  <a:pt x="45860" y="653218"/>
                </a:lnTo>
                <a:lnTo>
                  <a:pt x="65678" y="694370"/>
                </a:lnTo>
                <a:lnTo>
                  <a:pt x="71908" y="698045"/>
                </a:lnTo>
                <a:lnTo>
                  <a:pt x="66615" y="699905"/>
                </a:lnTo>
                <a:lnTo>
                  <a:pt x="47857" y="735566"/>
                </a:lnTo>
                <a:lnTo>
                  <a:pt x="39436" y="784294"/>
                </a:lnTo>
                <a:lnTo>
                  <a:pt x="38100" y="1280922"/>
                </a:lnTo>
                <a:lnTo>
                  <a:pt x="37552" y="1300391"/>
                </a:lnTo>
                <a:lnTo>
                  <a:pt x="30109" y="1351647"/>
                </a:lnTo>
                <a:lnTo>
                  <a:pt x="10251" y="1393068"/>
                </a:lnTo>
                <a:lnTo>
                  <a:pt x="4156" y="13967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87901" y="5532746"/>
            <a:ext cx="20275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later transactions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7833" y="2608326"/>
            <a:ext cx="2426335" cy="1238250"/>
          </a:xfrm>
          <a:custGeom>
            <a:avLst/>
            <a:gdLst/>
            <a:ahLst/>
            <a:cxnLst/>
            <a:rect l="l" t="t" r="r" b="b"/>
            <a:pathLst>
              <a:path w="2426335" h="1238250">
                <a:moveTo>
                  <a:pt x="2426208" y="1031747"/>
                </a:moveTo>
                <a:lnTo>
                  <a:pt x="2426208" y="205739"/>
                </a:lnTo>
                <a:lnTo>
                  <a:pt x="2425525" y="188878"/>
                </a:lnTo>
                <a:lnTo>
                  <a:pt x="2415704" y="140744"/>
                </a:lnTo>
                <a:lnTo>
                  <a:pt x="2395329" y="97404"/>
                </a:lnTo>
                <a:lnTo>
                  <a:pt x="2365819" y="60293"/>
                </a:lnTo>
                <a:lnTo>
                  <a:pt x="2328594" y="30845"/>
                </a:lnTo>
                <a:lnTo>
                  <a:pt x="2285073" y="10497"/>
                </a:lnTo>
                <a:lnTo>
                  <a:pt x="2236676" y="682"/>
                </a:lnTo>
                <a:lnTo>
                  <a:pt x="2219706" y="0"/>
                </a:lnTo>
                <a:lnTo>
                  <a:pt x="206502" y="0"/>
                </a:lnTo>
                <a:lnTo>
                  <a:pt x="157042" y="5984"/>
                </a:lnTo>
                <a:lnTo>
                  <a:pt x="111827" y="22981"/>
                </a:lnTo>
                <a:lnTo>
                  <a:pt x="72320" y="49555"/>
                </a:lnTo>
                <a:lnTo>
                  <a:pt x="39989" y="84271"/>
                </a:lnTo>
                <a:lnTo>
                  <a:pt x="16299" y="125694"/>
                </a:lnTo>
                <a:lnTo>
                  <a:pt x="2716" y="172389"/>
                </a:lnTo>
                <a:lnTo>
                  <a:pt x="0" y="205740"/>
                </a:lnTo>
                <a:lnTo>
                  <a:pt x="0" y="1031747"/>
                </a:lnTo>
                <a:lnTo>
                  <a:pt x="6030" y="1081207"/>
                </a:lnTo>
                <a:lnTo>
                  <a:pt x="23145" y="1126422"/>
                </a:lnTo>
                <a:lnTo>
                  <a:pt x="49879" y="1165929"/>
                </a:lnTo>
                <a:lnTo>
                  <a:pt x="84764" y="1198260"/>
                </a:lnTo>
                <a:lnTo>
                  <a:pt x="126337" y="1221950"/>
                </a:lnTo>
                <a:lnTo>
                  <a:pt x="173130" y="1235533"/>
                </a:lnTo>
                <a:lnTo>
                  <a:pt x="206502" y="1238250"/>
                </a:lnTo>
                <a:lnTo>
                  <a:pt x="2219706" y="1238249"/>
                </a:lnTo>
                <a:lnTo>
                  <a:pt x="2269412" y="1232219"/>
                </a:lnTo>
                <a:lnTo>
                  <a:pt x="2314716" y="1215104"/>
                </a:lnTo>
                <a:lnTo>
                  <a:pt x="2354198" y="1188370"/>
                </a:lnTo>
                <a:lnTo>
                  <a:pt x="2386437" y="1153485"/>
                </a:lnTo>
                <a:lnTo>
                  <a:pt x="2410015" y="1111912"/>
                </a:lnTo>
                <a:lnTo>
                  <a:pt x="2423512" y="1065119"/>
                </a:lnTo>
                <a:lnTo>
                  <a:pt x="2426208" y="103174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6993" y="2712725"/>
            <a:ext cx="2228850" cy="1028700"/>
          </a:xfrm>
          <a:custGeom>
            <a:avLst/>
            <a:gdLst/>
            <a:ahLst/>
            <a:cxnLst/>
            <a:rect l="l" t="t" r="r" b="b"/>
            <a:pathLst>
              <a:path w="2228850" h="1028700">
                <a:moveTo>
                  <a:pt x="2228844" y="171444"/>
                </a:moveTo>
                <a:lnTo>
                  <a:pt x="2223374" y="128431"/>
                </a:lnTo>
                <a:lnTo>
                  <a:pt x="2207885" y="89398"/>
                </a:lnTo>
                <a:lnTo>
                  <a:pt x="2183762" y="55728"/>
                </a:lnTo>
                <a:lnTo>
                  <a:pt x="2152389" y="28806"/>
                </a:lnTo>
                <a:lnTo>
                  <a:pt x="2115147" y="10015"/>
                </a:lnTo>
                <a:lnTo>
                  <a:pt x="2073423" y="738"/>
                </a:lnTo>
                <a:lnTo>
                  <a:pt x="2058757" y="0"/>
                </a:lnTo>
                <a:lnTo>
                  <a:pt x="170081" y="52"/>
                </a:lnTo>
                <a:lnTo>
                  <a:pt x="128431" y="5464"/>
                </a:lnTo>
                <a:lnTo>
                  <a:pt x="89398" y="20953"/>
                </a:lnTo>
                <a:lnTo>
                  <a:pt x="55728" y="45076"/>
                </a:lnTo>
                <a:lnTo>
                  <a:pt x="28806" y="76450"/>
                </a:lnTo>
                <a:lnTo>
                  <a:pt x="10015" y="113691"/>
                </a:lnTo>
                <a:lnTo>
                  <a:pt x="738" y="155416"/>
                </a:lnTo>
                <a:lnTo>
                  <a:pt x="0" y="170081"/>
                </a:lnTo>
                <a:lnTo>
                  <a:pt x="0" y="857370"/>
                </a:lnTo>
                <a:lnTo>
                  <a:pt x="5464" y="900257"/>
                </a:lnTo>
                <a:lnTo>
                  <a:pt x="20953" y="939291"/>
                </a:lnTo>
                <a:lnTo>
                  <a:pt x="45076" y="972960"/>
                </a:lnTo>
                <a:lnTo>
                  <a:pt x="76450" y="999882"/>
                </a:lnTo>
                <a:lnTo>
                  <a:pt x="113691" y="1018673"/>
                </a:lnTo>
                <a:lnTo>
                  <a:pt x="155416" y="1027950"/>
                </a:lnTo>
                <a:lnTo>
                  <a:pt x="170081" y="1028689"/>
                </a:lnTo>
                <a:lnTo>
                  <a:pt x="2058757" y="1028636"/>
                </a:lnTo>
                <a:lnTo>
                  <a:pt x="2100407" y="1023224"/>
                </a:lnTo>
                <a:lnTo>
                  <a:pt x="2139441" y="1007735"/>
                </a:lnTo>
                <a:lnTo>
                  <a:pt x="2173110" y="983612"/>
                </a:lnTo>
                <a:lnTo>
                  <a:pt x="2200032" y="952239"/>
                </a:lnTo>
                <a:lnTo>
                  <a:pt x="2218823" y="914997"/>
                </a:lnTo>
                <a:lnTo>
                  <a:pt x="2228100" y="873273"/>
                </a:lnTo>
                <a:lnTo>
                  <a:pt x="2228844" y="171444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6987" y="2712720"/>
            <a:ext cx="2228850" cy="1028700"/>
          </a:xfrm>
          <a:custGeom>
            <a:avLst/>
            <a:gdLst/>
            <a:ahLst/>
            <a:cxnLst/>
            <a:rect l="l" t="t" r="r" b="b"/>
            <a:pathLst>
              <a:path w="2228850" h="1028700">
                <a:moveTo>
                  <a:pt x="171450" y="0"/>
                </a:moveTo>
                <a:lnTo>
                  <a:pt x="128436" y="5470"/>
                </a:lnTo>
                <a:lnTo>
                  <a:pt x="89403" y="20958"/>
                </a:lnTo>
                <a:lnTo>
                  <a:pt x="55734" y="45081"/>
                </a:lnTo>
                <a:lnTo>
                  <a:pt x="28811" y="76455"/>
                </a:lnTo>
                <a:lnTo>
                  <a:pt x="10020" y="113696"/>
                </a:lnTo>
                <a:lnTo>
                  <a:pt x="744" y="155421"/>
                </a:lnTo>
                <a:lnTo>
                  <a:pt x="0" y="857250"/>
                </a:lnTo>
                <a:lnTo>
                  <a:pt x="624" y="871944"/>
                </a:lnTo>
                <a:lnTo>
                  <a:pt x="9588" y="913784"/>
                </a:lnTo>
                <a:lnTo>
                  <a:pt x="28108" y="951183"/>
                </a:lnTo>
                <a:lnTo>
                  <a:pt x="54802" y="982757"/>
                </a:lnTo>
                <a:lnTo>
                  <a:pt x="88285" y="1007123"/>
                </a:lnTo>
                <a:lnTo>
                  <a:pt x="127175" y="1022897"/>
                </a:lnTo>
                <a:lnTo>
                  <a:pt x="170087" y="1028694"/>
                </a:lnTo>
                <a:lnTo>
                  <a:pt x="2057400" y="1028699"/>
                </a:lnTo>
                <a:lnTo>
                  <a:pt x="2072094" y="1028075"/>
                </a:lnTo>
                <a:lnTo>
                  <a:pt x="2113934" y="1019111"/>
                </a:lnTo>
                <a:lnTo>
                  <a:pt x="2151333" y="1000591"/>
                </a:lnTo>
                <a:lnTo>
                  <a:pt x="2182907" y="973897"/>
                </a:lnTo>
                <a:lnTo>
                  <a:pt x="2207273" y="940414"/>
                </a:lnTo>
                <a:lnTo>
                  <a:pt x="2223047" y="901524"/>
                </a:lnTo>
                <a:lnTo>
                  <a:pt x="2228844" y="858612"/>
                </a:lnTo>
                <a:lnTo>
                  <a:pt x="2228850" y="171449"/>
                </a:lnTo>
                <a:lnTo>
                  <a:pt x="2228225" y="156755"/>
                </a:lnTo>
                <a:lnTo>
                  <a:pt x="2219261" y="114915"/>
                </a:lnTo>
                <a:lnTo>
                  <a:pt x="2200741" y="77516"/>
                </a:lnTo>
                <a:lnTo>
                  <a:pt x="2174047" y="45942"/>
                </a:lnTo>
                <a:lnTo>
                  <a:pt x="2140564" y="21576"/>
                </a:lnTo>
                <a:lnTo>
                  <a:pt x="2101674" y="5802"/>
                </a:lnTo>
                <a:lnTo>
                  <a:pt x="2058762" y="5"/>
                </a:lnTo>
                <a:lnTo>
                  <a:pt x="17145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8121" y="2799867"/>
            <a:ext cx="1803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故障需恢复到所 遇到的第一个检 查点&lt;CKPT&gt;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23.4 Und</a:t>
            </a:r>
            <a:r>
              <a:rPr lang="en-US" altLang="zh-CN" sz="2800" b="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检查点及其使用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D83A7F89-4AF6-45AB-9A70-1EAECE4ECB91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41760FF-3A68-42D9-A6C9-D1CB8A1EB511}"/>
              </a:ext>
            </a:extLst>
          </p:cNvPr>
          <p:cNvSpPr/>
          <p:nvPr/>
        </p:nvSpPr>
        <p:spPr>
          <a:xfrm>
            <a:off x="927100" y="8351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51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23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数据库事务处理技术（故障恢复）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数据库的故障类型及其影响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数据库故障恢复的宏观思路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</a:t>
            </a: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什么是日志？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23.4 Undo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23.5 Redo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 </a:t>
            </a:r>
            <a:endParaRPr lang="en-US" altLang="zh-CN" sz="2400" b="1" u="sng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23.6 Undo/Redo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结合型日志及其故障恢复？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93766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464584"/>
            <a:ext cx="8387715" cy="4597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Redo型日志</a:t>
            </a:r>
            <a:endParaRPr sz="3200" dirty="0">
              <a:latin typeface="微软雅黑"/>
              <a:cs typeface="微软雅黑"/>
            </a:endParaRPr>
          </a:p>
          <a:p>
            <a:pPr marL="12700" marR="5080">
              <a:lnSpc>
                <a:spcPct val="129800"/>
              </a:lnSpc>
              <a:spcBef>
                <a:spcPts val="10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spc="-5" dirty="0">
                <a:latin typeface="微软雅黑"/>
                <a:cs typeface="微软雅黑"/>
              </a:rPr>
              <a:t>Undo型日志的问题“将事务改变的所有数据写到磁盘前不能 提交该事务”—如何解决?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对于任一事务T，按下列顺序向磁盘输出T的日志信息：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Wingdings"/>
                <a:cs typeface="Wingdings"/>
              </a:rPr>
              <a:t></a:t>
            </a:r>
            <a:r>
              <a:rPr sz="2400" b="1" spc="-5" dirty="0">
                <a:latin typeface="微软雅黑"/>
                <a:cs typeface="微软雅黑"/>
              </a:rPr>
              <a:t>首先，&lt;T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X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v&gt;被写到日志中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Wingdings"/>
                <a:cs typeface="Wingdings"/>
              </a:rPr>
              <a:t></a:t>
            </a:r>
            <a:r>
              <a:rPr sz="2400" b="1" spc="-5" dirty="0">
                <a:latin typeface="微软雅黑"/>
                <a:cs typeface="微软雅黑"/>
              </a:rPr>
              <a:t>其次，&lt;COMMI</a:t>
            </a:r>
            <a:r>
              <a:rPr sz="2400" b="1" dirty="0">
                <a:latin typeface="微软雅黑"/>
                <a:cs typeface="微软雅黑"/>
              </a:rPr>
              <a:t>T</a:t>
            </a:r>
            <a:r>
              <a:rPr sz="2400" b="1" spc="-5" dirty="0">
                <a:latin typeface="微软雅黑"/>
                <a:cs typeface="微软雅黑"/>
              </a:rPr>
              <a:t> T&gt;被写到日志中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2400" spc="-5" dirty="0">
                <a:latin typeface="Wingdings"/>
                <a:cs typeface="Wingdings"/>
              </a:rPr>
              <a:t></a:t>
            </a:r>
            <a:r>
              <a:rPr sz="2400" b="1" spc="-5" dirty="0">
                <a:latin typeface="微软雅黑"/>
                <a:cs typeface="微软雅黑"/>
              </a:rPr>
              <a:t>最后，OUTPUT(X)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注意：redo型日志保留新值。&lt;T, X, v&gt;，v为X更新后的值(X的新值)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b="1" spc="-5" dirty="0" err="1">
                <a:solidFill>
                  <a:srgbClr val="3333CC"/>
                </a:solidFill>
                <a:latin typeface="微软雅黑"/>
                <a:cs typeface="微软雅黑"/>
              </a:rPr>
              <a:t>注意：与undo型的差别，在后两步，先写提交记录后输出，还是先输</a:t>
            </a:r>
            <a:endParaRPr lang="en-US" altLang="zh-CN" sz="2000" b="1" spc="-5" dirty="0">
              <a:solidFill>
                <a:srgbClr val="3333CC"/>
              </a:solidFill>
              <a:latin typeface="微软雅黑"/>
              <a:cs typeface="微软雅黑"/>
            </a:endParaRPr>
          </a:p>
          <a:p>
            <a:pPr marL="12700">
              <a:spcBef>
                <a:spcPts val="725"/>
              </a:spcBef>
            </a:pPr>
            <a:r>
              <a:rPr lang="zh-CN" altLang="en-US"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出，再写提交记录。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103" y="292733"/>
            <a:ext cx="8633193" cy="121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23.5 Redo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(2)Red</a:t>
            </a: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400" b="1" spc="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</a:t>
            </a:r>
            <a:r>
              <a:rPr lang="zh-CN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日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志的日志记录规则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18527" y="5558790"/>
            <a:ext cx="1824355" cy="1446530"/>
          </a:xfrm>
          <a:custGeom>
            <a:avLst/>
            <a:gdLst/>
            <a:ahLst/>
            <a:cxnLst/>
            <a:rect l="l" t="t" r="r" b="b"/>
            <a:pathLst>
              <a:path w="1824354" h="1446529">
                <a:moveTo>
                  <a:pt x="1824227" y="723137"/>
                </a:moveTo>
                <a:lnTo>
                  <a:pt x="1821203" y="663841"/>
                </a:lnTo>
                <a:lnTo>
                  <a:pt x="1812288" y="605863"/>
                </a:lnTo>
                <a:lnTo>
                  <a:pt x="1797715" y="549388"/>
                </a:lnTo>
                <a:lnTo>
                  <a:pt x="1777721" y="494605"/>
                </a:lnTo>
                <a:lnTo>
                  <a:pt x="1752540" y="441698"/>
                </a:lnTo>
                <a:lnTo>
                  <a:pt x="1722407" y="390854"/>
                </a:lnTo>
                <a:lnTo>
                  <a:pt x="1687556" y="342259"/>
                </a:lnTo>
                <a:lnTo>
                  <a:pt x="1648224" y="296101"/>
                </a:lnTo>
                <a:lnTo>
                  <a:pt x="1604644" y="252564"/>
                </a:lnTo>
                <a:lnTo>
                  <a:pt x="1557051" y="211835"/>
                </a:lnTo>
                <a:lnTo>
                  <a:pt x="1505681" y="174102"/>
                </a:lnTo>
                <a:lnTo>
                  <a:pt x="1450768" y="139549"/>
                </a:lnTo>
                <a:lnTo>
                  <a:pt x="1392548" y="108364"/>
                </a:lnTo>
                <a:lnTo>
                  <a:pt x="1331254" y="80732"/>
                </a:lnTo>
                <a:lnTo>
                  <a:pt x="1267122" y="56840"/>
                </a:lnTo>
                <a:lnTo>
                  <a:pt x="1200387" y="36874"/>
                </a:lnTo>
                <a:lnTo>
                  <a:pt x="1131284" y="21021"/>
                </a:lnTo>
                <a:lnTo>
                  <a:pt x="1060047" y="9467"/>
                </a:lnTo>
                <a:lnTo>
                  <a:pt x="986912" y="2397"/>
                </a:lnTo>
                <a:lnTo>
                  <a:pt x="912113" y="0"/>
                </a:lnTo>
                <a:lnTo>
                  <a:pt x="837315" y="2397"/>
                </a:lnTo>
                <a:lnTo>
                  <a:pt x="764180" y="9467"/>
                </a:lnTo>
                <a:lnTo>
                  <a:pt x="692943" y="21021"/>
                </a:lnTo>
                <a:lnTo>
                  <a:pt x="623840" y="36874"/>
                </a:lnTo>
                <a:lnTo>
                  <a:pt x="557105" y="56840"/>
                </a:lnTo>
                <a:lnTo>
                  <a:pt x="492973" y="80732"/>
                </a:lnTo>
                <a:lnTo>
                  <a:pt x="431679" y="108364"/>
                </a:lnTo>
                <a:lnTo>
                  <a:pt x="373459" y="139549"/>
                </a:lnTo>
                <a:lnTo>
                  <a:pt x="318546" y="174102"/>
                </a:lnTo>
                <a:lnTo>
                  <a:pt x="267176" y="211836"/>
                </a:lnTo>
                <a:lnTo>
                  <a:pt x="219583" y="252564"/>
                </a:lnTo>
                <a:lnTo>
                  <a:pt x="176003" y="296101"/>
                </a:lnTo>
                <a:lnTo>
                  <a:pt x="136671" y="342259"/>
                </a:lnTo>
                <a:lnTo>
                  <a:pt x="101820" y="390854"/>
                </a:lnTo>
                <a:lnTo>
                  <a:pt x="71687" y="441698"/>
                </a:lnTo>
                <a:lnTo>
                  <a:pt x="46506" y="494605"/>
                </a:lnTo>
                <a:lnTo>
                  <a:pt x="26512" y="549388"/>
                </a:lnTo>
                <a:lnTo>
                  <a:pt x="11939" y="605863"/>
                </a:lnTo>
                <a:lnTo>
                  <a:pt x="3024" y="663841"/>
                </a:lnTo>
                <a:lnTo>
                  <a:pt x="0" y="723138"/>
                </a:lnTo>
                <a:lnTo>
                  <a:pt x="3024" y="782537"/>
                </a:lnTo>
                <a:lnTo>
                  <a:pt x="11939" y="840598"/>
                </a:lnTo>
                <a:lnTo>
                  <a:pt x="26512" y="897134"/>
                </a:lnTo>
                <a:lnTo>
                  <a:pt x="46506" y="951963"/>
                </a:lnTo>
                <a:lnTo>
                  <a:pt x="71687" y="1004899"/>
                </a:lnTo>
                <a:lnTo>
                  <a:pt x="101820" y="1055757"/>
                </a:lnTo>
                <a:lnTo>
                  <a:pt x="136671" y="1104354"/>
                </a:lnTo>
                <a:lnTo>
                  <a:pt x="161544" y="1133538"/>
                </a:lnTo>
                <a:lnTo>
                  <a:pt x="161544" y="723138"/>
                </a:lnTo>
                <a:lnTo>
                  <a:pt x="164032" y="674368"/>
                </a:lnTo>
                <a:lnTo>
                  <a:pt x="171367" y="626689"/>
                </a:lnTo>
                <a:lnTo>
                  <a:pt x="183357" y="580252"/>
                </a:lnTo>
                <a:lnTo>
                  <a:pt x="199808" y="535210"/>
                </a:lnTo>
                <a:lnTo>
                  <a:pt x="220527" y="491716"/>
                </a:lnTo>
                <a:lnTo>
                  <a:pt x="245321" y="449922"/>
                </a:lnTo>
                <a:lnTo>
                  <a:pt x="273996" y="409980"/>
                </a:lnTo>
                <a:lnTo>
                  <a:pt x="306360" y="372044"/>
                </a:lnTo>
                <a:lnTo>
                  <a:pt x="342219" y="336267"/>
                </a:lnTo>
                <a:lnTo>
                  <a:pt x="381380" y="302799"/>
                </a:lnTo>
                <a:lnTo>
                  <a:pt x="423651" y="271795"/>
                </a:lnTo>
                <a:lnTo>
                  <a:pt x="468837" y="243407"/>
                </a:lnTo>
                <a:lnTo>
                  <a:pt x="516745" y="217787"/>
                </a:lnTo>
                <a:lnTo>
                  <a:pt x="567184" y="195088"/>
                </a:lnTo>
                <a:lnTo>
                  <a:pt x="619958" y="175462"/>
                </a:lnTo>
                <a:lnTo>
                  <a:pt x="674875" y="159062"/>
                </a:lnTo>
                <a:lnTo>
                  <a:pt x="731743" y="146042"/>
                </a:lnTo>
                <a:lnTo>
                  <a:pt x="790367" y="136552"/>
                </a:lnTo>
                <a:lnTo>
                  <a:pt x="850555" y="130747"/>
                </a:lnTo>
                <a:lnTo>
                  <a:pt x="912113" y="128777"/>
                </a:lnTo>
                <a:lnTo>
                  <a:pt x="973672" y="130747"/>
                </a:lnTo>
                <a:lnTo>
                  <a:pt x="1033860" y="136552"/>
                </a:lnTo>
                <a:lnTo>
                  <a:pt x="1092484" y="146042"/>
                </a:lnTo>
                <a:lnTo>
                  <a:pt x="1149352" y="159062"/>
                </a:lnTo>
                <a:lnTo>
                  <a:pt x="1204269" y="175462"/>
                </a:lnTo>
                <a:lnTo>
                  <a:pt x="1257043" y="195088"/>
                </a:lnTo>
                <a:lnTo>
                  <a:pt x="1307482" y="217787"/>
                </a:lnTo>
                <a:lnTo>
                  <a:pt x="1355390" y="243407"/>
                </a:lnTo>
                <a:lnTo>
                  <a:pt x="1400576" y="271795"/>
                </a:lnTo>
                <a:lnTo>
                  <a:pt x="1442846" y="302799"/>
                </a:lnTo>
                <a:lnTo>
                  <a:pt x="1482008" y="336267"/>
                </a:lnTo>
                <a:lnTo>
                  <a:pt x="1517867" y="372044"/>
                </a:lnTo>
                <a:lnTo>
                  <a:pt x="1550231" y="409980"/>
                </a:lnTo>
                <a:lnTo>
                  <a:pt x="1578906" y="449922"/>
                </a:lnTo>
                <a:lnTo>
                  <a:pt x="1603700" y="491716"/>
                </a:lnTo>
                <a:lnTo>
                  <a:pt x="1624419" y="535210"/>
                </a:lnTo>
                <a:lnTo>
                  <a:pt x="1640870" y="580252"/>
                </a:lnTo>
                <a:lnTo>
                  <a:pt x="1652860" y="626689"/>
                </a:lnTo>
                <a:lnTo>
                  <a:pt x="1660195" y="674368"/>
                </a:lnTo>
                <a:lnTo>
                  <a:pt x="1662683" y="723137"/>
                </a:lnTo>
                <a:lnTo>
                  <a:pt x="1662683" y="1133538"/>
                </a:lnTo>
                <a:lnTo>
                  <a:pt x="1687556" y="1104354"/>
                </a:lnTo>
                <a:lnTo>
                  <a:pt x="1722407" y="1055757"/>
                </a:lnTo>
                <a:lnTo>
                  <a:pt x="1752540" y="1004899"/>
                </a:lnTo>
                <a:lnTo>
                  <a:pt x="1777721" y="951963"/>
                </a:lnTo>
                <a:lnTo>
                  <a:pt x="1797715" y="897134"/>
                </a:lnTo>
                <a:lnTo>
                  <a:pt x="1812288" y="840598"/>
                </a:lnTo>
                <a:lnTo>
                  <a:pt x="1821203" y="782537"/>
                </a:lnTo>
                <a:lnTo>
                  <a:pt x="1824227" y="723137"/>
                </a:lnTo>
                <a:close/>
              </a:path>
              <a:path w="1824354" h="1446529">
                <a:moveTo>
                  <a:pt x="1662683" y="1133538"/>
                </a:moveTo>
                <a:lnTo>
                  <a:pt x="1662683" y="723137"/>
                </a:lnTo>
                <a:lnTo>
                  <a:pt x="1660195" y="772015"/>
                </a:lnTo>
                <a:lnTo>
                  <a:pt x="1652860" y="819793"/>
                </a:lnTo>
                <a:lnTo>
                  <a:pt x="1640870" y="866317"/>
                </a:lnTo>
                <a:lnTo>
                  <a:pt x="1624419" y="911437"/>
                </a:lnTo>
                <a:lnTo>
                  <a:pt x="1603700" y="955000"/>
                </a:lnTo>
                <a:lnTo>
                  <a:pt x="1578906" y="996854"/>
                </a:lnTo>
                <a:lnTo>
                  <a:pt x="1550231" y="1036847"/>
                </a:lnTo>
                <a:lnTo>
                  <a:pt x="1517867" y="1074828"/>
                </a:lnTo>
                <a:lnTo>
                  <a:pt x="1482008" y="1110644"/>
                </a:lnTo>
                <a:lnTo>
                  <a:pt x="1442847" y="1144142"/>
                </a:lnTo>
                <a:lnTo>
                  <a:pt x="1400576" y="1175172"/>
                </a:lnTo>
                <a:lnTo>
                  <a:pt x="1355390" y="1203582"/>
                </a:lnTo>
                <a:lnTo>
                  <a:pt x="1307482" y="1229218"/>
                </a:lnTo>
                <a:lnTo>
                  <a:pt x="1257043" y="1251929"/>
                </a:lnTo>
                <a:lnTo>
                  <a:pt x="1204269" y="1271563"/>
                </a:lnTo>
                <a:lnTo>
                  <a:pt x="1149352" y="1287968"/>
                </a:lnTo>
                <a:lnTo>
                  <a:pt x="1092484" y="1300993"/>
                </a:lnTo>
                <a:lnTo>
                  <a:pt x="1033860" y="1310484"/>
                </a:lnTo>
                <a:lnTo>
                  <a:pt x="973672" y="1316290"/>
                </a:lnTo>
                <a:lnTo>
                  <a:pt x="912113" y="1318259"/>
                </a:lnTo>
                <a:lnTo>
                  <a:pt x="850555" y="1316290"/>
                </a:lnTo>
                <a:lnTo>
                  <a:pt x="790367" y="1310484"/>
                </a:lnTo>
                <a:lnTo>
                  <a:pt x="731743" y="1300993"/>
                </a:lnTo>
                <a:lnTo>
                  <a:pt x="674875" y="1287968"/>
                </a:lnTo>
                <a:lnTo>
                  <a:pt x="619958" y="1271563"/>
                </a:lnTo>
                <a:lnTo>
                  <a:pt x="567184" y="1251929"/>
                </a:lnTo>
                <a:lnTo>
                  <a:pt x="516745" y="1229218"/>
                </a:lnTo>
                <a:lnTo>
                  <a:pt x="468837" y="1203582"/>
                </a:lnTo>
                <a:lnTo>
                  <a:pt x="423651" y="1175172"/>
                </a:lnTo>
                <a:lnTo>
                  <a:pt x="381381" y="1144143"/>
                </a:lnTo>
                <a:lnTo>
                  <a:pt x="342219" y="1110644"/>
                </a:lnTo>
                <a:lnTo>
                  <a:pt x="306360" y="1074828"/>
                </a:lnTo>
                <a:lnTo>
                  <a:pt x="273996" y="1036847"/>
                </a:lnTo>
                <a:lnTo>
                  <a:pt x="245321" y="996854"/>
                </a:lnTo>
                <a:lnTo>
                  <a:pt x="220527" y="955000"/>
                </a:lnTo>
                <a:lnTo>
                  <a:pt x="199808" y="911437"/>
                </a:lnTo>
                <a:lnTo>
                  <a:pt x="183357" y="866317"/>
                </a:lnTo>
                <a:lnTo>
                  <a:pt x="171367" y="819793"/>
                </a:lnTo>
                <a:lnTo>
                  <a:pt x="164032" y="772015"/>
                </a:lnTo>
                <a:lnTo>
                  <a:pt x="161544" y="723138"/>
                </a:lnTo>
                <a:lnTo>
                  <a:pt x="161544" y="1133538"/>
                </a:lnTo>
                <a:lnTo>
                  <a:pt x="219583" y="1194022"/>
                </a:lnTo>
                <a:lnTo>
                  <a:pt x="267176" y="1234725"/>
                </a:lnTo>
                <a:lnTo>
                  <a:pt x="318546" y="1272428"/>
                </a:lnTo>
                <a:lnTo>
                  <a:pt x="373459" y="1306945"/>
                </a:lnTo>
                <a:lnTo>
                  <a:pt x="431679" y="1338093"/>
                </a:lnTo>
                <a:lnTo>
                  <a:pt x="492973" y="1365687"/>
                </a:lnTo>
                <a:lnTo>
                  <a:pt x="557105" y="1389542"/>
                </a:lnTo>
                <a:lnTo>
                  <a:pt x="623840" y="1409474"/>
                </a:lnTo>
                <a:lnTo>
                  <a:pt x="692943" y="1425298"/>
                </a:lnTo>
                <a:lnTo>
                  <a:pt x="764180" y="1436829"/>
                </a:lnTo>
                <a:lnTo>
                  <a:pt x="837315" y="1443883"/>
                </a:lnTo>
                <a:lnTo>
                  <a:pt x="912113" y="1446276"/>
                </a:lnTo>
                <a:lnTo>
                  <a:pt x="986912" y="1443883"/>
                </a:lnTo>
                <a:lnTo>
                  <a:pt x="1060047" y="1436829"/>
                </a:lnTo>
                <a:lnTo>
                  <a:pt x="1131284" y="1425298"/>
                </a:lnTo>
                <a:lnTo>
                  <a:pt x="1200387" y="1409474"/>
                </a:lnTo>
                <a:lnTo>
                  <a:pt x="1267122" y="1389542"/>
                </a:lnTo>
                <a:lnTo>
                  <a:pt x="1331254" y="1365687"/>
                </a:lnTo>
                <a:lnTo>
                  <a:pt x="1392548" y="1338093"/>
                </a:lnTo>
                <a:lnTo>
                  <a:pt x="1450768" y="1306945"/>
                </a:lnTo>
                <a:lnTo>
                  <a:pt x="1505681" y="1272428"/>
                </a:lnTo>
                <a:lnTo>
                  <a:pt x="1557051" y="1234725"/>
                </a:lnTo>
                <a:lnTo>
                  <a:pt x="1604644" y="1194022"/>
                </a:lnTo>
                <a:lnTo>
                  <a:pt x="1648224" y="1150504"/>
                </a:lnTo>
                <a:lnTo>
                  <a:pt x="1662683" y="1133538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9415" y="5678423"/>
            <a:ext cx="1522730" cy="1207770"/>
          </a:xfrm>
          <a:custGeom>
            <a:avLst/>
            <a:gdLst/>
            <a:ahLst/>
            <a:cxnLst/>
            <a:rect l="l" t="t" r="r" b="b"/>
            <a:pathLst>
              <a:path w="1522729" h="1207770">
                <a:moveTo>
                  <a:pt x="1522475" y="603504"/>
                </a:moveTo>
                <a:lnTo>
                  <a:pt x="1519953" y="554049"/>
                </a:lnTo>
                <a:lnTo>
                  <a:pt x="1512518" y="505688"/>
                </a:lnTo>
                <a:lnTo>
                  <a:pt x="1500364" y="458576"/>
                </a:lnTo>
                <a:lnTo>
                  <a:pt x="1483687" y="412869"/>
                </a:lnTo>
                <a:lnTo>
                  <a:pt x="1462682" y="368724"/>
                </a:lnTo>
                <a:lnTo>
                  <a:pt x="1437546" y="326296"/>
                </a:lnTo>
                <a:lnTo>
                  <a:pt x="1408473" y="285742"/>
                </a:lnTo>
                <a:lnTo>
                  <a:pt x="1375659" y="247217"/>
                </a:lnTo>
                <a:lnTo>
                  <a:pt x="1339300" y="210877"/>
                </a:lnTo>
                <a:lnTo>
                  <a:pt x="1299590" y="176879"/>
                </a:lnTo>
                <a:lnTo>
                  <a:pt x="1256726" y="145378"/>
                </a:lnTo>
                <a:lnTo>
                  <a:pt x="1210903" y="116531"/>
                </a:lnTo>
                <a:lnTo>
                  <a:pt x="1162316" y="90493"/>
                </a:lnTo>
                <a:lnTo>
                  <a:pt x="1111160" y="67420"/>
                </a:lnTo>
                <a:lnTo>
                  <a:pt x="1057632" y="47470"/>
                </a:lnTo>
                <a:lnTo>
                  <a:pt x="1001926" y="30796"/>
                </a:lnTo>
                <a:lnTo>
                  <a:pt x="944238" y="17557"/>
                </a:lnTo>
                <a:lnTo>
                  <a:pt x="884764" y="7907"/>
                </a:lnTo>
                <a:lnTo>
                  <a:pt x="823698" y="2002"/>
                </a:lnTo>
                <a:lnTo>
                  <a:pt x="761237" y="0"/>
                </a:lnTo>
                <a:lnTo>
                  <a:pt x="698777" y="2002"/>
                </a:lnTo>
                <a:lnTo>
                  <a:pt x="637711" y="7907"/>
                </a:lnTo>
                <a:lnTo>
                  <a:pt x="578237" y="17557"/>
                </a:lnTo>
                <a:lnTo>
                  <a:pt x="520549" y="30796"/>
                </a:lnTo>
                <a:lnTo>
                  <a:pt x="464843" y="47470"/>
                </a:lnTo>
                <a:lnTo>
                  <a:pt x="411315" y="67420"/>
                </a:lnTo>
                <a:lnTo>
                  <a:pt x="360159" y="90493"/>
                </a:lnTo>
                <a:lnTo>
                  <a:pt x="311572" y="116531"/>
                </a:lnTo>
                <a:lnTo>
                  <a:pt x="265749" y="145378"/>
                </a:lnTo>
                <a:lnTo>
                  <a:pt x="222884" y="176879"/>
                </a:lnTo>
                <a:lnTo>
                  <a:pt x="183175" y="210877"/>
                </a:lnTo>
                <a:lnTo>
                  <a:pt x="146816" y="247217"/>
                </a:lnTo>
                <a:lnTo>
                  <a:pt x="114002" y="285742"/>
                </a:lnTo>
                <a:lnTo>
                  <a:pt x="84929" y="326296"/>
                </a:lnTo>
                <a:lnTo>
                  <a:pt x="59793" y="368724"/>
                </a:lnTo>
                <a:lnTo>
                  <a:pt x="38788" y="412869"/>
                </a:lnTo>
                <a:lnTo>
                  <a:pt x="22111" y="458576"/>
                </a:lnTo>
                <a:lnTo>
                  <a:pt x="9957" y="505688"/>
                </a:lnTo>
                <a:lnTo>
                  <a:pt x="2522" y="554049"/>
                </a:lnTo>
                <a:lnTo>
                  <a:pt x="0" y="603504"/>
                </a:lnTo>
                <a:lnTo>
                  <a:pt x="2522" y="653067"/>
                </a:lnTo>
                <a:lnTo>
                  <a:pt x="9957" y="701526"/>
                </a:lnTo>
                <a:lnTo>
                  <a:pt x="22111" y="748725"/>
                </a:lnTo>
                <a:lnTo>
                  <a:pt x="38788" y="794509"/>
                </a:lnTo>
                <a:lnTo>
                  <a:pt x="59793" y="838723"/>
                </a:lnTo>
                <a:lnTo>
                  <a:pt x="84929" y="881211"/>
                </a:lnTo>
                <a:lnTo>
                  <a:pt x="114002" y="921818"/>
                </a:lnTo>
                <a:lnTo>
                  <a:pt x="146816" y="960388"/>
                </a:lnTo>
                <a:lnTo>
                  <a:pt x="183175" y="996765"/>
                </a:lnTo>
                <a:lnTo>
                  <a:pt x="222884" y="1030795"/>
                </a:lnTo>
                <a:lnTo>
                  <a:pt x="265749" y="1062322"/>
                </a:lnTo>
                <a:lnTo>
                  <a:pt x="311572" y="1091190"/>
                </a:lnTo>
                <a:lnTo>
                  <a:pt x="360159" y="1117244"/>
                </a:lnTo>
                <a:lnTo>
                  <a:pt x="411315" y="1140328"/>
                </a:lnTo>
                <a:lnTo>
                  <a:pt x="464843" y="1160287"/>
                </a:lnTo>
                <a:lnTo>
                  <a:pt x="520549" y="1176966"/>
                </a:lnTo>
                <a:lnTo>
                  <a:pt x="578237" y="1190210"/>
                </a:lnTo>
                <a:lnTo>
                  <a:pt x="637711" y="1199861"/>
                </a:lnTo>
                <a:lnTo>
                  <a:pt x="698777" y="1205767"/>
                </a:lnTo>
                <a:lnTo>
                  <a:pt x="761237" y="1207770"/>
                </a:lnTo>
                <a:lnTo>
                  <a:pt x="823698" y="1205767"/>
                </a:lnTo>
                <a:lnTo>
                  <a:pt x="884764" y="1199861"/>
                </a:lnTo>
                <a:lnTo>
                  <a:pt x="944238" y="1190210"/>
                </a:lnTo>
                <a:lnTo>
                  <a:pt x="1001926" y="1176966"/>
                </a:lnTo>
                <a:lnTo>
                  <a:pt x="1057632" y="1160287"/>
                </a:lnTo>
                <a:lnTo>
                  <a:pt x="1111160" y="1140328"/>
                </a:lnTo>
                <a:lnTo>
                  <a:pt x="1162316" y="1117244"/>
                </a:lnTo>
                <a:lnTo>
                  <a:pt x="1210903" y="1091190"/>
                </a:lnTo>
                <a:lnTo>
                  <a:pt x="1256726" y="1062322"/>
                </a:lnTo>
                <a:lnTo>
                  <a:pt x="1299590" y="1030795"/>
                </a:lnTo>
                <a:lnTo>
                  <a:pt x="1339300" y="996765"/>
                </a:lnTo>
                <a:lnTo>
                  <a:pt x="1375659" y="960388"/>
                </a:lnTo>
                <a:lnTo>
                  <a:pt x="1408473" y="921818"/>
                </a:lnTo>
                <a:lnTo>
                  <a:pt x="1437546" y="881211"/>
                </a:lnTo>
                <a:lnTo>
                  <a:pt x="1462682" y="838723"/>
                </a:lnTo>
                <a:lnTo>
                  <a:pt x="1483687" y="794509"/>
                </a:lnTo>
                <a:lnTo>
                  <a:pt x="1500364" y="748725"/>
                </a:lnTo>
                <a:lnTo>
                  <a:pt x="1512518" y="701526"/>
                </a:lnTo>
                <a:lnTo>
                  <a:pt x="1519953" y="653067"/>
                </a:lnTo>
                <a:lnTo>
                  <a:pt x="1522475" y="603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9415" y="5678423"/>
            <a:ext cx="1522730" cy="1207770"/>
          </a:xfrm>
          <a:custGeom>
            <a:avLst/>
            <a:gdLst/>
            <a:ahLst/>
            <a:cxnLst/>
            <a:rect l="l" t="t" r="r" b="b"/>
            <a:pathLst>
              <a:path w="1522729" h="1207770">
                <a:moveTo>
                  <a:pt x="761237" y="0"/>
                </a:moveTo>
                <a:lnTo>
                  <a:pt x="698777" y="2002"/>
                </a:lnTo>
                <a:lnTo>
                  <a:pt x="637711" y="7907"/>
                </a:lnTo>
                <a:lnTo>
                  <a:pt x="578237" y="17557"/>
                </a:lnTo>
                <a:lnTo>
                  <a:pt x="520549" y="30796"/>
                </a:lnTo>
                <a:lnTo>
                  <a:pt x="464843" y="47470"/>
                </a:lnTo>
                <a:lnTo>
                  <a:pt x="411315" y="67420"/>
                </a:lnTo>
                <a:lnTo>
                  <a:pt x="360159" y="90493"/>
                </a:lnTo>
                <a:lnTo>
                  <a:pt x="311572" y="116531"/>
                </a:lnTo>
                <a:lnTo>
                  <a:pt x="265749" y="145378"/>
                </a:lnTo>
                <a:lnTo>
                  <a:pt x="222884" y="176879"/>
                </a:lnTo>
                <a:lnTo>
                  <a:pt x="183175" y="210877"/>
                </a:lnTo>
                <a:lnTo>
                  <a:pt x="146816" y="247217"/>
                </a:lnTo>
                <a:lnTo>
                  <a:pt x="114002" y="285742"/>
                </a:lnTo>
                <a:lnTo>
                  <a:pt x="84929" y="326296"/>
                </a:lnTo>
                <a:lnTo>
                  <a:pt x="59793" y="368724"/>
                </a:lnTo>
                <a:lnTo>
                  <a:pt x="38788" y="412869"/>
                </a:lnTo>
                <a:lnTo>
                  <a:pt x="22111" y="458576"/>
                </a:lnTo>
                <a:lnTo>
                  <a:pt x="9957" y="505688"/>
                </a:lnTo>
                <a:lnTo>
                  <a:pt x="2522" y="554049"/>
                </a:lnTo>
                <a:lnTo>
                  <a:pt x="0" y="603504"/>
                </a:lnTo>
                <a:lnTo>
                  <a:pt x="2522" y="653067"/>
                </a:lnTo>
                <a:lnTo>
                  <a:pt x="9957" y="701526"/>
                </a:lnTo>
                <a:lnTo>
                  <a:pt x="22111" y="748725"/>
                </a:lnTo>
                <a:lnTo>
                  <a:pt x="38788" y="794509"/>
                </a:lnTo>
                <a:lnTo>
                  <a:pt x="59793" y="838723"/>
                </a:lnTo>
                <a:lnTo>
                  <a:pt x="84929" y="881211"/>
                </a:lnTo>
                <a:lnTo>
                  <a:pt x="114002" y="921818"/>
                </a:lnTo>
                <a:lnTo>
                  <a:pt x="146816" y="960388"/>
                </a:lnTo>
                <a:lnTo>
                  <a:pt x="183175" y="996765"/>
                </a:lnTo>
                <a:lnTo>
                  <a:pt x="222884" y="1030795"/>
                </a:lnTo>
                <a:lnTo>
                  <a:pt x="265749" y="1062322"/>
                </a:lnTo>
                <a:lnTo>
                  <a:pt x="311572" y="1091190"/>
                </a:lnTo>
                <a:lnTo>
                  <a:pt x="360159" y="1117244"/>
                </a:lnTo>
                <a:lnTo>
                  <a:pt x="411315" y="1140328"/>
                </a:lnTo>
                <a:lnTo>
                  <a:pt x="464843" y="1160287"/>
                </a:lnTo>
                <a:lnTo>
                  <a:pt x="520549" y="1176966"/>
                </a:lnTo>
                <a:lnTo>
                  <a:pt x="578237" y="1190210"/>
                </a:lnTo>
                <a:lnTo>
                  <a:pt x="637711" y="1199861"/>
                </a:lnTo>
                <a:lnTo>
                  <a:pt x="698777" y="1205767"/>
                </a:lnTo>
                <a:lnTo>
                  <a:pt x="761237" y="1207770"/>
                </a:lnTo>
                <a:lnTo>
                  <a:pt x="823698" y="1205767"/>
                </a:lnTo>
                <a:lnTo>
                  <a:pt x="884764" y="1199861"/>
                </a:lnTo>
                <a:lnTo>
                  <a:pt x="944238" y="1190210"/>
                </a:lnTo>
                <a:lnTo>
                  <a:pt x="1001926" y="1176966"/>
                </a:lnTo>
                <a:lnTo>
                  <a:pt x="1057632" y="1160287"/>
                </a:lnTo>
                <a:lnTo>
                  <a:pt x="1111160" y="1140328"/>
                </a:lnTo>
                <a:lnTo>
                  <a:pt x="1162316" y="1117244"/>
                </a:lnTo>
                <a:lnTo>
                  <a:pt x="1210903" y="1091190"/>
                </a:lnTo>
                <a:lnTo>
                  <a:pt x="1256726" y="1062322"/>
                </a:lnTo>
                <a:lnTo>
                  <a:pt x="1299590" y="1030795"/>
                </a:lnTo>
                <a:lnTo>
                  <a:pt x="1339300" y="996765"/>
                </a:lnTo>
                <a:lnTo>
                  <a:pt x="1375659" y="960388"/>
                </a:lnTo>
                <a:lnTo>
                  <a:pt x="1408473" y="921818"/>
                </a:lnTo>
                <a:lnTo>
                  <a:pt x="1437546" y="881211"/>
                </a:lnTo>
                <a:lnTo>
                  <a:pt x="1462682" y="838723"/>
                </a:lnTo>
                <a:lnTo>
                  <a:pt x="1483687" y="794509"/>
                </a:lnTo>
                <a:lnTo>
                  <a:pt x="1500364" y="748725"/>
                </a:lnTo>
                <a:lnTo>
                  <a:pt x="1512518" y="701526"/>
                </a:lnTo>
                <a:lnTo>
                  <a:pt x="1519953" y="653067"/>
                </a:lnTo>
                <a:lnTo>
                  <a:pt x="1522475" y="603504"/>
                </a:lnTo>
                <a:lnTo>
                  <a:pt x="1519953" y="554049"/>
                </a:lnTo>
                <a:lnTo>
                  <a:pt x="1512518" y="505688"/>
                </a:lnTo>
                <a:lnTo>
                  <a:pt x="1500364" y="458576"/>
                </a:lnTo>
                <a:lnTo>
                  <a:pt x="1483687" y="412869"/>
                </a:lnTo>
                <a:lnTo>
                  <a:pt x="1462682" y="368724"/>
                </a:lnTo>
                <a:lnTo>
                  <a:pt x="1437546" y="326296"/>
                </a:lnTo>
                <a:lnTo>
                  <a:pt x="1408473" y="285742"/>
                </a:lnTo>
                <a:lnTo>
                  <a:pt x="1375659" y="247217"/>
                </a:lnTo>
                <a:lnTo>
                  <a:pt x="1339300" y="210877"/>
                </a:lnTo>
                <a:lnTo>
                  <a:pt x="1299590" y="176879"/>
                </a:lnTo>
                <a:lnTo>
                  <a:pt x="1256726" y="145378"/>
                </a:lnTo>
                <a:lnTo>
                  <a:pt x="1210903" y="116531"/>
                </a:lnTo>
                <a:lnTo>
                  <a:pt x="1162316" y="90493"/>
                </a:lnTo>
                <a:lnTo>
                  <a:pt x="1111160" y="67420"/>
                </a:lnTo>
                <a:lnTo>
                  <a:pt x="1057632" y="47470"/>
                </a:lnTo>
                <a:lnTo>
                  <a:pt x="1001926" y="30796"/>
                </a:lnTo>
                <a:lnTo>
                  <a:pt x="944238" y="17557"/>
                </a:lnTo>
                <a:lnTo>
                  <a:pt x="884764" y="7907"/>
                </a:lnTo>
                <a:lnTo>
                  <a:pt x="823698" y="2002"/>
                </a:lnTo>
                <a:lnTo>
                  <a:pt x="761237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92337" y="5877171"/>
            <a:ext cx="1276985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75" algn="just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日志文件中 记录什么， 什么次序呢?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DC0AF17-FEDE-450A-8078-6EC0C5307AC4}"/>
              </a:ext>
            </a:extLst>
          </p:cNvPr>
          <p:cNvSpPr/>
          <p:nvPr/>
        </p:nvSpPr>
        <p:spPr>
          <a:xfrm>
            <a:off x="927100" y="9364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89D697D-48EB-4B2A-AFC7-558A3A7F0472}"/>
              </a:ext>
            </a:extLst>
          </p:cNvPr>
          <p:cNvSpPr/>
          <p:nvPr/>
        </p:nvSpPr>
        <p:spPr>
          <a:xfrm>
            <a:off x="927100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23.5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Redo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03" y="848222"/>
            <a:ext cx="6843897" cy="1041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(2)Red</a:t>
            </a: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400" b="1" spc="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日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志的日志记录规则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marL="41275">
              <a:lnSpc>
                <a:spcPct val="100000"/>
              </a:lnSpc>
              <a:spcBef>
                <a:spcPts val="1415"/>
              </a:spcBef>
            </a:pPr>
            <a:r>
              <a:rPr sz="3200" b="1" spc="-5" dirty="0">
                <a:latin typeface="微软雅黑"/>
                <a:cs typeface="微软雅黑"/>
              </a:rPr>
              <a:t>示例：Redo型日志</a:t>
            </a:r>
            <a:endParaRPr sz="3200" dirty="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36396" y="1942528"/>
          <a:ext cx="8534386" cy="4959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9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1103"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Log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&lt;STAR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42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READ(A,t)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WRITE(A,t)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&lt;T,A,16&gt;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341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READ(B,t)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WRITE(B,t)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&lt;T,B,16&gt;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341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&lt;COMMI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OUTPUT(A)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OUTPUT(B)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4CC944F5-6F71-4718-A262-894EC0FC7635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57387C-D711-4AB3-B7F8-C01A05D9BD93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464584"/>
            <a:ext cx="4316730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利用redo日志进行恢复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确定每一个事务是否已完成?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&lt;START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T&gt;….&lt;COMMIT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T&gt;….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9288" y="2504973"/>
            <a:ext cx="685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微软雅黑"/>
                <a:cs typeface="微软雅黑"/>
              </a:rPr>
              <a:t>= yes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840" y="2899893"/>
            <a:ext cx="7888605" cy="321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&lt;ST</a:t>
            </a:r>
            <a:r>
              <a:rPr sz="2000" spc="0" dirty="0">
                <a:latin typeface="微软雅黑"/>
                <a:cs typeface="微软雅黑"/>
              </a:rPr>
              <a:t>A</a:t>
            </a:r>
            <a:r>
              <a:rPr sz="2000" spc="-5" dirty="0">
                <a:latin typeface="微软雅黑"/>
                <a:cs typeface="微软雅黑"/>
              </a:rPr>
              <a:t>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T&gt;….&lt;ABORT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T&gt;…….=no(已结束，但未完成)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4159250" algn="l"/>
              </a:tabLst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&lt;START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T&gt;………………………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no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ts val="3740"/>
              </a:lnSpc>
              <a:spcBef>
                <a:spcPts val="240"/>
              </a:spcBef>
            </a:pPr>
            <a:r>
              <a:rPr sz="2400" spc="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从日志的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起始位置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开始按日志记录的正序处理每一日志记 录，重做已提交事务的所有修改：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2599690" algn="l"/>
              </a:tabLst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&lt;COMMIT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T&gt;: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	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标记T已完成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&lt;ABORT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T&gt;:标记T已结束但未完成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&lt;T,X,v&gt;: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如果T已完成，则将X=v写回磁盘；否则跳过；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&lt;START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T&gt;: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跳过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103" y="292733"/>
            <a:ext cx="8633193" cy="121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23.5 Redo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</a:t>
            </a:r>
            <a:r>
              <a:rPr lang="zh-CN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</a:t>
            </a:r>
            <a:r>
              <a:rPr 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lang="en-US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型日志进行故障恢复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9093F0F-3167-4FE1-9476-2005A8843239}"/>
              </a:ext>
            </a:extLst>
          </p:cNvPr>
          <p:cNvSpPr/>
          <p:nvPr/>
        </p:nvSpPr>
        <p:spPr>
          <a:xfrm>
            <a:off x="927100" y="9364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5F2BE6C-42B6-4A79-9117-6044C12D09ED}"/>
              </a:ext>
            </a:extLst>
          </p:cNvPr>
          <p:cNvSpPr/>
          <p:nvPr/>
        </p:nvSpPr>
        <p:spPr>
          <a:xfrm>
            <a:off x="927100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92013"/>
              </p:ext>
            </p:extLst>
          </p:nvPr>
        </p:nvGraphicFramePr>
        <p:xfrm>
          <a:off x="1051905" y="1301880"/>
          <a:ext cx="8534386" cy="4959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9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1103"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Log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41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&lt;STAR</a:t>
                      </a: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READ(A,t)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41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WRITE(A,t)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&lt;T,A,16&gt;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READ(B,t)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342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WRITE(B,t)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&lt;T,B,16&gt;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b="1" spc="-30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100" b="1" spc="-1642" baseline="7936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故</a:t>
                      </a:r>
                      <a:r>
                        <a:rPr sz="1800" b="1" spc="-30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100" b="1" spc="-1642" baseline="7936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障</a:t>
                      </a:r>
                      <a:r>
                        <a:rPr sz="1800" b="1" spc="-40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100" b="1" spc="-1500" baseline="7936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发</a:t>
                      </a:r>
                      <a:r>
                        <a:rPr sz="1800" b="1" spc="-50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100" b="1" spc="-1350" baseline="7936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生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70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100" b="1" spc="-300" baseline="7936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于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T&gt;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OUTPUT(A)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342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OUTPUT(B)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990205" y="4821173"/>
            <a:ext cx="1460500" cy="864869"/>
          </a:xfrm>
          <a:custGeom>
            <a:avLst/>
            <a:gdLst/>
            <a:ahLst/>
            <a:cxnLst/>
            <a:rect l="l" t="t" r="r" b="b"/>
            <a:pathLst>
              <a:path w="1460500" h="864870">
                <a:moveTo>
                  <a:pt x="1459992" y="432054"/>
                </a:moveTo>
                <a:lnTo>
                  <a:pt x="1450435" y="361999"/>
                </a:lnTo>
                <a:lnTo>
                  <a:pt x="1422769" y="295534"/>
                </a:lnTo>
                <a:lnTo>
                  <a:pt x="1378498" y="233549"/>
                </a:lnTo>
                <a:lnTo>
                  <a:pt x="1350605" y="204515"/>
                </a:lnTo>
                <a:lnTo>
                  <a:pt x="1319125" y="176936"/>
                </a:lnTo>
                <a:lnTo>
                  <a:pt x="1284246" y="150923"/>
                </a:lnTo>
                <a:lnTo>
                  <a:pt x="1246155" y="126587"/>
                </a:lnTo>
                <a:lnTo>
                  <a:pt x="1205041" y="104040"/>
                </a:lnTo>
                <a:lnTo>
                  <a:pt x="1161092" y="83393"/>
                </a:lnTo>
                <a:lnTo>
                  <a:pt x="1114496" y="64758"/>
                </a:lnTo>
                <a:lnTo>
                  <a:pt x="1065441" y="48246"/>
                </a:lnTo>
                <a:lnTo>
                  <a:pt x="1014114" y="33968"/>
                </a:lnTo>
                <a:lnTo>
                  <a:pt x="960705" y="22037"/>
                </a:lnTo>
                <a:lnTo>
                  <a:pt x="905400" y="12562"/>
                </a:lnTo>
                <a:lnTo>
                  <a:pt x="848388" y="5657"/>
                </a:lnTo>
                <a:lnTo>
                  <a:pt x="789857" y="1433"/>
                </a:lnTo>
                <a:lnTo>
                  <a:pt x="729996" y="0"/>
                </a:lnTo>
                <a:lnTo>
                  <a:pt x="670134" y="1433"/>
                </a:lnTo>
                <a:lnTo>
                  <a:pt x="611603" y="5657"/>
                </a:lnTo>
                <a:lnTo>
                  <a:pt x="554591" y="12562"/>
                </a:lnTo>
                <a:lnTo>
                  <a:pt x="499286" y="22037"/>
                </a:lnTo>
                <a:lnTo>
                  <a:pt x="445877" y="33968"/>
                </a:lnTo>
                <a:lnTo>
                  <a:pt x="394550" y="48246"/>
                </a:lnTo>
                <a:lnTo>
                  <a:pt x="345495" y="64758"/>
                </a:lnTo>
                <a:lnTo>
                  <a:pt x="298899" y="83393"/>
                </a:lnTo>
                <a:lnTo>
                  <a:pt x="254950" y="104040"/>
                </a:lnTo>
                <a:lnTo>
                  <a:pt x="213836" y="126587"/>
                </a:lnTo>
                <a:lnTo>
                  <a:pt x="175745" y="150923"/>
                </a:lnTo>
                <a:lnTo>
                  <a:pt x="140866" y="176936"/>
                </a:lnTo>
                <a:lnTo>
                  <a:pt x="109386" y="204515"/>
                </a:lnTo>
                <a:lnTo>
                  <a:pt x="81493" y="233549"/>
                </a:lnTo>
                <a:lnTo>
                  <a:pt x="57376" y="263925"/>
                </a:lnTo>
                <a:lnTo>
                  <a:pt x="21219" y="328262"/>
                </a:lnTo>
                <a:lnTo>
                  <a:pt x="2420" y="396633"/>
                </a:lnTo>
                <a:lnTo>
                  <a:pt x="0" y="432054"/>
                </a:lnTo>
                <a:lnTo>
                  <a:pt x="2420" y="467582"/>
                </a:lnTo>
                <a:lnTo>
                  <a:pt x="21219" y="536139"/>
                </a:lnTo>
                <a:lnTo>
                  <a:pt x="57376" y="600622"/>
                </a:lnTo>
                <a:lnTo>
                  <a:pt x="81493" y="631059"/>
                </a:lnTo>
                <a:lnTo>
                  <a:pt x="109386" y="660145"/>
                </a:lnTo>
                <a:lnTo>
                  <a:pt x="140866" y="687769"/>
                </a:lnTo>
                <a:lnTo>
                  <a:pt x="175745" y="713820"/>
                </a:lnTo>
                <a:lnTo>
                  <a:pt x="213836" y="738187"/>
                </a:lnTo>
                <a:lnTo>
                  <a:pt x="254950" y="760760"/>
                </a:lnTo>
                <a:lnTo>
                  <a:pt x="298899" y="781427"/>
                </a:lnTo>
                <a:lnTo>
                  <a:pt x="345495" y="800079"/>
                </a:lnTo>
                <a:lnTo>
                  <a:pt x="394550" y="816603"/>
                </a:lnTo>
                <a:lnTo>
                  <a:pt x="445877" y="830889"/>
                </a:lnTo>
                <a:lnTo>
                  <a:pt x="499286" y="842826"/>
                </a:lnTo>
                <a:lnTo>
                  <a:pt x="554591" y="852304"/>
                </a:lnTo>
                <a:lnTo>
                  <a:pt x="611603" y="859211"/>
                </a:lnTo>
                <a:lnTo>
                  <a:pt x="670134" y="863436"/>
                </a:lnTo>
                <a:lnTo>
                  <a:pt x="729996" y="864869"/>
                </a:lnTo>
                <a:lnTo>
                  <a:pt x="789857" y="863436"/>
                </a:lnTo>
                <a:lnTo>
                  <a:pt x="848388" y="859211"/>
                </a:lnTo>
                <a:lnTo>
                  <a:pt x="905400" y="852304"/>
                </a:lnTo>
                <a:lnTo>
                  <a:pt x="960705" y="842826"/>
                </a:lnTo>
                <a:lnTo>
                  <a:pt x="1014114" y="830889"/>
                </a:lnTo>
                <a:lnTo>
                  <a:pt x="1065441" y="816603"/>
                </a:lnTo>
                <a:lnTo>
                  <a:pt x="1114496" y="800079"/>
                </a:lnTo>
                <a:lnTo>
                  <a:pt x="1161092" y="781427"/>
                </a:lnTo>
                <a:lnTo>
                  <a:pt x="1205041" y="760760"/>
                </a:lnTo>
                <a:lnTo>
                  <a:pt x="1246155" y="738187"/>
                </a:lnTo>
                <a:lnTo>
                  <a:pt x="1284246" y="713820"/>
                </a:lnTo>
                <a:lnTo>
                  <a:pt x="1319125" y="687769"/>
                </a:lnTo>
                <a:lnTo>
                  <a:pt x="1350605" y="660145"/>
                </a:lnTo>
                <a:lnTo>
                  <a:pt x="1378498" y="631059"/>
                </a:lnTo>
                <a:lnTo>
                  <a:pt x="1402615" y="600622"/>
                </a:lnTo>
                <a:lnTo>
                  <a:pt x="1438772" y="536139"/>
                </a:lnTo>
                <a:lnTo>
                  <a:pt x="1457571" y="467582"/>
                </a:lnTo>
                <a:lnTo>
                  <a:pt x="1459992" y="43205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8879" y="4892040"/>
            <a:ext cx="1343025" cy="722630"/>
          </a:xfrm>
          <a:custGeom>
            <a:avLst/>
            <a:gdLst/>
            <a:ahLst/>
            <a:cxnLst/>
            <a:rect l="l" t="t" r="r" b="b"/>
            <a:pathLst>
              <a:path w="1343025" h="722629">
                <a:moveTo>
                  <a:pt x="1342644" y="361188"/>
                </a:moveTo>
                <a:lnTo>
                  <a:pt x="1333866" y="302746"/>
                </a:lnTo>
                <a:lnTo>
                  <a:pt x="1308451" y="247253"/>
                </a:lnTo>
                <a:lnTo>
                  <a:pt x="1267775" y="195464"/>
                </a:lnTo>
                <a:lnTo>
                  <a:pt x="1213213" y="148132"/>
                </a:lnTo>
                <a:lnTo>
                  <a:pt x="1181156" y="126374"/>
                </a:lnTo>
                <a:lnTo>
                  <a:pt x="1146143" y="106013"/>
                </a:lnTo>
                <a:lnTo>
                  <a:pt x="1108347" y="87143"/>
                </a:lnTo>
                <a:lnTo>
                  <a:pt x="1067939" y="69860"/>
                </a:lnTo>
                <a:lnTo>
                  <a:pt x="1025093" y="54256"/>
                </a:lnTo>
                <a:lnTo>
                  <a:pt x="979980" y="40427"/>
                </a:lnTo>
                <a:lnTo>
                  <a:pt x="932771" y="28467"/>
                </a:lnTo>
                <a:lnTo>
                  <a:pt x="883639" y="18470"/>
                </a:lnTo>
                <a:lnTo>
                  <a:pt x="832756" y="10531"/>
                </a:lnTo>
                <a:lnTo>
                  <a:pt x="780294" y="4743"/>
                </a:lnTo>
                <a:lnTo>
                  <a:pt x="726425" y="1201"/>
                </a:lnTo>
                <a:lnTo>
                  <a:pt x="671322" y="0"/>
                </a:lnTo>
                <a:lnTo>
                  <a:pt x="616218" y="1201"/>
                </a:lnTo>
                <a:lnTo>
                  <a:pt x="562349" y="4743"/>
                </a:lnTo>
                <a:lnTo>
                  <a:pt x="509887" y="10531"/>
                </a:lnTo>
                <a:lnTo>
                  <a:pt x="459004" y="18470"/>
                </a:lnTo>
                <a:lnTo>
                  <a:pt x="409872" y="28467"/>
                </a:lnTo>
                <a:lnTo>
                  <a:pt x="362663" y="40427"/>
                </a:lnTo>
                <a:lnTo>
                  <a:pt x="317550" y="54256"/>
                </a:lnTo>
                <a:lnTo>
                  <a:pt x="274704" y="69860"/>
                </a:lnTo>
                <a:lnTo>
                  <a:pt x="234296" y="87143"/>
                </a:lnTo>
                <a:lnTo>
                  <a:pt x="196500" y="106013"/>
                </a:lnTo>
                <a:lnTo>
                  <a:pt x="161487" y="126374"/>
                </a:lnTo>
                <a:lnTo>
                  <a:pt x="129430" y="148132"/>
                </a:lnTo>
                <a:lnTo>
                  <a:pt x="74868" y="195464"/>
                </a:lnTo>
                <a:lnTo>
                  <a:pt x="34192" y="247253"/>
                </a:lnTo>
                <a:lnTo>
                  <a:pt x="8777" y="302746"/>
                </a:lnTo>
                <a:lnTo>
                  <a:pt x="0" y="361188"/>
                </a:lnTo>
                <a:lnTo>
                  <a:pt x="2223" y="390833"/>
                </a:lnTo>
                <a:lnTo>
                  <a:pt x="19491" y="448039"/>
                </a:lnTo>
                <a:lnTo>
                  <a:pt x="52708" y="501848"/>
                </a:lnTo>
                <a:lnTo>
                  <a:pt x="100499" y="551519"/>
                </a:lnTo>
                <a:lnTo>
                  <a:pt x="161487" y="596312"/>
                </a:lnTo>
                <a:lnTo>
                  <a:pt x="196500" y="616648"/>
                </a:lnTo>
                <a:lnTo>
                  <a:pt x="234296" y="635486"/>
                </a:lnTo>
                <a:lnTo>
                  <a:pt x="274704" y="652735"/>
                </a:lnTo>
                <a:lnTo>
                  <a:pt x="317550" y="668301"/>
                </a:lnTo>
                <a:lnTo>
                  <a:pt x="362663" y="682092"/>
                </a:lnTo>
                <a:lnTo>
                  <a:pt x="409872" y="694015"/>
                </a:lnTo>
                <a:lnTo>
                  <a:pt x="459004" y="703978"/>
                </a:lnTo>
                <a:lnTo>
                  <a:pt x="509887" y="711888"/>
                </a:lnTo>
                <a:lnTo>
                  <a:pt x="562349" y="717653"/>
                </a:lnTo>
                <a:lnTo>
                  <a:pt x="616218" y="721179"/>
                </a:lnTo>
                <a:lnTo>
                  <a:pt x="671322" y="722376"/>
                </a:lnTo>
                <a:lnTo>
                  <a:pt x="726425" y="721179"/>
                </a:lnTo>
                <a:lnTo>
                  <a:pt x="780294" y="717653"/>
                </a:lnTo>
                <a:lnTo>
                  <a:pt x="832756" y="711888"/>
                </a:lnTo>
                <a:lnTo>
                  <a:pt x="883639" y="703978"/>
                </a:lnTo>
                <a:lnTo>
                  <a:pt x="932771" y="694015"/>
                </a:lnTo>
                <a:lnTo>
                  <a:pt x="979980" y="682092"/>
                </a:lnTo>
                <a:lnTo>
                  <a:pt x="1025093" y="668301"/>
                </a:lnTo>
                <a:lnTo>
                  <a:pt x="1067939" y="652735"/>
                </a:lnTo>
                <a:lnTo>
                  <a:pt x="1108347" y="635486"/>
                </a:lnTo>
                <a:lnTo>
                  <a:pt x="1146143" y="616648"/>
                </a:lnTo>
                <a:lnTo>
                  <a:pt x="1181156" y="596312"/>
                </a:lnTo>
                <a:lnTo>
                  <a:pt x="1213213" y="574572"/>
                </a:lnTo>
                <a:lnTo>
                  <a:pt x="1267775" y="527247"/>
                </a:lnTo>
                <a:lnTo>
                  <a:pt x="1308451" y="475414"/>
                </a:lnTo>
                <a:lnTo>
                  <a:pt x="1333866" y="419814"/>
                </a:lnTo>
                <a:lnTo>
                  <a:pt x="1342644" y="36118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pPr algn="ctr">
              <a:spcBef>
                <a:spcPts val="180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故障发生于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8879" y="4892040"/>
            <a:ext cx="1343025" cy="722630"/>
          </a:xfrm>
          <a:custGeom>
            <a:avLst/>
            <a:gdLst/>
            <a:ahLst/>
            <a:cxnLst/>
            <a:rect l="l" t="t" r="r" b="b"/>
            <a:pathLst>
              <a:path w="1343025" h="722629">
                <a:moveTo>
                  <a:pt x="671322" y="0"/>
                </a:moveTo>
                <a:lnTo>
                  <a:pt x="616218" y="1201"/>
                </a:lnTo>
                <a:lnTo>
                  <a:pt x="562349" y="4743"/>
                </a:lnTo>
                <a:lnTo>
                  <a:pt x="509887" y="10531"/>
                </a:lnTo>
                <a:lnTo>
                  <a:pt x="459004" y="18470"/>
                </a:lnTo>
                <a:lnTo>
                  <a:pt x="409872" y="28467"/>
                </a:lnTo>
                <a:lnTo>
                  <a:pt x="362663" y="40427"/>
                </a:lnTo>
                <a:lnTo>
                  <a:pt x="317550" y="54256"/>
                </a:lnTo>
                <a:lnTo>
                  <a:pt x="274704" y="69860"/>
                </a:lnTo>
                <a:lnTo>
                  <a:pt x="234296" y="87143"/>
                </a:lnTo>
                <a:lnTo>
                  <a:pt x="196500" y="106013"/>
                </a:lnTo>
                <a:lnTo>
                  <a:pt x="161487" y="126374"/>
                </a:lnTo>
                <a:lnTo>
                  <a:pt x="129430" y="148132"/>
                </a:lnTo>
                <a:lnTo>
                  <a:pt x="74868" y="195464"/>
                </a:lnTo>
                <a:lnTo>
                  <a:pt x="34192" y="247253"/>
                </a:lnTo>
                <a:lnTo>
                  <a:pt x="8777" y="302746"/>
                </a:lnTo>
                <a:lnTo>
                  <a:pt x="0" y="361188"/>
                </a:lnTo>
                <a:lnTo>
                  <a:pt x="2223" y="390833"/>
                </a:lnTo>
                <a:lnTo>
                  <a:pt x="19491" y="448039"/>
                </a:lnTo>
                <a:lnTo>
                  <a:pt x="52708" y="501848"/>
                </a:lnTo>
                <a:lnTo>
                  <a:pt x="100499" y="551519"/>
                </a:lnTo>
                <a:lnTo>
                  <a:pt x="161487" y="596312"/>
                </a:lnTo>
                <a:lnTo>
                  <a:pt x="196500" y="616648"/>
                </a:lnTo>
                <a:lnTo>
                  <a:pt x="234296" y="635486"/>
                </a:lnTo>
                <a:lnTo>
                  <a:pt x="274704" y="652735"/>
                </a:lnTo>
                <a:lnTo>
                  <a:pt x="317550" y="668301"/>
                </a:lnTo>
                <a:lnTo>
                  <a:pt x="362663" y="682092"/>
                </a:lnTo>
                <a:lnTo>
                  <a:pt x="409872" y="694015"/>
                </a:lnTo>
                <a:lnTo>
                  <a:pt x="459004" y="703978"/>
                </a:lnTo>
                <a:lnTo>
                  <a:pt x="509887" y="711888"/>
                </a:lnTo>
                <a:lnTo>
                  <a:pt x="562349" y="717653"/>
                </a:lnTo>
                <a:lnTo>
                  <a:pt x="616218" y="721179"/>
                </a:lnTo>
                <a:lnTo>
                  <a:pt x="671322" y="722376"/>
                </a:lnTo>
                <a:lnTo>
                  <a:pt x="726425" y="721179"/>
                </a:lnTo>
                <a:lnTo>
                  <a:pt x="780294" y="717653"/>
                </a:lnTo>
                <a:lnTo>
                  <a:pt x="832756" y="711888"/>
                </a:lnTo>
                <a:lnTo>
                  <a:pt x="883639" y="703978"/>
                </a:lnTo>
                <a:lnTo>
                  <a:pt x="932771" y="694015"/>
                </a:lnTo>
                <a:lnTo>
                  <a:pt x="979980" y="682092"/>
                </a:lnTo>
                <a:lnTo>
                  <a:pt x="1025093" y="668301"/>
                </a:lnTo>
                <a:lnTo>
                  <a:pt x="1067939" y="652735"/>
                </a:lnTo>
                <a:lnTo>
                  <a:pt x="1108347" y="635486"/>
                </a:lnTo>
                <a:lnTo>
                  <a:pt x="1146143" y="616648"/>
                </a:lnTo>
                <a:lnTo>
                  <a:pt x="1181156" y="596312"/>
                </a:lnTo>
                <a:lnTo>
                  <a:pt x="1213213" y="574572"/>
                </a:lnTo>
                <a:lnTo>
                  <a:pt x="1267775" y="527247"/>
                </a:lnTo>
                <a:lnTo>
                  <a:pt x="1308451" y="475414"/>
                </a:lnTo>
                <a:lnTo>
                  <a:pt x="1333866" y="419814"/>
                </a:lnTo>
                <a:lnTo>
                  <a:pt x="1342644" y="361188"/>
                </a:lnTo>
                <a:lnTo>
                  <a:pt x="1340420" y="331645"/>
                </a:lnTo>
                <a:lnTo>
                  <a:pt x="1323152" y="274584"/>
                </a:lnTo>
                <a:lnTo>
                  <a:pt x="1289935" y="220849"/>
                </a:lnTo>
                <a:lnTo>
                  <a:pt x="1242144" y="171194"/>
                </a:lnTo>
                <a:lnTo>
                  <a:pt x="1181156" y="126374"/>
                </a:lnTo>
                <a:lnTo>
                  <a:pt x="1146143" y="106013"/>
                </a:lnTo>
                <a:lnTo>
                  <a:pt x="1108347" y="87143"/>
                </a:lnTo>
                <a:lnTo>
                  <a:pt x="1067939" y="69860"/>
                </a:lnTo>
                <a:lnTo>
                  <a:pt x="1025093" y="54256"/>
                </a:lnTo>
                <a:lnTo>
                  <a:pt x="979980" y="40427"/>
                </a:lnTo>
                <a:lnTo>
                  <a:pt x="932771" y="28467"/>
                </a:lnTo>
                <a:lnTo>
                  <a:pt x="883639" y="18470"/>
                </a:lnTo>
                <a:lnTo>
                  <a:pt x="832756" y="10531"/>
                </a:lnTo>
                <a:lnTo>
                  <a:pt x="780294" y="4743"/>
                </a:lnTo>
                <a:lnTo>
                  <a:pt x="726425" y="1201"/>
                </a:lnTo>
                <a:lnTo>
                  <a:pt x="6713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23.5 Redo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</a:t>
            </a:r>
            <a:r>
              <a:rPr lang="zh-CN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</a:t>
            </a:r>
            <a:r>
              <a:rPr 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lang="en-US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型日志进行故障恢复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4023" y="5249062"/>
            <a:ext cx="9137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微软雅黑"/>
                <a:cs typeface="微软雅黑"/>
              </a:rPr>
              <a:t>Commit前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4963" y="6421373"/>
            <a:ext cx="8632825" cy="612775"/>
          </a:xfrm>
          <a:custGeom>
            <a:avLst/>
            <a:gdLst/>
            <a:ahLst/>
            <a:cxnLst/>
            <a:rect l="l" t="t" r="r" b="b"/>
            <a:pathLst>
              <a:path w="8632825" h="612775">
                <a:moveTo>
                  <a:pt x="8632698" y="102107"/>
                </a:moveTo>
                <a:lnTo>
                  <a:pt x="8623793" y="60346"/>
                </a:lnTo>
                <a:lnTo>
                  <a:pt x="8599655" y="26903"/>
                </a:lnTo>
                <a:lnTo>
                  <a:pt x="8564146" y="5642"/>
                </a:lnTo>
                <a:lnTo>
                  <a:pt x="102107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10540"/>
                </a:lnTo>
                <a:lnTo>
                  <a:pt x="1037" y="525146"/>
                </a:lnTo>
                <a:lnTo>
                  <a:pt x="15448" y="564564"/>
                </a:lnTo>
                <a:lnTo>
                  <a:pt x="43806" y="594375"/>
                </a:lnTo>
                <a:lnTo>
                  <a:pt x="82247" y="610717"/>
                </a:lnTo>
                <a:lnTo>
                  <a:pt x="8530590" y="612647"/>
                </a:lnTo>
                <a:lnTo>
                  <a:pt x="8545196" y="611610"/>
                </a:lnTo>
                <a:lnTo>
                  <a:pt x="8584614" y="597199"/>
                </a:lnTo>
                <a:lnTo>
                  <a:pt x="8614425" y="568841"/>
                </a:lnTo>
                <a:lnTo>
                  <a:pt x="8630767" y="530400"/>
                </a:lnTo>
                <a:lnTo>
                  <a:pt x="8632698" y="1021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6413" y="6471665"/>
            <a:ext cx="8296909" cy="511809"/>
          </a:xfrm>
          <a:custGeom>
            <a:avLst/>
            <a:gdLst/>
            <a:ahLst/>
            <a:cxnLst/>
            <a:rect l="l" t="t" r="r" b="b"/>
            <a:pathLst>
              <a:path w="8296909" h="511809">
                <a:moveTo>
                  <a:pt x="8296656" y="85343"/>
                </a:moveTo>
                <a:lnTo>
                  <a:pt x="8286021" y="44247"/>
                </a:lnTo>
                <a:lnTo>
                  <a:pt x="8258047" y="14083"/>
                </a:lnTo>
                <a:lnTo>
                  <a:pt x="8218631" y="316"/>
                </a:lnTo>
                <a:lnTo>
                  <a:pt x="85343" y="0"/>
                </a:lnTo>
                <a:lnTo>
                  <a:pt x="70767" y="1231"/>
                </a:lnTo>
                <a:lnTo>
                  <a:pt x="32708" y="18089"/>
                </a:lnTo>
                <a:lnTo>
                  <a:pt x="7402" y="50440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8211312" y="511301"/>
                </a:lnTo>
                <a:lnTo>
                  <a:pt x="8225695" y="510070"/>
                </a:lnTo>
                <a:lnTo>
                  <a:pt x="8263625" y="493212"/>
                </a:lnTo>
                <a:lnTo>
                  <a:pt x="8289136" y="460861"/>
                </a:lnTo>
                <a:lnTo>
                  <a:pt x="8296656" y="853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6413" y="6471665"/>
            <a:ext cx="8296909" cy="511809"/>
          </a:xfrm>
          <a:custGeom>
            <a:avLst/>
            <a:gdLst/>
            <a:ahLst/>
            <a:cxnLst/>
            <a:rect l="l" t="t" r="r" b="b"/>
            <a:pathLst>
              <a:path w="8296909" h="511809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8211312" y="511301"/>
                </a:lnTo>
                <a:lnTo>
                  <a:pt x="8225695" y="510070"/>
                </a:lnTo>
                <a:lnTo>
                  <a:pt x="8263625" y="493212"/>
                </a:lnTo>
                <a:lnTo>
                  <a:pt x="8289136" y="460861"/>
                </a:lnTo>
                <a:lnTo>
                  <a:pt x="8296656" y="85343"/>
                </a:lnTo>
                <a:lnTo>
                  <a:pt x="8295401" y="70767"/>
                </a:lnTo>
                <a:lnTo>
                  <a:pt x="8278331" y="32708"/>
                </a:lnTo>
                <a:lnTo>
                  <a:pt x="8245888" y="7402"/>
                </a:lnTo>
                <a:lnTo>
                  <a:pt x="853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0314" y="6603769"/>
            <a:ext cx="7771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因事务未提交。原始的A=8, B=8，并未被改动。&lt;T,A,16&gt;等被跳过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41436" y="2290572"/>
            <a:ext cx="114300" cy="2771775"/>
          </a:xfrm>
          <a:custGeom>
            <a:avLst/>
            <a:gdLst/>
            <a:ahLst/>
            <a:cxnLst/>
            <a:rect l="l" t="t" r="r" b="b"/>
            <a:pathLst>
              <a:path w="114300" h="2771775">
                <a:moveTo>
                  <a:pt x="76961" y="2732779"/>
                </a:moveTo>
                <a:lnTo>
                  <a:pt x="76961" y="2676144"/>
                </a:lnTo>
                <a:lnTo>
                  <a:pt x="38861" y="2676906"/>
                </a:lnTo>
                <a:lnTo>
                  <a:pt x="38746" y="2657597"/>
                </a:lnTo>
                <a:lnTo>
                  <a:pt x="0" y="2657856"/>
                </a:lnTo>
                <a:lnTo>
                  <a:pt x="57911" y="2771394"/>
                </a:lnTo>
                <a:lnTo>
                  <a:pt x="76961" y="2732779"/>
                </a:lnTo>
                <a:close/>
              </a:path>
              <a:path w="114300" h="2771775">
                <a:moveTo>
                  <a:pt x="76849" y="2657343"/>
                </a:moveTo>
                <a:lnTo>
                  <a:pt x="60959" y="0"/>
                </a:lnTo>
                <a:lnTo>
                  <a:pt x="22859" y="0"/>
                </a:lnTo>
                <a:lnTo>
                  <a:pt x="38746" y="2657597"/>
                </a:lnTo>
                <a:lnTo>
                  <a:pt x="76849" y="2657343"/>
                </a:lnTo>
                <a:close/>
              </a:path>
              <a:path w="114300" h="2771775">
                <a:moveTo>
                  <a:pt x="76961" y="2676144"/>
                </a:moveTo>
                <a:lnTo>
                  <a:pt x="76849" y="2657343"/>
                </a:lnTo>
                <a:lnTo>
                  <a:pt x="38746" y="2657597"/>
                </a:lnTo>
                <a:lnTo>
                  <a:pt x="38861" y="2676906"/>
                </a:lnTo>
                <a:lnTo>
                  <a:pt x="76961" y="2676144"/>
                </a:lnTo>
                <a:close/>
              </a:path>
              <a:path w="114300" h="2771775">
                <a:moveTo>
                  <a:pt x="114299" y="2657094"/>
                </a:moveTo>
                <a:lnTo>
                  <a:pt x="76849" y="2657343"/>
                </a:lnTo>
                <a:lnTo>
                  <a:pt x="76961" y="2732779"/>
                </a:lnTo>
                <a:lnTo>
                  <a:pt x="114299" y="265709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3960F2C-785A-4E6B-B30A-10438ADCD233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F169F0E-86EA-4E4F-87C8-E0B820EF7793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687" y="1460707"/>
            <a:ext cx="811530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DBMS的运行方式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</a:t>
            </a:r>
            <a:r>
              <a:rPr sz="200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DBMS利用内存(主存)和外存(辅存)这样的存储体系来进行数据库管理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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在内存中,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又将其分为程序数据(事务数据)和系统数据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1897" y="5202173"/>
            <a:ext cx="6067044" cy="1647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23.1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数据库的故障类型及其影响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你要知道的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8419" y="3241548"/>
            <a:ext cx="1231900" cy="1574800"/>
          </a:xfrm>
          <a:custGeom>
            <a:avLst/>
            <a:gdLst/>
            <a:ahLst/>
            <a:cxnLst/>
            <a:rect l="l" t="t" r="r" b="b"/>
            <a:pathLst>
              <a:path w="1231900" h="1574800">
                <a:moveTo>
                  <a:pt x="1231392" y="1377696"/>
                </a:moveTo>
                <a:lnTo>
                  <a:pt x="1231392" y="196595"/>
                </a:lnTo>
                <a:lnTo>
                  <a:pt x="1213487" y="149225"/>
                </a:lnTo>
                <a:lnTo>
                  <a:pt x="1182981" y="119907"/>
                </a:lnTo>
                <a:lnTo>
                  <a:pt x="1139101" y="92865"/>
                </a:lnTo>
                <a:lnTo>
                  <a:pt x="1083120" y="68494"/>
                </a:lnTo>
                <a:lnTo>
                  <a:pt x="1016307" y="47194"/>
                </a:lnTo>
                <a:lnTo>
                  <a:pt x="979237" y="37819"/>
                </a:lnTo>
                <a:lnTo>
                  <a:pt x="939935" y="29361"/>
                </a:lnTo>
                <a:lnTo>
                  <a:pt x="898561" y="21870"/>
                </a:lnTo>
                <a:lnTo>
                  <a:pt x="855273" y="15394"/>
                </a:lnTo>
                <a:lnTo>
                  <a:pt x="810231" y="9985"/>
                </a:lnTo>
                <a:lnTo>
                  <a:pt x="763593" y="5691"/>
                </a:lnTo>
                <a:lnTo>
                  <a:pt x="715519" y="2562"/>
                </a:lnTo>
                <a:lnTo>
                  <a:pt x="666167" y="648"/>
                </a:lnTo>
                <a:lnTo>
                  <a:pt x="615696" y="0"/>
                </a:lnTo>
                <a:lnTo>
                  <a:pt x="565121" y="648"/>
                </a:lnTo>
                <a:lnTo>
                  <a:pt x="515687" y="2562"/>
                </a:lnTo>
                <a:lnTo>
                  <a:pt x="467550" y="5691"/>
                </a:lnTo>
                <a:lnTo>
                  <a:pt x="420867" y="9985"/>
                </a:lnTo>
                <a:lnTo>
                  <a:pt x="375796" y="15394"/>
                </a:lnTo>
                <a:lnTo>
                  <a:pt x="332494" y="21870"/>
                </a:lnTo>
                <a:lnTo>
                  <a:pt x="291118" y="29361"/>
                </a:lnTo>
                <a:lnTo>
                  <a:pt x="251825" y="37819"/>
                </a:lnTo>
                <a:lnTo>
                  <a:pt x="214773" y="47194"/>
                </a:lnTo>
                <a:lnTo>
                  <a:pt x="148017" y="68494"/>
                </a:lnTo>
                <a:lnTo>
                  <a:pt x="92108" y="92865"/>
                </a:lnTo>
                <a:lnTo>
                  <a:pt x="48303" y="119907"/>
                </a:lnTo>
                <a:lnTo>
                  <a:pt x="17860" y="149225"/>
                </a:lnTo>
                <a:lnTo>
                  <a:pt x="0" y="196596"/>
                </a:lnTo>
                <a:lnTo>
                  <a:pt x="0" y="1377696"/>
                </a:lnTo>
                <a:lnTo>
                  <a:pt x="17860" y="1425066"/>
                </a:lnTo>
                <a:lnTo>
                  <a:pt x="48303" y="1454384"/>
                </a:lnTo>
                <a:lnTo>
                  <a:pt x="92108" y="1481426"/>
                </a:lnTo>
                <a:lnTo>
                  <a:pt x="148017" y="1505797"/>
                </a:lnTo>
                <a:lnTo>
                  <a:pt x="214773" y="1527097"/>
                </a:lnTo>
                <a:lnTo>
                  <a:pt x="251825" y="1536472"/>
                </a:lnTo>
                <a:lnTo>
                  <a:pt x="291118" y="1544930"/>
                </a:lnTo>
                <a:lnTo>
                  <a:pt x="332494" y="1552421"/>
                </a:lnTo>
                <a:lnTo>
                  <a:pt x="375796" y="1558897"/>
                </a:lnTo>
                <a:lnTo>
                  <a:pt x="420867" y="1564306"/>
                </a:lnTo>
                <a:lnTo>
                  <a:pt x="467550" y="1568600"/>
                </a:lnTo>
                <a:lnTo>
                  <a:pt x="515687" y="1571729"/>
                </a:lnTo>
                <a:lnTo>
                  <a:pt x="565121" y="1573643"/>
                </a:lnTo>
                <a:lnTo>
                  <a:pt x="615696" y="1574292"/>
                </a:lnTo>
                <a:lnTo>
                  <a:pt x="666167" y="1573643"/>
                </a:lnTo>
                <a:lnTo>
                  <a:pt x="715519" y="1571729"/>
                </a:lnTo>
                <a:lnTo>
                  <a:pt x="763593" y="1568600"/>
                </a:lnTo>
                <a:lnTo>
                  <a:pt x="810231" y="1564306"/>
                </a:lnTo>
                <a:lnTo>
                  <a:pt x="855273" y="1558897"/>
                </a:lnTo>
                <a:lnTo>
                  <a:pt x="898561" y="1552421"/>
                </a:lnTo>
                <a:lnTo>
                  <a:pt x="939935" y="1544930"/>
                </a:lnTo>
                <a:lnTo>
                  <a:pt x="979237" y="1536472"/>
                </a:lnTo>
                <a:lnTo>
                  <a:pt x="1016307" y="1527097"/>
                </a:lnTo>
                <a:lnTo>
                  <a:pt x="1083120" y="1505797"/>
                </a:lnTo>
                <a:lnTo>
                  <a:pt x="1139101" y="1481426"/>
                </a:lnTo>
                <a:lnTo>
                  <a:pt x="1182981" y="1454384"/>
                </a:lnTo>
                <a:lnTo>
                  <a:pt x="1213487" y="1425066"/>
                </a:lnTo>
                <a:lnTo>
                  <a:pt x="1231392" y="137769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8419" y="3241548"/>
            <a:ext cx="1231900" cy="393700"/>
          </a:xfrm>
          <a:custGeom>
            <a:avLst/>
            <a:gdLst/>
            <a:ahLst/>
            <a:cxnLst/>
            <a:rect l="l" t="t" r="r" b="b"/>
            <a:pathLst>
              <a:path w="1231900" h="393700">
                <a:moveTo>
                  <a:pt x="1231392" y="196596"/>
                </a:moveTo>
                <a:lnTo>
                  <a:pt x="1213487" y="149225"/>
                </a:lnTo>
                <a:lnTo>
                  <a:pt x="1182981" y="119907"/>
                </a:lnTo>
                <a:lnTo>
                  <a:pt x="1139101" y="92865"/>
                </a:lnTo>
                <a:lnTo>
                  <a:pt x="1083120" y="68494"/>
                </a:lnTo>
                <a:lnTo>
                  <a:pt x="1016307" y="47194"/>
                </a:lnTo>
                <a:lnTo>
                  <a:pt x="979237" y="37819"/>
                </a:lnTo>
                <a:lnTo>
                  <a:pt x="939935" y="29361"/>
                </a:lnTo>
                <a:lnTo>
                  <a:pt x="898561" y="21870"/>
                </a:lnTo>
                <a:lnTo>
                  <a:pt x="855273" y="15394"/>
                </a:lnTo>
                <a:lnTo>
                  <a:pt x="810231" y="9985"/>
                </a:lnTo>
                <a:lnTo>
                  <a:pt x="763593" y="5691"/>
                </a:lnTo>
                <a:lnTo>
                  <a:pt x="715519" y="2562"/>
                </a:lnTo>
                <a:lnTo>
                  <a:pt x="666167" y="648"/>
                </a:lnTo>
                <a:lnTo>
                  <a:pt x="615696" y="0"/>
                </a:lnTo>
                <a:lnTo>
                  <a:pt x="565121" y="648"/>
                </a:lnTo>
                <a:lnTo>
                  <a:pt x="515687" y="2562"/>
                </a:lnTo>
                <a:lnTo>
                  <a:pt x="467550" y="5691"/>
                </a:lnTo>
                <a:lnTo>
                  <a:pt x="420867" y="9985"/>
                </a:lnTo>
                <a:lnTo>
                  <a:pt x="375796" y="15394"/>
                </a:lnTo>
                <a:lnTo>
                  <a:pt x="332494" y="21870"/>
                </a:lnTo>
                <a:lnTo>
                  <a:pt x="291118" y="29361"/>
                </a:lnTo>
                <a:lnTo>
                  <a:pt x="251825" y="37819"/>
                </a:lnTo>
                <a:lnTo>
                  <a:pt x="214773" y="47194"/>
                </a:lnTo>
                <a:lnTo>
                  <a:pt x="148017" y="68494"/>
                </a:lnTo>
                <a:lnTo>
                  <a:pt x="92108" y="92865"/>
                </a:lnTo>
                <a:lnTo>
                  <a:pt x="48303" y="119907"/>
                </a:lnTo>
                <a:lnTo>
                  <a:pt x="17860" y="149225"/>
                </a:lnTo>
                <a:lnTo>
                  <a:pt x="0" y="196596"/>
                </a:lnTo>
                <a:lnTo>
                  <a:pt x="2036" y="212772"/>
                </a:lnTo>
                <a:lnTo>
                  <a:pt x="31333" y="258884"/>
                </a:lnTo>
                <a:lnTo>
                  <a:pt x="68614" y="287114"/>
                </a:lnTo>
                <a:lnTo>
                  <a:pt x="118628" y="312871"/>
                </a:lnTo>
                <a:lnTo>
                  <a:pt x="180117" y="335756"/>
                </a:lnTo>
                <a:lnTo>
                  <a:pt x="251825" y="355372"/>
                </a:lnTo>
                <a:lnTo>
                  <a:pt x="291118" y="363830"/>
                </a:lnTo>
                <a:lnTo>
                  <a:pt x="332494" y="371321"/>
                </a:lnTo>
                <a:lnTo>
                  <a:pt x="375796" y="377797"/>
                </a:lnTo>
                <a:lnTo>
                  <a:pt x="420867" y="383206"/>
                </a:lnTo>
                <a:lnTo>
                  <a:pt x="467550" y="387500"/>
                </a:lnTo>
                <a:lnTo>
                  <a:pt x="515687" y="390629"/>
                </a:lnTo>
                <a:lnTo>
                  <a:pt x="565121" y="392543"/>
                </a:lnTo>
                <a:lnTo>
                  <a:pt x="615696" y="393192"/>
                </a:lnTo>
                <a:lnTo>
                  <a:pt x="666167" y="392543"/>
                </a:lnTo>
                <a:lnTo>
                  <a:pt x="715519" y="390629"/>
                </a:lnTo>
                <a:lnTo>
                  <a:pt x="763593" y="387500"/>
                </a:lnTo>
                <a:lnTo>
                  <a:pt x="810231" y="383206"/>
                </a:lnTo>
                <a:lnTo>
                  <a:pt x="855273" y="377797"/>
                </a:lnTo>
                <a:lnTo>
                  <a:pt x="898561" y="371321"/>
                </a:lnTo>
                <a:lnTo>
                  <a:pt x="939935" y="363830"/>
                </a:lnTo>
                <a:lnTo>
                  <a:pt x="979237" y="355372"/>
                </a:lnTo>
                <a:lnTo>
                  <a:pt x="1016307" y="345997"/>
                </a:lnTo>
                <a:lnTo>
                  <a:pt x="1083120" y="324697"/>
                </a:lnTo>
                <a:lnTo>
                  <a:pt x="1139101" y="300326"/>
                </a:lnTo>
                <a:lnTo>
                  <a:pt x="1182981" y="273284"/>
                </a:lnTo>
                <a:lnTo>
                  <a:pt x="1213487" y="243966"/>
                </a:lnTo>
                <a:lnTo>
                  <a:pt x="1231392" y="196596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8419" y="3241548"/>
            <a:ext cx="1231900" cy="1574800"/>
          </a:xfrm>
          <a:custGeom>
            <a:avLst/>
            <a:gdLst/>
            <a:ahLst/>
            <a:cxnLst/>
            <a:rect l="l" t="t" r="r" b="b"/>
            <a:pathLst>
              <a:path w="1231900" h="1574800">
                <a:moveTo>
                  <a:pt x="615696" y="0"/>
                </a:moveTo>
                <a:lnTo>
                  <a:pt x="565121" y="648"/>
                </a:lnTo>
                <a:lnTo>
                  <a:pt x="515687" y="2562"/>
                </a:lnTo>
                <a:lnTo>
                  <a:pt x="467550" y="5691"/>
                </a:lnTo>
                <a:lnTo>
                  <a:pt x="420867" y="9985"/>
                </a:lnTo>
                <a:lnTo>
                  <a:pt x="375796" y="15394"/>
                </a:lnTo>
                <a:lnTo>
                  <a:pt x="332494" y="21870"/>
                </a:lnTo>
                <a:lnTo>
                  <a:pt x="291118" y="29361"/>
                </a:lnTo>
                <a:lnTo>
                  <a:pt x="251825" y="37819"/>
                </a:lnTo>
                <a:lnTo>
                  <a:pt x="214773" y="47194"/>
                </a:lnTo>
                <a:lnTo>
                  <a:pt x="148017" y="68494"/>
                </a:lnTo>
                <a:lnTo>
                  <a:pt x="92108" y="92865"/>
                </a:lnTo>
                <a:lnTo>
                  <a:pt x="48303" y="119907"/>
                </a:lnTo>
                <a:lnTo>
                  <a:pt x="17860" y="149225"/>
                </a:lnTo>
                <a:lnTo>
                  <a:pt x="0" y="196596"/>
                </a:lnTo>
                <a:lnTo>
                  <a:pt x="0" y="1377696"/>
                </a:lnTo>
                <a:lnTo>
                  <a:pt x="17860" y="1425066"/>
                </a:lnTo>
                <a:lnTo>
                  <a:pt x="48303" y="1454384"/>
                </a:lnTo>
                <a:lnTo>
                  <a:pt x="92108" y="1481426"/>
                </a:lnTo>
                <a:lnTo>
                  <a:pt x="148017" y="1505797"/>
                </a:lnTo>
                <a:lnTo>
                  <a:pt x="214773" y="1527097"/>
                </a:lnTo>
                <a:lnTo>
                  <a:pt x="251825" y="1536472"/>
                </a:lnTo>
                <a:lnTo>
                  <a:pt x="291118" y="1544930"/>
                </a:lnTo>
                <a:lnTo>
                  <a:pt x="332494" y="1552421"/>
                </a:lnTo>
                <a:lnTo>
                  <a:pt x="375796" y="1558897"/>
                </a:lnTo>
                <a:lnTo>
                  <a:pt x="420867" y="1564306"/>
                </a:lnTo>
                <a:lnTo>
                  <a:pt x="467550" y="1568600"/>
                </a:lnTo>
                <a:lnTo>
                  <a:pt x="515687" y="1571729"/>
                </a:lnTo>
                <a:lnTo>
                  <a:pt x="565121" y="1573643"/>
                </a:lnTo>
                <a:lnTo>
                  <a:pt x="615696" y="1574292"/>
                </a:lnTo>
                <a:lnTo>
                  <a:pt x="666167" y="1573643"/>
                </a:lnTo>
                <a:lnTo>
                  <a:pt x="715519" y="1571729"/>
                </a:lnTo>
                <a:lnTo>
                  <a:pt x="763593" y="1568600"/>
                </a:lnTo>
                <a:lnTo>
                  <a:pt x="810231" y="1564306"/>
                </a:lnTo>
                <a:lnTo>
                  <a:pt x="855273" y="1558897"/>
                </a:lnTo>
                <a:lnTo>
                  <a:pt x="898561" y="1552421"/>
                </a:lnTo>
                <a:lnTo>
                  <a:pt x="939935" y="1544930"/>
                </a:lnTo>
                <a:lnTo>
                  <a:pt x="979237" y="1536472"/>
                </a:lnTo>
                <a:lnTo>
                  <a:pt x="1016307" y="1527097"/>
                </a:lnTo>
                <a:lnTo>
                  <a:pt x="1083120" y="1505797"/>
                </a:lnTo>
                <a:lnTo>
                  <a:pt x="1139101" y="1481426"/>
                </a:lnTo>
                <a:lnTo>
                  <a:pt x="1182981" y="1454384"/>
                </a:lnTo>
                <a:lnTo>
                  <a:pt x="1213487" y="1425066"/>
                </a:lnTo>
                <a:lnTo>
                  <a:pt x="1231392" y="1377696"/>
                </a:lnTo>
                <a:lnTo>
                  <a:pt x="1231392" y="196595"/>
                </a:lnTo>
                <a:lnTo>
                  <a:pt x="1213487" y="149225"/>
                </a:lnTo>
                <a:lnTo>
                  <a:pt x="1182981" y="119907"/>
                </a:lnTo>
                <a:lnTo>
                  <a:pt x="1139101" y="92865"/>
                </a:lnTo>
                <a:lnTo>
                  <a:pt x="1083120" y="68494"/>
                </a:lnTo>
                <a:lnTo>
                  <a:pt x="1016307" y="47194"/>
                </a:lnTo>
                <a:lnTo>
                  <a:pt x="979237" y="37819"/>
                </a:lnTo>
                <a:lnTo>
                  <a:pt x="939935" y="29361"/>
                </a:lnTo>
                <a:lnTo>
                  <a:pt x="898561" y="21870"/>
                </a:lnTo>
                <a:lnTo>
                  <a:pt x="855273" y="15394"/>
                </a:lnTo>
                <a:lnTo>
                  <a:pt x="810231" y="9985"/>
                </a:lnTo>
                <a:lnTo>
                  <a:pt x="763593" y="5691"/>
                </a:lnTo>
                <a:lnTo>
                  <a:pt x="715519" y="2562"/>
                </a:lnTo>
                <a:lnTo>
                  <a:pt x="666167" y="648"/>
                </a:lnTo>
                <a:lnTo>
                  <a:pt x="6156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8419" y="3438144"/>
            <a:ext cx="1231900" cy="196850"/>
          </a:xfrm>
          <a:custGeom>
            <a:avLst/>
            <a:gdLst/>
            <a:ahLst/>
            <a:cxnLst/>
            <a:rect l="l" t="t" r="r" b="b"/>
            <a:pathLst>
              <a:path w="1231900" h="196850">
                <a:moveTo>
                  <a:pt x="0" y="0"/>
                </a:moveTo>
                <a:lnTo>
                  <a:pt x="17860" y="47370"/>
                </a:lnTo>
                <a:lnTo>
                  <a:pt x="48303" y="76688"/>
                </a:lnTo>
                <a:lnTo>
                  <a:pt x="92108" y="103730"/>
                </a:lnTo>
                <a:lnTo>
                  <a:pt x="148017" y="128101"/>
                </a:lnTo>
                <a:lnTo>
                  <a:pt x="214773" y="149401"/>
                </a:lnTo>
                <a:lnTo>
                  <a:pt x="251825" y="158776"/>
                </a:lnTo>
                <a:lnTo>
                  <a:pt x="291118" y="167234"/>
                </a:lnTo>
                <a:lnTo>
                  <a:pt x="332494" y="174725"/>
                </a:lnTo>
                <a:lnTo>
                  <a:pt x="375796" y="181201"/>
                </a:lnTo>
                <a:lnTo>
                  <a:pt x="420867" y="186610"/>
                </a:lnTo>
                <a:lnTo>
                  <a:pt x="467550" y="190904"/>
                </a:lnTo>
                <a:lnTo>
                  <a:pt x="515687" y="194033"/>
                </a:lnTo>
                <a:lnTo>
                  <a:pt x="565121" y="195947"/>
                </a:lnTo>
                <a:lnTo>
                  <a:pt x="615696" y="196595"/>
                </a:lnTo>
                <a:lnTo>
                  <a:pt x="666167" y="195947"/>
                </a:lnTo>
                <a:lnTo>
                  <a:pt x="715519" y="194033"/>
                </a:lnTo>
                <a:lnTo>
                  <a:pt x="763593" y="190904"/>
                </a:lnTo>
                <a:lnTo>
                  <a:pt x="810231" y="186610"/>
                </a:lnTo>
                <a:lnTo>
                  <a:pt x="855273" y="181201"/>
                </a:lnTo>
                <a:lnTo>
                  <a:pt x="898561" y="174725"/>
                </a:lnTo>
                <a:lnTo>
                  <a:pt x="939935" y="167234"/>
                </a:lnTo>
                <a:lnTo>
                  <a:pt x="979237" y="158776"/>
                </a:lnTo>
                <a:lnTo>
                  <a:pt x="1016307" y="149401"/>
                </a:lnTo>
                <a:lnTo>
                  <a:pt x="1083120" y="128101"/>
                </a:lnTo>
                <a:lnTo>
                  <a:pt x="1139101" y="103730"/>
                </a:lnTo>
                <a:lnTo>
                  <a:pt x="1182981" y="76688"/>
                </a:lnTo>
                <a:lnTo>
                  <a:pt x="1213487" y="47370"/>
                </a:lnTo>
                <a:lnTo>
                  <a:pt x="1229349" y="16176"/>
                </a:lnTo>
                <a:lnTo>
                  <a:pt x="1231392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4265" y="3634740"/>
            <a:ext cx="673100" cy="699135"/>
          </a:xfrm>
          <a:custGeom>
            <a:avLst/>
            <a:gdLst/>
            <a:ahLst/>
            <a:cxnLst/>
            <a:rect l="l" t="t" r="r" b="b"/>
            <a:pathLst>
              <a:path w="673100" h="699135">
                <a:moveTo>
                  <a:pt x="672845" y="611886"/>
                </a:moveTo>
                <a:lnTo>
                  <a:pt x="672845" y="87629"/>
                </a:lnTo>
                <a:lnTo>
                  <a:pt x="646378" y="53685"/>
                </a:lnTo>
                <a:lnTo>
                  <a:pt x="607887" y="36045"/>
                </a:lnTo>
                <a:lnTo>
                  <a:pt x="555323" y="21224"/>
                </a:lnTo>
                <a:lnTo>
                  <a:pt x="513628" y="13222"/>
                </a:lnTo>
                <a:lnTo>
                  <a:pt x="467427" y="6941"/>
                </a:lnTo>
                <a:lnTo>
                  <a:pt x="417420" y="2569"/>
                </a:lnTo>
                <a:lnTo>
                  <a:pt x="364307" y="293"/>
                </a:lnTo>
                <a:lnTo>
                  <a:pt x="336803" y="0"/>
                </a:lnTo>
                <a:lnTo>
                  <a:pt x="309192" y="293"/>
                </a:lnTo>
                <a:lnTo>
                  <a:pt x="255893" y="2569"/>
                </a:lnTo>
                <a:lnTo>
                  <a:pt x="205739" y="6941"/>
                </a:lnTo>
                <a:lnTo>
                  <a:pt x="159427" y="13222"/>
                </a:lnTo>
                <a:lnTo>
                  <a:pt x="117649" y="21224"/>
                </a:lnTo>
                <a:lnTo>
                  <a:pt x="65007" y="36045"/>
                </a:lnTo>
                <a:lnTo>
                  <a:pt x="26479" y="53685"/>
                </a:lnTo>
                <a:lnTo>
                  <a:pt x="0" y="87630"/>
                </a:lnTo>
                <a:lnTo>
                  <a:pt x="0" y="611886"/>
                </a:lnTo>
                <a:lnTo>
                  <a:pt x="26479" y="645711"/>
                </a:lnTo>
                <a:lnTo>
                  <a:pt x="65007" y="663202"/>
                </a:lnTo>
                <a:lnTo>
                  <a:pt x="117649" y="677853"/>
                </a:lnTo>
                <a:lnTo>
                  <a:pt x="159427" y="685746"/>
                </a:lnTo>
                <a:lnTo>
                  <a:pt x="205739" y="691931"/>
                </a:lnTo>
                <a:lnTo>
                  <a:pt x="255893" y="696231"/>
                </a:lnTo>
                <a:lnTo>
                  <a:pt x="309192" y="698466"/>
                </a:lnTo>
                <a:lnTo>
                  <a:pt x="336803" y="698754"/>
                </a:lnTo>
                <a:lnTo>
                  <a:pt x="364307" y="698466"/>
                </a:lnTo>
                <a:lnTo>
                  <a:pt x="417420" y="696231"/>
                </a:lnTo>
                <a:lnTo>
                  <a:pt x="467427" y="691931"/>
                </a:lnTo>
                <a:lnTo>
                  <a:pt x="513628" y="685746"/>
                </a:lnTo>
                <a:lnTo>
                  <a:pt x="555323" y="677853"/>
                </a:lnTo>
                <a:lnTo>
                  <a:pt x="607887" y="663202"/>
                </a:lnTo>
                <a:lnTo>
                  <a:pt x="646378" y="645711"/>
                </a:lnTo>
                <a:lnTo>
                  <a:pt x="672845" y="61188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4265" y="3634740"/>
            <a:ext cx="673100" cy="175260"/>
          </a:xfrm>
          <a:custGeom>
            <a:avLst/>
            <a:gdLst/>
            <a:ahLst/>
            <a:cxnLst/>
            <a:rect l="l" t="t" r="r" b="b"/>
            <a:pathLst>
              <a:path w="673100" h="175260">
                <a:moveTo>
                  <a:pt x="672846" y="87629"/>
                </a:moveTo>
                <a:lnTo>
                  <a:pt x="646378" y="53685"/>
                </a:lnTo>
                <a:lnTo>
                  <a:pt x="607887" y="36045"/>
                </a:lnTo>
                <a:lnTo>
                  <a:pt x="555323" y="21224"/>
                </a:lnTo>
                <a:lnTo>
                  <a:pt x="513628" y="13222"/>
                </a:lnTo>
                <a:lnTo>
                  <a:pt x="467427" y="6941"/>
                </a:lnTo>
                <a:lnTo>
                  <a:pt x="417420" y="2569"/>
                </a:lnTo>
                <a:lnTo>
                  <a:pt x="364307" y="293"/>
                </a:lnTo>
                <a:lnTo>
                  <a:pt x="336804" y="0"/>
                </a:lnTo>
                <a:lnTo>
                  <a:pt x="309192" y="293"/>
                </a:lnTo>
                <a:lnTo>
                  <a:pt x="255893" y="2569"/>
                </a:lnTo>
                <a:lnTo>
                  <a:pt x="205740" y="6941"/>
                </a:lnTo>
                <a:lnTo>
                  <a:pt x="159427" y="13222"/>
                </a:lnTo>
                <a:lnTo>
                  <a:pt x="117649" y="21224"/>
                </a:lnTo>
                <a:lnTo>
                  <a:pt x="65007" y="36045"/>
                </a:lnTo>
                <a:lnTo>
                  <a:pt x="26479" y="53685"/>
                </a:lnTo>
                <a:lnTo>
                  <a:pt x="0" y="87629"/>
                </a:lnTo>
                <a:lnTo>
                  <a:pt x="1117" y="94764"/>
                </a:lnTo>
                <a:lnTo>
                  <a:pt x="37609" y="127728"/>
                </a:lnTo>
                <a:lnTo>
                  <a:pt x="81102" y="144499"/>
                </a:lnTo>
                <a:lnTo>
                  <a:pt x="137928" y="158239"/>
                </a:lnTo>
                <a:lnTo>
                  <a:pt x="182060" y="165405"/>
                </a:lnTo>
                <a:lnTo>
                  <a:pt x="230380" y="170755"/>
                </a:lnTo>
                <a:lnTo>
                  <a:pt x="282192" y="174102"/>
                </a:lnTo>
                <a:lnTo>
                  <a:pt x="336804" y="175259"/>
                </a:lnTo>
                <a:lnTo>
                  <a:pt x="364307" y="174966"/>
                </a:lnTo>
                <a:lnTo>
                  <a:pt x="417420" y="172690"/>
                </a:lnTo>
                <a:lnTo>
                  <a:pt x="467427" y="168318"/>
                </a:lnTo>
                <a:lnTo>
                  <a:pt x="513628" y="162037"/>
                </a:lnTo>
                <a:lnTo>
                  <a:pt x="555323" y="154035"/>
                </a:lnTo>
                <a:lnTo>
                  <a:pt x="607887" y="139214"/>
                </a:lnTo>
                <a:lnTo>
                  <a:pt x="646378" y="121574"/>
                </a:lnTo>
                <a:lnTo>
                  <a:pt x="672846" y="87629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4265" y="3634740"/>
            <a:ext cx="673100" cy="699135"/>
          </a:xfrm>
          <a:custGeom>
            <a:avLst/>
            <a:gdLst/>
            <a:ahLst/>
            <a:cxnLst/>
            <a:rect l="l" t="t" r="r" b="b"/>
            <a:pathLst>
              <a:path w="673100" h="699135">
                <a:moveTo>
                  <a:pt x="336803" y="0"/>
                </a:moveTo>
                <a:lnTo>
                  <a:pt x="282192" y="1157"/>
                </a:lnTo>
                <a:lnTo>
                  <a:pt x="230380" y="4504"/>
                </a:lnTo>
                <a:lnTo>
                  <a:pt x="182060" y="9854"/>
                </a:lnTo>
                <a:lnTo>
                  <a:pt x="137928" y="17020"/>
                </a:lnTo>
                <a:lnTo>
                  <a:pt x="98678" y="25812"/>
                </a:lnTo>
                <a:lnTo>
                  <a:pt x="50480" y="41643"/>
                </a:lnTo>
                <a:lnTo>
                  <a:pt x="9793" y="66698"/>
                </a:lnTo>
                <a:lnTo>
                  <a:pt x="0" y="87630"/>
                </a:lnTo>
                <a:lnTo>
                  <a:pt x="0" y="611886"/>
                </a:lnTo>
                <a:lnTo>
                  <a:pt x="26479" y="645711"/>
                </a:lnTo>
                <a:lnTo>
                  <a:pt x="65007" y="663202"/>
                </a:lnTo>
                <a:lnTo>
                  <a:pt x="117649" y="677853"/>
                </a:lnTo>
                <a:lnTo>
                  <a:pt x="159427" y="685746"/>
                </a:lnTo>
                <a:lnTo>
                  <a:pt x="205739" y="691931"/>
                </a:lnTo>
                <a:lnTo>
                  <a:pt x="255893" y="696231"/>
                </a:lnTo>
                <a:lnTo>
                  <a:pt x="309192" y="698466"/>
                </a:lnTo>
                <a:lnTo>
                  <a:pt x="336803" y="698754"/>
                </a:lnTo>
                <a:lnTo>
                  <a:pt x="364307" y="698466"/>
                </a:lnTo>
                <a:lnTo>
                  <a:pt x="417420" y="696231"/>
                </a:lnTo>
                <a:lnTo>
                  <a:pt x="467427" y="691931"/>
                </a:lnTo>
                <a:lnTo>
                  <a:pt x="513628" y="685746"/>
                </a:lnTo>
                <a:lnTo>
                  <a:pt x="555323" y="677853"/>
                </a:lnTo>
                <a:lnTo>
                  <a:pt x="607887" y="663202"/>
                </a:lnTo>
                <a:lnTo>
                  <a:pt x="646378" y="645711"/>
                </a:lnTo>
                <a:lnTo>
                  <a:pt x="672845" y="611886"/>
                </a:lnTo>
                <a:lnTo>
                  <a:pt x="672845" y="87629"/>
                </a:lnTo>
                <a:lnTo>
                  <a:pt x="646378" y="53685"/>
                </a:lnTo>
                <a:lnTo>
                  <a:pt x="607887" y="36045"/>
                </a:lnTo>
                <a:lnTo>
                  <a:pt x="555323" y="21224"/>
                </a:lnTo>
                <a:lnTo>
                  <a:pt x="513628" y="13222"/>
                </a:lnTo>
                <a:lnTo>
                  <a:pt x="467427" y="6941"/>
                </a:lnTo>
                <a:lnTo>
                  <a:pt x="417420" y="2569"/>
                </a:lnTo>
                <a:lnTo>
                  <a:pt x="364307" y="293"/>
                </a:lnTo>
                <a:lnTo>
                  <a:pt x="336803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4265" y="3722370"/>
            <a:ext cx="673100" cy="87630"/>
          </a:xfrm>
          <a:custGeom>
            <a:avLst/>
            <a:gdLst/>
            <a:ahLst/>
            <a:cxnLst/>
            <a:rect l="l" t="t" r="r" b="b"/>
            <a:pathLst>
              <a:path w="673100" h="87629">
                <a:moveTo>
                  <a:pt x="0" y="0"/>
                </a:moveTo>
                <a:lnTo>
                  <a:pt x="26479" y="33944"/>
                </a:lnTo>
                <a:lnTo>
                  <a:pt x="65007" y="51584"/>
                </a:lnTo>
                <a:lnTo>
                  <a:pt x="117649" y="66405"/>
                </a:lnTo>
                <a:lnTo>
                  <a:pt x="159427" y="74407"/>
                </a:lnTo>
                <a:lnTo>
                  <a:pt x="205740" y="80688"/>
                </a:lnTo>
                <a:lnTo>
                  <a:pt x="255893" y="85060"/>
                </a:lnTo>
                <a:lnTo>
                  <a:pt x="309192" y="87336"/>
                </a:lnTo>
                <a:lnTo>
                  <a:pt x="336804" y="87629"/>
                </a:lnTo>
                <a:lnTo>
                  <a:pt x="364307" y="87336"/>
                </a:lnTo>
                <a:lnTo>
                  <a:pt x="417420" y="85060"/>
                </a:lnTo>
                <a:lnTo>
                  <a:pt x="467427" y="80688"/>
                </a:lnTo>
                <a:lnTo>
                  <a:pt x="513628" y="74407"/>
                </a:lnTo>
                <a:lnTo>
                  <a:pt x="555323" y="66405"/>
                </a:lnTo>
                <a:lnTo>
                  <a:pt x="607887" y="51584"/>
                </a:lnTo>
                <a:lnTo>
                  <a:pt x="646378" y="33944"/>
                </a:lnTo>
                <a:lnTo>
                  <a:pt x="671729" y="7134"/>
                </a:lnTo>
                <a:lnTo>
                  <a:pt x="672846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2565" y="2936748"/>
            <a:ext cx="3302000" cy="2171700"/>
          </a:xfrm>
          <a:custGeom>
            <a:avLst/>
            <a:gdLst/>
            <a:ahLst/>
            <a:cxnLst/>
            <a:rect l="l" t="t" r="r" b="b"/>
            <a:pathLst>
              <a:path w="3302000" h="2171700">
                <a:moveTo>
                  <a:pt x="0" y="0"/>
                </a:moveTo>
                <a:lnTo>
                  <a:pt x="0" y="2171700"/>
                </a:lnTo>
                <a:lnTo>
                  <a:pt x="3301746" y="2171700"/>
                </a:lnTo>
                <a:lnTo>
                  <a:pt x="33017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0065" y="3901440"/>
            <a:ext cx="1282700" cy="228600"/>
          </a:xfrm>
          <a:custGeom>
            <a:avLst/>
            <a:gdLst/>
            <a:ahLst/>
            <a:cxnLst/>
            <a:rect l="l" t="t" r="r" b="b"/>
            <a:pathLst>
              <a:path w="1282700" h="228600">
                <a:moveTo>
                  <a:pt x="228600" y="76200"/>
                </a:moveTo>
                <a:lnTo>
                  <a:pt x="228600" y="0"/>
                </a:lnTo>
                <a:lnTo>
                  <a:pt x="0" y="114300"/>
                </a:lnTo>
                <a:lnTo>
                  <a:pt x="190500" y="20955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1282700" h="228600">
                <a:moveTo>
                  <a:pt x="1091946" y="152400"/>
                </a:moveTo>
                <a:lnTo>
                  <a:pt x="1091946" y="76200"/>
                </a:lnTo>
                <a:lnTo>
                  <a:pt x="190500" y="76200"/>
                </a:lnTo>
                <a:lnTo>
                  <a:pt x="190500" y="152400"/>
                </a:lnTo>
                <a:lnTo>
                  <a:pt x="1091946" y="152400"/>
                </a:lnTo>
                <a:close/>
              </a:path>
              <a:path w="1282700" h="228600">
                <a:moveTo>
                  <a:pt x="228600" y="228600"/>
                </a:moveTo>
                <a:lnTo>
                  <a:pt x="228600" y="152400"/>
                </a:lnTo>
                <a:lnTo>
                  <a:pt x="190500" y="152400"/>
                </a:lnTo>
                <a:lnTo>
                  <a:pt x="190500" y="209550"/>
                </a:lnTo>
                <a:lnTo>
                  <a:pt x="228600" y="228600"/>
                </a:lnTo>
                <a:close/>
              </a:path>
              <a:path w="1282700" h="228600">
                <a:moveTo>
                  <a:pt x="1282433" y="114300"/>
                </a:moveTo>
                <a:lnTo>
                  <a:pt x="1053833" y="0"/>
                </a:lnTo>
                <a:lnTo>
                  <a:pt x="1053833" y="76200"/>
                </a:lnTo>
                <a:lnTo>
                  <a:pt x="1091946" y="76200"/>
                </a:lnTo>
                <a:lnTo>
                  <a:pt x="1091946" y="209543"/>
                </a:lnTo>
                <a:lnTo>
                  <a:pt x="1282433" y="114300"/>
                </a:lnTo>
                <a:close/>
              </a:path>
              <a:path w="1282700" h="228600">
                <a:moveTo>
                  <a:pt x="1091946" y="209543"/>
                </a:moveTo>
                <a:lnTo>
                  <a:pt x="1091946" y="152400"/>
                </a:lnTo>
                <a:lnTo>
                  <a:pt x="1053833" y="152400"/>
                </a:lnTo>
                <a:lnTo>
                  <a:pt x="1053833" y="228600"/>
                </a:lnTo>
                <a:lnTo>
                  <a:pt x="1091946" y="209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59443" y="3732276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5" y="571500"/>
                </a:lnTo>
                <a:lnTo>
                  <a:pt x="1053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9443" y="3732276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5" y="571500"/>
                </a:lnTo>
                <a:lnTo>
                  <a:pt x="105384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0430" y="3757421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659891" y="266700"/>
                </a:moveTo>
                <a:lnTo>
                  <a:pt x="655570" y="223495"/>
                </a:lnTo>
                <a:lnTo>
                  <a:pt x="643060" y="182489"/>
                </a:lnTo>
                <a:lnTo>
                  <a:pt x="623043" y="144236"/>
                </a:lnTo>
                <a:lnTo>
                  <a:pt x="596200" y="109289"/>
                </a:lnTo>
                <a:lnTo>
                  <a:pt x="563213" y="78200"/>
                </a:lnTo>
                <a:lnTo>
                  <a:pt x="524761" y="51523"/>
                </a:lnTo>
                <a:lnTo>
                  <a:pt x="481528" y="29811"/>
                </a:lnTo>
                <a:lnTo>
                  <a:pt x="434193" y="13618"/>
                </a:lnTo>
                <a:lnTo>
                  <a:pt x="383439" y="3496"/>
                </a:lnTo>
                <a:lnTo>
                  <a:pt x="329945" y="0"/>
                </a:lnTo>
                <a:lnTo>
                  <a:pt x="302899" y="885"/>
                </a:lnTo>
                <a:lnTo>
                  <a:pt x="250690" y="7764"/>
                </a:lnTo>
                <a:lnTo>
                  <a:pt x="201560" y="20990"/>
                </a:lnTo>
                <a:lnTo>
                  <a:pt x="156191" y="40012"/>
                </a:lnTo>
                <a:lnTo>
                  <a:pt x="115264" y="64275"/>
                </a:lnTo>
                <a:lnTo>
                  <a:pt x="79459" y="93227"/>
                </a:lnTo>
                <a:lnTo>
                  <a:pt x="49458" y="126315"/>
                </a:lnTo>
                <a:lnTo>
                  <a:pt x="25943" y="162984"/>
                </a:lnTo>
                <a:lnTo>
                  <a:pt x="9595" y="202683"/>
                </a:lnTo>
                <a:lnTo>
                  <a:pt x="1094" y="244857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40430" y="3757421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329945" y="0"/>
                </a:moveTo>
                <a:lnTo>
                  <a:pt x="276452" y="3496"/>
                </a:lnTo>
                <a:lnTo>
                  <a:pt x="225698" y="13618"/>
                </a:lnTo>
                <a:lnTo>
                  <a:pt x="178363" y="29811"/>
                </a:lnTo>
                <a:lnTo>
                  <a:pt x="135130" y="51523"/>
                </a:lnTo>
                <a:lnTo>
                  <a:pt x="96678" y="78200"/>
                </a:lnTo>
                <a:lnTo>
                  <a:pt x="63691" y="109289"/>
                </a:lnTo>
                <a:lnTo>
                  <a:pt x="36848" y="144236"/>
                </a:lnTo>
                <a:lnTo>
                  <a:pt x="16831" y="182489"/>
                </a:lnTo>
                <a:lnTo>
                  <a:pt x="4321" y="223495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lnTo>
                  <a:pt x="658797" y="244857"/>
                </a:lnTo>
                <a:lnTo>
                  <a:pt x="650296" y="202683"/>
                </a:lnTo>
                <a:lnTo>
                  <a:pt x="633948" y="162984"/>
                </a:lnTo>
                <a:lnTo>
                  <a:pt x="610433" y="126315"/>
                </a:lnTo>
                <a:lnTo>
                  <a:pt x="580432" y="93227"/>
                </a:lnTo>
                <a:lnTo>
                  <a:pt x="544627" y="64275"/>
                </a:lnTo>
                <a:lnTo>
                  <a:pt x="503700" y="40012"/>
                </a:lnTo>
                <a:lnTo>
                  <a:pt x="458331" y="20990"/>
                </a:lnTo>
                <a:lnTo>
                  <a:pt x="409201" y="7764"/>
                </a:lnTo>
                <a:lnTo>
                  <a:pt x="356992" y="885"/>
                </a:lnTo>
                <a:lnTo>
                  <a:pt x="329945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59443" y="3058667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5" y="571500"/>
                </a:lnTo>
                <a:lnTo>
                  <a:pt x="1053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59443" y="3058667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5" y="571500"/>
                </a:lnTo>
                <a:lnTo>
                  <a:pt x="105384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0430" y="3084576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659891" y="266700"/>
                </a:moveTo>
                <a:lnTo>
                  <a:pt x="655570" y="223310"/>
                </a:lnTo>
                <a:lnTo>
                  <a:pt x="643060" y="182197"/>
                </a:lnTo>
                <a:lnTo>
                  <a:pt x="623043" y="143900"/>
                </a:lnTo>
                <a:lnTo>
                  <a:pt x="596200" y="108959"/>
                </a:lnTo>
                <a:lnTo>
                  <a:pt x="563213" y="77914"/>
                </a:lnTo>
                <a:lnTo>
                  <a:pt x="524761" y="51303"/>
                </a:lnTo>
                <a:lnTo>
                  <a:pt x="481528" y="29667"/>
                </a:lnTo>
                <a:lnTo>
                  <a:pt x="434193" y="13545"/>
                </a:lnTo>
                <a:lnTo>
                  <a:pt x="383439" y="3476"/>
                </a:lnTo>
                <a:lnTo>
                  <a:pt x="329945" y="0"/>
                </a:lnTo>
                <a:lnTo>
                  <a:pt x="302899" y="880"/>
                </a:lnTo>
                <a:lnTo>
                  <a:pt x="250690" y="7720"/>
                </a:lnTo>
                <a:lnTo>
                  <a:pt x="201560" y="20883"/>
                </a:lnTo>
                <a:lnTo>
                  <a:pt x="156191" y="39830"/>
                </a:lnTo>
                <a:lnTo>
                  <a:pt x="115264" y="64021"/>
                </a:lnTo>
                <a:lnTo>
                  <a:pt x="79459" y="92916"/>
                </a:lnTo>
                <a:lnTo>
                  <a:pt x="49458" y="125977"/>
                </a:lnTo>
                <a:lnTo>
                  <a:pt x="25943" y="162663"/>
                </a:lnTo>
                <a:lnTo>
                  <a:pt x="9595" y="202435"/>
                </a:lnTo>
                <a:lnTo>
                  <a:pt x="1094" y="244754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40430" y="3084576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329945" y="0"/>
                </a:moveTo>
                <a:lnTo>
                  <a:pt x="276452" y="3476"/>
                </a:lnTo>
                <a:lnTo>
                  <a:pt x="225698" y="13545"/>
                </a:lnTo>
                <a:lnTo>
                  <a:pt x="178363" y="29667"/>
                </a:lnTo>
                <a:lnTo>
                  <a:pt x="135130" y="51303"/>
                </a:lnTo>
                <a:lnTo>
                  <a:pt x="96678" y="77914"/>
                </a:lnTo>
                <a:lnTo>
                  <a:pt x="63691" y="108959"/>
                </a:lnTo>
                <a:lnTo>
                  <a:pt x="36848" y="143900"/>
                </a:lnTo>
                <a:lnTo>
                  <a:pt x="16831" y="182197"/>
                </a:lnTo>
                <a:lnTo>
                  <a:pt x="4321" y="223310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lnTo>
                  <a:pt x="658797" y="244754"/>
                </a:lnTo>
                <a:lnTo>
                  <a:pt x="650296" y="202435"/>
                </a:lnTo>
                <a:lnTo>
                  <a:pt x="633948" y="162663"/>
                </a:lnTo>
                <a:lnTo>
                  <a:pt x="610433" y="125977"/>
                </a:lnTo>
                <a:lnTo>
                  <a:pt x="580432" y="92916"/>
                </a:lnTo>
                <a:lnTo>
                  <a:pt x="544627" y="64021"/>
                </a:lnTo>
                <a:lnTo>
                  <a:pt x="503700" y="39830"/>
                </a:lnTo>
                <a:lnTo>
                  <a:pt x="458331" y="20883"/>
                </a:lnTo>
                <a:lnTo>
                  <a:pt x="409201" y="7720"/>
                </a:lnTo>
                <a:lnTo>
                  <a:pt x="356992" y="880"/>
                </a:lnTo>
                <a:lnTo>
                  <a:pt x="329945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63119" y="2936748"/>
            <a:ext cx="2362200" cy="2171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33985"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000">
              <a:latin typeface="Times New Roman"/>
              <a:cs typeface="Times New Roman"/>
            </a:endParaRPr>
          </a:p>
          <a:p>
            <a:pPr marL="1885314" marR="52069" algn="r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介质 存储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13103" y="3799316"/>
            <a:ext cx="3187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89667" y="4043908"/>
            <a:ext cx="6235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Buffer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82089" y="4591263"/>
            <a:ext cx="63627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易失性 内存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47829" y="3847068"/>
            <a:ext cx="237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T2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43129" y="3829199"/>
            <a:ext cx="38417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T2’s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664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47829" y="3173460"/>
            <a:ext cx="237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T1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43129" y="3156353"/>
            <a:ext cx="3841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T1’s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66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59443" y="4392167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5" y="571500"/>
                </a:lnTo>
                <a:lnTo>
                  <a:pt x="1053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59443" y="4392167"/>
            <a:ext cx="1054100" cy="571500"/>
          </a:xfrm>
          <a:custGeom>
            <a:avLst/>
            <a:gdLst/>
            <a:ahLst/>
            <a:cxnLst/>
            <a:rect l="l" t="t" r="r" b="b"/>
            <a:pathLst>
              <a:path w="1054100" h="571500">
                <a:moveTo>
                  <a:pt x="0" y="0"/>
                </a:moveTo>
                <a:lnTo>
                  <a:pt x="0" y="571500"/>
                </a:lnTo>
                <a:lnTo>
                  <a:pt x="1053845" y="571500"/>
                </a:lnTo>
                <a:lnTo>
                  <a:pt x="105384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0430" y="4418076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659891" y="266700"/>
                </a:moveTo>
                <a:lnTo>
                  <a:pt x="655570" y="223310"/>
                </a:lnTo>
                <a:lnTo>
                  <a:pt x="643060" y="182197"/>
                </a:lnTo>
                <a:lnTo>
                  <a:pt x="623043" y="143900"/>
                </a:lnTo>
                <a:lnTo>
                  <a:pt x="596200" y="108959"/>
                </a:lnTo>
                <a:lnTo>
                  <a:pt x="563213" y="77914"/>
                </a:lnTo>
                <a:lnTo>
                  <a:pt x="524761" y="51303"/>
                </a:lnTo>
                <a:lnTo>
                  <a:pt x="481528" y="29667"/>
                </a:lnTo>
                <a:lnTo>
                  <a:pt x="434193" y="13545"/>
                </a:lnTo>
                <a:lnTo>
                  <a:pt x="383439" y="3476"/>
                </a:lnTo>
                <a:lnTo>
                  <a:pt x="329945" y="0"/>
                </a:lnTo>
                <a:lnTo>
                  <a:pt x="302899" y="880"/>
                </a:lnTo>
                <a:lnTo>
                  <a:pt x="250690" y="7720"/>
                </a:lnTo>
                <a:lnTo>
                  <a:pt x="201560" y="20883"/>
                </a:lnTo>
                <a:lnTo>
                  <a:pt x="156191" y="39830"/>
                </a:lnTo>
                <a:lnTo>
                  <a:pt x="115264" y="64021"/>
                </a:lnTo>
                <a:lnTo>
                  <a:pt x="79459" y="92916"/>
                </a:lnTo>
                <a:lnTo>
                  <a:pt x="49458" y="125977"/>
                </a:lnTo>
                <a:lnTo>
                  <a:pt x="25943" y="162663"/>
                </a:lnTo>
                <a:lnTo>
                  <a:pt x="9595" y="202435"/>
                </a:lnTo>
                <a:lnTo>
                  <a:pt x="1094" y="244754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0430" y="4418076"/>
            <a:ext cx="660400" cy="533400"/>
          </a:xfrm>
          <a:custGeom>
            <a:avLst/>
            <a:gdLst/>
            <a:ahLst/>
            <a:cxnLst/>
            <a:rect l="l" t="t" r="r" b="b"/>
            <a:pathLst>
              <a:path w="660400" h="533400">
                <a:moveTo>
                  <a:pt x="329945" y="0"/>
                </a:moveTo>
                <a:lnTo>
                  <a:pt x="276452" y="3476"/>
                </a:lnTo>
                <a:lnTo>
                  <a:pt x="225698" y="13545"/>
                </a:lnTo>
                <a:lnTo>
                  <a:pt x="178363" y="29667"/>
                </a:lnTo>
                <a:lnTo>
                  <a:pt x="135130" y="51303"/>
                </a:lnTo>
                <a:lnTo>
                  <a:pt x="96678" y="77914"/>
                </a:lnTo>
                <a:lnTo>
                  <a:pt x="63691" y="108959"/>
                </a:lnTo>
                <a:lnTo>
                  <a:pt x="36848" y="143900"/>
                </a:lnTo>
                <a:lnTo>
                  <a:pt x="16831" y="182197"/>
                </a:lnTo>
                <a:lnTo>
                  <a:pt x="4321" y="223310"/>
                </a:lnTo>
                <a:lnTo>
                  <a:pt x="0" y="266700"/>
                </a:lnTo>
                <a:lnTo>
                  <a:pt x="1094" y="288542"/>
                </a:lnTo>
                <a:lnTo>
                  <a:pt x="9595" y="330716"/>
                </a:lnTo>
                <a:lnTo>
                  <a:pt x="25943" y="370415"/>
                </a:lnTo>
                <a:lnTo>
                  <a:pt x="49458" y="407084"/>
                </a:lnTo>
                <a:lnTo>
                  <a:pt x="79459" y="440172"/>
                </a:lnTo>
                <a:lnTo>
                  <a:pt x="115264" y="469124"/>
                </a:lnTo>
                <a:lnTo>
                  <a:pt x="156191" y="493387"/>
                </a:lnTo>
                <a:lnTo>
                  <a:pt x="201560" y="512409"/>
                </a:lnTo>
                <a:lnTo>
                  <a:pt x="250690" y="525635"/>
                </a:lnTo>
                <a:lnTo>
                  <a:pt x="302899" y="532514"/>
                </a:lnTo>
                <a:lnTo>
                  <a:pt x="329945" y="533400"/>
                </a:lnTo>
                <a:lnTo>
                  <a:pt x="356992" y="532514"/>
                </a:lnTo>
                <a:lnTo>
                  <a:pt x="409201" y="525635"/>
                </a:lnTo>
                <a:lnTo>
                  <a:pt x="458331" y="512409"/>
                </a:lnTo>
                <a:lnTo>
                  <a:pt x="503700" y="493387"/>
                </a:lnTo>
                <a:lnTo>
                  <a:pt x="544627" y="469124"/>
                </a:lnTo>
                <a:lnTo>
                  <a:pt x="580432" y="440172"/>
                </a:lnTo>
                <a:lnTo>
                  <a:pt x="610433" y="407084"/>
                </a:lnTo>
                <a:lnTo>
                  <a:pt x="633948" y="370415"/>
                </a:lnTo>
                <a:lnTo>
                  <a:pt x="650296" y="330716"/>
                </a:lnTo>
                <a:lnTo>
                  <a:pt x="658797" y="288542"/>
                </a:lnTo>
                <a:lnTo>
                  <a:pt x="659891" y="266700"/>
                </a:lnTo>
                <a:lnTo>
                  <a:pt x="658797" y="244754"/>
                </a:lnTo>
                <a:lnTo>
                  <a:pt x="650296" y="202435"/>
                </a:lnTo>
                <a:lnTo>
                  <a:pt x="633948" y="162663"/>
                </a:lnTo>
                <a:lnTo>
                  <a:pt x="610433" y="125977"/>
                </a:lnTo>
                <a:lnTo>
                  <a:pt x="580432" y="92916"/>
                </a:lnTo>
                <a:lnTo>
                  <a:pt x="544627" y="64021"/>
                </a:lnTo>
                <a:lnTo>
                  <a:pt x="503700" y="39830"/>
                </a:lnTo>
                <a:lnTo>
                  <a:pt x="458331" y="20883"/>
                </a:lnTo>
                <a:lnTo>
                  <a:pt x="409201" y="7720"/>
                </a:lnTo>
                <a:lnTo>
                  <a:pt x="356992" y="880"/>
                </a:lnTo>
                <a:lnTo>
                  <a:pt x="329945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647829" y="4506960"/>
            <a:ext cx="237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T3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43129" y="4489853"/>
            <a:ext cx="3841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T3’s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66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07193" y="3349752"/>
            <a:ext cx="952500" cy="459740"/>
          </a:xfrm>
          <a:custGeom>
            <a:avLst/>
            <a:gdLst/>
            <a:ahLst/>
            <a:cxnLst/>
            <a:rect l="l" t="t" r="r" b="b"/>
            <a:pathLst>
              <a:path w="952500" h="459739">
                <a:moveTo>
                  <a:pt x="84582" y="0"/>
                </a:moveTo>
                <a:lnTo>
                  <a:pt x="0" y="1524"/>
                </a:lnTo>
                <a:lnTo>
                  <a:pt x="51816" y="68580"/>
                </a:lnTo>
                <a:lnTo>
                  <a:pt x="52578" y="66985"/>
                </a:lnTo>
                <a:lnTo>
                  <a:pt x="52578" y="26670"/>
                </a:lnTo>
                <a:lnTo>
                  <a:pt x="55626" y="24384"/>
                </a:lnTo>
                <a:lnTo>
                  <a:pt x="58674" y="24384"/>
                </a:lnTo>
                <a:lnTo>
                  <a:pt x="70272" y="29951"/>
                </a:lnTo>
                <a:lnTo>
                  <a:pt x="84582" y="0"/>
                </a:lnTo>
                <a:close/>
              </a:path>
              <a:path w="952500" h="459739">
                <a:moveTo>
                  <a:pt x="70272" y="29951"/>
                </a:moveTo>
                <a:lnTo>
                  <a:pt x="58674" y="24384"/>
                </a:lnTo>
                <a:lnTo>
                  <a:pt x="55626" y="24384"/>
                </a:lnTo>
                <a:lnTo>
                  <a:pt x="52578" y="26670"/>
                </a:lnTo>
                <a:lnTo>
                  <a:pt x="52578" y="30480"/>
                </a:lnTo>
                <a:lnTo>
                  <a:pt x="54864" y="32766"/>
                </a:lnTo>
                <a:lnTo>
                  <a:pt x="66303" y="38257"/>
                </a:lnTo>
                <a:lnTo>
                  <a:pt x="70272" y="29951"/>
                </a:lnTo>
                <a:close/>
              </a:path>
              <a:path w="952500" h="459739">
                <a:moveTo>
                  <a:pt x="66303" y="38257"/>
                </a:moveTo>
                <a:lnTo>
                  <a:pt x="54864" y="32766"/>
                </a:lnTo>
                <a:lnTo>
                  <a:pt x="52578" y="30480"/>
                </a:lnTo>
                <a:lnTo>
                  <a:pt x="52578" y="66985"/>
                </a:lnTo>
                <a:lnTo>
                  <a:pt x="66303" y="38257"/>
                </a:lnTo>
                <a:close/>
              </a:path>
              <a:path w="952500" h="459739">
                <a:moveTo>
                  <a:pt x="885434" y="421228"/>
                </a:moveTo>
                <a:lnTo>
                  <a:pt x="70272" y="29951"/>
                </a:lnTo>
                <a:lnTo>
                  <a:pt x="66303" y="38257"/>
                </a:lnTo>
                <a:lnTo>
                  <a:pt x="881465" y="429534"/>
                </a:lnTo>
                <a:lnTo>
                  <a:pt x="885434" y="421228"/>
                </a:lnTo>
                <a:close/>
              </a:path>
              <a:path w="952500" h="459739">
                <a:moveTo>
                  <a:pt x="899160" y="459200"/>
                </a:moveTo>
                <a:lnTo>
                  <a:pt x="899160" y="432816"/>
                </a:lnTo>
                <a:lnTo>
                  <a:pt x="896874" y="435102"/>
                </a:lnTo>
                <a:lnTo>
                  <a:pt x="893064" y="435102"/>
                </a:lnTo>
                <a:lnTo>
                  <a:pt x="881465" y="429534"/>
                </a:lnTo>
                <a:lnTo>
                  <a:pt x="867156" y="459486"/>
                </a:lnTo>
                <a:lnTo>
                  <a:pt x="899160" y="459200"/>
                </a:lnTo>
                <a:close/>
              </a:path>
              <a:path w="952500" h="459739">
                <a:moveTo>
                  <a:pt x="899160" y="432816"/>
                </a:moveTo>
                <a:lnTo>
                  <a:pt x="899160" y="429006"/>
                </a:lnTo>
                <a:lnTo>
                  <a:pt x="896874" y="426720"/>
                </a:lnTo>
                <a:lnTo>
                  <a:pt x="885434" y="421228"/>
                </a:lnTo>
                <a:lnTo>
                  <a:pt x="881465" y="429534"/>
                </a:lnTo>
                <a:lnTo>
                  <a:pt x="893064" y="435102"/>
                </a:lnTo>
                <a:lnTo>
                  <a:pt x="896874" y="435102"/>
                </a:lnTo>
                <a:lnTo>
                  <a:pt x="899160" y="432816"/>
                </a:lnTo>
                <a:close/>
              </a:path>
              <a:path w="952500" h="459739">
                <a:moveTo>
                  <a:pt x="952500" y="458724"/>
                </a:moveTo>
                <a:lnTo>
                  <a:pt x="899922" y="390906"/>
                </a:lnTo>
                <a:lnTo>
                  <a:pt x="885434" y="421228"/>
                </a:lnTo>
                <a:lnTo>
                  <a:pt x="896874" y="426720"/>
                </a:lnTo>
                <a:lnTo>
                  <a:pt x="899160" y="429006"/>
                </a:lnTo>
                <a:lnTo>
                  <a:pt x="899160" y="459200"/>
                </a:lnTo>
                <a:lnTo>
                  <a:pt x="952500" y="458724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19385" y="3973067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76200" y="33527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5051"/>
                </a:lnTo>
                <a:lnTo>
                  <a:pt x="64008" y="33527"/>
                </a:lnTo>
                <a:lnTo>
                  <a:pt x="76200" y="33527"/>
                </a:lnTo>
                <a:close/>
              </a:path>
              <a:path w="927735" h="76200">
                <a:moveTo>
                  <a:pt x="868680" y="38099"/>
                </a:moveTo>
                <a:lnTo>
                  <a:pt x="867156" y="35051"/>
                </a:lnTo>
                <a:lnTo>
                  <a:pt x="864108" y="33527"/>
                </a:lnTo>
                <a:lnTo>
                  <a:pt x="64008" y="33527"/>
                </a:lnTo>
                <a:lnTo>
                  <a:pt x="60198" y="35051"/>
                </a:lnTo>
                <a:lnTo>
                  <a:pt x="58674" y="38099"/>
                </a:lnTo>
                <a:lnTo>
                  <a:pt x="60198" y="41909"/>
                </a:lnTo>
                <a:lnTo>
                  <a:pt x="64008" y="42671"/>
                </a:lnTo>
                <a:lnTo>
                  <a:pt x="864108" y="42671"/>
                </a:lnTo>
                <a:lnTo>
                  <a:pt x="867156" y="41909"/>
                </a:lnTo>
                <a:lnTo>
                  <a:pt x="868680" y="38099"/>
                </a:lnTo>
                <a:close/>
              </a:path>
              <a:path w="927735" h="76200">
                <a:moveTo>
                  <a:pt x="76200" y="76199"/>
                </a:moveTo>
                <a:lnTo>
                  <a:pt x="76200" y="42671"/>
                </a:lnTo>
                <a:lnTo>
                  <a:pt x="64008" y="42671"/>
                </a:lnTo>
                <a:lnTo>
                  <a:pt x="60198" y="41909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  <a:path w="927735" h="76200">
                <a:moveTo>
                  <a:pt x="927354" y="38099"/>
                </a:moveTo>
                <a:lnTo>
                  <a:pt x="851154" y="0"/>
                </a:lnTo>
                <a:lnTo>
                  <a:pt x="851154" y="33527"/>
                </a:lnTo>
                <a:lnTo>
                  <a:pt x="864108" y="33527"/>
                </a:lnTo>
                <a:lnTo>
                  <a:pt x="867156" y="35051"/>
                </a:lnTo>
                <a:lnTo>
                  <a:pt x="868680" y="38099"/>
                </a:lnTo>
                <a:lnTo>
                  <a:pt x="868680" y="67436"/>
                </a:lnTo>
                <a:lnTo>
                  <a:pt x="927354" y="38099"/>
                </a:lnTo>
                <a:close/>
              </a:path>
              <a:path w="927735" h="76200">
                <a:moveTo>
                  <a:pt x="868680" y="67436"/>
                </a:moveTo>
                <a:lnTo>
                  <a:pt x="868680" y="38099"/>
                </a:lnTo>
                <a:lnTo>
                  <a:pt x="867156" y="41909"/>
                </a:lnTo>
                <a:lnTo>
                  <a:pt x="864108" y="42671"/>
                </a:lnTo>
                <a:lnTo>
                  <a:pt x="851154" y="42671"/>
                </a:lnTo>
                <a:lnTo>
                  <a:pt x="851154" y="76199"/>
                </a:lnTo>
                <a:lnTo>
                  <a:pt x="868680" y="6743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19385" y="4189476"/>
            <a:ext cx="940435" cy="482600"/>
          </a:xfrm>
          <a:custGeom>
            <a:avLst/>
            <a:gdLst/>
            <a:ahLst/>
            <a:cxnLst/>
            <a:rect l="l" t="t" r="r" b="b"/>
            <a:pathLst>
              <a:path w="940435" h="482600">
                <a:moveTo>
                  <a:pt x="65568" y="443322"/>
                </a:moveTo>
                <a:lnTo>
                  <a:pt x="50291" y="413766"/>
                </a:lnTo>
                <a:lnTo>
                  <a:pt x="0" y="482346"/>
                </a:lnTo>
                <a:lnTo>
                  <a:pt x="52577" y="481876"/>
                </a:lnTo>
                <a:lnTo>
                  <a:pt x="52577" y="451866"/>
                </a:lnTo>
                <a:lnTo>
                  <a:pt x="54863" y="448818"/>
                </a:lnTo>
                <a:lnTo>
                  <a:pt x="65568" y="443322"/>
                </a:lnTo>
                <a:close/>
              </a:path>
              <a:path w="940435" h="482600">
                <a:moveTo>
                  <a:pt x="69791" y="451492"/>
                </a:moveTo>
                <a:lnTo>
                  <a:pt x="65568" y="443322"/>
                </a:lnTo>
                <a:lnTo>
                  <a:pt x="54863" y="448818"/>
                </a:lnTo>
                <a:lnTo>
                  <a:pt x="52577" y="451866"/>
                </a:lnTo>
                <a:lnTo>
                  <a:pt x="52577" y="455676"/>
                </a:lnTo>
                <a:lnTo>
                  <a:pt x="54863" y="457962"/>
                </a:lnTo>
                <a:lnTo>
                  <a:pt x="58673" y="457200"/>
                </a:lnTo>
                <a:lnTo>
                  <a:pt x="69791" y="451492"/>
                </a:lnTo>
                <a:close/>
              </a:path>
              <a:path w="940435" h="482600">
                <a:moveTo>
                  <a:pt x="85343" y="481584"/>
                </a:moveTo>
                <a:lnTo>
                  <a:pt x="69791" y="451492"/>
                </a:lnTo>
                <a:lnTo>
                  <a:pt x="58673" y="457200"/>
                </a:lnTo>
                <a:lnTo>
                  <a:pt x="54863" y="457962"/>
                </a:lnTo>
                <a:lnTo>
                  <a:pt x="52577" y="455676"/>
                </a:lnTo>
                <a:lnTo>
                  <a:pt x="52577" y="481876"/>
                </a:lnTo>
                <a:lnTo>
                  <a:pt x="85343" y="481584"/>
                </a:lnTo>
                <a:close/>
              </a:path>
              <a:path w="940435" h="482600">
                <a:moveTo>
                  <a:pt x="874428" y="38421"/>
                </a:moveTo>
                <a:lnTo>
                  <a:pt x="870205" y="30250"/>
                </a:lnTo>
                <a:lnTo>
                  <a:pt x="65568" y="443322"/>
                </a:lnTo>
                <a:lnTo>
                  <a:pt x="69791" y="451492"/>
                </a:lnTo>
                <a:lnTo>
                  <a:pt x="874428" y="38421"/>
                </a:lnTo>
                <a:close/>
              </a:path>
              <a:path w="940435" h="482600">
                <a:moveTo>
                  <a:pt x="940307" y="0"/>
                </a:moveTo>
                <a:lnTo>
                  <a:pt x="854963" y="762"/>
                </a:lnTo>
                <a:lnTo>
                  <a:pt x="870205" y="30250"/>
                </a:lnTo>
                <a:lnTo>
                  <a:pt x="881633" y="24384"/>
                </a:lnTo>
                <a:lnTo>
                  <a:pt x="884682" y="24384"/>
                </a:lnTo>
                <a:lnTo>
                  <a:pt x="887729" y="26670"/>
                </a:lnTo>
                <a:lnTo>
                  <a:pt x="887729" y="64157"/>
                </a:lnTo>
                <a:lnTo>
                  <a:pt x="890016" y="68580"/>
                </a:lnTo>
                <a:lnTo>
                  <a:pt x="940307" y="0"/>
                </a:lnTo>
                <a:close/>
              </a:path>
              <a:path w="940435" h="482600">
                <a:moveTo>
                  <a:pt x="887729" y="30480"/>
                </a:moveTo>
                <a:lnTo>
                  <a:pt x="887729" y="26670"/>
                </a:lnTo>
                <a:lnTo>
                  <a:pt x="884682" y="24384"/>
                </a:lnTo>
                <a:lnTo>
                  <a:pt x="881633" y="24384"/>
                </a:lnTo>
                <a:lnTo>
                  <a:pt x="870205" y="30250"/>
                </a:lnTo>
                <a:lnTo>
                  <a:pt x="874428" y="38421"/>
                </a:lnTo>
                <a:lnTo>
                  <a:pt x="885444" y="32766"/>
                </a:lnTo>
                <a:lnTo>
                  <a:pt x="887729" y="30480"/>
                </a:lnTo>
                <a:close/>
              </a:path>
              <a:path w="940435" h="482600">
                <a:moveTo>
                  <a:pt x="887729" y="64157"/>
                </a:moveTo>
                <a:lnTo>
                  <a:pt x="887729" y="30480"/>
                </a:lnTo>
                <a:lnTo>
                  <a:pt x="885444" y="32766"/>
                </a:lnTo>
                <a:lnTo>
                  <a:pt x="874428" y="38421"/>
                </a:lnTo>
                <a:lnTo>
                  <a:pt x="887729" y="6415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FAFA5368-8580-4341-B870-3D2FE60C7A77}"/>
              </a:ext>
            </a:extLst>
          </p:cNvPr>
          <p:cNvSpPr/>
          <p:nvPr/>
        </p:nvSpPr>
        <p:spPr>
          <a:xfrm>
            <a:off x="911324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3BAA4A37-0352-4DC6-92AB-F88B0A9A10A5}"/>
              </a:ext>
            </a:extLst>
          </p:cNvPr>
          <p:cNvSpPr/>
          <p:nvPr/>
        </p:nvSpPr>
        <p:spPr>
          <a:xfrm>
            <a:off x="911324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975727" y="5343144"/>
            <a:ext cx="1461135" cy="879475"/>
          </a:xfrm>
          <a:custGeom>
            <a:avLst/>
            <a:gdLst/>
            <a:ahLst/>
            <a:cxnLst/>
            <a:rect l="l" t="t" r="r" b="b"/>
            <a:pathLst>
              <a:path w="1461134" h="879475">
                <a:moveTo>
                  <a:pt x="1460754" y="439673"/>
                </a:moveTo>
                <a:lnTo>
                  <a:pt x="1451196" y="368295"/>
                </a:lnTo>
                <a:lnTo>
                  <a:pt x="1423525" y="300605"/>
                </a:lnTo>
                <a:lnTo>
                  <a:pt x="1379239" y="237507"/>
                </a:lnTo>
                <a:lnTo>
                  <a:pt x="1351334" y="207960"/>
                </a:lnTo>
                <a:lnTo>
                  <a:pt x="1319838" y="179899"/>
                </a:lnTo>
                <a:lnTo>
                  <a:pt x="1284938" y="153435"/>
                </a:lnTo>
                <a:lnTo>
                  <a:pt x="1246822" y="128682"/>
                </a:lnTo>
                <a:lnTo>
                  <a:pt x="1205677" y="105752"/>
                </a:lnTo>
                <a:lnTo>
                  <a:pt x="1161690" y="84758"/>
                </a:lnTo>
                <a:lnTo>
                  <a:pt x="1115049" y="65812"/>
                </a:lnTo>
                <a:lnTo>
                  <a:pt x="1065941" y="49027"/>
                </a:lnTo>
                <a:lnTo>
                  <a:pt x="1014555" y="34516"/>
                </a:lnTo>
                <a:lnTo>
                  <a:pt x="961077" y="22390"/>
                </a:lnTo>
                <a:lnTo>
                  <a:pt x="905694" y="12763"/>
                </a:lnTo>
                <a:lnTo>
                  <a:pt x="848595" y="5747"/>
                </a:lnTo>
                <a:lnTo>
                  <a:pt x="789966" y="1455"/>
                </a:lnTo>
                <a:lnTo>
                  <a:pt x="729996" y="0"/>
                </a:lnTo>
                <a:lnTo>
                  <a:pt x="670134" y="1455"/>
                </a:lnTo>
                <a:lnTo>
                  <a:pt x="611603" y="5747"/>
                </a:lnTo>
                <a:lnTo>
                  <a:pt x="554591" y="12763"/>
                </a:lnTo>
                <a:lnTo>
                  <a:pt x="499286" y="22390"/>
                </a:lnTo>
                <a:lnTo>
                  <a:pt x="445877" y="34516"/>
                </a:lnTo>
                <a:lnTo>
                  <a:pt x="394550" y="49027"/>
                </a:lnTo>
                <a:lnTo>
                  <a:pt x="345495" y="65812"/>
                </a:lnTo>
                <a:lnTo>
                  <a:pt x="298899" y="84758"/>
                </a:lnTo>
                <a:lnTo>
                  <a:pt x="254950" y="105752"/>
                </a:lnTo>
                <a:lnTo>
                  <a:pt x="213836" y="128682"/>
                </a:lnTo>
                <a:lnTo>
                  <a:pt x="175745" y="153435"/>
                </a:lnTo>
                <a:lnTo>
                  <a:pt x="140866" y="179899"/>
                </a:lnTo>
                <a:lnTo>
                  <a:pt x="109386" y="207960"/>
                </a:lnTo>
                <a:lnTo>
                  <a:pt x="81493" y="237507"/>
                </a:lnTo>
                <a:lnTo>
                  <a:pt x="57376" y="268426"/>
                </a:lnTo>
                <a:lnTo>
                  <a:pt x="21219" y="333933"/>
                </a:lnTo>
                <a:lnTo>
                  <a:pt x="2420" y="403579"/>
                </a:lnTo>
                <a:lnTo>
                  <a:pt x="0" y="439673"/>
                </a:lnTo>
                <a:lnTo>
                  <a:pt x="2420" y="475768"/>
                </a:lnTo>
                <a:lnTo>
                  <a:pt x="21219" y="545414"/>
                </a:lnTo>
                <a:lnTo>
                  <a:pt x="57376" y="610921"/>
                </a:lnTo>
                <a:lnTo>
                  <a:pt x="81493" y="641840"/>
                </a:lnTo>
                <a:lnTo>
                  <a:pt x="109386" y="671387"/>
                </a:lnTo>
                <a:lnTo>
                  <a:pt x="140866" y="699448"/>
                </a:lnTo>
                <a:lnTo>
                  <a:pt x="175745" y="725912"/>
                </a:lnTo>
                <a:lnTo>
                  <a:pt x="213836" y="750665"/>
                </a:lnTo>
                <a:lnTo>
                  <a:pt x="254950" y="773595"/>
                </a:lnTo>
                <a:lnTo>
                  <a:pt x="298899" y="794589"/>
                </a:lnTo>
                <a:lnTo>
                  <a:pt x="345495" y="813535"/>
                </a:lnTo>
                <a:lnTo>
                  <a:pt x="394550" y="830320"/>
                </a:lnTo>
                <a:lnTo>
                  <a:pt x="445877" y="844831"/>
                </a:lnTo>
                <a:lnTo>
                  <a:pt x="499286" y="856957"/>
                </a:lnTo>
                <a:lnTo>
                  <a:pt x="554591" y="866584"/>
                </a:lnTo>
                <a:lnTo>
                  <a:pt x="611603" y="873600"/>
                </a:lnTo>
                <a:lnTo>
                  <a:pt x="670134" y="877892"/>
                </a:lnTo>
                <a:lnTo>
                  <a:pt x="729996" y="879347"/>
                </a:lnTo>
                <a:lnTo>
                  <a:pt x="789966" y="877892"/>
                </a:lnTo>
                <a:lnTo>
                  <a:pt x="848595" y="873600"/>
                </a:lnTo>
                <a:lnTo>
                  <a:pt x="905694" y="866584"/>
                </a:lnTo>
                <a:lnTo>
                  <a:pt x="961077" y="856957"/>
                </a:lnTo>
                <a:lnTo>
                  <a:pt x="1014555" y="844831"/>
                </a:lnTo>
                <a:lnTo>
                  <a:pt x="1065941" y="830320"/>
                </a:lnTo>
                <a:lnTo>
                  <a:pt x="1115049" y="813535"/>
                </a:lnTo>
                <a:lnTo>
                  <a:pt x="1161690" y="794589"/>
                </a:lnTo>
                <a:lnTo>
                  <a:pt x="1205677" y="773595"/>
                </a:lnTo>
                <a:lnTo>
                  <a:pt x="1246822" y="750665"/>
                </a:lnTo>
                <a:lnTo>
                  <a:pt x="1284938" y="725912"/>
                </a:lnTo>
                <a:lnTo>
                  <a:pt x="1319838" y="699448"/>
                </a:lnTo>
                <a:lnTo>
                  <a:pt x="1351334" y="671387"/>
                </a:lnTo>
                <a:lnTo>
                  <a:pt x="1379239" y="641840"/>
                </a:lnTo>
                <a:lnTo>
                  <a:pt x="1403365" y="610921"/>
                </a:lnTo>
                <a:lnTo>
                  <a:pt x="1439531" y="545414"/>
                </a:lnTo>
                <a:lnTo>
                  <a:pt x="1458333" y="475768"/>
                </a:lnTo>
                <a:lnTo>
                  <a:pt x="1460754" y="4396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4401" y="5416296"/>
            <a:ext cx="1343660" cy="733425"/>
          </a:xfrm>
          <a:custGeom>
            <a:avLst/>
            <a:gdLst/>
            <a:ahLst/>
            <a:cxnLst/>
            <a:rect l="l" t="t" r="r" b="b"/>
            <a:pathLst>
              <a:path w="1343659" h="733425">
                <a:moveTo>
                  <a:pt x="1343406" y="366521"/>
                </a:moveTo>
                <a:lnTo>
                  <a:pt x="1334607" y="307005"/>
                </a:lnTo>
                <a:lnTo>
                  <a:pt x="1309134" y="250569"/>
                </a:lnTo>
                <a:lnTo>
                  <a:pt x="1268372" y="197966"/>
                </a:lnTo>
                <a:lnTo>
                  <a:pt x="1213707" y="149943"/>
                </a:lnTo>
                <a:lnTo>
                  <a:pt x="1181594" y="127884"/>
                </a:lnTo>
                <a:lnTo>
                  <a:pt x="1146524" y="107251"/>
                </a:lnTo>
                <a:lnTo>
                  <a:pt x="1108671" y="88139"/>
                </a:lnTo>
                <a:lnTo>
                  <a:pt x="1068208" y="70640"/>
                </a:lnTo>
                <a:lnTo>
                  <a:pt x="1025308" y="54849"/>
                </a:lnTo>
                <a:lnTo>
                  <a:pt x="980144" y="40859"/>
                </a:lnTo>
                <a:lnTo>
                  <a:pt x="932890" y="28765"/>
                </a:lnTo>
                <a:lnTo>
                  <a:pt x="883718" y="18659"/>
                </a:lnTo>
                <a:lnTo>
                  <a:pt x="832803" y="10636"/>
                </a:lnTo>
                <a:lnTo>
                  <a:pt x="780316" y="4789"/>
                </a:lnTo>
                <a:lnTo>
                  <a:pt x="726431" y="1213"/>
                </a:lnTo>
                <a:lnTo>
                  <a:pt x="671322" y="0"/>
                </a:lnTo>
                <a:lnTo>
                  <a:pt x="616321" y="1213"/>
                </a:lnTo>
                <a:lnTo>
                  <a:pt x="562534" y="4789"/>
                </a:lnTo>
                <a:lnTo>
                  <a:pt x="510134" y="10636"/>
                </a:lnTo>
                <a:lnTo>
                  <a:pt x="459297" y="18659"/>
                </a:lnTo>
                <a:lnTo>
                  <a:pt x="410194" y="28765"/>
                </a:lnTo>
                <a:lnTo>
                  <a:pt x="363000" y="40859"/>
                </a:lnTo>
                <a:lnTo>
                  <a:pt x="317888" y="54849"/>
                </a:lnTo>
                <a:lnTo>
                  <a:pt x="275033" y="70640"/>
                </a:lnTo>
                <a:lnTo>
                  <a:pt x="234607" y="88139"/>
                </a:lnTo>
                <a:lnTo>
                  <a:pt x="196786" y="107251"/>
                </a:lnTo>
                <a:lnTo>
                  <a:pt x="161742" y="127884"/>
                </a:lnTo>
                <a:lnTo>
                  <a:pt x="129649" y="149943"/>
                </a:lnTo>
                <a:lnTo>
                  <a:pt x="75012" y="197966"/>
                </a:lnTo>
                <a:lnTo>
                  <a:pt x="34265" y="250569"/>
                </a:lnTo>
                <a:lnTo>
                  <a:pt x="8798" y="307005"/>
                </a:lnTo>
                <a:lnTo>
                  <a:pt x="0" y="366522"/>
                </a:lnTo>
                <a:lnTo>
                  <a:pt x="2228" y="396618"/>
                </a:lnTo>
                <a:lnTo>
                  <a:pt x="19535" y="454688"/>
                </a:lnTo>
                <a:lnTo>
                  <a:pt x="52816" y="509301"/>
                </a:lnTo>
                <a:lnTo>
                  <a:pt x="100681" y="559708"/>
                </a:lnTo>
                <a:lnTo>
                  <a:pt x="161742" y="605159"/>
                </a:lnTo>
                <a:lnTo>
                  <a:pt x="196786" y="625792"/>
                </a:lnTo>
                <a:lnTo>
                  <a:pt x="234607" y="644904"/>
                </a:lnTo>
                <a:lnTo>
                  <a:pt x="275033" y="662403"/>
                </a:lnTo>
                <a:lnTo>
                  <a:pt x="317888" y="678194"/>
                </a:lnTo>
                <a:lnTo>
                  <a:pt x="363000" y="692184"/>
                </a:lnTo>
                <a:lnTo>
                  <a:pt x="410194" y="704278"/>
                </a:lnTo>
                <a:lnTo>
                  <a:pt x="459297" y="714384"/>
                </a:lnTo>
                <a:lnTo>
                  <a:pt x="510134" y="722407"/>
                </a:lnTo>
                <a:lnTo>
                  <a:pt x="562534" y="728254"/>
                </a:lnTo>
                <a:lnTo>
                  <a:pt x="616321" y="731830"/>
                </a:lnTo>
                <a:lnTo>
                  <a:pt x="671322" y="733044"/>
                </a:lnTo>
                <a:lnTo>
                  <a:pt x="726431" y="731830"/>
                </a:lnTo>
                <a:lnTo>
                  <a:pt x="780316" y="728254"/>
                </a:lnTo>
                <a:lnTo>
                  <a:pt x="832803" y="722407"/>
                </a:lnTo>
                <a:lnTo>
                  <a:pt x="883718" y="714384"/>
                </a:lnTo>
                <a:lnTo>
                  <a:pt x="932890" y="704278"/>
                </a:lnTo>
                <a:lnTo>
                  <a:pt x="980144" y="692184"/>
                </a:lnTo>
                <a:lnTo>
                  <a:pt x="1025308" y="678194"/>
                </a:lnTo>
                <a:lnTo>
                  <a:pt x="1068208" y="662403"/>
                </a:lnTo>
                <a:lnTo>
                  <a:pt x="1108671" y="644904"/>
                </a:lnTo>
                <a:lnTo>
                  <a:pt x="1146524" y="625792"/>
                </a:lnTo>
                <a:lnTo>
                  <a:pt x="1181594" y="605159"/>
                </a:lnTo>
                <a:lnTo>
                  <a:pt x="1213707" y="583100"/>
                </a:lnTo>
                <a:lnTo>
                  <a:pt x="1268372" y="535077"/>
                </a:lnTo>
                <a:lnTo>
                  <a:pt x="1309134" y="482474"/>
                </a:lnTo>
                <a:lnTo>
                  <a:pt x="1334607" y="426038"/>
                </a:lnTo>
                <a:lnTo>
                  <a:pt x="1343406" y="36652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4401" y="5416296"/>
            <a:ext cx="1343660" cy="733425"/>
          </a:xfrm>
          <a:custGeom>
            <a:avLst/>
            <a:gdLst/>
            <a:ahLst/>
            <a:cxnLst/>
            <a:rect l="l" t="t" r="r" b="b"/>
            <a:pathLst>
              <a:path w="1343659" h="733425">
                <a:moveTo>
                  <a:pt x="671322" y="0"/>
                </a:moveTo>
                <a:lnTo>
                  <a:pt x="616321" y="1213"/>
                </a:lnTo>
                <a:lnTo>
                  <a:pt x="562534" y="4789"/>
                </a:lnTo>
                <a:lnTo>
                  <a:pt x="510134" y="10636"/>
                </a:lnTo>
                <a:lnTo>
                  <a:pt x="459297" y="18659"/>
                </a:lnTo>
                <a:lnTo>
                  <a:pt x="410194" y="28765"/>
                </a:lnTo>
                <a:lnTo>
                  <a:pt x="363000" y="40859"/>
                </a:lnTo>
                <a:lnTo>
                  <a:pt x="317888" y="54849"/>
                </a:lnTo>
                <a:lnTo>
                  <a:pt x="275033" y="70640"/>
                </a:lnTo>
                <a:lnTo>
                  <a:pt x="234607" y="88139"/>
                </a:lnTo>
                <a:lnTo>
                  <a:pt x="196786" y="107251"/>
                </a:lnTo>
                <a:lnTo>
                  <a:pt x="161742" y="127884"/>
                </a:lnTo>
                <a:lnTo>
                  <a:pt x="129649" y="149943"/>
                </a:lnTo>
                <a:lnTo>
                  <a:pt x="75012" y="197966"/>
                </a:lnTo>
                <a:lnTo>
                  <a:pt x="34265" y="250569"/>
                </a:lnTo>
                <a:lnTo>
                  <a:pt x="8798" y="307005"/>
                </a:lnTo>
                <a:lnTo>
                  <a:pt x="0" y="366522"/>
                </a:lnTo>
                <a:lnTo>
                  <a:pt x="2228" y="396618"/>
                </a:lnTo>
                <a:lnTo>
                  <a:pt x="19535" y="454688"/>
                </a:lnTo>
                <a:lnTo>
                  <a:pt x="52816" y="509301"/>
                </a:lnTo>
                <a:lnTo>
                  <a:pt x="100681" y="559708"/>
                </a:lnTo>
                <a:lnTo>
                  <a:pt x="161742" y="605159"/>
                </a:lnTo>
                <a:lnTo>
                  <a:pt x="196786" y="625792"/>
                </a:lnTo>
                <a:lnTo>
                  <a:pt x="234607" y="644904"/>
                </a:lnTo>
                <a:lnTo>
                  <a:pt x="275033" y="662403"/>
                </a:lnTo>
                <a:lnTo>
                  <a:pt x="317888" y="678194"/>
                </a:lnTo>
                <a:lnTo>
                  <a:pt x="363000" y="692184"/>
                </a:lnTo>
                <a:lnTo>
                  <a:pt x="410194" y="704278"/>
                </a:lnTo>
                <a:lnTo>
                  <a:pt x="459297" y="714384"/>
                </a:lnTo>
                <a:lnTo>
                  <a:pt x="510134" y="722407"/>
                </a:lnTo>
                <a:lnTo>
                  <a:pt x="562534" y="728254"/>
                </a:lnTo>
                <a:lnTo>
                  <a:pt x="616321" y="731830"/>
                </a:lnTo>
                <a:lnTo>
                  <a:pt x="671322" y="733044"/>
                </a:lnTo>
                <a:lnTo>
                  <a:pt x="726431" y="731830"/>
                </a:lnTo>
                <a:lnTo>
                  <a:pt x="780316" y="728254"/>
                </a:lnTo>
                <a:lnTo>
                  <a:pt x="832803" y="722407"/>
                </a:lnTo>
                <a:lnTo>
                  <a:pt x="883718" y="714384"/>
                </a:lnTo>
                <a:lnTo>
                  <a:pt x="932890" y="704278"/>
                </a:lnTo>
                <a:lnTo>
                  <a:pt x="980144" y="692184"/>
                </a:lnTo>
                <a:lnTo>
                  <a:pt x="1025308" y="678194"/>
                </a:lnTo>
                <a:lnTo>
                  <a:pt x="1068208" y="662403"/>
                </a:lnTo>
                <a:lnTo>
                  <a:pt x="1108671" y="644904"/>
                </a:lnTo>
                <a:lnTo>
                  <a:pt x="1146524" y="625792"/>
                </a:lnTo>
                <a:lnTo>
                  <a:pt x="1181594" y="605159"/>
                </a:lnTo>
                <a:lnTo>
                  <a:pt x="1213707" y="583100"/>
                </a:lnTo>
                <a:lnTo>
                  <a:pt x="1268372" y="535077"/>
                </a:lnTo>
                <a:lnTo>
                  <a:pt x="1309134" y="482474"/>
                </a:lnTo>
                <a:lnTo>
                  <a:pt x="1334607" y="426038"/>
                </a:lnTo>
                <a:lnTo>
                  <a:pt x="1343406" y="366521"/>
                </a:lnTo>
                <a:lnTo>
                  <a:pt x="1341177" y="336425"/>
                </a:lnTo>
                <a:lnTo>
                  <a:pt x="1323868" y="278355"/>
                </a:lnTo>
                <a:lnTo>
                  <a:pt x="1290577" y="223742"/>
                </a:lnTo>
                <a:lnTo>
                  <a:pt x="1242691" y="173335"/>
                </a:lnTo>
                <a:lnTo>
                  <a:pt x="1181594" y="127884"/>
                </a:lnTo>
                <a:lnTo>
                  <a:pt x="1146524" y="107251"/>
                </a:lnTo>
                <a:lnTo>
                  <a:pt x="1108671" y="88139"/>
                </a:lnTo>
                <a:lnTo>
                  <a:pt x="1068208" y="70640"/>
                </a:lnTo>
                <a:lnTo>
                  <a:pt x="1025308" y="54849"/>
                </a:lnTo>
                <a:lnTo>
                  <a:pt x="980144" y="40859"/>
                </a:lnTo>
                <a:lnTo>
                  <a:pt x="932890" y="28765"/>
                </a:lnTo>
                <a:lnTo>
                  <a:pt x="883718" y="18659"/>
                </a:lnTo>
                <a:lnTo>
                  <a:pt x="832803" y="10636"/>
                </a:lnTo>
                <a:lnTo>
                  <a:pt x="780316" y="4789"/>
                </a:lnTo>
                <a:lnTo>
                  <a:pt x="726431" y="1213"/>
                </a:lnTo>
                <a:lnTo>
                  <a:pt x="6713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23.5 Redo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</a:t>
            </a:r>
            <a:r>
              <a:rPr lang="zh-CN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</a:t>
            </a:r>
            <a:r>
              <a:rPr 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lang="en-US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型日志进行故障恢复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4963" y="6421373"/>
            <a:ext cx="8632825" cy="612775"/>
          </a:xfrm>
          <a:custGeom>
            <a:avLst/>
            <a:gdLst/>
            <a:ahLst/>
            <a:cxnLst/>
            <a:rect l="l" t="t" r="r" b="b"/>
            <a:pathLst>
              <a:path w="8632825" h="612775">
                <a:moveTo>
                  <a:pt x="8632698" y="102107"/>
                </a:moveTo>
                <a:lnTo>
                  <a:pt x="8623793" y="60346"/>
                </a:lnTo>
                <a:lnTo>
                  <a:pt x="8599655" y="26903"/>
                </a:lnTo>
                <a:lnTo>
                  <a:pt x="8564146" y="5642"/>
                </a:lnTo>
                <a:lnTo>
                  <a:pt x="102107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10540"/>
                </a:lnTo>
                <a:lnTo>
                  <a:pt x="1037" y="525146"/>
                </a:lnTo>
                <a:lnTo>
                  <a:pt x="15448" y="564564"/>
                </a:lnTo>
                <a:lnTo>
                  <a:pt x="43806" y="594375"/>
                </a:lnTo>
                <a:lnTo>
                  <a:pt x="82247" y="610717"/>
                </a:lnTo>
                <a:lnTo>
                  <a:pt x="8530590" y="612647"/>
                </a:lnTo>
                <a:lnTo>
                  <a:pt x="8545196" y="611610"/>
                </a:lnTo>
                <a:lnTo>
                  <a:pt x="8584614" y="597199"/>
                </a:lnTo>
                <a:lnTo>
                  <a:pt x="8614425" y="568841"/>
                </a:lnTo>
                <a:lnTo>
                  <a:pt x="8630767" y="530400"/>
                </a:lnTo>
                <a:lnTo>
                  <a:pt x="8632698" y="1021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6413" y="6471665"/>
            <a:ext cx="8296909" cy="511809"/>
          </a:xfrm>
          <a:custGeom>
            <a:avLst/>
            <a:gdLst/>
            <a:ahLst/>
            <a:cxnLst/>
            <a:rect l="l" t="t" r="r" b="b"/>
            <a:pathLst>
              <a:path w="8296909" h="511809">
                <a:moveTo>
                  <a:pt x="8296656" y="85343"/>
                </a:moveTo>
                <a:lnTo>
                  <a:pt x="8286021" y="44247"/>
                </a:lnTo>
                <a:lnTo>
                  <a:pt x="8258047" y="14083"/>
                </a:lnTo>
                <a:lnTo>
                  <a:pt x="8218631" y="316"/>
                </a:lnTo>
                <a:lnTo>
                  <a:pt x="85343" y="0"/>
                </a:lnTo>
                <a:lnTo>
                  <a:pt x="70767" y="1231"/>
                </a:lnTo>
                <a:lnTo>
                  <a:pt x="32708" y="18089"/>
                </a:lnTo>
                <a:lnTo>
                  <a:pt x="7402" y="50440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8211312" y="511301"/>
                </a:lnTo>
                <a:lnTo>
                  <a:pt x="8225695" y="510070"/>
                </a:lnTo>
                <a:lnTo>
                  <a:pt x="8263625" y="493212"/>
                </a:lnTo>
                <a:lnTo>
                  <a:pt x="8289136" y="460861"/>
                </a:lnTo>
                <a:lnTo>
                  <a:pt x="8296656" y="853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6413" y="6471665"/>
            <a:ext cx="8296909" cy="511809"/>
          </a:xfrm>
          <a:custGeom>
            <a:avLst/>
            <a:gdLst/>
            <a:ahLst/>
            <a:cxnLst/>
            <a:rect l="l" t="t" r="r" b="b"/>
            <a:pathLst>
              <a:path w="8296909" h="511809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8211312" y="511301"/>
                </a:lnTo>
                <a:lnTo>
                  <a:pt x="8225695" y="510070"/>
                </a:lnTo>
                <a:lnTo>
                  <a:pt x="8263625" y="493212"/>
                </a:lnTo>
                <a:lnTo>
                  <a:pt x="8289136" y="460861"/>
                </a:lnTo>
                <a:lnTo>
                  <a:pt x="8296656" y="85343"/>
                </a:lnTo>
                <a:lnTo>
                  <a:pt x="8295401" y="70767"/>
                </a:lnTo>
                <a:lnTo>
                  <a:pt x="8278331" y="32708"/>
                </a:lnTo>
                <a:lnTo>
                  <a:pt x="8245888" y="7402"/>
                </a:lnTo>
                <a:lnTo>
                  <a:pt x="853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85093" y="6603769"/>
            <a:ext cx="7482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因事务已提交。按次序用&lt;T,A,16&gt;&lt;T,B,16&gt;等的新值更新数据库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41436" y="2036064"/>
            <a:ext cx="114300" cy="2772410"/>
          </a:xfrm>
          <a:custGeom>
            <a:avLst/>
            <a:gdLst/>
            <a:ahLst/>
            <a:cxnLst/>
            <a:rect l="l" t="t" r="r" b="b"/>
            <a:pathLst>
              <a:path w="114300" h="2772410">
                <a:moveTo>
                  <a:pt x="76961" y="2733541"/>
                </a:moveTo>
                <a:lnTo>
                  <a:pt x="76961" y="2676906"/>
                </a:lnTo>
                <a:lnTo>
                  <a:pt x="38861" y="2676906"/>
                </a:lnTo>
                <a:lnTo>
                  <a:pt x="38748" y="2657856"/>
                </a:lnTo>
                <a:lnTo>
                  <a:pt x="0" y="2657856"/>
                </a:lnTo>
                <a:lnTo>
                  <a:pt x="57911" y="2772156"/>
                </a:lnTo>
                <a:lnTo>
                  <a:pt x="76961" y="2733541"/>
                </a:lnTo>
                <a:close/>
              </a:path>
              <a:path w="114300" h="2772410">
                <a:moveTo>
                  <a:pt x="76848" y="2657856"/>
                </a:moveTo>
                <a:lnTo>
                  <a:pt x="60959" y="0"/>
                </a:lnTo>
                <a:lnTo>
                  <a:pt x="22859" y="762"/>
                </a:lnTo>
                <a:lnTo>
                  <a:pt x="38748" y="2657856"/>
                </a:lnTo>
                <a:lnTo>
                  <a:pt x="76848" y="2657856"/>
                </a:lnTo>
                <a:close/>
              </a:path>
              <a:path w="114300" h="2772410">
                <a:moveTo>
                  <a:pt x="76961" y="2676906"/>
                </a:moveTo>
                <a:lnTo>
                  <a:pt x="76848" y="2657856"/>
                </a:lnTo>
                <a:lnTo>
                  <a:pt x="38748" y="2657856"/>
                </a:lnTo>
                <a:lnTo>
                  <a:pt x="38861" y="2676906"/>
                </a:lnTo>
                <a:lnTo>
                  <a:pt x="76961" y="2676906"/>
                </a:lnTo>
                <a:close/>
              </a:path>
              <a:path w="114300" h="2772410">
                <a:moveTo>
                  <a:pt x="114299" y="2657856"/>
                </a:moveTo>
                <a:lnTo>
                  <a:pt x="76848" y="2657856"/>
                </a:lnTo>
                <a:lnTo>
                  <a:pt x="76961" y="2733541"/>
                </a:lnTo>
                <a:lnTo>
                  <a:pt x="114299" y="265785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27060"/>
              </p:ext>
            </p:extLst>
          </p:nvPr>
        </p:nvGraphicFramePr>
        <p:xfrm>
          <a:off x="1036396" y="1271206"/>
          <a:ext cx="8534386" cy="4959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9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1103"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Mem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Log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41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&lt;STAR</a:t>
                      </a: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READ(A,t)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41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WRITE(A,t)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&lt;T,A,16&gt;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READ(B,t)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t:=t*2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342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WRITE(B,t)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&lt;T,B,16&gt;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10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&lt;COMMI</a:t>
                      </a: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OUTPUT(A)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</a:pPr>
                      <a:endParaRPr lang="en-US" altLang="zh-CN" sz="1400" b="1" dirty="0">
                        <a:solidFill>
                          <a:srgbClr val="FFFFFF"/>
                        </a:solidFill>
                        <a:latin typeface="微软雅黑"/>
                        <a:cs typeface="微软雅黑"/>
                      </a:endParaRPr>
                    </a:p>
                    <a:p>
                      <a:pPr marL="410209">
                        <a:lnSpc>
                          <a:spcPct val="100000"/>
                        </a:lnSpc>
                      </a:pPr>
                      <a:r>
                        <a:rPr sz="1400" b="1" dirty="0" err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故障发生于</a:t>
                      </a:r>
                      <a:endParaRPr sz="1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342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OUTPUT(B)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Commit后</a:t>
                      </a:r>
                      <a:endParaRPr sz="1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object 2">
            <a:extLst>
              <a:ext uri="{FF2B5EF4-FFF2-40B4-BE49-F238E27FC236}">
                <a16:creationId xmlns:a16="http://schemas.microsoft.com/office/drawing/2014/main" id="{EC958260-7910-433C-8E05-6C6D52FD1BAA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43D198D-48DA-4508-89D5-7A004FFBE2F5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6737" y="2173223"/>
            <a:ext cx="2120900" cy="3454400"/>
          </a:xfrm>
          <a:custGeom>
            <a:avLst/>
            <a:gdLst/>
            <a:ahLst/>
            <a:cxnLst/>
            <a:rect l="l" t="t" r="r" b="b"/>
            <a:pathLst>
              <a:path w="2120900" h="3454400">
                <a:moveTo>
                  <a:pt x="0" y="0"/>
                </a:moveTo>
                <a:lnTo>
                  <a:pt x="0" y="3454146"/>
                </a:lnTo>
                <a:lnTo>
                  <a:pt x="2120646" y="3454146"/>
                </a:lnTo>
                <a:lnTo>
                  <a:pt x="21206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0805" y="2251989"/>
            <a:ext cx="1951355" cy="332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&lt;START T1&gt;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&lt;T1,X1,v1&gt;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&lt;START T2&gt;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&lt;T2,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X2,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v2&gt;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&lt;START T3&gt;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&lt;T1,X3,v3&gt;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&lt;COMMIT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T2&gt;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&lt;T3,X4,v4&gt;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&lt;T1,X5,v5&gt;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6687" y="2182367"/>
            <a:ext cx="114300" cy="3581400"/>
          </a:xfrm>
          <a:custGeom>
            <a:avLst/>
            <a:gdLst/>
            <a:ahLst/>
            <a:cxnLst/>
            <a:rect l="l" t="t" r="r" b="b"/>
            <a:pathLst>
              <a:path w="114300" h="3581400">
                <a:moveTo>
                  <a:pt x="114300" y="3467100"/>
                </a:moveTo>
                <a:lnTo>
                  <a:pt x="0" y="3467100"/>
                </a:lnTo>
                <a:lnTo>
                  <a:pt x="38100" y="3543300"/>
                </a:lnTo>
                <a:lnTo>
                  <a:pt x="38100" y="3486150"/>
                </a:lnTo>
                <a:lnTo>
                  <a:pt x="76200" y="3486150"/>
                </a:lnTo>
                <a:lnTo>
                  <a:pt x="76200" y="3543300"/>
                </a:lnTo>
                <a:lnTo>
                  <a:pt x="114300" y="3467100"/>
                </a:lnTo>
                <a:close/>
              </a:path>
              <a:path w="114300" h="3581400">
                <a:moveTo>
                  <a:pt x="76200" y="3467100"/>
                </a:moveTo>
                <a:lnTo>
                  <a:pt x="76199" y="0"/>
                </a:lnTo>
                <a:lnTo>
                  <a:pt x="38099" y="0"/>
                </a:lnTo>
                <a:lnTo>
                  <a:pt x="38100" y="3467100"/>
                </a:lnTo>
                <a:lnTo>
                  <a:pt x="76200" y="3467100"/>
                </a:lnTo>
                <a:close/>
              </a:path>
              <a:path w="114300" h="3581400">
                <a:moveTo>
                  <a:pt x="76200" y="3543300"/>
                </a:moveTo>
                <a:lnTo>
                  <a:pt x="76200" y="3486150"/>
                </a:lnTo>
                <a:lnTo>
                  <a:pt x="38100" y="3486150"/>
                </a:lnTo>
                <a:lnTo>
                  <a:pt x="38100" y="3543300"/>
                </a:lnTo>
                <a:lnTo>
                  <a:pt x="57150" y="3581400"/>
                </a:lnTo>
                <a:lnTo>
                  <a:pt x="76200" y="354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23.5 Redo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检查点及其运用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72241" y="5423915"/>
            <a:ext cx="1096645" cy="885190"/>
          </a:xfrm>
          <a:custGeom>
            <a:avLst/>
            <a:gdLst/>
            <a:ahLst/>
            <a:cxnLst/>
            <a:rect l="l" t="t" r="r" b="b"/>
            <a:pathLst>
              <a:path w="1096645" h="885189">
                <a:moveTo>
                  <a:pt x="1096517" y="442722"/>
                </a:moveTo>
                <a:lnTo>
                  <a:pt x="1089345" y="370887"/>
                </a:lnTo>
                <a:lnTo>
                  <a:pt x="1068580" y="302751"/>
                </a:lnTo>
                <a:lnTo>
                  <a:pt x="1035351" y="239224"/>
                </a:lnTo>
                <a:lnTo>
                  <a:pt x="990788" y="181215"/>
                </a:lnTo>
                <a:lnTo>
                  <a:pt x="936021" y="129635"/>
                </a:lnTo>
                <a:lnTo>
                  <a:pt x="905164" y="106539"/>
                </a:lnTo>
                <a:lnTo>
                  <a:pt x="872179" y="85392"/>
                </a:lnTo>
                <a:lnTo>
                  <a:pt x="837207" y="66307"/>
                </a:lnTo>
                <a:lnTo>
                  <a:pt x="800390" y="49398"/>
                </a:lnTo>
                <a:lnTo>
                  <a:pt x="761869" y="34778"/>
                </a:lnTo>
                <a:lnTo>
                  <a:pt x="721784" y="22561"/>
                </a:lnTo>
                <a:lnTo>
                  <a:pt x="680278" y="12861"/>
                </a:lnTo>
                <a:lnTo>
                  <a:pt x="637491" y="5791"/>
                </a:lnTo>
                <a:lnTo>
                  <a:pt x="593564" y="1466"/>
                </a:lnTo>
                <a:lnTo>
                  <a:pt x="548639" y="0"/>
                </a:lnTo>
                <a:lnTo>
                  <a:pt x="503606" y="1466"/>
                </a:lnTo>
                <a:lnTo>
                  <a:pt x="459582" y="5791"/>
                </a:lnTo>
                <a:lnTo>
                  <a:pt x="416707" y="12861"/>
                </a:lnTo>
                <a:lnTo>
                  <a:pt x="375123" y="22561"/>
                </a:lnTo>
                <a:lnTo>
                  <a:pt x="334970" y="34778"/>
                </a:lnTo>
                <a:lnTo>
                  <a:pt x="296389" y="49398"/>
                </a:lnTo>
                <a:lnTo>
                  <a:pt x="259519" y="66307"/>
                </a:lnTo>
                <a:lnTo>
                  <a:pt x="224503" y="85392"/>
                </a:lnTo>
                <a:lnTo>
                  <a:pt x="191480" y="106539"/>
                </a:lnTo>
                <a:lnTo>
                  <a:pt x="160591" y="129635"/>
                </a:lnTo>
                <a:lnTo>
                  <a:pt x="105777" y="181215"/>
                </a:lnTo>
                <a:lnTo>
                  <a:pt x="61187" y="239224"/>
                </a:lnTo>
                <a:lnTo>
                  <a:pt x="27944" y="302751"/>
                </a:lnTo>
                <a:lnTo>
                  <a:pt x="7173" y="370887"/>
                </a:lnTo>
                <a:lnTo>
                  <a:pt x="0" y="442722"/>
                </a:lnTo>
                <a:lnTo>
                  <a:pt x="1816" y="478936"/>
                </a:lnTo>
                <a:lnTo>
                  <a:pt x="15929" y="548849"/>
                </a:lnTo>
                <a:lnTo>
                  <a:pt x="43076" y="614648"/>
                </a:lnTo>
                <a:lnTo>
                  <a:pt x="82134" y="675417"/>
                </a:lnTo>
                <a:lnTo>
                  <a:pt x="131977" y="730243"/>
                </a:lnTo>
                <a:lnTo>
                  <a:pt x="191480" y="778211"/>
                </a:lnTo>
                <a:lnTo>
                  <a:pt x="224503" y="799338"/>
                </a:lnTo>
                <a:lnTo>
                  <a:pt x="259519" y="818407"/>
                </a:lnTo>
                <a:lnTo>
                  <a:pt x="296389" y="835304"/>
                </a:lnTo>
                <a:lnTo>
                  <a:pt x="334970" y="849915"/>
                </a:lnTo>
                <a:lnTo>
                  <a:pt x="375123" y="862126"/>
                </a:lnTo>
                <a:lnTo>
                  <a:pt x="416707" y="871823"/>
                </a:lnTo>
                <a:lnTo>
                  <a:pt x="459582" y="878890"/>
                </a:lnTo>
                <a:lnTo>
                  <a:pt x="503606" y="883215"/>
                </a:lnTo>
                <a:lnTo>
                  <a:pt x="548640" y="884682"/>
                </a:lnTo>
                <a:lnTo>
                  <a:pt x="593564" y="883215"/>
                </a:lnTo>
                <a:lnTo>
                  <a:pt x="637491" y="878890"/>
                </a:lnTo>
                <a:lnTo>
                  <a:pt x="680278" y="871823"/>
                </a:lnTo>
                <a:lnTo>
                  <a:pt x="721784" y="862126"/>
                </a:lnTo>
                <a:lnTo>
                  <a:pt x="761869" y="849915"/>
                </a:lnTo>
                <a:lnTo>
                  <a:pt x="800390" y="835304"/>
                </a:lnTo>
                <a:lnTo>
                  <a:pt x="837207" y="818407"/>
                </a:lnTo>
                <a:lnTo>
                  <a:pt x="872179" y="799338"/>
                </a:lnTo>
                <a:lnTo>
                  <a:pt x="905164" y="778211"/>
                </a:lnTo>
                <a:lnTo>
                  <a:pt x="936021" y="755142"/>
                </a:lnTo>
                <a:lnTo>
                  <a:pt x="990788" y="703630"/>
                </a:lnTo>
                <a:lnTo>
                  <a:pt x="1035351" y="645718"/>
                </a:lnTo>
                <a:lnTo>
                  <a:pt x="1068580" y="582320"/>
                </a:lnTo>
                <a:lnTo>
                  <a:pt x="1089345" y="514350"/>
                </a:lnTo>
                <a:lnTo>
                  <a:pt x="1096517" y="44272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6437" y="5497067"/>
            <a:ext cx="1008380" cy="738505"/>
          </a:xfrm>
          <a:custGeom>
            <a:avLst/>
            <a:gdLst/>
            <a:ahLst/>
            <a:cxnLst/>
            <a:rect l="l" t="t" r="r" b="b"/>
            <a:pathLst>
              <a:path w="1008379" h="738504">
                <a:moveTo>
                  <a:pt x="1008126" y="369570"/>
                </a:moveTo>
                <a:lnTo>
                  <a:pt x="1001532" y="309597"/>
                </a:lnTo>
                <a:lnTo>
                  <a:pt x="982443" y="252715"/>
                </a:lnTo>
                <a:lnTo>
                  <a:pt x="951897" y="199683"/>
                </a:lnTo>
                <a:lnTo>
                  <a:pt x="910931" y="151260"/>
                </a:lnTo>
                <a:lnTo>
                  <a:pt x="860583" y="108203"/>
                </a:lnTo>
                <a:lnTo>
                  <a:pt x="801892" y="71274"/>
                </a:lnTo>
                <a:lnTo>
                  <a:pt x="735894" y="41230"/>
                </a:lnTo>
                <a:lnTo>
                  <a:pt x="663628" y="18830"/>
                </a:lnTo>
                <a:lnTo>
                  <a:pt x="625469" y="10734"/>
                </a:lnTo>
                <a:lnTo>
                  <a:pt x="586132" y="4834"/>
                </a:lnTo>
                <a:lnTo>
                  <a:pt x="545747" y="1224"/>
                </a:lnTo>
                <a:lnTo>
                  <a:pt x="504444" y="0"/>
                </a:lnTo>
                <a:lnTo>
                  <a:pt x="463031" y="1224"/>
                </a:lnTo>
                <a:lnTo>
                  <a:pt x="422548" y="4834"/>
                </a:lnTo>
                <a:lnTo>
                  <a:pt x="383124" y="10734"/>
                </a:lnTo>
                <a:lnTo>
                  <a:pt x="344887" y="18830"/>
                </a:lnTo>
                <a:lnTo>
                  <a:pt x="307967" y="29027"/>
                </a:lnTo>
                <a:lnTo>
                  <a:pt x="238593" y="55344"/>
                </a:lnTo>
                <a:lnTo>
                  <a:pt x="176036" y="88925"/>
                </a:lnTo>
                <a:lnTo>
                  <a:pt x="121330" y="129013"/>
                </a:lnTo>
                <a:lnTo>
                  <a:pt x="75506" y="174848"/>
                </a:lnTo>
                <a:lnTo>
                  <a:pt x="39600" y="225671"/>
                </a:lnTo>
                <a:lnTo>
                  <a:pt x="14643" y="280722"/>
                </a:lnTo>
                <a:lnTo>
                  <a:pt x="1670" y="339244"/>
                </a:lnTo>
                <a:lnTo>
                  <a:pt x="0" y="369570"/>
                </a:lnTo>
                <a:lnTo>
                  <a:pt x="1670" y="399786"/>
                </a:lnTo>
                <a:lnTo>
                  <a:pt x="14643" y="458123"/>
                </a:lnTo>
                <a:lnTo>
                  <a:pt x="39600" y="513028"/>
                </a:lnTo>
                <a:lnTo>
                  <a:pt x="75506" y="563738"/>
                </a:lnTo>
                <a:lnTo>
                  <a:pt x="121330" y="609491"/>
                </a:lnTo>
                <a:lnTo>
                  <a:pt x="176036" y="649521"/>
                </a:lnTo>
                <a:lnTo>
                  <a:pt x="238593" y="683066"/>
                </a:lnTo>
                <a:lnTo>
                  <a:pt x="307967" y="709362"/>
                </a:lnTo>
                <a:lnTo>
                  <a:pt x="344887" y="719553"/>
                </a:lnTo>
                <a:lnTo>
                  <a:pt x="383124" y="727646"/>
                </a:lnTo>
                <a:lnTo>
                  <a:pt x="422548" y="733544"/>
                </a:lnTo>
                <a:lnTo>
                  <a:pt x="463031" y="737153"/>
                </a:lnTo>
                <a:lnTo>
                  <a:pt x="504444" y="738378"/>
                </a:lnTo>
                <a:lnTo>
                  <a:pt x="545747" y="737153"/>
                </a:lnTo>
                <a:lnTo>
                  <a:pt x="586132" y="733544"/>
                </a:lnTo>
                <a:lnTo>
                  <a:pt x="625469" y="727646"/>
                </a:lnTo>
                <a:lnTo>
                  <a:pt x="663628" y="719553"/>
                </a:lnTo>
                <a:lnTo>
                  <a:pt x="700480" y="709362"/>
                </a:lnTo>
                <a:lnTo>
                  <a:pt x="769741" y="683066"/>
                </a:lnTo>
                <a:lnTo>
                  <a:pt x="832216" y="649521"/>
                </a:lnTo>
                <a:lnTo>
                  <a:pt x="886865" y="609491"/>
                </a:lnTo>
                <a:lnTo>
                  <a:pt x="932651" y="563738"/>
                </a:lnTo>
                <a:lnTo>
                  <a:pt x="968537" y="513028"/>
                </a:lnTo>
                <a:lnTo>
                  <a:pt x="993485" y="458123"/>
                </a:lnTo>
                <a:lnTo>
                  <a:pt x="1006455" y="399786"/>
                </a:lnTo>
                <a:lnTo>
                  <a:pt x="1008126" y="36957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437" y="5497067"/>
            <a:ext cx="1008380" cy="738505"/>
          </a:xfrm>
          <a:custGeom>
            <a:avLst/>
            <a:gdLst/>
            <a:ahLst/>
            <a:cxnLst/>
            <a:rect l="l" t="t" r="r" b="b"/>
            <a:pathLst>
              <a:path w="1008379" h="738504">
                <a:moveTo>
                  <a:pt x="504444" y="0"/>
                </a:moveTo>
                <a:lnTo>
                  <a:pt x="463031" y="1224"/>
                </a:lnTo>
                <a:lnTo>
                  <a:pt x="422548" y="4834"/>
                </a:lnTo>
                <a:lnTo>
                  <a:pt x="383124" y="10734"/>
                </a:lnTo>
                <a:lnTo>
                  <a:pt x="344887" y="18830"/>
                </a:lnTo>
                <a:lnTo>
                  <a:pt x="307967" y="29027"/>
                </a:lnTo>
                <a:lnTo>
                  <a:pt x="238593" y="55344"/>
                </a:lnTo>
                <a:lnTo>
                  <a:pt x="176036" y="88925"/>
                </a:lnTo>
                <a:lnTo>
                  <a:pt x="121330" y="129013"/>
                </a:lnTo>
                <a:lnTo>
                  <a:pt x="75506" y="174848"/>
                </a:lnTo>
                <a:lnTo>
                  <a:pt x="39600" y="225671"/>
                </a:lnTo>
                <a:lnTo>
                  <a:pt x="14643" y="280722"/>
                </a:lnTo>
                <a:lnTo>
                  <a:pt x="1670" y="339244"/>
                </a:lnTo>
                <a:lnTo>
                  <a:pt x="0" y="369570"/>
                </a:lnTo>
                <a:lnTo>
                  <a:pt x="1670" y="399786"/>
                </a:lnTo>
                <a:lnTo>
                  <a:pt x="14643" y="458123"/>
                </a:lnTo>
                <a:lnTo>
                  <a:pt x="39600" y="513028"/>
                </a:lnTo>
                <a:lnTo>
                  <a:pt x="75506" y="563738"/>
                </a:lnTo>
                <a:lnTo>
                  <a:pt x="121330" y="609491"/>
                </a:lnTo>
                <a:lnTo>
                  <a:pt x="176036" y="649521"/>
                </a:lnTo>
                <a:lnTo>
                  <a:pt x="238593" y="683066"/>
                </a:lnTo>
                <a:lnTo>
                  <a:pt x="307967" y="709362"/>
                </a:lnTo>
                <a:lnTo>
                  <a:pt x="344887" y="719553"/>
                </a:lnTo>
                <a:lnTo>
                  <a:pt x="383124" y="727646"/>
                </a:lnTo>
                <a:lnTo>
                  <a:pt x="422548" y="733544"/>
                </a:lnTo>
                <a:lnTo>
                  <a:pt x="463031" y="737153"/>
                </a:lnTo>
                <a:lnTo>
                  <a:pt x="504444" y="738378"/>
                </a:lnTo>
                <a:lnTo>
                  <a:pt x="545747" y="737153"/>
                </a:lnTo>
                <a:lnTo>
                  <a:pt x="586132" y="733544"/>
                </a:lnTo>
                <a:lnTo>
                  <a:pt x="625469" y="727646"/>
                </a:lnTo>
                <a:lnTo>
                  <a:pt x="663628" y="719553"/>
                </a:lnTo>
                <a:lnTo>
                  <a:pt x="700480" y="709362"/>
                </a:lnTo>
                <a:lnTo>
                  <a:pt x="769741" y="683066"/>
                </a:lnTo>
                <a:lnTo>
                  <a:pt x="832216" y="649521"/>
                </a:lnTo>
                <a:lnTo>
                  <a:pt x="886865" y="609491"/>
                </a:lnTo>
                <a:lnTo>
                  <a:pt x="932651" y="563738"/>
                </a:lnTo>
                <a:lnTo>
                  <a:pt x="968537" y="513028"/>
                </a:lnTo>
                <a:lnTo>
                  <a:pt x="993485" y="458123"/>
                </a:lnTo>
                <a:lnTo>
                  <a:pt x="1006455" y="399786"/>
                </a:lnTo>
                <a:lnTo>
                  <a:pt x="1008126" y="369570"/>
                </a:lnTo>
                <a:lnTo>
                  <a:pt x="1006455" y="339244"/>
                </a:lnTo>
                <a:lnTo>
                  <a:pt x="993485" y="280722"/>
                </a:lnTo>
                <a:lnTo>
                  <a:pt x="968537" y="225671"/>
                </a:lnTo>
                <a:lnTo>
                  <a:pt x="932651" y="174848"/>
                </a:lnTo>
                <a:lnTo>
                  <a:pt x="886865" y="129013"/>
                </a:lnTo>
                <a:lnTo>
                  <a:pt x="832216" y="88925"/>
                </a:lnTo>
                <a:lnTo>
                  <a:pt x="769741" y="55344"/>
                </a:lnTo>
                <a:lnTo>
                  <a:pt x="700480" y="29027"/>
                </a:lnTo>
                <a:lnTo>
                  <a:pt x="663628" y="18830"/>
                </a:lnTo>
                <a:lnTo>
                  <a:pt x="625469" y="10734"/>
                </a:lnTo>
                <a:lnTo>
                  <a:pt x="586132" y="4834"/>
                </a:lnTo>
                <a:lnTo>
                  <a:pt x="545747" y="1224"/>
                </a:lnTo>
                <a:lnTo>
                  <a:pt x="50444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01267" y="5646632"/>
            <a:ext cx="8388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 marR="5080" indent="-1016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故障发生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于最后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2643" y="4711446"/>
            <a:ext cx="1096645" cy="885825"/>
          </a:xfrm>
          <a:custGeom>
            <a:avLst/>
            <a:gdLst/>
            <a:ahLst/>
            <a:cxnLst/>
            <a:rect l="l" t="t" r="r" b="b"/>
            <a:pathLst>
              <a:path w="1096645" h="885825">
                <a:moveTo>
                  <a:pt x="1096518" y="442722"/>
                </a:moveTo>
                <a:lnTo>
                  <a:pt x="1089344" y="370887"/>
                </a:lnTo>
                <a:lnTo>
                  <a:pt x="1068573" y="302751"/>
                </a:lnTo>
                <a:lnTo>
                  <a:pt x="1035330" y="239224"/>
                </a:lnTo>
                <a:lnTo>
                  <a:pt x="990740" y="181215"/>
                </a:lnTo>
                <a:lnTo>
                  <a:pt x="935926" y="129635"/>
                </a:lnTo>
                <a:lnTo>
                  <a:pt x="905037" y="106539"/>
                </a:lnTo>
                <a:lnTo>
                  <a:pt x="872014" y="85392"/>
                </a:lnTo>
                <a:lnTo>
                  <a:pt x="836998" y="66307"/>
                </a:lnTo>
                <a:lnTo>
                  <a:pt x="800128" y="49398"/>
                </a:lnTo>
                <a:lnTo>
                  <a:pt x="761547" y="34778"/>
                </a:lnTo>
                <a:lnTo>
                  <a:pt x="721394" y="22561"/>
                </a:lnTo>
                <a:lnTo>
                  <a:pt x="679810" y="12861"/>
                </a:lnTo>
                <a:lnTo>
                  <a:pt x="636935" y="5791"/>
                </a:lnTo>
                <a:lnTo>
                  <a:pt x="592911" y="1466"/>
                </a:lnTo>
                <a:lnTo>
                  <a:pt x="547878" y="0"/>
                </a:lnTo>
                <a:lnTo>
                  <a:pt x="502953" y="1466"/>
                </a:lnTo>
                <a:lnTo>
                  <a:pt x="459026" y="5791"/>
                </a:lnTo>
                <a:lnTo>
                  <a:pt x="416239" y="12861"/>
                </a:lnTo>
                <a:lnTo>
                  <a:pt x="374733" y="22561"/>
                </a:lnTo>
                <a:lnTo>
                  <a:pt x="334648" y="34778"/>
                </a:lnTo>
                <a:lnTo>
                  <a:pt x="296127" y="49398"/>
                </a:lnTo>
                <a:lnTo>
                  <a:pt x="259310" y="66307"/>
                </a:lnTo>
                <a:lnTo>
                  <a:pt x="224338" y="85392"/>
                </a:lnTo>
                <a:lnTo>
                  <a:pt x="191353" y="106539"/>
                </a:lnTo>
                <a:lnTo>
                  <a:pt x="160496" y="129635"/>
                </a:lnTo>
                <a:lnTo>
                  <a:pt x="105729" y="181215"/>
                </a:lnTo>
                <a:lnTo>
                  <a:pt x="61166" y="239224"/>
                </a:lnTo>
                <a:lnTo>
                  <a:pt x="27937" y="302751"/>
                </a:lnTo>
                <a:lnTo>
                  <a:pt x="7172" y="370887"/>
                </a:lnTo>
                <a:lnTo>
                  <a:pt x="0" y="442722"/>
                </a:lnTo>
                <a:lnTo>
                  <a:pt x="1816" y="479044"/>
                </a:lnTo>
                <a:lnTo>
                  <a:pt x="15926" y="549143"/>
                </a:lnTo>
                <a:lnTo>
                  <a:pt x="43064" y="615088"/>
                </a:lnTo>
                <a:lnTo>
                  <a:pt x="82101" y="675970"/>
                </a:lnTo>
                <a:lnTo>
                  <a:pt x="131907" y="730878"/>
                </a:lnTo>
                <a:lnTo>
                  <a:pt x="191353" y="778904"/>
                </a:lnTo>
                <a:lnTo>
                  <a:pt x="224338" y="800051"/>
                </a:lnTo>
                <a:lnTo>
                  <a:pt x="259310" y="819136"/>
                </a:lnTo>
                <a:lnTo>
                  <a:pt x="296127" y="836045"/>
                </a:lnTo>
                <a:lnTo>
                  <a:pt x="334648" y="850665"/>
                </a:lnTo>
                <a:lnTo>
                  <a:pt x="374733" y="862882"/>
                </a:lnTo>
                <a:lnTo>
                  <a:pt x="416239" y="872582"/>
                </a:lnTo>
                <a:lnTo>
                  <a:pt x="459026" y="879652"/>
                </a:lnTo>
                <a:lnTo>
                  <a:pt x="502953" y="883977"/>
                </a:lnTo>
                <a:lnTo>
                  <a:pt x="547878" y="885444"/>
                </a:lnTo>
                <a:lnTo>
                  <a:pt x="592911" y="883977"/>
                </a:lnTo>
                <a:lnTo>
                  <a:pt x="636935" y="879652"/>
                </a:lnTo>
                <a:lnTo>
                  <a:pt x="679810" y="872582"/>
                </a:lnTo>
                <a:lnTo>
                  <a:pt x="721394" y="862882"/>
                </a:lnTo>
                <a:lnTo>
                  <a:pt x="761547" y="850665"/>
                </a:lnTo>
                <a:lnTo>
                  <a:pt x="800128" y="836045"/>
                </a:lnTo>
                <a:lnTo>
                  <a:pt x="836998" y="819136"/>
                </a:lnTo>
                <a:lnTo>
                  <a:pt x="872014" y="800051"/>
                </a:lnTo>
                <a:lnTo>
                  <a:pt x="905037" y="778904"/>
                </a:lnTo>
                <a:lnTo>
                  <a:pt x="935926" y="755808"/>
                </a:lnTo>
                <a:lnTo>
                  <a:pt x="990740" y="704228"/>
                </a:lnTo>
                <a:lnTo>
                  <a:pt x="1035330" y="646219"/>
                </a:lnTo>
                <a:lnTo>
                  <a:pt x="1068573" y="582692"/>
                </a:lnTo>
                <a:lnTo>
                  <a:pt x="1089344" y="514556"/>
                </a:lnTo>
                <a:lnTo>
                  <a:pt x="1096518" y="44272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6839" y="4784597"/>
            <a:ext cx="1008380" cy="740410"/>
          </a:xfrm>
          <a:custGeom>
            <a:avLst/>
            <a:gdLst/>
            <a:ahLst/>
            <a:cxnLst/>
            <a:rect l="l" t="t" r="r" b="b"/>
            <a:pathLst>
              <a:path w="1008380" h="740410">
                <a:moveTo>
                  <a:pt x="1008126" y="369570"/>
                </a:moveTo>
                <a:lnTo>
                  <a:pt x="1001531" y="309597"/>
                </a:lnTo>
                <a:lnTo>
                  <a:pt x="982437" y="252715"/>
                </a:lnTo>
                <a:lnTo>
                  <a:pt x="951876" y="199683"/>
                </a:lnTo>
                <a:lnTo>
                  <a:pt x="910882" y="151260"/>
                </a:lnTo>
                <a:lnTo>
                  <a:pt x="860488" y="108203"/>
                </a:lnTo>
                <a:lnTo>
                  <a:pt x="801727" y="71274"/>
                </a:lnTo>
                <a:lnTo>
                  <a:pt x="735633" y="41230"/>
                </a:lnTo>
                <a:lnTo>
                  <a:pt x="663238" y="18830"/>
                </a:lnTo>
                <a:lnTo>
                  <a:pt x="625001" y="10734"/>
                </a:lnTo>
                <a:lnTo>
                  <a:pt x="585577" y="4834"/>
                </a:lnTo>
                <a:lnTo>
                  <a:pt x="545094" y="1224"/>
                </a:lnTo>
                <a:lnTo>
                  <a:pt x="503681" y="0"/>
                </a:lnTo>
                <a:lnTo>
                  <a:pt x="462378" y="1224"/>
                </a:lnTo>
                <a:lnTo>
                  <a:pt x="421993" y="4834"/>
                </a:lnTo>
                <a:lnTo>
                  <a:pt x="382656" y="10734"/>
                </a:lnTo>
                <a:lnTo>
                  <a:pt x="344497" y="18830"/>
                </a:lnTo>
                <a:lnTo>
                  <a:pt x="307645" y="29027"/>
                </a:lnTo>
                <a:lnTo>
                  <a:pt x="238384" y="55344"/>
                </a:lnTo>
                <a:lnTo>
                  <a:pt x="175909" y="88925"/>
                </a:lnTo>
                <a:lnTo>
                  <a:pt x="121260" y="129013"/>
                </a:lnTo>
                <a:lnTo>
                  <a:pt x="75474" y="174848"/>
                </a:lnTo>
                <a:lnTo>
                  <a:pt x="39588" y="225671"/>
                </a:lnTo>
                <a:lnTo>
                  <a:pt x="14640" y="280722"/>
                </a:lnTo>
                <a:lnTo>
                  <a:pt x="1670" y="339244"/>
                </a:lnTo>
                <a:lnTo>
                  <a:pt x="0" y="369570"/>
                </a:lnTo>
                <a:lnTo>
                  <a:pt x="1670" y="399900"/>
                </a:lnTo>
                <a:lnTo>
                  <a:pt x="14640" y="458463"/>
                </a:lnTo>
                <a:lnTo>
                  <a:pt x="39588" y="513588"/>
                </a:lnTo>
                <a:lnTo>
                  <a:pt x="75474" y="564506"/>
                </a:lnTo>
                <a:lnTo>
                  <a:pt x="121260" y="610450"/>
                </a:lnTo>
                <a:lnTo>
                  <a:pt x="175909" y="650651"/>
                </a:lnTo>
                <a:lnTo>
                  <a:pt x="238384" y="684343"/>
                </a:lnTo>
                <a:lnTo>
                  <a:pt x="307645" y="710755"/>
                </a:lnTo>
                <a:lnTo>
                  <a:pt x="344497" y="720992"/>
                </a:lnTo>
                <a:lnTo>
                  <a:pt x="382656" y="729121"/>
                </a:lnTo>
                <a:lnTo>
                  <a:pt x="421993" y="735046"/>
                </a:lnTo>
                <a:lnTo>
                  <a:pt x="462378" y="738672"/>
                </a:lnTo>
                <a:lnTo>
                  <a:pt x="503682" y="739902"/>
                </a:lnTo>
                <a:lnTo>
                  <a:pt x="545094" y="738672"/>
                </a:lnTo>
                <a:lnTo>
                  <a:pt x="585577" y="735046"/>
                </a:lnTo>
                <a:lnTo>
                  <a:pt x="625001" y="729121"/>
                </a:lnTo>
                <a:lnTo>
                  <a:pt x="663238" y="720992"/>
                </a:lnTo>
                <a:lnTo>
                  <a:pt x="700158" y="710755"/>
                </a:lnTo>
                <a:lnTo>
                  <a:pt x="769532" y="684343"/>
                </a:lnTo>
                <a:lnTo>
                  <a:pt x="832089" y="650651"/>
                </a:lnTo>
                <a:lnTo>
                  <a:pt x="886795" y="610450"/>
                </a:lnTo>
                <a:lnTo>
                  <a:pt x="932619" y="564506"/>
                </a:lnTo>
                <a:lnTo>
                  <a:pt x="968525" y="513588"/>
                </a:lnTo>
                <a:lnTo>
                  <a:pt x="993482" y="458463"/>
                </a:lnTo>
                <a:lnTo>
                  <a:pt x="1006455" y="399900"/>
                </a:lnTo>
                <a:lnTo>
                  <a:pt x="1008126" y="36957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839" y="4784597"/>
            <a:ext cx="1008380" cy="740410"/>
          </a:xfrm>
          <a:custGeom>
            <a:avLst/>
            <a:gdLst/>
            <a:ahLst/>
            <a:cxnLst/>
            <a:rect l="l" t="t" r="r" b="b"/>
            <a:pathLst>
              <a:path w="1008380" h="740410">
                <a:moveTo>
                  <a:pt x="503681" y="0"/>
                </a:moveTo>
                <a:lnTo>
                  <a:pt x="462378" y="1224"/>
                </a:lnTo>
                <a:lnTo>
                  <a:pt x="421993" y="4834"/>
                </a:lnTo>
                <a:lnTo>
                  <a:pt x="382656" y="10734"/>
                </a:lnTo>
                <a:lnTo>
                  <a:pt x="344497" y="18830"/>
                </a:lnTo>
                <a:lnTo>
                  <a:pt x="307645" y="29027"/>
                </a:lnTo>
                <a:lnTo>
                  <a:pt x="238384" y="55344"/>
                </a:lnTo>
                <a:lnTo>
                  <a:pt x="175909" y="88925"/>
                </a:lnTo>
                <a:lnTo>
                  <a:pt x="121260" y="129013"/>
                </a:lnTo>
                <a:lnTo>
                  <a:pt x="75474" y="174848"/>
                </a:lnTo>
                <a:lnTo>
                  <a:pt x="39588" y="225671"/>
                </a:lnTo>
                <a:lnTo>
                  <a:pt x="14640" y="280722"/>
                </a:lnTo>
                <a:lnTo>
                  <a:pt x="1670" y="339244"/>
                </a:lnTo>
                <a:lnTo>
                  <a:pt x="0" y="369570"/>
                </a:lnTo>
                <a:lnTo>
                  <a:pt x="1670" y="399900"/>
                </a:lnTo>
                <a:lnTo>
                  <a:pt x="14640" y="458463"/>
                </a:lnTo>
                <a:lnTo>
                  <a:pt x="39588" y="513588"/>
                </a:lnTo>
                <a:lnTo>
                  <a:pt x="75474" y="564506"/>
                </a:lnTo>
                <a:lnTo>
                  <a:pt x="121260" y="610450"/>
                </a:lnTo>
                <a:lnTo>
                  <a:pt x="175909" y="650651"/>
                </a:lnTo>
                <a:lnTo>
                  <a:pt x="238384" y="684343"/>
                </a:lnTo>
                <a:lnTo>
                  <a:pt x="307645" y="710755"/>
                </a:lnTo>
                <a:lnTo>
                  <a:pt x="344497" y="720992"/>
                </a:lnTo>
                <a:lnTo>
                  <a:pt x="382656" y="729121"/>
                </a:lnTo>
                <a:lnTo>
                  <a:pt x="421993" y="735046"/>
                </a:lnTo>
                <a:lnTo>
                  <a:pt x="462378" y="738672"/>
                </a:lnTo>
                <a:lnTo>
                  <a:pt x="503682" y="739902"/>
                </a:lnTo>
                <a:lnTo>
                  <a:pt x="545094" y="738672"/>
                </a:lnTo>
                <a:lnTo>
                  <a:pt x="585577" y="735046"/>
                </a:lnTo>
                <a:lnTo>
                  <a:pt x="625001" y="729121"/>
                </a:lnTo>
                <a:lnTo>
                  <a:pt x="663238" y="720992"/>
                </a:lnTo>
                <a:lnTo>
                  <a:pt x="700158" y="710755"/>
                </a:lnTo>
                <a:lnTo>
                  <a:pt x="769532" y="684343"/>
                </a:lnTo>
                <a:lnTo>
                  <a:pt x="832089" y="650651"/>
                </a:lnTo>
                <a:lnTo>
                  <a:pt x="886795" y="610450"/>
                </a:lnTo>
                <a:lnTo>
                  <a:pt x="932619" y="564506"/>
                </a:lnTo>
                <a:lnTo>
                  <a:pt x="968525" y="513588"/>
                </a:lnTo>
                <a:lnTo>
                  <a:pt x="993482" y="458463"/>
                </a:lnTo>
                <a:lnTo>
                  <a:pt x="1006455" y="399900"/>
                </a:lnTo>
                <a:lnTo>
                  <a:pt x="1008126" y="369570"/>
                </a:lnTo>
                <a:lnTo>
                  <a:pt x="1006455" y="339244"/>
                </a:lnTo>
                <a:lnTo>
                  <a:pt x="993482" y="280722"/>
                </a:lnTo>
                <a:lnTo>
                  <a:pt x="968525" y="225671"/>
                </a:lnTo>
                <a:lnTo>
                  <a:pt x="932619" y="174848"/>
                </a:lnTo>
                <a:lnTo>
                  <a:pt x="886795" y="129013"/>
                </a:lnTo>
                <a:lnTo>
                  <a:pt x="832089" y="88925"/>
                </a:lnTo>
                <a:lnTo>
                  <a:pt x="769532" y="55344"/>
                </a:lnTo>
                <a:lnTo>
                  <a:pt x="700158" y="29027"/>
                </a:lnTo>
                <a:lnTo>
                  <a:pt x="663238" y="18830"/>
                </a:lnTo>
                <a:lnTo>
                  <a:pt x="625001" y="10734"/>
                </a:lnTo>
                <a:lnTo>
                  <a:pt x="585577" y="4834"/>
                </a:lnTo>
                <a:lnTo>
                  <a:pt x="545094" y="1224"/>
                </a:lnTo>
                <a:lnTo>
                  <a:pt x="50368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1669" y="4934162"/>
            <a:ext cx="83883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故障恢复 </a:t>
            </a: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顺序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24891" y="1901189"/>
            <a:ext cx="2425700" cy="1238250"/>
          </a:xfrm>
          <a:custGeom>
            <a:avLst/>
            <a:gdLst/>
            <a:ahLst/>
            <a:cxnLst/>
            <a:rect l="l" t="t" r="r" b="b"/>
            <a:pathLst>
              <a:path w="2425700" h="1238250">
                <a:moveTo>
                  <a:pt x="2425446" y="1032509"/>
                </a:moveTo>
                <a:lnTo>
                  <a:pt x="2425446" y="206501"/>
                </a:lnTo>
                <a:lnTo>
                  <a:pt x="2424763" y="189634"/>
                </a:lnTo>
                <a:lnTo>
                  <a:pt x="2414942" y="141427"/>
                </a:lnTo>
                <a:lnTo>
                  <a:pt x="2394567" y="97951"/>
                </a:lnTo>
                <a:lnTo>
                  <a:pt x="2365057" y="60674"/>
                </a:lnTo>
                <a:lnTo>
                  <a:pt x="2327832" y="31060"/>
                </a:lnTo>
                <a:lnTo>
                  <a:pt x="2284311" y="10576"/>
                </a:lnTo>
                <a:lnTo>
                  <a:pt x="2235914" y="688"/>
                </a:lnTo>
                <a:lnTo>
                  <a:pt x="2218944" y="0"/>
                </a:lnTo>
                <a:lnTo>
                  <a:pt x="206501" y="0"/>
                </a:lnTo>
                <a:lnTo>
                  <a:pt x="156795" y="6030"/>
                </a:lnTo>
                <a:lnTo>
                  <a:pt x="111491" y="23145"/>
                </a:lnTo>
                <a:lnTo>
                  <a:pt x="72009" y="49879"/>
                </a:lnTo>
                <a:lnTo>
                  <a:pt x="39770" y="84764"/>
                </a:lnTo>
                <a:lnTo>
                  <a:pt x="16192" y="126337"/>
                </a:lnTo>
                <a:lnTo>
                  <a:pt x="2695" y="173130"/>
                </a:lnTo>
                <a:lnTo>
                  <a:pt x="0" y="206502"/>
                </a:lnTo>
                <a:lnTo>
                  <a:pt x="0" y="1032510"/>
                </a:lnTo>
                <a:lnTo>
                  <a:pt x="5987" y="1081922"/>
                </a:lnTo>
                <a:lnTo>
                  <a:pt x="23001" y="1127020"/>
                </a:lnTo>
                <a:lnTo>
                  <a:pt x="49624" y="1166367"/>
                </a:lnTo>
                <a:lnTo>
                  <a:pt x="84435" y="1198528"/>
                </a:lnTo>
                <a:lnTo>
                  <a:pt x="126015" y="1222069"/>
                </a:lnTo>
                <a:lnTo>
                  <a:pt x="172945" y="1235554"/>
                </a:lnTo>
                <a:lnTo>
                  <a:pt x="206501" y="1238250"/>
                </a:lnTo>
                <a:lnTo>
                  <a:pt x="2218944" y="1238249"/>
                </a:lnTo>
                <a:lnTo>
                  <a:pt x="2268650" y="1232265"/>
                </a:lnTo>
                <a:lnTo>
                  <a:pt x="2313954" y="1215268"/>
                </a:lnTo>
                <a:lnTo>
                  <a:pt x="2353436" y="1188694"/>
                </a:lnTo>
                <a:lnTo>
                  <a:pt x="2385675" y="1153978"/>
                </a:lnTo>
                <a:lnTo>
                  <a:pt x="2409253" y="1112555"/>
                </a:lnTo>
                <a:lnTo>
                  <a:pt x="2422750" y="1065860"/>
                </a:lnTo>
                <a:lnTo>
                  <a:pt x="2425446" y="103250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3276" y="2006351"/>
            <a:ext cx="2228850" cy="1028700"/>
          </a:xfrm>
          <a:custGeom>
            <a:avLst/>
            <a:gdLst/>
            <a:ahLst/>
            <a:cxnLst/>
            <a:rect l="l" t="t" r="r" b="b"/>
            <a:pathLst>
              <a:path w="2228850" h="1028700">
                <a:moveTo>
                  <a:pt x="2228844" y="171444"/>
                </a:moveTo>
                <a:lnTo>
                  <a:pt x="2223421" y="128431"/>
                </a:lnTo>
                <a:lnTo>
                  <a:pt x="2208040" y="89398"/>
                </a:lnTo>
                <a:lnTo>
                  <a:pt x="2184031" y="55728"/>
                </a:lnTo>
                <a:lnTo>
                  <a:pt x="2152724" y="28806"/>
                </a:lnTo>
                <a:lnTo>
                  <a:pt x="2115450" y="10015"/>
                </a:lnTo>
                <a:lnTo>
                  <a:pt x="2073539" y="738"/>
                </a:lnTo>
                <a:lnTo>
                  <a:pt x="2058768" y="0"/>
                </a:lnTo>
                <a:lnTo>
                  <a:pt x="170081" y="52"/>
                </a:lnTo>
                <a:lnTo>
                  <a:pt x="128431" y="5464"/>
                </a:lnTo>
                <a:lnTo>
                  <a:pt x="89398" y="20953"/>
                </a:lnTo>
                <a:lnTo>
                  <a:pt x="55728" y="45076"/>
                </a:lnTo>
                <a:lnTo>
                  <a:pt x="28806" y="76450"/>
                </a:lnTo>
                <a:lnTo>
                  <a:pt x="10015" y="113691"/>
                </a:lnTo>
                <a:lnTo>
                  <a:pt x="738" y="155416"/>
                </a:lnTo>
                <a:lnTo>
                  <a:pt x="0" y="170081"/>
                </a:lnTo>
                <a:lnTo>
                  <a:pt x="0" y="857370"/>
                </a:lnTo>
                <a:lnTo>
                  <a:pt x="5464" y="900257"/>
                </a:lnTo>
                <a:lnTo>
                  <a:pt x="20953" y="939291"/>
                </a:lnTo>
                <a:lnTo>
                  <a:pt x="45076" y="972960"/>
                </a:lnTo>
                <a:lnTo>
                  <a:pt x="76450" y="999882"/>
                </a:lnTo>
                <a:lnTo>
                  <a:pt x="113691" y="1018673"/>
                </a:lnTo>
                <a:lnTo>
                  <a:pt x="155416" y="1027950"/>
                </a:lnTo>
                <a:lnTo>
                  <a:pt x="170081" y="1028689"/>
                </a:lnTo>
                <a:lnTo>
                  <a:pt x="2058768" y="1028636"/>
                </a:lnTo>
                <a:lnTo>
                  <a:pt x="2100663" y="1023224"/>
                </a:lnTo>
                <a:lnTo>
                  <a:pt x="2139778" y="1007735"/>
                </a:lnTo>
                <a:lnTo>
                  <a:pt x="2173411" y="983612"/>
                </a:lnTo>
                <a:lnTo>
                  <a:pt x="2200230" y="952239"/>
                </a:lnTo>
                <a:lnTo>
                  <a:pt x="2218906" y="914997"/>
                </a:lnTo>
                <a:lnTo>
                  <a:pt x="2228107" y="873273"/>
                </a:lnTo>
                <a:lnTo>
                  <a:pt x="2228844" y="171444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3270" y="2006345"/>
            <a:ext cx="2228850" cy="1028700"/>
          </a:xfrm>
          <a:custGeom>
            <a:avLst/>
            <a:gdLst/>
            <a:ahLst/>
            <a:cxnLst/>
            <a:rect l="l" t="t" r="r" b="b"/>
            <a:pathLst>
              <a:path w="2228850" h="1028700">
                <a:moveTo>
                  <a:pt x="171450" y="0"/>
                </a:moveTo>
                <a:lnTo>
                  <a:pt x="128436" y="5470"/>
                </a:lnTo>
                <a:lnTo>
                  <a:pt x="89403" y="20958"/>
                </a:lnTo>
                <a:lnTo>
                  <a:pt x="55734" y="45081"/>
                </a:lnTo>
                <a:lnTo>
                  <a:pt x="28811" y="76455"/>
                </a:lnTo>
                <a:lnTo>
                  <a:pt x="10020" y="113696"/>
                </a:lnTo>
                <a:lnTo>
                  <a:pt x="744" y="155421"/>
                </a:lnTo>
                <a:lnTo>
                  <a:pt x="0" y="857250"/>
                </a:lnTo>
                <a:lnTo>
                  <a:pt x="624" y="871944"/>
                </a:lnTo>
                <a:lnTo>
                  <a:pt x="9588" y="913784"/>
                </a:lnTo>
                <a:lnTo>
                  <a:pt x="28108" y="951183"/>
                </a:lnTo>
                <a:lnTo>
                  <a:pt x="54802" y="982757"/>
                </a:lnTo>
                <a:lnTo>
                  <a:pt x="88285" y="1007123"/>
                </a:lnTo>
                <a:lnTo>
                  <a:pt x="127175" y="1022897"/>
                </a:lnTo>
                <a:lnTo>
                  <a:pt x="170087" y="1028694"/>
                </a:lnTo>
                <a:lnTo>
                  <a:pt x="2057400" y="1028699"/>
                </a:lnTo>
                <a:lnTo>
                  <a:pt x="2072202" y="1028075"/>
                </a:lnTo>
                <a:lnTo>
                  <a:pt x="2114234" y="1019111"/>
                </a:lnTo>
                <a:lnTo>
                  <a:pt x="2151670" y="1000591"/>
                </a:lnTo>
                <a:lnTo>
                  <a:pt x="2183179" y="973897"/>
                </a:lnTo>
                <a:lnTo>
                  <a:pt x="2207432" y="940414"/>
                </a:lnTo>
                <a:lnTo>
                  <a:pt x="2223097" y="901524"/>
                </a:lnTo>
                <a:lnTo>
                  <a:pt x="2228844" y="858612"/>
                </a:lnTo>
                <a:lnTo>
                  <a:pt x="2228850" y="171449"/>
                </a:lnTo>
                <a:lnTo>
                  <a:pt x="2228231" y="156755"/>
                </a:lnTo>
                <a:lnTo>
                  <a:pt x="2219341" y="114915"/>
                </a:lnTo>
                <a:lnTo>
                  <a:pt x="2200935" y="77516"/>
                </a:lnTo>
                <a:lnTo>
                  <a:pt x="2174346" y="45942"/>
                </a:lnTo>
                <a:lnTo>
                  <a:pt x="2140902" y="21576"/>
                </a:lnTo>
                <a:lnTo>
                  <a:pt x="2101934" y="5802"/>
                </a:lnTo>
                <a:lnTo>
                  <a:pt x="2058773" y="5"/>
                </a:lnTo>
                <a:lnTo>
                  <a:pt x="17145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19271" y="2155433"/>
            <a:ext cx="185420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marR="5080" indent="-23241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哪一个更新没 有被影响?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78409" y="3501390"/>
            <a:ext cx="2426335" cy="1289685"/>
          </a:xfrm>
          <a:custGeom>
            <a:avLst/>
            <a:gdLst/>
            <a:ahLst/>
            <a:cxnLst/>
            <a:rect l="l" t="t" r="r" b="b"/>
            <a:pathLst>
              <a:path w="2426334" h="1289685">
                <a:moveTo>
                  <a:pt x="2426208" y="1074419"/>
                </a:moveTo>
                <a:lnTo>
                  <a:pt x="2426208" y="214883"/>
                </a:lnTo>
                <a:lnTo>
                  <a:pt x="2425491" y="197336"/>
                </a:lnTo>
                <a:lnTo>
                  <a:pt x="2415198" y="147181"/>
                </a:lnTo>
                <a:lnTo>
                  <a:pt x="2393877" y="101943"/>
                </a:lnTo>
                <a:lnTo>
                  <a:pt x="2363057" y="63150"/>
                </a:lnTo>
                <a:lnTo>
                  <a:pt x="2324264" y="32330"/>
                </a:lnTo>
                <a:lnTo>
                  <a:pt x="2279026" y="11009"/>
                </a:lnTo>
                <a:lnTo>
                  <a:pt x="2228871" y="716"/>
                </a:lnTo>
                <a:lnTo>
                  <a:pt x="2211324" y="0"/>
                </a:lnTo>
                <a:lnTo>
                  <a:pt x="214884" y="0"/>
                </a:lnTo>
                <a:lnTo>
                  <a:pt x="163429" y="6277"/>
                </a:lnTo>
                <a:lnTo>
                  <a:pt x="116382" y="24092"/>
                </a:lnTo>
                <a:lnTo>
                  <a:pt x="75271" y="51915"/>
                </a:lnTo>
                <a:lnTo>
                  <a:pt x="41623" y="88221"/>
                </a:lnTo>
                <a:lnTo>
                  <a:pt x="16966" y="131480"/>
                </a:lnTo>
                <a:lnTo>
                  <a:pt x="2827" y="180166"/>
                </a:lnTo>
                <a:lnTo>
                  <a:pt x="0" y="214884"/>
                </a:lnTo>
                <a:lnTo>
                  <a:pt x="0" y="1074420"/>
                </a:lnTo>
                <a:lnTo>
                  <a:pt x="6277" y="1126122"/>
                </a:lnTo>
                <a:lnTo>
                  <a:pt x="24092" y="1173257"/>
                </a:lnTo>
                <a:lnTo>
                  <a:pt x="51915" y="1214343"/>
                </a:lnTo>
                <a:lnTo>
                  <a:pt x="88221" y="1247899"/>
                </a:lnTo>
                <a:lnTo>
                  <a:pt x="131480" y="1272444"/>
                </a:lnTo>
                <a:lnTo>
                  <a:pt x="180166" y="1286496"/>
                </a:lnTo>
                <a:lnTo>
                  <a:pt x="214884" y="1289304"/>
                </a:lnTo>
                <a:lnTo>
                  <a:pt x="2211324" y="1289303"/>
                </a:lnTo>
                <a:lnTo>
                  <a:pt x="2262778" y="1283070"/>
                </a:lnTo>
                <a:lnTo>
                  <a:pt x="2309825" y="1265355"/>
                </a:lnTo>
                <a:lnTo>
                  <a:pt x="2350936" y="1237642"/>
                </a:lnTo>
                <a:lnTo>
                  <a:pt x="2384584" y="1201411"/>
                </a:lnTo>
                <a:lnTo>
                  <a:pt x="2409241" y="1158144"/>
                </a:lnTo>
                <a:lnTo>
                  <a:pt x="2423380" y="1109322"/>
                </a:lnTo>
                <a:lnTo>
                  <a:pt x="2426208" y="107441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7551" y="3609594"/>
            <a:ext cx="2228850" cy="1073150"/>
          </a:xfrm>
          <a:custGeom>
            <a:avLst/>
            <a:gdLst/>
            <a:ahLst/>
            <a:cxnLst/>
            <a:rect l="l" t="t" r="r" b="b"/>
            <a:pathLst>
              <a:path w="2228850" h="1073150">
                <a:moveTo>
                  <a:pt x="2228850" y="179069"/>
                </a:moveTo>
                <a:lnTo>
                  <a:pt x="2223624" y="135860"/>
                </a:lnTo>
                <a:lnTo>
                  <a:pt x="2208778" y="96484"/>
                </a:lnTo>
                <a:lnTo>
                  <a:pt x="2185557" y="62186"/>
                </a:lnTo>
                <a:lnTo>
                  <a:pt x="2155207" y="34212"/>
                </a:lnTo>
                <a:lnTo>
                  <a:pt x="2118973" y="13806"/>
                </a:lnTo>
                <a:lnTo>
                  <a:pt x="2078101" y="2216"/>
                </a:lnTo>
                <a:lnTo>
                  <a:pt x="179070" y="0"/>
                </a:lnTo>
                <a:lnTo>
                  <a:pt x="164318" y="595"/>
                </a:lnTo>
                <a:lnTo>
                  <a:pt x="122248" y="9166"/>
                </a:lnTo>
                <a:lnTo>
                  <a:pt x="84426" y="26942"/>
                </a:lnTo>
                <a:lnTo>
                  <a:pt x="52097" y="52678"/>
                </a:lnTo>
                <a:lnTo>
                  <a:pt x="26507" y="85128"/>
                </a:lnTo>
                <a:lnTo>
                  <a:pt x="8902" y="123046"/>
                </a:lnTo>
                <a:lnTo>
                  <a:pt x="527" y="165188"/>
                </a:lnTo>
                <a:lnTo>
                  <a:pt x="0" y="894588"/>
                </a:lnTo>
                <a:lnTo>
                  <a:pt x="598" y="909261"/>
                </a:lnTo>
                <a:lnTo>
                  <a:pt x="9204" y="951150"/>
                </a:lnTo>
                <a:lnTo>
                  <a:pt x="27051" y="988852"/>
                </a:lnTo>
                <a:lnTo>
                  <a:pt x="52886" y="1021099"/>
                </a:lnTo>
                <a:lnTo>
                  <a:pt x="85454" y="1046620"/>
                </a:lnTo>
                <a:lnTo>
                  <a:pt x="123503" y="1064148"/>
                </a:lnTo>
                <a:lnTo>
                  <a:pt x="165779" y="1072412"/>
                </a:lnTo>
                <a:lnTo>
                  <a:pt x="2049780" y="1072895"/>
                </a:lnTo>
                <a:lnTo>
                  <a:pt x="2064563" y="1072297"/>
                </a:lnTo>
                <a:lnTo>
                  <a:pt x="2106715" y="1063697"/>
                </a:lnTo>
                <a:lnTo>
                  <a:pt x="2144599" y="1045877"/>
                </a:lnTo>
                <a:lnTo>
                  <a:pt x="2176959" y="1020106"/>
                </a:lnTo>
                <a:lnTo>
                  <a:pt x="2202543" y="987653"/>
                </a:lnTo>
                <a:lnTo>
                  <a:pt x="2220096" y="949788"/>
                </a:lnTo>
                <a:lnTo>
                  <a:pt x="2228366" y="907779"/>
                </a:lnTo>
                <a:lnTo>
                  <a:pt x="2228850" y="17906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7551" y="3609594"/>
            <a:ext cx="2228850" cy="1073150"/>
          </a:xfrm>
          <a:custGeom>
            <a:avLst/>
            <a:gdLst/>
            <a:ahLst/>
            <a:cxnLst/>
            <a:rect l="l" t="t" r="r" b="b"/>
            <a:pathLst>
              <a:path w="2228850" h="1073150">
                <a:moveTo>
                  <a:pt x="179070" y="0"/>
                </a:moveTo>
                <a:lnTo>
                  <a:pt x="135860" y="5225"/>
                </a:lnTo>
                <a:lnTo>
                  <a:pt x="96484" y="20071"/>
                </a:lnTo>
                <a:lnTo>
                  <a:pt x="62186" y="43292"/>
                </a:lnTo>
                <a:lnTo>
                  <a:pt x="34212" y="73642"/>
                </a:lnTo>
                <a:lnTo>
                  <a:pt x="13806" y="109876"/>
                </a:lnTo>
                <a:lnTo>
                  <a:pt x="2216" y="150748"/>
                </a:lnTo>
                <a:lnTo>
                  <a:pt x="0" y="894588"/>
                </a:lnTo>
                <a:lnTo>
                  <a:pt x="598" y="909261"/>
                </a:lnTo>
                <a:lnTo>
                  <a:pt x="9204" y="951150"/>
                </a:lnTo>
                <a:lnTo>
                  <a:pt x="27051" y="988852"/>
                </a:lnTo>
                <a:lnTo>
                  <a:pt x="52886" y="1021099"/>
                </a:lnTo>
                <a:lnTo>
                  <a:pt x="85454" y="1046620"/>
                </a:lnTo>
                <a:lnTo>
                  <a:pt x="123503" y="1064148"/>
                </a:lnTo>
                <a:lnTo>
                  <a:pt x="165779" y="1072412"/>
                </a:lnTo>
                <a:lnTo>
                  <a:pt x="2049780" y="1072895"/>
                </a:lnTo>
                <a:lnTo>
                  <a:pt x="2064563" y="1072297"/>
                </a:lnTo>
                <a:lnTo>
                  <a:pt x="2106715" y="1063697"/>
                </a:lnTo>
                <a:lnTo>
                  <a:pt x="2144599" y="1045877"/>
                </a:lnTo>
                <a:lnTo>
                  <a:pt x="2176959" y="1020106"/>
                </a:lnTo>
                <a:lnTo>
                  <a:pt x="2202543" y="987653"/>
                </a:lnTo>
                <a:lnTo>
                  <a:pt x="2220096" y="949788"/>
                </a:lnTo>
                <a:lnTo>
                  <a:pt x="2228366" y="907779"/>
                </a:lnTo>
                <a:lnTo>
                  <a:pt x="2228850" y="179069"/>
                </a:lnTo>
                <a:lnTo>
                  <a:pt x="2228254" y="164318"/>
                </a:lnTo>
                <a:lnTo>
                  <a:pt x="2219683" y="122248"/>
                </a:lnTo>
                <a:lnTo>
                  <a:pt x="2201907" y="84426"/>
                </a:lnTo>
                <a:lnTo>
                  <a:pt x="2176171" y="52097"/>
                </a:lnTo>
                <a:lnTo>
                  <a:pt x="2143721" y="26507"/>
                </a:lnTo>
                <a:lnTo>
                  <a:pt x="2105803" y="8902"/>
                </a:lnTo>
                <a:lnTo>
                  <a:pt x="2063661" y="527"/>
                </a:lnTo>
                <a:lnTo>
                  <a:pt x="17907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72789" y="3764015"/>
            <a:ext cx="185420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marR="5080" indent="-23241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都从日志开始 处处理吗?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92887" y="5079491"/>
            <a:ext cx="2489835" cy="1560830"/>
          </a:xfrm>
          <a:custGeom>
            <a:avLst/>
            <a:gdLst/>
            <a:ahLst/>
            <a:cxnLst/>
            <a:rect l="l" t="t" r="r" b="b"/>
            <a:pathLst>
              <a:path w="2489834" h="1560829">
                <a:moveTo>
                  <a:pt x="2489454" y="1300733"/>
                </a:moveTo>
                <a:lnTo>
                  <a:pt x="2489454" y="260603"/>
                </a:lnTo>
                <a:lnTo>
                  <a:pt x="2488590" y="239218"/>
                </a:lnTo>
                <a:lnTo>
                  <a:pt x="2481885" y="197948"/>
                </a:lnTo>
                <a:lnTo>
                  <a:pt x="2468987" y="159127"/>
                </a:lnTo>
                <a:lnTo>
                  <a:pt x="2450431" y="123288"/>
                </a:lnTo>
                <a:lnTo>
                  <a:pt x="2426752" y="90968"/>
                </a:lnTo>
                <a:lnTo>
                  <a:pt x="2398485" y="62701"/>
                </a:lnTo>
                <a:lnTo>
                  <a:pt x="2366165" y="39022"/>
                </a:lnTo>
                <a:lnTo>
                  <a:pt x="2330326" y="20466"/>
                </a:lnTo>
                <a:lnTo>
                  <a:pt x="2291505" y="7568"/>
                </a:lnTo>
                <a:lnTo>
                  <a:pt x="2250235" y="863"/>
                </a:lnTo>
                <a:lnTo>
                  <a:pt x="2228849" y="0"/>
                </a:lnTo>
                <a:lnTo>
                  <a:pt x="259841" y="0"/>
                </a:lnTo>
                <a:lnTo>
                  <a:pt x="217755" y="3408"/>
                </a:lnTo>
                <a:lnTo>
                  <a:pt x="177808" y="13277"/>
                </a:lnTo>
                <a:lnTo>
                  <a:pt x="140540" y="29071"/>
                </a:lnTo>
                <a:lnTo>
                  <a:pt x="106491" y="50255"/>
                </a:lnTo>
                <a:lnTo>
                  <a:pt x="76199" y="76295"/>
                </a:lnTo>
                <a:lnTo>
                  <a:pt x="50206" y="106655"/>
                </a:lnTo>
                <a:lnTo>
                  <a:pt x="29050" y="140801"/>
                </a:lnTo>
                <a:lnTo>
                  <a:pt x="13270" y="178198"/>
                </a:lnTo>
                <a:lnTo>
                  <a:pt x="3407" y="218310"/>
                </a:lnTo>
                <a:lnTo>
                  <a:pt x="0" y="260604"/>
                </a:lnTo>
                <a:lnTo>
                  <a:pt x="0" y="1300734"/>
                </a:lnTo>
                <a:lnTo>
                  <a:pt x="3407" y="1342820"/>
                </a:lnTo>
                <a:lnTo>
                  <a:pt x="13270" y="1382767"/>
                </a:lnTo>
                <a:lnTo>
                  <a:pt x="29050" y="1420035"/>
                </a:lnTo>
                <a:lnTo>
                  <a:pt x="50206" y="1454084"/>
                </a:lnTo>
                <a:lnTo>
                  <a:pt x="76199" y="1484376"/>
                </a:lnTo>
                <a:lnTo>
                  <a:pt x="106491" y="1510369"/>
                </a:lnTo>
                <a:lnTo>
                  <a:pt x="140540" y="1531525"/>
                </a:lnTo>
                <a:lnTo>
                  <a:pt x="177808" y="1547305"/>
                </a:lnTo>
                <a:lnTo>
                  <a:pt x="217755" y="1557168"/>
                </a:lnTo>
                <a:lnTo>
                  <a:pt x="259841" y="1560576"/>
                </a:lnTo>
                <a:lnTo>
                  <a:pt x="2228849" y="1560575"/>
                </a:lnTo>
                <a:lnTo>
                  <a:pt x="2271143" y="1557168"/>
                </a:lnTo>
                <a:lnTo>
                  <a:pt x="2311255" y="1547305"/>
                </a:lnTo>
                <a:lnTo>
                  <a:pt x="2348652" y="1531525"/>
                </a:lnTo>
                <a:lnTo>
                  <a:pt x="2382798" y="1510369"/>
                </a:lnTo>
                <a:lnTo>
                  <a:pt x="2413158" y="1484375"/>
                </a:lnTo>
                <a:lnTo>
                  <a:pt x="2439198" y="1454084"/>
                </a:lnTo>
                <a:lnTo>
                  <a:pt x="2460382" y="1420035"/>
                </a:lnTo>
                <a:lnTo>
                  <a:pt x="2476176" y="1382767"/>
                </a:lnTo>
                <a:lnTo>
                  <a:pt x="2486045" y="1342820"/>
                </a:lnTo>
                <a:lnTo>
                  <a:pt x="2489454" y="130073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83553" y="5211317"/>
            <a:ext cx="2287905" cy="1297305"/>
          </a:xfrm>
          <a:custGeom>
            <a:avLst/>
            <a:gdLst/>
            <a:ahLst/>
            <a:cxnLst/>
            <a:rect l="l" t="t" r="r" b="b"/>
            <a:pathLst>
              <a:path w="2287904" h="1297304">
                <a:moveTo>
                  <a:pt x="2287523" y="1081277"/>
                </a:moveTo>
                <a:lnTo>
                  <a:pt x="2287523" y="216407"/>
                </a:lnTo>
                <a:lnTo>
                  <a:pt x="2286807" y="198643"/>
                </a:lnTo>
                <a:lnTo>
                  <a:pt x="2276502" y="147962"/>
                </a:lnTo>
                <a:lnTo>
                  <a:pt x="2255128" y="102362"/>
                </a:lnTo>
                <a:lnTo>
                  <a:pt x="2224182" y="63341"/>
                </a:lnTo>
                <a:lnTo>
                  <a:pt x="2185161" y="32395"/>
                </a:lnTo>
                <a:lnTo>
                  <a:pt x="2139561" y="11021"/>
                </a:lnTo>
                <a:lnTo>
                  <a:pt x="2088880" y="716"/>
                </a:lnTo>
                <a:lnTo>
                  <a:pt x="2071115" y="0"/>
                </a:lnTo>
                <a:lnTo>
                  <a:pt x="216407" y="0"/>
                </a:lnTo>
                <a:lnTo>
                  <a:pt x="164365" y="6282"/>
                </a:lnTo>
                <a:lnTo>
                  <a:pt x="116905" y="24133"/>
                </a:lnTo>
                <a:lnTo>
                  <a:pt x="75524" y="52054"/>
                </a:lnTo>
                <a:lnTo>
                  <a:pt x="41721" y="88550"/>
                </a:lnTo>
                <a:lnTo>
                  <a:pt x="16990" y="132123"/>
                </a:lnTo>
                <a:lnTo>
                  <a:pt x="2829" y="181277"/>
                </a:lnTo>
                <a:lnTo>
                  <a:pt x="0" y="216408"/>
                </a:lnTo>
                <a:lnTo>
                  <a:pt x="0" y="1081278"/>
                </a:lnTo>
                <a:lnTo>
                  <a:pt x="6282" y="1133026"/>
                </a:lnTo>
                <a:lnTo>
                  <a:pt x="24133" y="1180280"/>
                </a:lnTo>
                <a:lnTo>
                  <a:pt x="52054" y="1221525"/>
                </a:lnTo>
                <a:lnTo>
                  <a:pt x="88550" y="1255251"/>
                </a:lnTo>
                <a:lnTo>
                  <a:pt x="132123" y="1279945"/>
                </a:lnTo>
                <a:lnTo>
                  <a:pt x="181277" y="1294095"/>
                </a:lnTo>
                <a:lnTo>
                  <a:pt x="216407" y="1296924"/>
                </a:lnTo>
                <a:lnTo>
                  <a:pt x="2071115" y="1296923"/>
                </a:lnTo>
                <a:lnTo>
                  <a:pt x="2123158" y="1290643"/>
                </a:lnTo>
                <a:lnTo>
                  <a:pt x="2170618" y="1272811"/>
                </a:lnTo>
                <a:lnTo>
                  <a:pt x="2211999" y="1244938"/>
                </a:lnTo>
                <a:lnTo>
                  <a:pt x="2245802" y="1208538"/>
                </a:lnTo>
                <a:lnTo>
                  <a:pt x="2270533" y="1165121"/>
                </a:lnTo>
                <a:lnTo>
                  <a:pt x="2284694" y="1116201"/>
                </a:lnTo>
                <a:lnTo>
                  <a:pt x="2287523" y="108127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3553" y="5211317"/>
            <a:ext cx="2287905" cy="1297305"/>
          </a:xfrm>
          <a:custGeom>
            <a:avLst/>
            <a:gdLst/>
            <a:ahLst/>
            <a:cxnLst/>
            <a:rect l="l" t="t" r="r" b="b"/>
            <a:pathLst>
              <a:path w="2287904" h="1297304">
                <a:moveTo>
                  <a:pt x="216407" y="0"/>
                </a:moveTo>
                <a:lnTo>
                  <a:pt x="164365" y="6282"/>
                </a:lnTo>
                <a:lnTo>
                  <a:pt x="116905" y="24133"/>
                </a:lnTo>
                <a:lnTo>
                  <a:pt x="75524" y="52054"/>
                </a:lnTo>
                <a:lnTo>
                  <a:pt x="41721" y="88550"/>
                </a:lnTo>
                <a:lnTo>
                  <a:pt x="16990" y="132123"/>
                </a:lnTo>
                <a:lnTo>
                  <a:pt x="2829" y="181277"/>
                </a:lnTo>
                <a:lnTo>
                  <a:pt x="0" y="216408"/>
                </a:lnTo>
                <a:lnTo>
                  <a:pt x="0" y="1081278"/>
                </a:lnTo>
                <a:lnTo>
                  <a:pt x="6282" y="1133026"/>
                </a:lnTo>
                <a:lnTo>
                  <a:pt x="24133" y="1180280"/>
                </a:lnTo>
                <a:lnTo>
                  <a:pt x="52054" y="1221525"/>
                </a:lnTo>
                <a:lnTo>
                  <a:pt x="88550" y="1255251"/>
                </a:lnTo>
                <a:lnTo>
                  <a:pt x="132123" y="1279945"/>
                </a:lnTo>
                <a:lnTo>
                  <a:pt x="181277" y="1294095"/>
                </a:lnTo>
                <a:lnTo>
                  <a:pt x="216407" y="1296924"/>
                </a:lnTo>
                <a:lnTo>
                  <a:pt x="2071115" y="1296923"/>
                </a:lnTo>
                <a:lnTo>
                  <a:pt x="2123158" y="1290643"/>
                </a:lnTo>
                <a:lnTo>
                  <a:pt x="2170618" y="1272811"/>
                </a:lnTo>
                <a:lnTo>
                  <a:pt x="2211999" y="1244938"/>
                </a:lnTo>
                <a:lnTo>
                  <a:pt x="2245802" y="1208538"/>
                </a:lnTo>
                <a:lnTo>
                  <a:pt x="2270533" y="1165121"/>
                </a:lnTo>
                <a:lnTo>
                  <a:pt x="2284694" y="1116201"/>
                </a:lnTo>
                <a:lnTo>
                  <a:pt x="2287523" y="1081277"/>
                </a:lnTo>
                <a:lnTo>
                  <a:pt x="2287523" y="216407"/>
                </a:lnTo>
                <a:lnTo>
                  <a:pt x="2281241" y="164365"/>
                </a:lnTo>
                <a:lnTo>
                  <a:pt x="2263390" y="116905"/>
                </a:lnTo>
                <a:lnTo>
                  <a:pt x="2235469" y="75524"/>
                </a:lnTo>
                <a:lnTo>
                  <a:pt x="2198973" y="41721"/>
                </a:lnTo>
                <a:lnTo>
                  <a:pt x="2155400" y="16990"/>
                </a:lnTo>
                <a:lnTo>
                  <a:pt x="2106246" y="2829"/>
                </a:lnTo>
                <a:lnTo>
                  <a:pt x="2071115" y="0"/>
                </a:lnTo>
                <a:lnTo>
                  <a:pt x="21640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17747" y="5376407"/>
            <a:ext cx="1854200" cy="106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如果在恢复过 程中又发生故 障怎么办?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338B9C66-2725-47F2-B4A4-5C5D5E697535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8D54B24A-5A0F-4AD6-81F0-A37C239EC1D3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40" y="1467632"/>
            <a:ext cx="7743190" cy="290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检查点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非静止检查点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在进行检查点设置时不必关闭系统，允许新事务进入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写入一</a:t>
            </a:r>
            <a:r>
              <a:rPr sz="2000" b="1" dirty="0">
                <a:latin typeface="微软雅黑"/>
                <a:cs typeface="微软雅黑"/>
              </a:rPr>
              <a:t>条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&lt;START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CKPT(T1,…,Tk)&gt;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其中T1,…,Tk 是所有活跃的未结束的事务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将所有已提交的事务写回磁盘，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继续正常的操作，直到T1,…,Tk都完成时，写</a:t>
            </a:r>
            <a:r>
              <a:rPr sz="2000" b="1" dirty="0">
                <a:latin typeface="微软雅黑"/>
                <a:cs typeface="微软雅黑"/>
              </a:rPr>
              <a:t>入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&lt;END</a:t>
            </a:r>
            <a:r>
              <a:rPr sz="2000" b="1" spc="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CKPT&gt;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21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23.5 Redo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检查点及其运用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A3916AD-EBF4-4013-8825-65D18D3DCB59}"/>
              </a:ext>
            </a:extLst>
          </p:cNvPr>
          <p:cNvSpPr/>
          <p:nvPr/>
        </p:nvSpPr>
        <p:spPr>
          <a:xfrm>
            <a:off x="927100" y="9364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C512AF5-A663-47D0-B972-5DA75F95B611}"/>
              </a:ext>
            </a:extLst>
          </p:cNvPr>
          <p:cNvSpPr/>
          <p:nvPr/>
        </p:nvSpPr>
        <p:spPr>
          <a:xfrm>
            <a:off x="927100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11637" y="1844039"/>
            <a:ext cx="2667000" cy="4991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&lt;STA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 T1&gt;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&lt;COMMIT T1&gt;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&lt;STA</a:t>
            </a:r>
            <a:r>
              <a:rPr sz="1600" b="1" spc="-15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 T4&gt;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 marR="454659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&lt;STAR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 CKP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 T4</a:t>
            </a:r>
            <a:r>
              <a:rPr sz="1600" b="1" dirty="0">
                <a:latin typeface="Arial"/>
                <a:cs typeface="Arial"/>
              </a:rPr>
              <a:t>, 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5, </a:t>
            </a:r>
            <a:r>
              <a:rPr sz="1600" b="1" spc="-5" dirty="0">
                <a:latin typeface="Arial"/>
                <a:cs typeface="Arial"/>
              </a:rPr>
              <a:t>T6&gt;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&lt;EN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CKPT&gt;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&lt;STAR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 CKP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 T9</a:t>
            </a:r>
            <a:r>
              <a:rPr sz="1600" b="1" dirty="0">
                <a:latin typeface="Arial"/>
                <a:cs typeface="Arial"/>
              </a:rPr>
              <a:t>, </a:t>
            </a:r>
            <a:r>
              <a:rPr sz="1600" b="1" spc="-5" dirty="0">
                <a:latin typeface="Arial"/>
                <a:cs typeface="Arial"/>
              </a:rPr>
              <a:t>T1</a:t>
            </a:r>
            <a:r>
              <a:rPr sz="1600" b="1" dirty="0">
                <a:latin typeface="Arial"/>
                <a:cs typeface="Arial"/>
              </a:rPr>
              <a:t>0&gt;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73875" y="3203448"/>
            <a:ext cx="114300" cy="3200400"/>
          </a:xfrm>
          <a:custGeom>
            <a:avLst/>
            <a:gdLst/>
            <a:ahLst/>
            <a:cxnLst/>
            <a:rect l="l" t="t" r="r" b="b"/>
            <a:pathLst>
              <a:path w="114300" h="3200400">
                <a:moveTo>
                  <a:pt x="114300" y="3086099"/>
                </a:moveTo>
                <a:lnTo>
                  <a:pt x="0" y="3086099"/>
                </a:lnTo>
                <a:lnTo>
                  <a:pt x="38100" y="3162299"/>
                </a:lnTo>
                <a:lnTo>
                  <a:pt x="38100" y="3105149"/>
                </a:lnTo>
                <a:lnTo>
                  <a:pt x="76200" y="3105149"/>
                </a:lnTo>
                <a:lnTo>
                  <a:pt x="76200" y="3162299"/>
                </a:lnTo>
                <a:lnTo>
                  <a:pt x="114300" y="3086099"/>
                </a:lnTo>
                <a:close/>
              </a:path>
              <a:path w="114300" h="3200400">
                <a:moveTo>
                  <a:pt x="76200" y="3086099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3086099"/>
                </a:lnTo>
                <a:lnTo>
                  <a:pt x="76200" y="3086099"/>
                </a:lnTo>
                <a:close/>
              </a:path>
              <a:path w="114300" h="3200400">
                <a:moveTo>
                  <a:pt x="76200" y="3162299"/>
                </a:moveTo>
                <a:lnTo>
                  <a:pt x="76200" y="3105149"/>
                </a:lnTo>
                <a:lnTo>
                  <a:pt x="38100" y="3105149"/>
                </a:lnTo>
                <a:lnTo>
                  <a:pt x="38100" y="3162299"/>
                </a:lnTo>
                <a:lnTo>
                  <a:pt x="57150" y="3200399"/>
                </a:lnTo>
                <a:lnTo>
                  <a:pt x="76200" y="3162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2820" y="2001773"/>
            <a:ext cx="2994660" cy="1238250"/>
          </a:xfrm>
          <a:custGeom>
            <a:avLst/>
            <a:gdLst/>
            <a:ahLst/>
            <a:cxnLst/>
            <a:rect l="l" t="t" r="r" b="b"/>
            <a:pathLst>
              <a:path w="2994659" h="1238250">
                <a:moveTo>
                  <a:pt x="2994660" y="1031747"/>
                </a:moveTo>
                <a:lnTo>
                  <a:pt x="2994660" y="206501"/>
                </a:lnTo>
                <a:lnTo>
                  <a:pt x="2993971" y="189531"/>
                </a:lnTo>
                <a:lnTo>
                  <a:pt x="2984083" y="141134"/>
                </a:lnTo>
                <a:lnTo>
                  <a:pt x="2963599" y="97613"/>
                </a:lnTo>
                <a:lnTo>
                  <a:pt x="2933985" y="60388"/>
                </a:lnTo>
                <a:lnTo>
                  <a:pt x="2896708" y="30878"/>
                </a:lnTo>
                <a:lnTo>
                  <a:pt x="2853232" y="10503"/>
                </a:lnTo>
                <a:lnTo>
                  <a:pt x="2805025" y="682"/>
                </a:lnTo>
                <a:lnTo>
                  <a:pt x="2788158" y="0"/>
                </a:lnTo>
                <a:lnTo>
                  <a:pt x="206501" y="0"/>
                </a:lnTo>
                <a:lnTo>
                  <a:pt x="157042" y="5987"/>
                </a:lnTo>
                <a:lnTo>
                  <a:pt x="111827" y="23001"/>
                </a:lnTo>
                <a:lnTo>
                  <a:pt x="72320" y="49624"/>
                </a:lnTo>
                <a:lnTo>
                  <a:pt x="39989" y="84435"/>
                </a:lnTo>
                <a:lnTo>
                  <a:pt x="16299" y="126015"/>
                </a:lnTo>
                <a:lnTo>
                  <a:pt x="2716" y="172945"/>
                </a:lnTo>
                <a:lnTo>
                  <a:pt x="0" y="206502"/>
                </a:lnTo>
                <a:lnTo>
                  <a:pt x="0" y="1031747"/>
                </a:lnTo>
                <a:lnTo>
                  <a:pt x="6030" y="1081207"/>
                </a:lnTo>
                <a:lnTo>
                  <a:pt x="23145" y="1126422"/>
                </a:lnTo>
                <a:lnTo>
                  <a:pt x="49879" y="1165929"/>
                </a:lnTo>
                <a:lnTo>
                  <a:pt x="84764" y="1198260"/>
                </a:lnTo>
                <a:lnTo>
                  <a:pt x="126337" y="1221950"/>
                </a:lnTo>
                <a:lnTo>
                  <a:pt x="173130" y="1235533"/>
                </a:lnTo>
                <a:lnTo>
                  <a:pt x="206501" y="1238250"/>
                </a:lnTo>
                <a:lnTo>
                  <a:pt x="2788158" y="1238249"/>
                </a:lnTo>
                <a:lnTo>
                  <a:pt x="2837617" y="1232219"/>
                </a:lnTo>
                <a:lnTo>
                  <a:pt x="2882832" y="1215104"/>
                </a:lnTo>
                <a:lnTo>
                  <a:pt x="2922339" y="1188370"/>
                </a:lnTo>
                <a:lnTo>
                  <a:pt x="2954670" y="1153485"/>
                </a:lnTo>
                <a:lnTo>
                  <a:pt x="2978360" y="1111912"/>
                </a:lnTo>
                <a:lnTo>
                  <a:pt x="2991943" y="1065119"/>
                </a:lnTo>
                <a:lnTo>
                  <a:pt x="2994660" y="103174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2554" y="2106173"/>
            <a:ext cx="2752090" cy="1028700"/>
          </a:xfrm>
          <a:custGeom>
            <a:avLst/>
            <a:gdLst/>
            <a:ahLst/>
            <a:cxnLst/>
            <a:rect l="l" t="t" r="r" b="b"/>
            <a:pathLst>
              <a:path w="2752090" h="1028700">
                <a:moveTo>
                  <a:pt x="2751576" y="171444"/>
                </a:moveTo>
                <a:lnTo>
                  <a:pt x="2746106" y="128431"/>
                </a:lnTo>
                <a:lnTo>
                  <a:pt x="2730617" y="89398"/>
                </a:lnTo>
                <a:lnTo>
                  <a:pt x="2706494" y="55728"/>
                </a:lnTo>
                <a:lnTo>
                  <a:pt x="2675121" y="28806"/>
                </a:lnTo>
                <a:lnTo>
                  <a:pt x="2637879" y="10015"/>
                </a:lnTo>
                <a:lnTo>
                  <a:pt x="2596155" y="738"/>
                </a:lnTo>
                <a:lnTo>
                  <a:pt x="2581489" y="0"/>
                </a:lnTo>
                <a:lnTo>
                  <a:pt x="170081" y="52"/>
                </a:lnTo>
                <a:lnTo>
                  <a:pt x="128431" y="5464"/>
                </a:lnTo>
                <a:lnTo>
                  <a:pt x="89398" y="20953"/>
                </a:lnTo>
                <a:lnTo>
                  <a:pt x="55728" y="45076"/>
                </a:lnTo>
                <a:lnTo>
                  <a:pt x="28806" y="76450"/>
                </a:lnTo>
                <a:lnTo>
                  <a:pt x="10015" y="113691"/>
                </a:lnTo>
                <a:lnTo>
                  <a:pt x="738" y="155416"/>
                </a:lnTo>
                <a:lnTo>
                  <a:pt x="0" y="170081"/>
                </a:lnTo>
                <a:lnTo>
                  <a:pt x="0" y="857370"/>
                </a:lnTo>
                <a:lnTo>
                  <a:pt x="5464" y="900257"/>
                </a:lnTo>
                <a:lnTo>
                  <a:pt x="20953" y="939291"/>
                </a:lnTo>
                <a:lnTo>
                  <a:pt x="45076" y="972960"/>
                </a:lnTo>
                <a:lnTo>
                  <a:pt x="76450" y="999882"/>
                </a:lnTo>
                <a:lnTo>
                  <a:pt x="113691" y="1018673"/>
                </a:lnTo>
                <a:lnTo>
                  <a:pt x="155416" y="1027950"/>
                </a:lnTo>
                <a:lnTo>
                  <a:pt x="170081" y="1028689"/>
                </a:lnTo>
                <a:lnTo>
                  <a:pt x="2581489" y="1028636"/>
                </a:lnTo>
                <a:lnTo>
                  <a:pt x="2623139" y="1023224"/>
                </a:lnTo>
                <a:lnTo>
                  <a:pt x="2662173" y="1007735"/>
                </a:lnTo>
                <a:lnTo>
                  <a:pt x="2695842" y="983612"/>
                </a:lnTo>
                <a:lnTo>
                  <a:pt x="2722764" y="952239"/>
                </a:lnTo>
                <a:lnTo>
                  <a:pt x="2741555" y="914997"/>
                </a:lnTo>
                <a:lnTo>
                  <a:pt x="2750832" y="873273"/>
                </a:lnTo>
                <a:lnTo>
                  <a:pt x="2751576" y="171444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2548" y="2106167"/>
            <a:ext cx="2752090" cy="1028700"/>
          </a:xfrm>
          <a:custGeom>
            <a:avLst/>
            <a:gdLst/>
            <a:ahLst/>
            <a:cxnLst/>
            <a:rect l="l" t="t" r="r" b="b"/>
            <a:pathLst>
              <a:path w="2752090" h="1028700">
                <a:moveTo>
                  <a:pt x="171450" y="0"/>
                </a:moveTo>
                <a:lnTo>
                  <a:pt x="128436" y="5470"/>
                </a:lnTo>
                <a:lnTo>
                  <a:pt x="89403" y="20958"/>
                </a:lnTo>
                <a:lnTo>
                  <a:pt x="55734" y="45081"/>
                </a:lnTo>
                <a:lnTo>
                  <a:pt x="28811" y="76455"/>
                </a:lnTo>
                <a:lnTo>
                  <a:pt x="10020" y="113696"/>
                </a:lnTo>
                <a:lnTo>
                  <a:pt x="744" y="155421"/>
                </a:lnTo>
                <a:lnTo>
                  <a:pt x="0" y="857250"/>
                </a:lnTo>
                <a:lnTo>
                  <a:pt x="624" y="871944"/>
                </a:lnTo>
                <a:lnTo>
                  <a:pt x="9588" y="913784"/>
                </a:lnTo>
                <a:lnTo>
                  <a:pt x="28108" y="951183"/>
                </a:lnTo>
                <a:lnTo>
                  <a:pt x="54802" y="982757"/>
                </a:lnTo>
                <a:lnTo>
                  <a:pt x="88285" y="1007123"/>
                </a:lnTo>
                <a:lnTo>
                  <a:pt x="127175" y="1022897"/>
                </a:lnTo>
                <a:lnTo>
                  <a:pt x="170087" y="1028694"/>
                </a:lnTo>
                <a:lnTo>
                  <a:pt x="2580132" y="1028699"/>
                </a:lnTo>
                <a:lnTo>
                  <a:pt x="2594826" y="1028075"/>
                </a:lnTo>
                <a:lnTo>
                  <a:pt x="2636666" y="1019111"/>
                </a:lnTo>
                <a:lnTo>
                  <a:pt x="2674065" y="1000591"/>
                </a:lnTo>
                <a:lnTo>
                  <a:pt x="2705639" y="973897"/>
                </a:lnTo>
                <a:lnTo>
                  <a:pt x="2730005" y="940414"/>
                </a:lnTo>
                <a:lnTo>
                  <a:pt x="2745779" y="901524"/>
                </a:lnTo>
                <a:lnTo>
                  <a:pt x="2751576" y="858612"/>
                </a:lnTo>
                <a:lnTo>
                  <a:pt x="2751582" y="171449"/>
                </a:lnTo>
                <a:lnTo>
                  <a:pt x="2750957" y="156755"/>
                </a:lnTo>
                <a:lnTo>
                  <a:pt x="2741993" y="114915"/>
                </a:lnTo>
                <a:lnTo>
                  <a:pt x="2723473" y="77516"/>
                </a:lnTo>
                <a:lnTo>
                  <a:pt x="2696779" y="45942"/>
                </a:lnTo>
                <a:lnTo>
                  <a:pt x="2663296" y="21576"/>
                </a:lnTo>
                <a:lnTo>
                  <a:pt x="2624406" y="5802"/>
                </a:lnTo>
                <a:lnTo>
                  <a:pt x="2581494" y="5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14164" y="2193315"/>
            <a:ext cx="243268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 marR="5080" indent="-60325" algn="just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Step2:从T4,T5,T6的 最早开始处恢复起。 忽略更早提交的事务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1163" y="3352800"/>
            <a:ext cx="2994025" cy="844550"/>
          </a:xfrm>
          <a:custGeom>
            <a:avLst/>
            <a:gdLst/>
            <a:ahLst/>
            <a:cxnLst/>
            <a:rect l="l" t="t" r="r" b="b"/>
            <a:pathLst>
              <a:path w="2994025" h="844550">
                <a:moveTo>
                  <a:pt x="2993897" y="140207"/>
                </a:moveTo>
                <a:lnTo>
                  <a:pt x="2987341" y="97537"/>
                </a:lnTo>
                <a:lnTo>
                  <a:pt x="2968980" y="60218"/>
                </a:lnTo>
                <a:lnTo>
                  <a:pt x="2940778" y="30247"/>
                </a:lnTo>
                <a:lnTo>
                  <a:pt x="2904696" y="9618"/>
                </a:lnTo>
                <a:lnTo>
                  <a:pt x="2862697" y="325"/>
                </a:lnTo>
                <a:lnTo>
                  <a:pt x="140969" y="0"/>
                </a:lnTo>
                <a:lnTo>
                  <a:pt x="126265" y="752"/>
                </a:lnTo>
                <a:lnTo>
                  <a:pt x="85042" y="11449"/>
                </a:lnTo>
                <a:lnTo>
                  <a:pt x="49754" y="33253"/>
                </a:lnTo>
                <a:lnTo>
                  <a:pt x="22461" y="64169"/>
                </a:lnTo>
                <a:lnTo>
                  <a:pt x="5220" y="102204"/>
                </a:lnTo>
                <a:lnTo>
                  <a:pt x="0" y="703326"/>
                </a:lnTo>
                <a:lnTo>
                  <a:pt x="757" y="717990"/>
                </a:lnTo>
                <a:lnTo>
                  <a:pt x="11512" y="759114"/>
                </a:lnTo>
                <a:lnTo>
                  <a:pt x="33404" y="794341"/>
                </a:lnTo>
                <a:lnTo>
                  <a:pt x="64390" y="821631"/>
                </a:lnTo>
                <a:lnTo>
                  <a:pt x="102428" y="838939"/>
                </a:lnTo>
                <a:lnTo>
                  <a:pt x="2852928" y="844295"/>
                </a:lnTo>
                <a:lnTo>
                  <a:pt x="2867720" y="843538"/>
                </a:lnTo>
                <a:lnTo>
                  <a:pt x="2909039" y="832783"/>
                </a:lnTo>
                <a:lnTo>
                  <a:pt x="2944256" y="810891"/>
                </a:lnTo>
                <a:lnTo>
                  <a:pt x="2971424" y="779905"/>
                </a:lnTo>
                <a:lnTo>
                  <a:pt x="2988597" y="741867"/>
                </a:lnTo>
                <a:lnTo>
                  <a:pt x="2993897" y="14020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0892" y="3423665"/>
            <a:ext cx="2750820" cy="702310"/>
          </a:xfrm>
          <a:custGeom>
            <a:avLst/>
            <a:gdLst/>
            <a:ahLst/>
            <a:cxnLst/>
            <a:rect l="l" t="t" r="r" b="b"/>
            <a:pathLst>
              <a:path w="2750820" h="702310">
                <a:moveTo>
                  <a:pt x="2750819" y="117347"/>
                </a:moveTo>
                <a:lnTo>
                  <a:pt x="2742954" y="75027"/>
                </a:lnTo>
                <a:lnTo>
                  <a:pt x="2721351" y="39528"/>
                </a:lnTo>
                <a:lnTo>
                  <a:pt x="2689083" y="13870"/>
                </a:lnTo>
                <a:lnTo>
                  <a:pt x="2649111" y="957"/>
                </a:lnTo>
                <a:lnTo>
                  <a:pt x="116585" y="0"/>
                </a:lnTo>
                <a:lnTo>
                  <a:pt x="102063" y="911"/>
                </a:lnTo>
                <a:lnTo>
                  <a:pt x="62040" y="13706"/>
                </a:lnTo>
                <a:lnTo>
                  <a:pt x="29628" y="39351"/>
                </a:lnTo>
                <a:lnTo>
                  <a:pt x="7991" y="74699"/>
                </a:lnTo>
                <a:lnTo>
                  <a:pt x="0" y="116975"/>
                </a:lnTo>
                <a:lnTo>
                  <a:pt x="0" y="585225"/>
                </a:lnTo>
                <a:lnTo>
                  <a:pt x="7914" y="627250"/>
                </a:lnTo>
                <a:lnTo>
                  <a:pt x="29677" y="662624"/>
                </a:lnTo>
                <a:lnTo>
                  <a:pt x="62094" y="688146"/>
                </a:lnTo>
                <a:lnTo>
                  <a:pt x="102063" y="700878"/>
                </a:lnTo>
                <a:lnTo>
                  <a:pt x="2634233" y="701801"/>
                </a:lnTo>
                <a:lnTo>
                  <a:pt x="2648802" y="700884"/>
                </a:lnTo>
                <a:lnTo>
                  <a:pt x="2688938" y="688031"/>
                </a:lnTo>
                <a:lnTo>
                  <a:pt x="2721370" y="662371"/>
                </a:lnTo>
                <a:lnTo>
                  <a:pt x="2742993" y="627021"/>
                </a:lnTo>
                <a:lnTo>
                  <a:pt x="2750819" y="11734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0891" y="3423665"/>
            <a:ext cx="2750820" cy="702310"/>
          </a:xfrm>
          <a:custGeom>
            <a:avLst/>
            <a:gdLst/>
            <a:ahLst/>
            <a:cxnLst/>
            <a:rect l="l" t="t" r="r" b="b"/>
            <a:pathLst>
              <a:path w="2750820" h="702310">
                <a:moveTo>
                  <a:pt x="116585" y="0"/>
                </a:moveTo>
                <a:lnTo>
                  <a:pt x="74679" y="7874"/>
                </a:lnTo>
                <a:lnTo>
                  <a:pt x="39428" y="29523"/>
                </a:lnTo>
                <a:lnTo>
                  <a:pt x="13848" y="61986"/>
                </a:lnTo>
                <a:lnTo>
                  <a:pt x="956" y="102303"/>
                </a:lnTo>
                <a:lnTo>
                  <a:pt x="0" y="585216"/>
                </a:lnTo>
                <a:lnTo>
                  <a:pt x="917" y="599784"/>
                </a:lnTo>
                <a:lnTo>
                  <a:pt x="13770" y="639921"/>
                </a:lnTo>
                <a:lnTo>
                  <a:pt x="39406" y="672333"/>
                </a:lnTo>
                <a:lnTo>
                  <a:pt x="74780" y="693976"/>
                </a:lnTo>
                <a:lnTo>
                  <a:pt x="2634234" y="701801"/>
                </a:lnTo>
                <a:lnTo>
                  <a:pt x="2648802" y="700884"/>
                </a:lnTo>
                <a:lnTo>
                  <a:pt x="2688939" y="688031"/>
                </a:lnTo>
                <a:lnTo>
                  <a:pt x="2721351" y="662395"/>
                </a:lnTo>
                <a:lnTo>
                  <a:pt x="2742994" y="627021"/>
                </a:lnTo>
                <a:lnTo>
                  <a:pt x="2750819" y="117347"/>
                </a:lnTo>
                <a:lnTo>
                  <a:pt x="2749908" y="102663"/>
                </a:lnTo>
                <a:lnTo>
                  <a:pt x="2737135" y="62294"/>
                </a:lnTo>
                <a:lnTo>
                  <a:pt x="2711648" y="29753"/>
                </a:lnTo>
                <a:lnTo>
                  <a:pt x="2676465" y="8001"/>
                </a:lnTo>
                <a:lnTo>
                  <a:pt x="2634602" y="0"/>
                </a:lnTo>
                <a:lnTo>
                  <a:pt x="11658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12120" y="3506241"/>
            <a:ext cx="23545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Step1:寻找到最后的</a:t>
            </a:r>
            <a:endParaRPr sz="2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&lt;END</a:t>
            </a:r>
            <a:r>
              <a:rPr sz="2000" b="1" spc="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CKPT&gt;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6085" y="4187190"/>
            <a:ext cx="114300" cy="2667000"/>
          </a:xfrm>
          <a:custGeom>
            <a:avLst/>
            <a:gdLst/>
            <a:ahLst/>
            <a:cxnLst/>
            <a:rect l="l" t="t" r="r" b="b"/>
            <a:pathLst>
              <a:path w="114300" h="266700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266700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2667000">
                <a:moveTo>
                  <a:pt x="76200" y="266700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2667000"/>
                </a:lnTo>
                <a:lnTo>
                  <a:pt x="76200" y="266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23.5 Redo</a:t>
            </a:r>
            <a:r>
              <a:rPr lang="zh-CN" alt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型日志及其故障恢复？ </a:t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lang="en-US" altLang="zh-CN"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lang="en-US" altLang="zh-CN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检查点及其运用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A2352B41-0CFE-440B-87AA-3596D6E76868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2A594D74-5D04-435B-BA2B-2D11B95DADCD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51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23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数据库事务处理技术（故障恢复）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数据库的故障类型及其影响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数据库故障恢复的宏观思路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</a:t>
            </a: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什么是日志？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23.4 Undo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23.5 Redo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23.6 Undo/Redo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结合型日志及其故障恢复？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71440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35" y="1485157"/>
            <a:ext cx="8271509" cy="425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Redo型日志与Undo型日志的比较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spc="-5" dirty="0">
                <a:latin typeface="微软雅黑"/>
                <a:cs typeface="微软雅黑"/>
              </a:rPr>
              <a:t>Undo型日志: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spc="-5" dirty="0">
                <a:latin typeface="微软雅黑"/>
                <a:cs typeface="微软雅黑"/>
              </a:rPr>
              <a:t>OUTPUT必须先做。</a:t>
            </a:r>
            <a:endParaRPr sz="2000" dirty="0">
              <a:latin typeface="微软雅黑"/>
              <a:cs typeface="微软雅黑"/>
            </a:endParaRPr>
          </a:p>
          <a:p>
            <a:pPr marL="469900" marR="5080">
              <a:lnSpc>
                <a:spcPct val="130000"/>
              </a:lnSpc>
              <a:spcBef>
                <a:spcPts val="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spc="-5" dirty="0">
                <a:latin typeface="微软雅黑"/>
                <a:cs typeface="微软雅黑"/>
              </a:rPr>
              <a:t>如果&lt;COMMIT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T&gt;可见,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T确定地已将所有其数据写回磁盘，因此不 必重做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–-- </a:t>
            </a:r>
            <a:r>
              <a:rPr sz="2000" spc="-15" dirty="0">
                <a:latin typeface="微软雅黑"/>
                <a:cs typeface="微软雅黑"/>
              </a:rPr>
              <a:t>但</a:t>
            </a:r>
            <a:r>
              <a:rPr sz="2000" spc="-5" dirty="0">
                <a:latin typeface="微软雅黑"/>
                <a:cs typeface="微软雅黑"/>
              </a:rPr>
              <a:t>可能引起性能下降(因可能频繁地写磁盘)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Redo型日志：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spc="-5" dirty="0">
                <a:latin typeface="微软雅黑"/>
                <a:cs typeface="微软雅黑"/>
              </a:rPr>
              <a:t>OUTPUT必须后做。</a:t>
            </a:r>
            <a:endParaRPr sz="2000" dirty="0">
              <a:latin typeface="微软雅黑"/>
              <a:cs typeface="微软雅黑"/>
            </a:endParaRPr>
          </a:p>
          <a:p>
            <a:pPr marL="469900" marR="5080">
              <a:lnSpc>
                <a:spcPct val="130300"/>
              </a:lnSpc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spc="-5" dirty="0">
                <a:latin typeface="微软雅黑"/>
                <a:cs typeface="微软雅黑"/>
              </a:rPr>
              <a:t>如果&lt;COMMIT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T&gt;不可见,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T确定地没有将其任何数据写回到磁盘， 因此无需撤销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–-- </a:t>
            </a:r>
            <a:r>
              <a:rPr sz="2000" spc="-15" dirty="0">
                <a:latin typeface="微软雅黑"/>
                <a:cs typeface="微软雅黑"/>
              </a:rPr>
              <a:t>但</a:t>
            </a:r>
            <a:r>
              <a:rPr sz="2000" spc="-5" dirty="0">
                <a:latin typeface="微软雅黑"/>
                <a:cs typeface="微软雅黑"/>
              </a:rPr>
              <a:t>灵活性差(数据必须在Commit后才可见)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2694305" algn="l"/>
              </a:tabLst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如更喜欢灵活性	-- Undo/Redo型日志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21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23.6 Undo/Redo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结合型日志及其故障恢复？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问题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8F510E9-FFF7-4BF4-B120-93EEACE81706}"/>
              </a:ext>
            </a:extLst>
          </p:cNvPr>
          <p:cNvSpPr/>
          <p:nvPr/>
        </p:nvSpPr>
        <p:spPr>
          <a:xfrm>
            <a:off x="927100" y="9364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8F1D496-434D-4C78-884B-7C381DD78065}"/>
              </a:ext>
            </a:extLst>
          </p:cNvPr>
          <p:cNvSpPr/>
          <p:nvPr/>
        </p:nvSpPr>
        <p:spPr>
          <a:xfrm>
            <a:off x="927100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178312" y="5800705"/>
            <a:ext cx="1522730" cy="1209040"/>
          </a:xfrm>
          <a:custGeom>
            <a:avLst/>
            <a:gdLst/>
            <a:ahLst/>
            <a:cxnLst/>
            <a:rect l="l" t="t" r="r" b="b"/>
            <a:pathLst>
              <a:path w="1522729" h="1209040">
                <a:moveTo>
                  <a:pt x="1522476" y="604265"/>
                </a:moveTo>
                <a:lnTo>
                  <a:pt x="1519953" y="554702"/>
                </a:lnTo>
                <a:lnTo>
                  <a:pt x="1512518" y="506243"/>
                </a:lnTo>
                <a:lnTo>
                  <a:pt x="1500364" y="459044"/>
                </a:lnTo>
                <a:lnTo>
                  <a:pt x="1483687" y="413260"/>
                </a:lnTo>
                <a:lnTo>
                  <a:pt x="1462682" y="369046"/>
                </a:lnTo>
                <a:lnTo>
                  <a:pt x="1437546" y="326558"/>
                </a:lnTo>
                <a:lnTo>
                  <a:pt x="1408473" y="285951"/>
                </a:lnTo>
                <a:lnTo>
                  <a:pt x="1375659" y="247381"/>
                </a:lnTo>
                <a:lnTo>
                  <a:pt x="1339300" y="211004"/>
                </a:lnTo>
                <a:lnTo>
                  <a:pt x="1299591" y="176974"/>
                </a:lnTo>
                <a:lnTo>
                  <a:pt x="1256726" y="145447"/>
                </a:lnTo>
                <a:lnTo>
                  <a:pt x="1210903" y="116579"/>
                </a:lnTo>
                <a:lnTo>
                  <a:pt x="1162316" y="90525"/>
                </a:lnTo>
                <a:lnTo>
                  <a:pt x="1111160" y="67441"/>
                </a:lnTo>
                <a:lnTo>
                  <a:pt x="1057632" y="47482"/>
                </a:lnTo>
                <a:lnTo>
                  <a:pt x="1001926" y="30803"/>
                </a:lnTo>
                <a:lnTo>
                  <a:pt x="944238" y="17559"/>
                </a:lnTo>
                <a:lnTo>
                  <a:pt x="884764" y="7908"/>
                </a:lnTo>
                <a:lnTo>
                  <a:pt x="823698" y="2002"/>
                </a:lnTo>
                <a:lnTo>
                  <a:pt x="761238" y="0"/>
                </a:lnTo>
                <a:lnTo>
                  <a:pt x="698777" y="2002"/>
                </a:lnTo>
                <a:lnTo>
                  <a:pt x="637711" y="7908"/>
                </a:lnTo>
                <a:lnTo>
                  <a:pt x="578237" y="17559"/>
                </a:lnTo>
                <a:lnTo>
                  <a:pt x="520549" y="30803"/>
                </a:lnTo>
                <a:lnTo>
                  <a:pt x="464843" y="47482"/>
                </a:lnTo>
                <a:lnTo>
                  <a:pt x="411315" y="67441"/>
                </a:lnTo>
                <a:lnTo>
                  <a:pt x="360159" y="90525"/>
                </a:lnTo>
                <a:lnTo>
                  <a:pt x="311572" y="116579"/>
                </a:lnTo>
                <a:lnTo>
                  <a:pt x="265749" y="145447"/>
                </a:lnTo>
                <a:lnTo>
                  <a:pt x="222885" y="176974"/>
                </a:lnTo>
                <a:lnTo>
                  <a:pt x="183175" y="211004"/>
                </a:lnTo>
                <a:lnTo>
                  <a:pt x="146816" y="247381"/>
                </a:lnTo>
                <a:lnTo>
                  <a:pt x="114002" y="285951"/>
                </a:lnTo>
                <a:lnTo>
                  <a:pt x="84929" y="326558"/>
                </a:lnTo>
                <a:lnTo>
                  <a:pt x="59793" y="369046"/>
                </a:lnTo>
                <a:lnTo>
                  <a:pt x="38788" y="413260"/>
                </a:lnTo>
                <a:lnTo>
                  <a:pt x="22111" y="459044"/>
                </a:lnTo>
                <a:lnTo>
                  <a:pt x="9957" y="506243"/>
                </a:lnTo>
                <a:lnTo>
                  <a:pt x="2522" y="554702"/>
                </a:lnTo>
                <a:lnTo>
                  <a:pt x="0" y="604266"/>
                </a:lnTo>
                <a:lnTo>
                  <a:pt x="2522" y="653829"/>
                </a:lnTo>
                <a:lnTo>
                  <a:pt x="9957" y="702288"/>
                </a:lnTo>
                <a:lnTo>
                  <a:pt x="22111" y="749487"/>
                </a:lnTo>
                <a:lnTo>
                  <a:pt x="38788" y="795271"/>
                </a:lnTo>
                <a:lnTo>
                  <a:pt x="59793" y="839485"/>
                </a:lnTo>
                <a:lnTo>
                  <a:pt x="84929" y="881973"/>
                </a:lnTo>
                <a:lnTo>
                  <a:pt x="114002" y="922580"/>
                </a:lnTo>
                <a:lnTo>
                  <a:pt x="146816" y="961150"/>
                </a:lnTo>
                <a:lnTo>
                  <a:pt x="183175" y="997527"/>
                </a:lnTo>
                <a:lnTo>
                  <a:pt x="222885" y="1031557"/>
                </a:lnTo>
                <a:lnTo>
                  <a:pt x="265749" y="1063084"/>
                </a:lnTo>
                <a:lnTo>
                  <a:pt x="311572" y="1091952"/>
                </a:lnTo>
                <a:lnTo>
                  <a:pt x="360159" y="1118006"/>
                </a:lnTo>
                <a:lnTo>
                  <a:pt x="411315" y="1141090"/>
                </a:lnTo>
                <a:lnTo>
                  <a:pt x="464843" y="1161049"/>
                </a:lnTo>
                <a:lnTo>
                  <a:pt x="520549" y="1177728"/>
                </a:lnTo>
                <a:lnTo>
                  <a:pt x="578237" y="1190972"/>
                </a:lnTo>
                <a:lnTo>
                  <a:pt x="637711" y="1200623"/>
                </a:lnTo>
                <a:lnTo>
                  <a:pt x="698777" y="1206529"/>
                </a:lnTo>
                <a:lnTo>
                  <a:pt x="761238" y="1208532"/>
                </a:lnTo>
                <a:lnTo>
                  <a:pt x="823698" y="1206529"/>
                </a:lnTo>
                <a:lnTo>
                  <a:pt x="884764" y="1200623"/>
                </a:lnTo>
                <a:lnTo>
                  <a:pt x="944238" y="1190972"/>
                </a:lnTo>
                <a:lnTo>
                  <a:pt x="1001926" y="1177728"/>
                </a:lnTo>
                <a:lnTo>
                  <a:pt x="1057632" y="1161049"/>
                </a:lnTo>
                <a:lnTo>
                  <a:pt x="1111160" y="1141090"/>
                </a:lnTo>
                <a:lnTo>
                  <a:pt x="1162316" y="1118006"/>
                </a:lnTo>
                <a:lnTo>
                  <a:pt x="1210903" y="1091952"/>
                </a:lnTo>
                <a:lnTo>
                  <a:pt x="1256726" y="1063084"/>
                </a:lnTo>
                <a:lnTo>
                  <a:pt x="1299591" y="1031557"/>
                </a:lnTo>
                <a:lnTo>
                  <a:pt x="1339300" y="997527"/>
                </a:lnTo>
                <a:lnTo>
                  <a:pt x="1375659" y="961150"/>
                </a:lnTo>
                <a:lnTo>
                  <a:pt x="1408473" y="922580"/>
                </a:lnTo>
                <a:lnTo>
                  <a:pt x="1437546" y="881973"/>
                </a:lnTo>
                <a:lnTo>
                  <a:pt x="1462682" y="839485"/>
                </a:lnTo>
                <a:lnTo>
                  <a:pt x="1483687" y="795271"/>
                </a:lnTo>
                <a:lnTo>
                  <a:pt x="1500364" y="749487"/>
                </a:lnTo>
                <a:lnTo>
                  <a:pt x="1512518" y="702288"/>
                </a:lnTo>
                <a:lnTo>
                  <a:pt x="1519953" y="653829"/>
                </a:lnTo>
                <a:lnTo>
                  <a:pt x="1522476" y="60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900" y="1876425"/>
            <a:ext cx="8417560" cy="492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Undo/Redo型日志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对于任一事务T，按下列顺序向磁盘输出T的日志信息：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Wingdings"/>
                <a:cs typeface="Wingdings"/>
              </a:rPr>
              <a:t></a:t>
            </a:r>
            <a:r>
              <a:rPr sz="2400" b="1" spc="-5" dirty="0">
                <a:latin typeface="微软雅黑"/>
                <a:cs typeface="微软雅黑"/>
              </a:rPr>
              <a:t>第(1)步，&lt;T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X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u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v&gt;被写到日志中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Wingdings"/>
                <a:cs typeface="Wingdings"/>
              </a:rPr>
              <a:t></a:t>
            </a:r>
            <a:r>
              <a:rPr sz="2400" b="1" spc="-5" dirty="0">
                <a:latin typeface="微软雅黑"/>
                <a:cs typeface="微软雅黑"/>
              </a:rPr>
              <a:t>第(2)or(3)步，&lt;COMMI</a:t>
            </a:r>
            <a:r>
              <a:rPr sz="2400" b="1" dirty="0">
                <a:latin typeface="微软雅黑"/>
                <a:cs typeface="微软雅黑"/>
              </a:rPr>
              <a:t>T</a:t>
            </a:r>
            <a:r>
              <a:rPr sz="2400" b="1" spc="-5" dirty="0">
                <a:latin typeface="微软雅黑"/>
                <a:cs typeface="微软雅黑"/>
              </a:rPr>
              <a:t> T&gt;被写到日志中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Wingdings"/>
                <a:cs typeface="Wingdings"/>
              </a:rPr>
              <a:t></a:t>
            </a:r>
            <a:r>
              <a:rPr sz="2400" b="1" spc="-5" dirty="0">
                <a:latin typeface="微软雅黑"/>
                <a:cs typeface="微软雅黑"/>
              </a:rPr>
              <a:t>第(3)or(2)步，OUTPUT(X)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注意：undo/redo型日志既保</a:t>
            </a:r>
            <a:r>
              <a:rPr sz="2000" b="1" dirty="0">
                <a:latin typeface="微软雅黑"/>
                <a:cs typeface="微软雅黑"/>
              </a:rPr>
              <a:t>留</a:t>
            </a:r>
            <a:r>
              <a:rPr sz="2800" b="1" spc="-5" dirty="0">
                <a:solidFill>
                  <a:srgbClr val="CC0000"/>
                </a:solidFill>
                <a:latin typeface="微软雅黑"/>
                <a:cs typeface="微软雅黑"/>
              </a:rPr>
              <a:t>新值</a:t>
            </a:r>
            <a:r>
              <a:rPr sz="2800" b="1" dirty="0">
                <a:solidFill>
                  <a:srgbClr val="CC0000"/>
                </a:solidFill>
                <a:latin typeface="微软雅黑"/>
                <a:cs typeface="微软雅黑"/>
              </a:rPr>
              <a:t>v</a:t>
            </a:r>
            <a:r>
              <a:rPr sz="2000" b="1" spc="-10" dirty="0">
                <a:latin typeface="微软雅黑"/>
                <a:cs typeface="微软雅黑"/>
              </a:rPr>
              <a:t>，也保</a:t>
            </a:r>
            <a:r>
              <a:rPr sz="2000" b="1" spc="-5" dirty="0">
                <a:latin typeface="微软雅黑"/>
                <a:cs typeface="微软雅黑"/>
              </a:rPr>
              <a:t>留</a:t>
            </a:r>
            <a:r>
              <a:rPr sz="2800" b="1" spc="-5" dirty="0">
                <a:solidFill>
                  <a:srgbClr val="CC0000"/>
                </a:solidFill>
                <a:latin typeface="微软雅黑"/>
                <a:cs typeface="微软雅黑"/>
              </a:rPr>
              <a:t>旧值</a:t>
            </a:r>
            <a:r>
              <a:rPr sz="2800" b="1" dirty="0">
                <a:solidFill>
                  <a:srgbClr val="CC0000"/>
                </a:solidFill>
                <a:latin typeface="微软雅黑"/>
                <a:cs typeface="微软雅黑"/>
              </a:rPr>
              <a:t>u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ct val="130100"/>
              </a:lnSpc>
              <a:spcBef>
                <a:spcPts val="9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注意：与undo型和redo型的差别，在后两步。Redo型是先写提交记录 后输出；undo型是先输出，再写提交记录；undo/redo型则无所谓谁先谁 后，只要保证&lt;T,X,u,v&gt;被先于OUTPUT写完即可。</a:t>
            </a:r>
            <a:endParaRPr sz="2000" dirty="0">
              <a:latin typeface="微软雅黑"/>
              <a:cs typeface="微软雅黑"/>
            </a:endParaRPr>
          </a:p>
          <a:p>
            <a:pPr marL="6463030" marR="694690" indent="53975" algn="just">
              <a:lnSpc>
                <a:spcPct val="100000"/>
              </a:lnSpc>
              <a:spcBef>
                <a:spcPts val="85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日志文件中 记录什么， 什么次序呢?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295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23.6 Undo</a:t>
            </a:r>
            <a:r>
              <a:rPr 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/Redo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结合型日志及其故障恢复？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19700"/>
              </a:lnSpc>
              <a:spcBef>
                <a:spcPts val="2400"/>
              </a:spcBef>
            </a:pP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(2)</a:t>
            </a:r>
            <a:r>
              <a:rPr 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Undo/Red</a:t>
            </a:r>
            <a:r>
              <a:rPr lang="en-US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400" b="1" spc="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</a:t>
            </a:r>
            <a:r>
              <a:rPr lang="zh-CN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日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志的日志记录规则</a:t>
            </a:r>
            <a:endParaRPr lang="zh-CN" altLang="en-US" sz="28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7424" y="5681832"/>
            <a:ext cx="1824355" cy="1446530"/>
          </a:xfrm>
          <a:custGeom>
            <a:avLst/>
            <a:gdLst/>
            <a:ahLst/>
            <a:cxnLst/>
            <a:rect l="l" t="t" r="r" b="b"/>
            <a:pathLst>
              <a:path w="1824354" h="1446529">
                <a:moveTo>
                  <a:pt x="1824227" y="723137"/>
                </a:moveTo>
                <a:lnTo>
                  <a:pt x="1821203" y="663841"/>
                </a:lnTo>
                <a:lnTo>
                  <a:pt x="1812288" y="605863"/>
                </a:lnTo>
                <a:lnTo>
                  <a:pt x="1797715" y="549388"/>
                </a:lnTo>
                <a:lnTo>
                  <a:pt x="1777721" y="494605"/>
                </a:lnTo>
                <a:lnTo>
                  <a:pt x="1752540" y="441698"/>
                </a:lnTo>
                <a:lnTo>
                  <a:pt x="1722407" y="390854"/>
                </a:lnTo>
                <a:lnTo>
                  <a:pt x="1687556" y="342259"/>
                </a:lnTo>
                <a:lnTo>
                  <a:pt x="1648224" y="296101"/>
                </a:lnTo>
                <a:lnTo>
                  <a:pt x="1604644" y="252564"/>
                </a:lnTo>
                <a:lnTo>
                  <a:pt x="1557051" y="211835"/>
                </a:lnTo>
                <a:lnTo>
                  <a:pt x="1505681" y="174102"/>
                </a:lnTo>
                <a:lnTo>
                  <a:pt x="1450768" y="139549"/>
                </a:lnTo>
                <a:lnTo>
                  <a:pt x="1392548" y="108364"/>
                </a:lnTo>
                <a:lnTo>
                  <a:pt x="1331254" y="80732"/>
                </a:lnTo>
                <a:lnTo>
                  <a:pt x="1267122" y="56840"/>
                </a:lnTo>
                <a:lnTo>
                  <a:pt x="1200387" y="36874"/>
                </a:lnTo>
                <a:lnTo>
                  <a:pt x="1131284" y="21021"/>
                </a:lnTo>
                <a:lnTo>
                  <a:pt x="1060047" y="9467"/>
                </a:lnTo>
                <a:lnTo>
                  <a:pt x="986912" y="2397"/>
                </a:lnTo>
                <a:lnTo>
                  <a:pt x="912113" y="0"/>
                </a:lnTo>
                <a:lnTo>
                  <a:pt x="837315" y="2397"/>
                </a:lnTo>
                <a:lnTo>
                  <a:pt x="764180" y="9467"/>
                </a:lnTo>
                <a:lnTo>
                  <a:pt x="692943" y="21021"/>
                </a:lnTo>
                <a:lnTo>
                  <a:pt x="623840" y="36874"/>
                </a:lnTo>
                <a:lnTo>
                  <a:pt x="557105" y="56840"/>
                </a:lnTo>
                <a:lnTo>
                  <a:pt x="492973" y="80732"/>
                </a:lnTo>
                <a:lnTo>
                  <a:pt x="431679" y="108364"/>
                </a:lnTo>
                <a:lnTo>
                  <a:pt x="373459" y="139549"/>
                </a:lnTo>
                <a:lnTo>
                  <a:pt x="318546" y="174102"/>
                </a:lnTo>
                <a:lnTo>
                  <a:pt x="267176" y="211836"/>
                </a:lnTo>
                <a:lnTo>
                  <a:pt x="219583" y="252564"/>
                </a:lnTo>
                <a:lnTo>
                  <a:pt x="176003" y="296101"/>
                </a:lnTo>
                <a:lnTo>
                  <a:pt x="136671" y="342259"/>
                </a:lnTo>
                <a:lnTo>
                  <a:pt x="101820" y="390854"/>
                </a:lnTo>
                <a:lnTo>
                  <a:pt x="71687" y="441698"/>
                </a:lnTo>
                <a:lnTo>
                  <a:pt x="46506" y="494605"/>
                </a:lnTo>
                <a:lnTo>
                  <a:pt x="26512" y="549388"/>
                </a:lnTo>
                <a:lnTo>
                  <a:pt x="11939" y="605863"/>
                </a:lnTo>
                <a:lnTo>
                  <a:pt x="3024" y="663841"/>
                </a:lnTo>
                <a:lnTo>
                  <a:pt x="0" y="723138"/>
                </a:lnTo>
                <a:lnTo>
                  <a:pt x="3024" y="782434"/>
                </a:lnTo>
                <a:lnTo>
                  <a:pt x="11939" y="840412"/>
                </a:lnTo>
                <a:lnTo>
                  <a:pt x="26512" y="896887"/>
                </a:lnTo>
                <a:lnTo>
                  <a:pt x="46506" y="951670"/>
                </a:lnTo>
                <a:lnTo>
                  <a:pt x="71687" y="1004577"/>
                </a:lnTo>
                <a:lnTo>
                  <a:pt x="101820" y="1055421"/>
                </a:lnTo>
                <a:lnTo>
                  <a:pt x="136671" y="1104016"/>
                </a:lnTo>
                <a:lnTo>
                  <a:pt x="161544" y="1133205"/>
                </a:lnTo>
                <a:lnTo>
                  <a:pt x="161544" y="723138"/>
                </a:lnTo>
                <a:lnTo>
                  <a:pt x="164032" y="674363"/>
                </a:lnTo>
                <a:lnTo>
                  <a:pt x="171367" y="626668"/>
                </a:lnTo>
                <a:lnTo>
                  <a:pt x="183357" y="580206"/>
                </a:lnTo>
                <a:lnTo>
                  <a:pt x="199808" y="535131"/>
                </a:lnTo>
                <a:lnTo>
                  <a:pt x="220527" y="491597"/>
                </a:lnTo>
                <a:lnTo>
                  <a:pt x="245321" y="449757"/>
                </a:lnTo>
                <a:lnTo>
                  <a:pt x="273996" y="409766"/>
                </a:lnTo>
                <a:lnTo>
                  <a:pt x="306360" y="371776"/>
                </a:lnTo>
                <a:lnTo>
                  <a:pt x="342219" y="335943"/>
                </a:lnTo>
                <a:lnTo>
                  <a:pt x="381380" y="302418"/>
                </a:lnTo>
                <a:lnTo>
                  <a:pt x="423651" y="271357"/>
                </a:lnTo>
                <a:lnTo>
                  <a:pt x="468837" y="242913"/>
                </a:lnTo>
                <a:lnTo>
                  <a:pt x="516745" y="217239"/>
                </a:lnTo>
                <a:lnTo>
                  <a:pt x="567184" y="194490"/>
                </a:lnTo>
                <a:lnTo>
                  <a:pt x="619958" y="174819"/>
                </a:lnTo>
                <a:lnTo>
                  <a:pt x="674875" y="158380"/>
                </a:lnTo>
                <a:lnTo>
                  <a:pt x="731743" y="145326"/>
                </a:lnTo>
                <a:lnTo>
                  <a:pt x="790367" y="135812"/>
                </a:lnTo>
                <a:lnTo>
                  <a:pt x="850555" y="129990"/>
                </a:lnTo>
                <a:lnTo>
                  <a:pt x="912113" y="128015"/>
                </a:lnTo>
                <a:lnTo>
                  <a:pt x="973672" y="129990"/>
                </a:lnTo>
                <a:lnTo>
                  <a:pt x="1033860" y="135812"/>
                </a:lnTo>
                <a:lnTo>
                  <a:pt x="1092484" y="145326"/>
                </a:lnTo>
                <a:lnTo>
                  <a:pt x="1149352" y="158380"/>
                </a:lnTo>
                <a:lnTo>
                  <a:pt x="1204269" y="174819"/>
                </a:lnTo>
                <a:lnTo>
                  <a:pt x="1257043" y="194490"/>
                </a:lnTo>
                <a:lnTo>
                  <a:pt x="1307482" y="217239"/>
                </a:lnTo>
                <a:lnTo>
                  <a:pt x="1355390" y="242913"/>
                </a:lnTo>
                <a:lnTo>
                  <a:pt x="1400576" y="271357"/>
                </a:lnTo>
                <a:lnTo>
                  <a:pt x="1442846" y="302418"/>
                </a:lnTo>
                <a:lnTo>
                  <a:pt x="1482008" y="335943"/>
                </a:lnTo>
                <a:lnTo>
                  <a:pt x="1517867" y="371776"/>
                </a:lnTo>
                <a:lnTo>
                  <a:pt x="1550231" y="409766"/>
                </a:lnTo>
                <a:lnTo>
                  <a:pt x="1578906" y="449757"/>
                </a:lnTo>
                <a:lnTo>
                  <a:pt x="1603700" y="491597"/>
                </a:lnTo>
                <a:lnTo>
                  <a:pt x="1624419" y="535131"/>
                </a:lnTo>
                <a:lnTo>
                  <a:pt x="1640870" y="580206"/>
                </a:lnTo>
                <a:lnTo>
                  <a:pt x="1652860" y="626668"/>
                </a:lnTo>
                <a:lnTo>
                  <a:pt x="1660195" y="674363"/>
                </a:lnTo>
                <a:lnTo>
                  <a:pt x="1662683" y="723137"/>
                </a:lnTo>
                <a:lnTo>
                  <a:pt x="1662683" y="1133205"/>
                </a:lnTo>
                <a:lnTo>
                  <a:pt x="1687556" y="1104016"/>
                </a:lnTo>
                <a:lnTo>
                  <a:pt x="1722407" y="1055421"/>
                </a:lnTo>
                <a:lnTo>
                  <a:pt x="1752540" y="1004577"/>
                </a:lnTo>
                <a:lnTo>
                  <a:pt x="1777721" y="951670"/>
                </a:lnTo>
                <a:lnTo>
                  <a:pt x="1797715" y="896887"/>
                </a:lnTo>
                <a:lnTo>
                  <a:pt x="1812288" y="840412"/>
                </a:lnTo>
                <a:lnTo>
                  <a:pt x="1821203" y="782434"/>
                </a:lnTo>
                <a:lnTo>
                  <a:pt x="1824227" y="723137"/>
                </a:lnTo>
                <a:close/>
              </a:path>
              <a:path w="1824354" h="1446529">
                <a:moveTo>
                  <a:pt x="1662683" y="1133205"/>
                </a:moveTo>
                <a:lnTo>
                  <a:pt x="1662683" y="723137"/>
                </a:lnTo>
                <a:lnTo>
                  <a:pt x="1660195" y="771912"/>
                </a:lnTo>
                <a:lnTo>
                  <a:pt x="1652860" y="819607"/>
                </a:lnTo>
                <a:lnTo>
                  <a:pt x="1640870" y="866069"/>
                </a:lnTo>
                <a:lnTo>
                  <a:pt x="1624419" y="911144"/>
                </a:lnTo>
                <a:lnTo>
                  <a:pt x="1603700" y="954678"/>
                </a:lnTo>
                <a:lnTo>
                  <a:pt x="1578906" y="996518"/>
                </a:lnTo>
                <a:lnTo>
                  <a:pt x="1550231" y="1036509"/>
                </a:lnTo>
                <a:lnTo>
                  <a:pt x="1517867" y="1074499"/>
                </a:lnTo>
                <a:lnTo>
                  <a:pt x="1482008" y="1110332"/>
                </a:lnTo>
                <a:lnTo>
                  <a:pt x="1442847" y="1143857"/>
                </a:lnTo>
                <a:lnTo>
                  <a:pt x="1400576" y="1174918"/>
                </a:lnTo>
                <a:lnTo>
                  <a:pt x="1355390" y="1203362"/>
                </a:lnTo>
                <a:lnTo>
                  <a:pt x="1307482" y="1229036"/>
                </a:lnTo>
                <a:lnTo>
                  <a:pt x="1257043" y="1251785"/>
                </a:lnTo>
                <a:lnTo>
                  <a:pt x="1204269" y="1271456"/>
                </a:lnTo>
                <a:lnTo>
                  <a:pt x="1149352" y="1287895"/>
                </a:lnTo>
                <a:lnTo>
                  <a:pt x="1092484" y="1300949"/>
                </a:lnTo>
                <a:lnTo>
                  <a:pt x="1033860" y="1310463"/>
                </a:lnTo>
                <a:lnTo>
                  <a:pt x="973672" y="1316285"/>
                </a:lnTo>
                <a:lnTo>
                  <a:pt x="912113" y="1318259"/>
                </a:lnTo>
                <a:lnTo>
                  <a:pt x="850555" y="1316285"/>
                </a:lnTo>
                <a:lnTo>
                  <a:pt x="790367" y="1310463"/>
                </a:lnTo>
                <a:lnTo>
                  <a:pt x="731743" y="1300949"/>
                </a:lnTo>
                <a:lnTo>
                  <a:pt x="674875" y="1287895"/>
                </a:lnTo>
                <a:lnTo>
                  <a:pt x="619958" y="1271456"/>
                </a:lnTo>
                <a:lnTo>
                  <a:pt x="567184" y="1251785"/>
                </a:lnTo>
                <a:lnTo>
                  <a:pt x="516745" y="1229036"/>
                </a:lnTo>
                <a:lnTo>
                  <a:pt x="468837" y="1203362"/>
                </a:lnTo>
                <a:lnTo>
                  <a:pt x="423651" y="1174918"/>
                </a:lnTo>
                <a:lnTo>
                  <a:pt x="381381" y="1143857"/>
                </a:lnTo>
                <a:lnTo>
                  <a:pt x="342219" y="1110332"/>
                </a:lnTo>
                <a:lnTo>
                  <a:pt x="306360" y="1074499"/>
                </a:lnTo>
                <a:lnTo>
                  <a:pt x="273996" y="1036509"/>
                </a:lnTo>
                <a:lnTo>
                  <a:pt x="245321" y="996518"/>
                </a:lnTo>
                <a:lnTo>
                  <a:pt x="220527" y="954678"/>
                </a:lnTo>
                <a:lnTo>
                  <a:pt x="199808" y="911144"/>
                </a:lnTo>
                <a:lnTo>
                  <a:pt x="183357" y="866069"/>
                </a:lnTo>
                <a:lnTo>
                  <a:pt x="171367" y="819607"/>
                </a:lnTo>
                <a:lnTo>
                  <a:pt x="164032" y="771912"/>
                </a:lnTo>
                <a:lnTo>
                  <a:pt x="161544" y="723138"/>
                </a:lnTo>
                <a:lnTo>
                  <a:pt x="161544" y="1133205"/>
                </a:lnTo>
                <a:lnTo>
                  <a:pt x="219583" y="1193711"/>
                </a:lnTo>
                <a:lnTo>
                  <a:pt x="267176" y="1234439"/>
                </a:lnTo>
                <a:lnTo>
                  <a:pt x="318546" y="1272173"/>
                </a:lnTo>
                <a:lnTo>
                  <a:pt x="373459" y="1306726"/>
                </a:lnTo>
                <a:lnTo>
                  <a:pt x="431679" y="1337911"/>
                </a:lnTo>
                <a:lnTo>
                  <a:pt x="492973" y="1365543"/>
                </a:lnTo>
                <a:lnTo>
                  <a:pt x="557105" y="1389435"/>
                </a:lnTo>
                <a:lnTo>
                  <a:pt x="623840" y="1409401"/>
                </a:lnTo>
                <a:lnTo>
                  <a:pt x="692943" y="1425254"/>
                </a:lnTo>
                <a:lnTo>
                  <a:pt x="764180" y="1436808"/>
                </a:lnTo>
                <a:lnTo>
                  <a:pt x="837315" y="1443878"/>
                </a:lnTo>
                <a:lnTo>
                  <a:pt x="912113" y="1446276"/>
                </a:lnTo>
                <a:lnTo>
                  <a:pt x="986912" y="1443878"/>
                </a:lnTo>
                <a:lnTo>
                  <a:pt x="1060047" y="1436808"/>
                </a:lnTo>
                <a:lnTo>
                  <a:pt x="1131284" y="1425254"/>
                </a:lnTo>
                <a:lnTo>
                  <a:pt x="1200387" y="1409401"/>
                </a:lnTo>
                <a:lnTo>
                  <a:pt x="1267122" y="1389435"/>
                </a:lnTo>
                <a:lnTo>
                  <a:pt x="1331254" y="1365543"/>
                </a:lnTo>
                <a:lnTo>
                  <a:pt x="1392548" y="1337911"/>
                </a:lnTo>
                <a:lnTo>
                  <a:pt x="1450768" y="1306726"/>
                </a:lnTo>
                <a:lnTo>
                  <a:pt x="1505681" y="1272173"/>
                </a:lnTo>
                <a:lnTo>
                  <a:pt x="1557051" y="1234439"/>
                </a:lnTo>
                <a:lnTo>
                  <a:pt x="1604644" y="1193711"/>
                </a:lnTo>
                <a:lnTo>
                  <a:pt x="1648224" y="1150174"/>
                </a:lnTo>
                <a:lnTo>
                  <a:pt x="1662683" y="1133205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8312" y="5800705"/>
            <a:ext cx="1522730" cy="1209040"/>
          </a:xfrm>
          <a:custGeom>
            <a:avLst/>
            <a:gdLst/>
            <a:ahLst/>
            <a:cxnLst/>
            <a:rect l="l" t="t" r="r" b="b"/>
            <a:pathLst>
              <a:path w="1522729" h="1209040">
                <a:moveTo>
                  <a:pt x="761238" y="0"/>
                </a:moveTo>
                <a:lnTo>
                  <a:pt x="698777" y="2002"/>
                </a:lnTo>
                <a:lnTo>
                  <a:pt x="637711" y="7908"/>
                </a:lnTo>
                <a:lnTo>
                  <a:pt x="578237" y="17559"/>
                </a:lnTo>
                <a:lnTo>
                  <a:pt x="520549" y="30803"/>
                </a:lnTo>
                <a:lnTo>
                  <a:pt x="464843" y="47482"/>
                </a:lnTo>
                <a:lnTo>
                  <a:pt x="411315" y="67441"/>
                </a:lnTo>
                <a:lnTo>
                  <a:pt x="360159" y="90525"/>
                </a:lnTo>
                <a:lnTo>
                  <a:pt x="311572" y="116579"/>
                </a:lnTo>
                <a:lnTo>
                  <a:pt x="265749" y="145447"/>
                </a:lnTo>
                <a:lnTo>
                  <a:pt x="222885" y="176974"/>
                </a:lnTo>
                <a:lnTo>
                  <a:pt x="183175" y="211004"/>
                </a:lnTo>
                <a:lnTo>
                  <a:pt x="146816" y="247381"/>
                </a:lnTo>
                <a:lnTo>
                  <a:pt x="114002" y="285951"/>
                </a:lnTo>
                <a:lnTo>
                  <a:pt x="84929" y="326558"/>
                </a:lnTo>
                <a:lnTo>
                  <a:pt x="59793" y="369046"/>
                </a:lnTo>
                <a:lnTo>
                  <a:pt x="38788" y="413260"/>
                </a:lnTo>
                <a:lnTo>
                  <a:pt x="22111" y="459044"/>
                </a:lnTo>
                <a:lnTo>
                  <a:pt x="9957" y="506243"/>
                </a:lnTo>
                <a:lnTo>
                  <a:pt x="2522" y="554702"/>
                </a:lnTo>
                <a:lnTo>
                  <a:pt x="0" y="604266"/>
                </a:lnTo>
                <a:lnTo>
                  <a:pt x="2522" y="653829"/>
                </a:lnTo>
                <a:lnTo>
                  <a:pt x="9957" y="702288"/>
                </a:lnTo>
                <a:lnTo>
                  <a:pt x="22111" y="749487"/>
                </a:lnTo>
                <a:lnTo>
                  <a:pt x="38788" y="795271"/>
                </a:lnTo>
                <a:lnTo>
                  <a:pt x="59793" y="839485"/>
                </a:lnTo>
                <a:lnTo>
                  <a:pt x="84929" y="881973"/>
                </a:lnTo>
                <a:lnTo>
                  <a:pt x="114002" y="922580"/>
                </a:lnTo>
                <a:lnTo>
                  <a:pt x="146816" y="961150"/>
                </a:lnTo>
                <a:lnTo>
                  <a:pt x="183175" y="997527"/>
                </a:lnTo>
                <a:lnTo>
                  <a:pt x="222885" y="1031557"/>
                </a:lnTo>
                <a:lnTo>
                  <a:pt x="265749" y="1063084"/>
                </a:lnTo>
                <a:lnTo>
                  <a:pt x="311572" y="1091952"/>
                </a:lnTo>
                <a:lnTo>
                  <a:pt x="360159" y="1118006"/>
                </a:lnTo>
                <a:lnTo>
                  <a:pt x="411315" y="1141090"/>
                </a:lnTo>
                <a:lnTo>
                  <a:pt x="464843" y="1161049"/>
                </a:lnTo>
                <a:lnTo>
                  <a:pt x="520549" y="1177728"/>
                </a:lnTo>
                <a:lnTo>
                  <a:pt x="578237" y="1190972"/>
                </a:lnTo>
                <a:lnTo>
                  <a:pt x="637711" y="1200623"/>
                </a:lnTo>
                <a:lnTo>
                  <a:pt x="698777" y="1206529"/>
                </a:lnTo>
                <a:lnTo>
                  <a:pt x="761238" y="1208532"/>
                </a:lnTo>
                <a:lnTo>
                  <a:pt x="823698" y="1206529"/>
                </a:lnTo>
                <a:lnTo>
                  <a:pt x="884764" y="1200623"/>
                </a:lnTo>
                <a:lnTo>
                  <a:pt x="944238" y="1190972"/>
                </a:lnTo>
                <a:lnTo>
                  <a:pt x="1001926" y="1177728"/>
                </a:lnTo>
                <a:lnTo>
                  <a:pt x="1057632" y="1161049"/>
                </a:lnTo>
                <a:lnTo>
                  <a:pt x="1111160" y="1141090"/>
                </a:lnTo>
                <a:lnTo>
                  <a:pt x="1162316" y="1118006"/>
                </a:lnTo>
                <a:lnTo>
                  <a:pt x="1210903" y="1091952"/>
                </a:lnTo>
                <a:lnTo>
                  <a:pt x="1256726" y="1063084"/>
                </a:lnTo>
                <a:lnTo>
                  <a:pt x="1299591" y="1031557"/>
                </a:lnTo>
                <a:lnTo>
                  <a:pt x="1339300" y="997527"/>
                </a:lnTo>
                <a:lnTo>
                  <a:pt x="1375659" y="961150"/>
                </a:lnTo>
                <a:lnTo>
                  <a:pt x="1408473" y="922580"/>
                </a:lnTo>
                <a:lnTo>
                  <a:pt x="1437546" y="881973"/>
                </a:lnTo>
                <a:lnTo>
                  <a:pt x="1462682" y="839485"/>
                </a:lnTo>
                <a:lnTo>
                  <a:pt x="1483687" y="795271"/>
                </a:lnTo>
                <a:lnTo>
                  <a:pt x="1500364" y="749487"/>
                </a:lnTo>
                <a:lnTo>
                  <a:pt x="1512518" y="702288"/>
                </a:lnTo>
                <a:lnTo>
                  <a:pt x="1519953" y="653829"/>
                </a:lnTo>
                <a:lnTo>
                  <a:pt x="1522476" y="604265"/>
                </a:lnTo>
                <a:lnTo>
                  <a:pt x="1519953" y="554702"/>
                </a:lnTo>
                <a:lnTo>
                  <a:pt x="1512518" y="506243"/>
                </a:lnTo>
                <a:lnTo>
                  <a:pt x="1500364" y="459044"/>
                </a:lnTo>
                <a:lnTo>
                  <a:pt x="1483687" y="413260"/>
                </a:lnTo>
                <a:lnTo>
                  <a:pt x="1462682" y="369046"/>
                </a:lnTo>
                <a:lnTo>
                  <a:pt x="1437546" y="326558"/>
                </a:lnTo>
                <a:lnTo>
                  <a:pt x="1408473" y="285951"/>
                </a:lnTo>
                <a:lnTo>
                  <a:pt x="1375659" y="247381"/>
                </a:lnTo>
                <a:lnTo>
                  <a:pt x="1339300" y="211004"/>
                </a:lnTo>
                <a:lnTo>
                  <a:pt x="1299591" y="176974"/>
                </a:lnTo>
                <a:lnTo>
                  <a:pt x="1256726" y="145447"/>
                </a:lnTo>
                <a:lnTo>
                  <a:pt x="1210903" y="116579"/>
                </a:lnTo>
                <a:lnTo>
                  <a:pt x="1162316" y="90525"/>
                </a:lnTo>
                <a:lnTo>
                  <a:pt x="1111160" y="67441"/>
                </a:lnTo>
                <a:lnTo>
                  <a:pt x="1057632" y="47482"/>
                </a:lnTo>
                <a:lnTo>
                  <a:pt x="1001926" y="30803"/>
                </a:lnTo>
                <a:lnTo>
                  <a:pt x="944238" y="17559"/>
                </a:lnTo>
                <a:lnTo>
                  <a:pt x="884764" y="7908"/>
                </a:lnTo>
                <a:lnTo>
                  <a:pt x="823698" y="2002"/>
                </a:lnTo>
                <a:lnTo>
                  <a:pt x="76123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B59BB00-B033-49E5-9833-5EECC1EA056F}"/>
              </a:ext>
            </a:extLst>
          </p:cNvPr>
          <p:cNvSpPr/>
          <p:nvPr/>
        </p:nvSpPr>
        <p:spPr>
          <a:xfrm>
            <a:off x="927100" y="9364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44118B8-A1B7-41E5-B49D-FA7DE508A84B}"/>
              </a:ext>
            </a:extLst>
          </p:cNvPr>
          <p:cNvSpPr/>
          <p:nvPr/>
        </p:nvSpPr>
        <p:spPr>
          <a:xfrm>
            <a:off x="927100" y="9620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54237" y="6594347"/>
            <a:ext cx="6856730" cy="612775"/>
          </a:xfrm>
          <a:custGeom>
            <a:avLst/>
            <a:gdLst/>
            <a:ahLst/>
            <a:cxnLst/>
            <a:rect l="l" t="t" r="r" b="b"/>
            <a:pathLst>
              <a:path w="6856730" h="612775">
                <a:moveTo>
                  <a:pt x="6856476" y="102107"/>
                </a:moveTo>
                <a:lnTo>
                  <a:pt x="6847571" y="60346"/>
                </a:lnTo>
                <a:lnTo>
                  <a:pt x="6823433" y="26903"/>
                </a:lnTo>
                <a:lnTo>
                  <a:pt x="6787924" y="5642"/>
                </a:lnTo>
                <a:lnTo>
                  <a:pt x="102107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10540"/>
                </a:lnTo>
                <a:lnTo>
                  <a:pt x="1037" y="525146"/>
                </a:lnTo>
                <a:lnTo>
                  <a:pt x="15448" y="564564"/>
                </a:lnTo>
                <a:lnTo>
                  <a:pt x="43806" y="594375"/>
                </a:lnTo>
                <a:lnTo>
                  <a:pt x="82247" y="610717"/>
                </a:lnTo>
                <a:lnTo>
                  <a:pt x="6754367" y="612647"/>
                </a:lnTo>
                <a:lnTo>
                  <a:pt x="6768974" y="611610"/>
                </a:lnTo>
                <a:lnTo>
                  <a:pt x="6808392" y="597199"/>
                </a:lnTo>
                <a:lnTo>
                  <a:pt x="6838203" y="568841"/>
                </a:lnTo>
                <a:lnTo>
                  <a:pt x="6854545" y="530400"/>
                </a:lnTo>
                <a:lnTo>
                  <a:pt x="6856476" y="1021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0635" y="6644640"/>
            <a:ext cx="6588759" cy="511809"/>
          </a:xfrm>
          <a:custGeom>
            <a:avLst/>
            <a:gdLst/>
            <a:ahLst/>
            <a:cxnLst/>
            <a:rect l="l" t="t" r="r" b="b"/>
            <a:pathLst>
              <a:path w="6588759" h="511809">
                <a:moveTo>
                  <a:pt x="6588252" y="85343"/>
                </a:moveTo>
                <a:lnTo>
                  <a:pt x="6577772" y="44585"/>
                </a:lnTo>
                <a:lnTo>
                  <a:pt x="6549979" y="14279"/>
                </a:lnTo>
                <a:lnTo>
                  <a:pt x="6510335" y="322"/>
                </a:lnTo>
                <a:lnTo>
                  <a:pt x="85343" y="0"/>
                </a:lnTo>
                <a:lnTo>
                  <a:pt x="70767" y="1254"/>
                </a:lnTo>
                <a:lnTo>
                  <a:pt x="32708" y="18324"/>
                </a:lnTo>
                <a:lnTo>
                  <a:pt x="7402" y="50767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6502908" y="511301"/>
                </a:lnTo>
                <a:lnTo>
                  <a:pt x="6517484" y="510070"/>
                </a:lnTo>
                <a:lnTo>
                  <a:pt x="6555543" y="493212"/>
                </a:lnTo>
                <a:lnTo>
                  <a:pt x="6580849" y="460861"/>
                </a:lnTo>
                <a:lnTo>
                  <a:pt x="6588252" y="853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0635" y="6644640"/>
            <a:ext cx="6588759" cy="511809"/>
          </a:xfrm>
          <a:custGeom>
            <a:avLst/>
            <a:gdLst/>
            <a:ahLst/>
            <a:cxnLst/>
            <a:rect l="l" t="t" r="r" b="b"/>
            <a:pathLst>
              <a:path w="6588759" h="511809">
                <a:moveTo>
                  <a:pt x="85343" y="0"/>
                </a:moveTo>
                <a:lnTo>
                  <a:pt x="44247" y="10634"/>
                </a:lnTo>
                <a:lnTo>
                  <a:pt x="14083" y="38608"/>
                </a:lnTo>
                <a:lnTo>
                  <a:pt x="316" y="78024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6502908" y="511301"/>
                </a:lnTo>
                <a:lnTo>
                  <a:pt x="6517484" y="510070"/>
                </a:lnTo>
                <a:lnTo>
                  <a:pt x="6555543" y="493212"/>
                </a:lnTo>
                <a:lnTo>
                  <a:pt x="6580849" y="460861"/>
                </a:lnTo>
                <a:lnTo>
                  <a:pt x="6588252" y="85343"/>
                </a:lnTo>
                <a:lnTo>
                  <a:pt x="6587020" y="70960"/>
                </a:lnTo>
                <a:lnTo>
                  <a:pt x="6570162" y="33030"/>
                </a:lnTo>
                <a:lnTo>
                  <a:pt x="6537811" y="7519"/>
                </a:lnTo>
                <a:lnTo>
                  <a:pt x="853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9741" y="6776745"/>
            <a:ext cx="50514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OUTPUT可以按需要在COMMIT之前或之后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Undo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/Redo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结合型日志及其故障恢复？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7390" y="848233"/>
            <a:ext cx="684390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(2)Undo/Red</a:t>
            </a: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400" b="1" spc="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日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志的日志记录规则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6359" y="1337807"/>
            <a:ext cx="3630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示例：Undo/Redo型日志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4956" y="1842706"/>
          <a:ext cx="8801096" cy="454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4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955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Act</a:t>
                      </a:r>
                      <a:r>
                        <a:rPr sz="1800" b="1" spc="5" dirty="0">
                          <a:latin typeface="微软雅黑"/>
                          <a:cs typeface="微软雅黑"/>
                        </a:rPr>
                        <a:t>i</a:t>
                      </a:r>
                      <a:r>
                        <a:rPr sz="1800" b="1" spc="-5" dirty="0">
                          <a:latin typeface="微软雅黑"/>
                          <a:cs typeface="微软雅黑"/>
                        </a:rPr>
                        <a:t>on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T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Me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m</a:t>
                      </a:r>
                      <a:r>
                        <a:rPr sz="1800" b="1" spc="-5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A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Me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m</a:t>
                      </a:r>
                      <a:r>
                        <a:rPr sz="1800" b="1" spc="-5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B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Dis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k</a:t>
                      </a:r>
                      <a:r>
                        <a:rPr sz="1800" b="1" spc="5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A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Dis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k</a:t>
                      </a:r>
                      <a:r>
                        <a:rPr sz="1800" b="1" spc="5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B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/>
                          <a:cs typeface="微软雅黑"/>
                        </a:rPr>
                        <a:t>Log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93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&lt;START T&gt;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REAT(A,t)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800" b="1" spc="5" dirty="0">
                          <a:latin typeface="微软雅黑"/>
                          <a:cs typeface="微软雅黑"/>
                        </a:rPr>
                        <a:t>:</a:t>
                      </a:r>
                      <a:r>
                        <a:rPr sz="1800" b="1" spc="-5" dirty="0">
                          <a:latin typeface="微软雅黑"/>
                          <a:cs typeface="微软雅黑"/>
                        </a:rPr>
                        <a:t>=t*2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WRITE(A,t)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&lt;T,A,8,16&gt;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93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READ(B,t)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800" b="1" spc="5" dirty="0">
                          <a:latin typeface="微软雅黑"/>
                          <a:cs typeface="微软雅黑"/>
                        </a:rPr>
                        <a:t>:</a:t>
                      </a:r>
                      <a:r>
                        <a:rPr sz="1800" b="1" spc="-5" dirty="0">
                          <a:latin typeface="微软雅黑"/>
                          <a:cs typeface="微软雅黑"/>
                        </a:rPr>
                        <a:t>=t*2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93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WRITE(B,t)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&lt;T,B,8,16&gt;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OUTPUT(A)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342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&lt;COMMI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800" b="1" spc="-5" dirty="0">
                          <a:latin typeface="微软雅黑"/>
                          <a:cs typeface="微软雅黑"/>
                        </a:rPr>
                        <a:t> T&gt;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OUTPUT(</a:t>
                      </a:r>
                      <a:r>
                        <a:rPr sz="1800" b="1" spc="-10" dirty="0">
                          <a:latin typeface="微软雅黑"/>
                          <a:cs typeface="微软雅黑"/>
                        </a:rPr>
                        <a:t>B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9EB90256-7BE8-410E-BC73-F7A40C317C8F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72D8772-08CC-48C6-BFC0-E816C08F5803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103" y="292733"/>
            <a:ext cx="8633193" cy="121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23.6 Undo</a:t>
            </a:r>
            <a:r>
              <a:rPr 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/Redo</a:t>
            </a:r>
            <a:r>
              <a:rPr lang="zh-CN" altLang="en-US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结合型日志及其故障恢复？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 </a:t>
            </a:r>
            <a:r>
              <a:rPr lang="en-US" altLang="zh-CN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lang="en-US" altLang="zh-CN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</a:t>
            </a:r>
            <a:r>
              <a:rPr lang="zh-CN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Undo/Red</a:t>
            </a:r>
            <a:r>
              <a:rPr lang="en-US"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lang="zh-CN" altLang="en-US"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型日志进行故障恢复</a:t>
            </a:r>
            <a:endParaRPr lang="zh-CN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840" y="1479062"/>
            <a:ext cx="8632190" cy="465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利用undo/Redo型日志进行恢复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5" dirty="0">
                <a:latin typeface="Wingdings"/>
                <a:cs typeface="Wingdings"/>
              </a:rPr>
              <a:t></a:t>
            </a:r>
            <a:r>
              <a:rPr sz="2400" b="1" dirty="0">
                <a:latin typeface="微软雅黑"/>
                <a:cs typeface="微软雅黑"/>
              </a:rPr>
              <a:t>首先，确定每一个事务是否已完成?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  <a:tabLst>
                <a:tab pos="4605020" algn="l"/>
              </a:tabLst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&lt;START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T&gt;….&lt;COMMIT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T&gt;….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yes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&lt;ST</a:t>
            </a:r>
            <a:r>
              <a:rPr sz="2000" spc="0" dirty="0">
                <a:latin typeface="微软雅黑"/>
                <a:cs typeface="微软雅黑"/>
              </a:rPr>
              <a:t>A</a:t>
            </a:r>
            <a:r>
              <a:rPr sz="2000" spc="-5" dirty="0">
                <a:latin typeface="微软雅黑"/>
                <a:cs typeface="微软雅黑"/>
              </a:rPr>
              <a:t>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T&gt;….&lt;ABORT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T&gt;…….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no(已结束，但未完成)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  <a:tabLst>
                <a:tab pos="4159250" algn="l"/>
              </a:tabLst>
            </a:pPr>
            <a:r>
              <a:rPr sz="2000" dirty="0">
                <a:latin typeface="Wingdings"/>
                <a:cs typeface="Wingdings"/>
              </a:rPr>
              <a:t></a:t>
            </a:r>
            <a:r>
              <a:rPr sz="2000" spc="-5" dirty="0">
                <a:latin typeface="微软雅黑"/>
                <a:cs typeface="微软雅黑"/>
              </a:rPr>
              <a:t>&lt;START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T&gt;………………………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no</a:t>
            </a:r>
            <a:endParaRPr sz="2000" dirty="0">
              <a:latin typeface="微软雅黑"/>
              <a:cs typeface="微软雅黑"/>
            </a:endParaRPr>
          </a:p>
          <a:p>
            <a:pPr marL="12700" marR="76835">
              <a:lnSpc>
                <a:spcPts val="3740"/>
              </a:lnSpc>
              <a:spcBef>
                <a:spcPts val="240"/>
              </a:spcBef>
            </a:pPr>
            <a:r>
              <a:rPr sz="2400" spc="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400" b="1" dirty="0" err="1">
                <a:solidFill>
                  <a:srgbClr val="3333CC"/>
                </a:solidFill>
                <a:latin typeface="微软雅黑"/>
                <a:cs typeface="微软雅黑"/>
              </a:rPr>
              <a:t>自前向后地，按日志记录的正序，重做所有已提交的事务；自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 后向前，按日志记录的反序，撤销所有未完成事务的所有修改。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2599690" algn="l"/>
              </a:tabLst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&lt;COMMIT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T&gt;: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	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标记T已完成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&lt;ABORT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T&gt;:标记T已结束但未完成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&lt;T,X,u,v&gt;: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如果T未完成，则</a:t>
            </a:r>
            <a:r>
              <a:rPr sz="2000" b="1" spc="0" dirty="0">
                <a:solidFill>
                  <a:srgbClr val="3333CC"/>
                </a:solidFill>
                <a:latin typeface="微软雅黑"/>
                <a:cs typeface="微软雅黑"/>
              </a:rPr>
              <a:t>将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X=u写回磁盘；否则将x=v写回磁盘；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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&lt;START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T&gt;: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跳过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4CCFB6E-60B8-4B3D-A668-2BF3D7A821D8}"/>
              </a:ext>
            </a:extLst>
          </p:cNvPr>
          <p:cNvSpPr/>
          <p:nvPr/>
        </p:nvSpPr>
        <p:spPr>
          <a:xfrm>
            <a:off x="9271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B350408-EB18-4C38-BC1F-2CA6AD4C109C}"/>
              </a:ext>
            </a:extLst>
          </p:cNvPr>
          <p:cNvSpPr/>
          <p:nvPr/>
        </p:nvSpPr>
        <p:spPr>
          <a:xfrm>
            <a:off x="9271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81263" y="6381750"/>
            <a:ext cx="7465059" cy="612775"/>
          </a:xfrm>
          <a:custGeom>
            <a:avLst/>
            <a:gdLst/>
            <a:ahLst/>
            <a:cxnLst/>
            <a:rect l="l" t="t" r="r" b="b"/>
            <a:pathLst>
              <a:path w="7465059" h="612775">
                <a:moveTo>
                  <a:pt x="7464552" y="102107"/>
                </a:moveTo>
                <a:lnTo>
                  <a:pt x="7455647" y="60346"/>
                </a:lnTo>
                <a:lnTo>
                  <a:pt x="7431509" y="26903"/>
                </a:lnTo>
                <a:lnTo>
                  <a:pt x="7396000" y="5642"/>
                </a:lnTo>
                <a:lnTo>
                  <a:pt x="102107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10540"/>
                </a:lnTo>
                <a:lnTo>
                  <a:pt x="1037" y="525146"/>
                </a:lnTo>
                <a:lnTo>
                  <a:pt x="15448" y="564564"/>
                </a:lnTo>
                <a:lnTo>
                  <a:pt x="43806" y="594375"/>
                </a:lnTo>
                <a:lnTo>
                  <a:pt x="82247" y="610717"/>
                </a:lnTo>
                <a:lnTo>
                  <a:pt x="7362443" y="612647"/>
                </a:lnTo>
                <a:lnTo>
                  <a:pt x="7377050" y="611610"/>
                </a:lnTo>
                <a:lnTo>
                  <a:pt x="7416468" y="597199"/>
                </a:lnTo>
                <a:lnTo>
                  <a:pt x="7446279" y="568841"/>
                </a:lnTo>
                <a:lnTo>
                  <a:pt x="7462621" y="530400"/>
                </a:lnTo>
                <a:lnTo>
                  <a:pt x="7464552" y="1021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9091" y="6432041"/>
            <a:ext cx="7172325" cy="511809"/>
          </a:xfrm>
          <a:custGeom>
            <a:avLst/>
            <a:gdLst/>
            <a:ahLst/>
            <a:cxnLst/>
            <a:rect l="l" t="t" r="r" b="b"/>
            <a:pathLst>
              <a:path w="7172325" h="511809">
                <a:moveTo>
                  <a:pt x="7171944" y="85343"/>
                </a:moveTo>
                <a:lnTo>
                  <a:pt x="7161464" y="44247"/>
                </a:lnTo>
                <a:lnTo>
                  <a:pt x="7133671" y="14083"/>
                </a:lnTo>
                <a:lnTo>
                  <a:pt x="7094027" y="316"/>
                </a:lnTo>
                <a:lnTo>
                  <a:pt x="85343" y="0"/>
                </a:lnTo>
                <a:lnTo>
                  <a:pt x="70767" y="1231"/>
                </a:lnTo>
                <a:lnTo>
                  <a:pt x="32708" y="18089"/>
                </a:lnTo>
                <a:lnTo>
                  <a:pt x="7402" y="50440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7086600" y="511301"/>
                </a:lnTo>
                <a:lnTo>
                  <a:pt x="7101176" y="510070"/>
                </a:lnTo>
                <a:lnTo>
                  <a:pt x="7139235" y="493212"/>
                </a:lnTo>
                <a:lnTo>
                  <a:pt x="7164541" y="460861"/>
                </a:lnTo>
                <a:lnTo>
                  <a:pt x="7171944" y="853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9091" y="6432041"/>
            <a:ext cx="7172325" cy="511809"/>
          </a:xfrm>
          <a:custGeom>
            <a:avLst/>
            <a:gdLst/>
            <a:ahLst/>
            <a:cxnLst/>
            <a:rect l="l" t="t" r="r" b="b"/>
            <a:pathLst>
              <a:path w="7172325" h="511809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7086600" y="511301"/>
                </a:lnTo>
                <a:lnTo>
                  <a:pt x="7101176" y="510070"/>
                </a:lnTo>
                <a:lnTo>
                  <a:pt x="7139235" y="493212"/>
                </a:lnTo>
                <a:lnTo>
                  <a:pt x="7164541" y="460861"/>
                </a:lnTo>
                <a:lnTo>
                  <a:pt x="7171944" y="85343"/>
                </a:lnTo>
                <a:lnTo>
                  <a:pt x="7170712" y="70767"/>
                </a:lnTo>
                <a:lnTo>
                  <a:pt x="7153854" y="32708"/>
                </a:lnTo>
                <a:lnTo>
                  <a:pt x="7121503" y="7402"/>
                </a:lnTo>
                <a:lnTo>
                  <a:pt x="853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10111" y="6564145"/>
            <a:ext cx="70148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故障发生在COMMIT之前，按反序进行撤销修改。即写回旧值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55381" y="4884420"/>
            <a:ext cx="1460500" cy="864869"/>
          </a:xfrm>
          <a:custGeom>
            <a:avLst/>
            <a:gdLst/>
            <a:ahLst/>
            <a:cxnLst/>
            <a:rect l="l" t="t" r="r" b="b"/>
            <a:pathLst>
              <a:path w="1460500" h="864870">
                <a:moveTo>
                  <a:pt x="1459992" y="432816"/>
                </a:moveTo>
                <a:lnTo>
                  <a:pt x="1450435" y="362555"/>
                </a:lnTo>
                <a:lnTo>
                  <a:pt x="1422769" y="295924"/>
                </a:lnTo>
                <a:lnTo>
                  <a:pt x="1378498" y="233810"/>
                </a:lnTo>
                <a:lnTo>
                  <a:pt x="1350605" y="204724"/>
                </a:lnTo>
                <a:lnTo>
                  <a:pt x="1319125" y="177100"/>
                </a:lnTo>
                <a:lnTo>
                  <a:pt x="1284246" y="151049"/>
                </a:lnTo>
                <a:lnTo>
                  <a:pt x="1246155" y="126682"/>
                </a:lnTo>
                <a:lnTo>
                  <a:pt x="1205041" y="104109"/>
                </a:lnTo>
                <a:lnTo>
                  <a:pt x="1161092" y="83442"/>
                </a:lnTo>
                <a:lnTo>
                  <a:pt x="1114496" y="64790"/>
                </a:lnTo>
                <a:lnTo>
                  <a:pt x="1065441" y="48266"/>
                </a:lnTo>
                <a:lnTo>
                  <a:pt x="1014114" y="33980"/>
                </a:lnTo>
                <a:lnTo>
                  <a:pt x="960705" y="22043"/>
                </a:lnTo>
                <a:lnTo>
                  <a:pt x="905400" y="12565"/>
                </a:lnTo>
                <a:lnTo>
                  <a:pt x="848388" y="5658"/>
                </a:lnTo>
                <a:lnTo>
                  <a:pt x="789857" y="1433"/>
                </a:lnTo>
                <a:lnTo>
                  <a:pt x="729996" y="0"/>
                </a:lnTo>
                <a:lnTo>
                  <a:pt x="670134" y="1433"/>
                </a:lnTo>
                <a:lnTo>
                  <a:pt x="611603" y="5658"/>
                </a:lnTo>
                <a:lnTo>
                  <a:pt x="554591" y="12565"/>
                </a:lnTo>
                <a:lnTo>
                  <a:pt x="499286" y="22043"/>
                </a:lnTo>
                <a:lnTo>
                  <a:pt x="445877" y="33980"/>
                </a:lnTo>
                <a:lnTo>
                  <a:pt x="394550" y="48266"/>
                </a:lnTo>
                <a:lnTo>
                  <a:pt x="345495" y="64790"/>
                </a:lnTo>
                <a:lnTo>
                  <a:pt x="298899" y="83442"/>
                </a:lnTo>
                <a:lnTo>
                  <a:pt x="254950" y="104109"/>
                </a:lnTo>
                <a:lnTo>
                  <a:pt x="213836" y="126682"/>
                </a:lnTo>
                <a:lnTo>
                  <a:pt x="175745" y="151049"/>
                </a:lnTo>
                <a:lnTo>
                  <a:pt x="140866" y="177100"/>
                </a:lnTo>
                <a:lnTo>
                  <a:pt x="109386" y="204724"/>
                </a:lnTo>
                <a:lnTo>
                  <a:pt x="81493" y="233810"/>
                </a:lnTo>
                <a:lnTo>
                  <a:pt x="57376" y="264247"/>
                </a:lnTo>
                <a:lnTo>
                  <a:pt x="21219" y="328730"/>
                </a:lnTo>
                <a:lnTo>
                  <a:pt x="2420" y="397287"/>
                </a:lnTo>
                <a:lnTo>
                  <a:pt x="0" y="432816"/>
                </a:lnTo>
                <a:lnTo>
                  <a:pt x="2420" y="468236"/>
                </a:lnTo>
                <a:lnTo>
                  <a:pt x="21219" y="536607"/>
                </a:lnTo>
                <a:lnTo>
                  <a:pt x="57376" y="600944"/>
                </a:lnTo>
                <a:lnTo>
                  <a:pt x="81493" y="631320"/>
                </a:lnTo>
                <a:lnTo>
                  <a:pt x="109386" y="660354"/>
                </a:lnTo>
                <a:lnTo>
                  <a:pt x="140866" y="687933"/>
                </a:lnTo>
                <a:lnTo>
                  <a:pt x="175745" y="713946"/>
                </a:lnTo>
                <a:lnTo>
                  <a:pt x="213836" y="738282"/>
                </a:lnTo>
                <a:lnTo>
                  <a:pt x="254950" y="760829"/>
                </a:lnTo>
                <a:lnTo>
                  <a:pt x="298899" y="781476"/>
                </a:lnTo>
                <a:lnTo>
                  <a:pt x="345495" y="800111"/>
                </a:lnTo>
                <a:lnTo>
                  <a:pt x="394550" y="816623"/>
                </a:lnTo>
                <a:lnTo>
                  <a:pt x="445877" y="830901"/>
                </a:lnTo>
                <a:lnTo>
                  <a:pt x="499286" y="842832"/>
                </a:lnTo>
                <a:lnTo>
                  <a:pt x="554591" y="852307"/>
                </a:lnTo>
                <a:lnTo>
                  <a:pt x="611603" y="859212"/>
                </a:lnTo>
                <a:lnTo>
                  <a:pt x="670134" y="863436"/>
                </a:lnTo>
                <a:lnTo>
                  <a:pt x="729996" y="864869"/>
                </a:lnTo>
                <a:lnTo>
                  <a:pt x="789857" y="863436"/>
                </a:lnTo>
                <a:lnTo>
                  <a:pt x="848388" y="859212"/>
                </a:lnTo>
                <a:lnTo>
                  <a:pt x="905400" y="852307"/>
                </a:lnTo>
                <a:lnTo>
                  <a:pt x="960705" y="842832"/>
                </a:lnTo>
                <a:lnTo>
                  <a:pt x="1014114" y="830901"/>
                </a:lnTo>
                <a:lnTo>
                  <a:pt x="1065441" y="816623"/>
                </a:lnTo>
                <a:lnTo>
                  <a:pt x="1114496" y="800111"/>
                </a:lnTo>
                <a:lnTo>
                  <a:pt x="1161092" y="781476"/>
                </a:lnTo>
                <a:lnTo>
                  <a:pt x="1205041" y="760829"/>
                </a:lnTo>
                <a:lnTo>
                  <a:pt x="1246155" y="738282"/>
                </a:lnTo>
                <a:lnTo>
                  <a:pt x="1284246" y="713946"/>
                </a:lnTo>
                <a:lnTo>
                  <a:pt x="1319125" y="687933"/>
                </a:lnTo>
                <a:lnTo>
                  <a:pt x="1350605" y="660354"/>
                </a:lnTo>
                <a:lnTo>
                  <a:pt x="1378498" y="631320"/>
                </a:lnTo>
                <a:lnTo>
                  <a:pt x="1402615" y="600944"/>
                </a:lnTo>
                <a:lnTo>
                  <a:pt x="1438772" y="536607"/>
                </a:lnTo>
                <a:lnTo>
                  <a:pt x="1457571" y="468236"/>
                </a:lnTo>
                <a:lnTo>
                  <a:pt x="1459992" y="43281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14055" y="4956047"/>
            <a:ext cx="1343025" cy="722630"/>
          </a:xfrm>
          <a:custGeom>
            <a:avLst/>
            <a:gdLst/>
            <a:ahLst/>
            <a:cxnLst/>
            <a:rect l="l" t="t" r="r" b="b"/>
            <a:pathLst>
              <a:path w="1343025" h="722629">
                <a:moveTo>
                  <a:pt x="1342644" y="361188"/>
                </a:moveTo>
                <a:lnTo>
                  <a:pt x="1333866" y="302561"/>
                </a:lnTo>
                <a:lnTo>
                  <a:pt x="1308451" y="246961"/>
                </a:lnTo>
                <a:lnTo>
                  <a:pt x="1267775" y="195128"/>
                </a:lnTo>
                <a:lnTo>
                  <a:pt x="1213213" y="147803"/>
                </a:lnTo>
                <a:lnTo>
                  <a:pt x="1181156" y="126063"/>
                </a:lnTo>
                <a:lnTo>
                  <a:pt x="1146143" y="105727"/>
                </a:lnTo>
                <a:lnTo>
                  <a:pt x="1108347" y="86889"/>
                </a:lnTo>
                <a:lnTo>
                  <a:pt x="1067939" y="69640"/>
                </a:lnTo>
                <a:lnTo>
                  <a:pt x="1025093" y="54074"/>
                </a:lnTo>
                <a:lnTo>
                  <a:pt x="979980" y="40283"/>
                </a:lnTo>
                <a:lnTo>
                  <a:pt x="932771" y="28360"/>
                </a:lnTo>
                <a:lnTo>
                  <a:pt x="883639" y="18397"/>
                </a:lnTo>
                <a:lnTo>
                  <a:pt x="832756" y="10487"/>
                </a:lnTo>
                <a:lnTo>
                  <a:pt x="780294" y="4722"/>
                </a:lnTo>
                <a:lnTo>
                  <a:pt x="726425" y="1196"/>
                </a:lnTo>
                <a:lnTo>
                  <a:pt x="671322" y="0"/>
                </a:lnTo>
                <a:lnTo>
                  <a:pt x="616218" y="1196"/>
                </a:lnTo>
                <a:lnTo>
                  <a:pt x="562349" y="4722"/>
                </a:lnTo>
                <a:lnTo>
                  <a:pt x="509887" y="10487"/>
                </a:lnTo>
                <a:lnTo>
                  <a:pt x="459004" y="18397"/>
                </a:lnTo>
                <a:lnTo>
                  <a:pt x="409872" y="28360"/>
                </a:lnTo>
                <a:lnTo>
                  <a:pt x="362663" y="40283"/>
                </a:lnTo>
                <a:lnTo>
                  <a:pt x="317550" y="54074"/>
                </a:lnTo>
                <a:lnTo>
                  <a:pt x="274704" y="69640"/>
                </a:lnTo>
                <a:lnTo>
                  <a:pt x="234296" y="86889"/>
                </a:lnTo>
                <a:lnTo>
                  <a:pt x="196500" y="105727"/>
                </a:lnTo>
                <a:lnTo>
                  <a:pt x="161487" y="126063"/>
                </a:lnTo>
                <a:lnTo>
                  <a:pt x="129430" y="147803"/>
                </a:lnTo>
                <a:lnTo>
                  <a:pt x="74868" y="195128"/>
                </a:lnTo>
                <a:lnTo>
                  <a:pt x="34192" y="246961"/>
                </a:lnTo>
                <a:lnTo>
                  <a:pt x="8777" y="302561"/>
                </a:lnTo>
                <a:lnTo>
                  <a:pt x="0" y="361188"/>
                </a:lnTo>
                <a:lnTo>
                  <a:pt x="2223" y="390833"/>
                </a:lnTo>
                <a:lnTo>
                  <a:pt x="19491" y="448039"/>
                </a:lnTo>
                <a:lnTo>
                  <a:pt x="52708" y="501848"/>
                </a:lnTo>
                <a:lnTo>
                  <a:pt x="100499" y="551519"/>
                </a:lnTo>
                <a:lnTo>
                  <a:pt x="161487" y="596312"/>
                </a:lnTo>
                <a:lnTo>
                  <a:pt x="196500" y="616648"/>
                </a:lnTo>
                <a:lnTo>
                  <a:pt x="234296" y="635486"/>
                </a:lnTo>
                <a:lnTo>
                  <a:pt x="274704" y="652735"/>
                </a:lnTo>
                <a:lnTo>
                  <a:pt x="317550" y="668301"/>
                </a:lnTo>
                <a:lnTo>
                  <a:pt x="362663" y="682092"/>
                </a:lnTo>
                <a:lnTo>
                  <a:pt x="409872" y="694015"/>
                </a:lnTo>
                <a:lnTo>
                  <a:pt x="459004" y="703978"/>
                </a:lnTo>
                <a:lnTo>
                  <a:pt x="509887" y="711888"/>
                </a:lnTo>
                <a:lnTo>
                  <a:pt x="562349" y="717653"/>
                </a:lnTo>
                <a:lnTo>
                  <a:pt x="616218" y="721179"/>
                </a:lnTo>
                <a:lnTo>
                  <a:pt x="671322" y="722376"/>
                </a:lnTo>
                <a:lnTo>
                  <a:pt x="726425" y="721179"/>
                </a:lnTo>
                <a:lnTo>
                  <a:pt x="780294" y="717653"/>
                </a:lnTo>
                <a:lnTo>
                  <a:pt x="832756" y="711888"/>
                </a:lnTo>
                <a:lnTo>
                  <a:pt x="883639" y="703978"/>
                </a:lnTo>
                <a:lnTo>
                  <a:pt x="932771" y="694015"/>
                </a:lnTo>
                <a:lnTo>
                  <a:pt x="979980" y="682092"/>
                </a:lnTo>
                <a:lnTo>
                  <a:pt x="1025093" y="668301"/>
                </a:lnTo>
                <a:lnTo>
                  <a:pt x="1067939" y="652735"/>
                </a:lnTo>
                <a:lnTo>
                  <a:pt x="1108347" y="635486"/>
                </a:lnTo>
                <a:lnTo>
                  <a:pt x="1146143" y="616648"/>
                </a:lnTo>
                <a:lnTo>
                  <a:pt x="1181156" y="596312"/>
                </a:lnTo>
                <a:lnTo>
                  <a:pt x="1213213" y="574572"/>
                </a:lnTo>
                <a:lnTo>
                  <a:pt x="1267775" y="527247"/>
                </a:lnTo>
                <a:lnTo>
                  <a:pt x="1308451" y="475414"/>
                </a:lnTo>
                <a:lnTo>
                  <a:pt x="1333866" y="419814"/>
                </a:lnTo>
                <a:lnTo>
                  <a:pt x="1342644" y="36118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4055" y="4956047"/>
            <a:ext cx="1343025" cy="722630"/>
          </a:xfrm>
          <a:custGeom>
            <a:avLst/>
            <a:gdLst/>
            <a:ahLst/>
            <a:cxnLst/>
            <a:rect l="l" t="t" r="r" b="b"/>
            <a:pathLst>
              <a:path w="1343025" h="722629">
                <a:moveTo>
                  <a:pt x="671322" y="0"/>
                </a:moveTo>
                <a:lnTo>
                  <a:pt x="616218" y="1196"/>
                </a:lnTo>
                <a:lnTo>
                  <a:pt x="562349" y="4722"/>
                </a:lnTo>
                <a:lnTo>
                  <a:pt x="509887" y="10487"/>
                </a:lnTo>
                <a:lnTo>
                  <a:pt x="459004" y="18397"/>
                </a:lnTo>
                <a:lnTo>
                  <a:pt x="409872" y="28360"/>
                </a:lnTo>
                <a:lnTo>
                  <a:pt x="362663" y="40283"/>
                </a:lnTo>
                <a:lnTo>
                  <a:pt x="317550" y="54074"/>
                </a:lnTo>
                <a:lnTo>
                  <a:pt x="274704" y="69640"/>
                </a:lnTo>
                <a:lnTo>
                  <a:pt x="234296" y="86889"/>
                </a:lnTo>
                <a:lnTo>
                  <a:pt x="196500" y="105727"/>
                </a:lnTo>
                <a:lnTo>
                  <a:pt x="161487" y="126063"/>
                </a:lnTo>
                <a:lnTo>
                  <a:pt x="129430" y="147803"/>
                </a:lnTo>
                <a:lnTo>
                  <a:pt x="74868" y="195128"/>
                </a:lnTo>
                <a:lnTo>
                  <a:pt x="34192" y="246961"/>
                </a:lnTo>
                <a:lnTo>
                  <a:pt x="8777" y="302561"/>
                </a:lnTo>
                <a:lnTo>
                  <a:pt x="0" y="361188"/>
                </a:lnTo>
                <a:lnTo>
                  <a:pt x="2223" y="390833"/>
                </a:lnTo>
                <a:lnTo>
                  <a:pt x="19491" y="448039"/>
                </a:lnTo>
                <a:lnTo>
                  <a:pt x="52708" y="501848"/>
                </a:lnTo>
                <a:lnTo>
                  <a:pt x="100499" y="551519"/>
                </a:lnTo>
                <a:lnTo>
                  <a:pt x="161487" y="596312"/>
                </a:lnTo>
                <a:lnTo>
                  <a:pt x="196500" y="616648"/>
                </a:lnTo>
                <a:lnTo>
                  <a:pt x="234296" y="635486"/>
                </a:lnTo>
                <a:lnTo>
                  <a:pt x="274704" y="652735"/>
                </a:lnTo>
                <a:lnTo>
                  <a:pt x="317550" y="668301"/>
                </a:lnTo>
                <a:lnTo>
                  <a:pt x="362663" y="682092"/>
                </a:lnTo>
                <a:lnTo>
                  <a:pt x="409872" y="694015"/>
                </a:lnTo>
                <a:lnTo>
                  <a:pt x="459004" y="703978"/>
                </a:lnTo>
                <a:lnTo>
                  <a:pt x="509887" y="711888"/>
                </a:lnTo>
                <a:lnTo>
                  <a:pt x="562349" y="717653"/>
                </a:lnTo>
                <a:lnTo>
                  <a:pt x="616218" y="721179"/>
                </a:lnTo>
                <a:lnTo>
                  <a:pt x="671322" y="722376"/>
                </a:lnTo>
                <a:lnTo>
                  <a:pt x="726425" y="721179"/>
                </a:lnTo>
                <a:lnTo>
                  <a:pt x="780294" y="717653"/>
                </a:lnTo>
                <a:lnTo>
                  <a:pt x="832756" y="711888"/>
                </a:lnTo>
                <a:lnTo>
                  <a:pt x="883639" y="703978"/>
                </a:lnTo>
                <a:lnTo>
                  <a:pt x="932771" y="694015"/>
                </a:lnTo>
                <a:lnTo>
                  <a:pt x="979980" y="682092"/>
                </a:lnTo>
                <a:lnTo>
                  <a:pt x="1025093" y="668301"/>
                </a:lnTo>
                <a:lnTo>
                  <a:pt x="1067939" y="652735"/>
                </a:lnTo>
                <a:lnTo>
                  <a:pt x="1108347" y="635486"/>
                </a:lnTo>
                <a:lnTo>
                  <a:pt x="1146143" y="616648"/>
                </a:lnTo>
                <a:lnTo>
                  <a:pt x="1181156" y="596312"/>
                </a:lnTo>
                <a:lnTo>
                  <a:pt x="1213213" y="574572"/>
                </a:lnTo>
                <a:lnTo>
                  <a:pt x="1267775" y="527247"/>
                </a:lnTo>
                <a:lnTo>
                  <a:pt x="1308451" y="475414"/>
                </a:lnTo>
                <a:lnTo>
                  <a:pt x="1333866" y="419814"/>
                </a:lnTo>
                <a:lnTo>
                  <a:pt x="1342644" y="361188"/>
                </a:lnTo>
                <a:lnTo>
                  <a:pt x="1340420" y="331542"/>
                </a:lnTo>
                <a:lnTo>
                  <a:pt x="1323152" y="274336"/>
                </a:lnTo>
                <a:lnTo>
                  <a:pt x="1289935" y="220527"/>
                </a:lnTo>
                <a:lnTo>
                  <a:pt x="1242144" y="170856"/>
                </a:lnTo>
                <a:lnTo>
                  <a:pt x="1181156" y="126063"/>
                </a:lnTo>
                <a:lnTo>
                  <a:pt x="1146143" y="105727"/>
                </a:lnTo>
                <a:lnTo>
                  <a:pt x="1108347" y="86889"/>
                </a:lnTo>
                <a:lnTo>
                  <a:pt x="1067939" y="69640"/>
                </a:lnTo>
                <a:lnTo>
                  <a:pt x="1025093" y="54074"/>
                </a:lnTo>
                <a:lnTo>
                  <a:pt x="979980" y="40283"/>
                </a:lnTo>
                <a:lnTo>
                  <a:pt x="932771" y="28360"/>
                </a:lnTo>
                <a:lnTo>
                  <a:pt x="883639" y="18397"/>
                </a:lnTo>
                <a:lnTo>
                  <a:pt x="832756" y="10487"/>
                </a:lnTo>
                <a:lnTo>
                  <a:pt x="780294" y="4722"/>
                </a:lnTo>
                <a:lnTo>
                  <a:pt x="726425" y="1196"/>
                </a:lnTo>
                <a:lnTo>
                  <a:pt x="6713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888597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197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Undo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Redo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结合型日志及其故障恢复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？</a:t>
            </a:r>
            <a:b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Undo/Red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型日志进行故障恢复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83346" y="2750820"/>
            <a:ext cx="114300" cy="2148205"/>
          </a:xfrm>
          <a:custGeom>
            <a:avLst/>
            <a:gdLst/>
            <a:ahLst/>
            <a:cxnLst/>
            <a:rect l="l" t="t" r="r" b="b"/>
            <a:pathLst>
              <a:path w="114300" h="2148204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2148204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2148204">
                <a:moveTo>
                  <a:pt x="76200" y="2148078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2148078"/>
                </a:lnTo>
                <a:lnTo>
                  <a:pt x="76200" y="2148078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6112"/>
              </p:ext>
            </p:extLst>
          </p:nvPr>
        </p:nvGraphicFramePr>
        <p:xfrm>
          <a:off x="912952" y="1598104"/>
          <a:ext cx="8801084" cy="4563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956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Act</a:t>
                      </a:r>
                      <a:r>
                        <a:rPr sz="1800" b="1" spc="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on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T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Me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A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Me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B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Dis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k</a:t>
                      </a:r>
                      <a:r>
                        <a:rPr sz="1800" b="1" spc="5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A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Dis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k</a:t>
                      </a:r>
                      <a:r>
                        <a:rPr sz="1800" b="1" spc="5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B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/>
                          <a:cs typeface="微软雅黑"/>
                        </a:rPr>
                        <a:t>Log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&lt;START T&gt;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REAT(A,t)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: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=t*2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WRITE(A,t)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&lt;T,A,8,16&gt;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READ(B,t)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: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=t*2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WRITE(B,t)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&lt;T,B,8,16&gt;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OUTPUT(A)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</a:pPr>
                      <a:endParaRPr lang="en-US" altLang="zh-CN" sz="1400" b="1" dirty="0">
                        <a:solidFill>
                          <a:srgbClr val="FFFFFF"/>
                        </a:solidFill>
                        <a:latin typeface="微软雅黑"/>
                        <a:cs typeface="微软雅黑"/>
                      </a:endParaRPr>
                    </a:p>
                    <a:p>
                      <a:pPr marL="600710">
                        <a:lnSpc>
                          <a:spcPct val="100000"/>
                        </a:lnSpc>
                      </a:pPr>
                      <a:r>
                        <a:rPr sz="1400" b="1" dirty="0" err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故障发生于</a:t>
                      </a:r>
                      <a:endParaRPr sz="1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342">
                <a:tc>
                  <a:txBody>
                    <a:bodyPr/>
                    <a:lstStyle/>
                    <a:p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ts val="118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Commit前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  <a:p>
                      <a:pPr marL="95250">
                        <a:lnSpc>
                          <a:spcPts val="1664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&lt;COMMI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800" b="1" spc="-5" dirty="0">
                          <a:latin typeface="微软雅黑"/>
                          <a:cs typeface="微软雅黑"/>
                        </a:rPr>
                        <a:t> T&gt;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OUTPUT(</a:t>
                      </a:r>
                      <a:r>
                        <a:rPr sz="1800" b="1" spc="-10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B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object 2">
            <a:extLst>
              <a:ext uri="{FF2B5EF4-FFF2-40B4-BE49-F238E27FC236}">
                <a16:creationId xmlns:a16="http://schemas.microsoft.com/office/drawing/2014/main" id="{C9D289E8-9CFB-410A-9B98-356B09CAE282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6EC3F9EF-7D3B-4D16-8035-CD04669F1878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687" y="1460707"/>
            <a:ext cx="8347709" cy="523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/>
                <a:cs typeface="微软雅黑"/>
              </a:rPr>
              <a:t>事务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事务是DBMS对数据库进行控制的基本逻辑单元。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  <a:spcBef>
                <a:spcPts val="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事务：宏观上是由程序员设置的一条或多条SQL语句的一次执行；微观上 是对数据元素的一系列基本操作，如读写等。需要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提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交</a:t>
            </a:r>
            <a:r>
              <a:rPr sz="2000" b="1" spc="-5" dirty="0">
                <a:latin typeface="微软雅黑"/>
                <a:cs typeface="微软雅黑"/>
              </a:rPr>
              <a:t>和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撤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销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数据元素</a:t>
            </a:r>
            <a:r>
              <a:rPr sz="2000" b="1" spc="-5" dirty="0">
                <a:latin typeface="微软雅黑"/>
                <a:cs typeface="微软雅黑"/>
              </a:rPr>
              <a:t>：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通常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1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数据元素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1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磁盘块/内存页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也可以更小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(=1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记录)或更大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(=1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关系)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事务具有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四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个</a:t>
            </a:r>
            <a:r>
              <a:rPr sz="2000" b="1" spc="-5" dirty="0">
                <a:latin typeface="微软雅黑"/>
                <a:cs typeface="微软雅黑"/>
              </a:rPr>
              <a:t>特性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ACI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D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特性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CC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原子性Atomicity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CC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一致性Consistency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CC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隔离性Isolation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CC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持久性Durability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故障恢复涉及到如何保</a:t>
            </a:r>
            <a:r>
              <a:rPr sz="2000" b="1" dirty="0">
                <a:latin typeface="微软雅黑"/>
                <a:cs typeface="微软雅黑"/>
              </a:rPr>
              <a:t>证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原子性</a:t>
            </a:r>
            <a:r>
              <a:rPr sz="2000" b="1" spc="-5" dirty="0">
                <a:latin typeface="微软雅黑"/>
                <a:cs typeface="微软雅黑"/>
              </a:rPr>
              <a:t>和</a:t>
            </a: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持久性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23.1 </a:t>
            </a:r>
            <a:r>
              <a:rPr sz="280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数据库的故障类型及其影响</a:t>
            </a:r>
            <a:endParaRPr sz="280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你要知道的</a:t>
            </a:r>
            <a:endParaRPr sz="2400" b="1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DDF2290-9A11-4AC8-B84F-662F21F2B928}"/>
              </a:ext>
            </a:extLst>
          </p:cNvPr>
          <p:cNvSpPr/>
          <p:nvPr/>
        </p:nvSpPr>
        <p:spPr>
          <a:xfrm>
            <a:off x="911324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05BE74C-6CBE-45A4-B404-881F328B2CAC}"/>
              </a:ext>
            </a:extLst>
          </p:cNvPr>
          <p:cNvSpPr/>
          <p:nvPr/>
        </p:nvSpPr>
        <p:spPr>
          <a:xfrm>
            <a:off x="911324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98611" y="6381750"/>
            <a:ext cx="7465059" cy="612775"/>
          </a:xfrm>
          <a:custGeom>
            <a:avLst/>
            <a:gdLst/>
            <a:ahLst/>
            <a:cxnLst/>
            <a:rect l="l" t="t" r="r" b="b"/>
            <a:pathLst>
              <a:path w="7465059" h="612775">
                <a:moveTo>
                  <a:pt x="7464552" y="102107"/>
                </a:moveTo>
                <a:lnTo>
                  <a:pt x="7455647" y="60346"/>
                </a:lnTo>
                <a:lnTo>
                  <a:pt x="7431509" y="26903"/>
                </a:lnTo>
                <a:lnTo>
                  <a:pt x="7396000" y="5642"/>
                </a:lnTo>
                <a:lnTo>
                  <a:pt x="102107" y="0"/>
                </a:lnTo>
                <a:lnTo>
                  <a:pt x="87501" y="1037"/>
                </a:lnTo>
                <a:lnTo>
                  <a:pt x="48083" y="15448"/>
                </a:lnTo>
                <a:lnTo>
                  <a:pt x="18272" y="43806"/>
                </a:lnTo>
                <a:lnTo>
                  <a:pt x="1930" y="82247"/>
                </a:lnTo>
                <a:lnTo>
                  <a:pt x="0" y="510540"/>
                </a:lnTo>
                <a:lnTo>
                  <a:pt x="1037" y="525146"/>
                </a:lnTo>
                <a:lnTo>
                  <a:pt x="15448" y="564564"/>
                </a:lnTo>
                <a:lnTo>
                  <a:pt x="43806" y="594375"/>
                </a:lnTo>
                <a:lnTo>
                  <a:pt x="82247" y="610717"/>
                </a:lnTo>
                <a:lnTo>
                  <a:pt x="7362443" y="612647"/>
                </a:lnTo>
                <a:lnTo>
                  <a:pt x="7377050" y="611610"/>
                </a:lnTo>
                <a:lnTo>
                  <a:pt x="7416468" y="597199"/>
                </a:lnTo>
                <a:lnTo>
                  <a:pt x="7446279" y="568841"/>
                </a:lnTo>
                <a:lnTo>
                  <a:pt x="7462621" y="530400"/>
                </a:lnTo>
                <a:lnTo>
                  <a:pt x="7464552" y="1021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6439" y="6432041"/>
            <a:ext cx="7172325" cy="511809"/>
          </a:xfrm>
          <a:custGeom>
            <a:avLst/>
            <a:gdLst/>
            <a:ahLst/>
            <a:cxnLst/>
            <a:rect l="l" t="t" r="r" b="b"/>
            <a:pathLst>
              <a:path w="7172325" h="511809">
                <a:moveTo>
                  <a:pt x="7171944" y="85343"/>
                </a:moveTo>
                <a:lnTo>
                  <a:pt x="7161399" y="44084"/>
                </a:lnTo>
                <a:lnTo>
                  <a:pt x="7133555" y="13879"/>
                </a:lnTo>
                <a:lnTo>
                  <a:pt x="7094096" y="268"/>
                </a:lnTo>
                <a:lnTo>
                  <a:pt x="85343" y="0"/>
                </a:lnTo>
                <a:lnTo>
                  <a:pt x="70767" y="1231"/>
                </a:lnTo>
                <a:lnTo>
                  <a:pt x="32708" y="18089"/>
                </a:lnTo>
                <a:lnTo>
                  <a:pt x="7402" y="50440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7087362" y="511301"/>
                </a:lnTo>
                <a:lnTo>
                  <a:pt x="7101784" y="510059"/>
                </a:lnTo>
                <a:lnTo>
                  <a:pt x="7139576" y="493059"/>
                </a:lnTo>
                <a:lnTo>
                  <a:pt x="7164732" y="460461"/>
                </a:lnTo>
                <a:lnTo>
                  <a:pt x="7171944" y="8534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6439" y="6432041"/>
            <a:ext cx="7172325" cy="511809"/>
          </a:xfrm>
          <a:custGeom>
            <a:avLst/>
            <a:gdLst/>
            <a:ahLst/>
            <a:cxnLst/>
            <a:rect l="l" t="t" r="r" b="b"/>
            <a:pathLst>
              <a:path w="7172325" h="511809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5958"/>
                </a:lnTo>
                <a:lnTo>
                  <a:pt x="1231" y="440534"/>
                </a:lnTo>
                <a:lnTo>
                  <a:pt x="18089" y="478593"/>
                </a:lnTo>
                <a:lnTo>
                  <a:pt x="50440" y="503899"/>
                </a:lnTo>
                <a:lnTo>
                  <a:pt x="7087362" y="511301"/>
                </a:lnTo>
                <a:lnTo>
                  <a:pt x="7101784" y="510059"/>
                </a:lnTo>
                <a:lnTo>
                  <a:pt x="7139576" y="493059"/>
                </a:lnTo>
                <a:lnTo>
                  <a:pt x="7164732" y="460461"/>
                </a:lnTo>
                <a:lnTo>
                  <a:pt x="7171944" y="85343"/>
                </a:lnTo>
                <a:lnTo>
                  <a:pt x="7170702" y="70704"/>
                </a:lnTo>
                <a:lnTo>
                  <a:pt x="7153759" y="32513"/>
                </a:lnTo>
                <a:lnTo>
                  <a:pt x="7121411" y="7224"/>
                </a:lnTo>
                <a:lnTo>
                  <a:pt x="853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697" y="6564145"/>
            <a:ext cx="70148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故障发生在COMMIT之后，按正序进行重做修改。即写回新值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55381" y="5602223"/>
            <a:ext cx="1460500" cy="864869"/>
          </a:xfrm>
          <a:custGeom>
            <a:avLst/>
            <a:gdLst/>
            <a:ahLst/>
            <a:cxnLst/>
            <a:rect l="l" t="t" r="r" b="b"/>
            <a:pathLst>
              <a:path w="1460500" h="864870">
                <a:moveTo>
                  <a:pt x="1459992" y="432054"/>
                </a:moveTo>
                <a:lnTo>
                  <a:pt x="1450435" y="361999"/>
                </a:lnTo>
                <a:lnTo>
                  <a:pt x="1422769" y="295534"/>
                </a:lnTo>
                <a:lnTo>
                  <a:pt x="1378498" y="233549"/>
                </a:lnTo>
                <a:lnTo>
                  <a:pt x="1350605" y="204515"/>
                </a:lnTo>
                <a:lnTo>
                  <a:pt x="1319125" y="176936"/>
                </a:lnTo>
                <a:lnTo>
                  <a:pt x="1284246" y="150923"/>
                </a:lnTo>
                <a:lnTo>
                  <a:pt x="1246155" y="126587"/>
                </a:lnTo>
                <a:lnTo>
                  <a:pt x="1205041" y="104040"/>
                </a:lnTo>
                <a:lnTo>
                  <a:pt x="1161092" y="83393"/>
                </a:lnTo>
                <a:lnTo>
                  <a:pt x="1114496" y="64758"/>
                </a:lnTo>
                <a:lnTo>
                  <a:pt x="1065441" y="48246"/>
                </a:lnTo>
                <a:lnTo>
                  <a:pt x="1014114" y="33968"/>
                </a:lnTo>
                <a:lnTo>
                  <a:pt x="960705" y="22037"/>
                </a:lnTo>
                <a:lnTo>
                  <a:pt x="905400" y="12562"/>
                </a:lnTo>
                <a:lnTo>
                  <a:pt x="848388" y="5657"/>
                </a:lnTo>
                <a:lnTo>
                  <a:pt x="789857" y="1433"/>
                </a:lnTo>
                <a:lnTo>
                  <a:pt x="729996" y="0"/>
                </a:lnTo>
                <a:lnTo>
                  <a:pt x="670134" y="1433"/>
                </a:lnTo>
                <a:lnTo>
                  <a:pt x="611603" y="5657"/>
                </a:lnTo>
                <a:lnTo>
                  <a:pt x="554591" y="12562"/>
                </a:lnTo>
                <a:lnTo>
                  <a:pt x="499286" y="22037"/>
                </a:lnTo>
                <a:lnTo>
                  <a:pt x="445877" y="33968"/>
                </a:lnTo>
                <a:lnTo>
                  <a:pt x="394550" y="48246"/>
                </a:lnTo>
                <a:lnTo>
                  <a:pt x="345495" y="64758"/>
                </a:lnTo>
                <a:lnTo>
                  <a:pt x="298899" y="83393"/>
                </a:lnTo>
                <a:lnTo>
                  <a:pt x="254950" y="104040"/>
                </a:lnTo>
                <a:lnTo>
                  <a:pt x="213836" y="126587"/>
                </a:lnTo>
                <a:lnTo>
                  <a:pt x="175745" y="150923"/>
                </a:lnTo>
                <a:lnTo>
                  <a:pt x="140866" y="176936"/>
                </a:lnTo>
                <a:lnTo>
                  <a:pt x="109386" y="204515"/>
                </a:lnTo>
                <a:lnTo>
                  <a:pt x="81493" y="233549"/>
                </a:lnTo>
                <a:lnTo>
                  <a:pt x="57376" y="263925"/>
                </a:lnTo>
                <a:lnTo>
                  <a:pt x="21219" y="328262"/>
                </a:lnTo>
                <a:lnTo>
                  <a:pt x="2420" y="396633"/>
                </a:lnTo>
                <a:lnTo>
                  <a:pt x="0" y="432054"/>
                </a:lnTo>
                <a:lnTo>
                  <a:pt x="2420" y="467582"/>
                </a:lnTo>
                <a:lnTo>
                  <a:pt x="21219" y="536139"/>
                </a:lnTo>
                <a:lnTo>
                  <a:pt x="57376" y="600622"/>
                </a:lnTo>
                <a:lnTo>
                  <a:pt x="81493" y="631059"/>
                </a:lnTo>
                <a:lnTo>
                  <a:pt x="109386" y="660145"/>
                </a:lnTo>
                <a:lnTo>
                  <a:pt x="140866" y="687769"/>
                </a:lnTo>
                <a:lnTo>
                  <a:pt x="175745" y="713820"/>
                </a:lnTo>
                <a:lnTo>
                  <a:pt x="213836" y="738187"/>
                </a:lnTo>
                <a:lnTo>
                  <a:pt x="254950" y="760760"/>
                </a:lnTo>
                <a:lnTo>
                  <a:pt x="298899" y="781427"/>
                </a:lnTo>
                <a:lnTo>
                  <a:pt x="345495" y="800079"/>
                </a:lnTo>
                <a:lnTo>
                  <a:pt x="394550" y="816603"/>
                </a:lnTo>
                <a:lnTo>
                  <a:pt x="445877" y="830889"/>
                </a:lnTo>
                <a:lnTo>
                  <a:pt x="499286" y="842826"/>
                </a:lnTo>
                <a:lnTo>
                  <a:pt x="554591" y="852304"/>
                </a:lnTo>
                <a:lnTo>
                  <a:pt x="611603" y="859211"/>
                </a:lnTo>
                <a:lnTo>
                  <a:pt x="670134" y="863436"/>
                </a:lnTo>
                <a:lnTo>
                  <a:pt x="729996" y="864869"/>
                </a:lnTo>
                <a:lnTo>
                  <a:pt x="789857" y="863436"/>
                </a:lnTo>
                <a:lnTo>
                  <a:pt x="848388" y="859211"/>
                </a:lnTo>
                <a:lnTo>
                  <a:pt x="905400" y="852304"/>
                </a:lnTo>
                <a:lnTo>
                  <a:pt x="960705" y="842826"/>
                </a:lnTo>
                <a:lnTo>
                  <a:pt x="1014114" y="830889"/>
                </a:lnTo>
                <a:lnTo>
                  <a:pt x="1065441" y="816603"/>
                </a:lnTo>
                <a:lnTo>
                  <a:pt x="1114496" y="800079"/>
                </a:lnTo>
                <a:lnTo>
                  <a:pt x="1161092" y="781427"/>
                </a:lnTo>
                <a:lnTo>
                  <a:pt x="1205041" y="760760"/>
                </a:lnTo>
                <a:lnTo>
                  <a:pt x="1246155" y="738187"/>
                </a:lnTo>
                <a:lnTo>
                  <a:pt x="1284246" y="713820"/>
                </a:lnTo>
                <a:lnTo>
                  <a:pt x="1319125" y="687769"/>
                </a:lnTo>
                <a:lnTo>
                  <a:pt x="1350605" y="660145"/>
                </a:lnTo>
                <a:lnTo>
                  <a:pt x="1378498" y="631059"/>
                </a:lnTo>
                <a:lnTo>
                  <a:pt x="1402615" y="600622"/>
                </a:lnTo>
                <a:lnTo>
                  <a:pt x="1438772" y="536139"/>
                </a:lnTo>
                <a:lnTo>
                  <a:pt x="1457571" y="467582"/>
                </a:lnTo>
                <a:lnTo>
                  <a:pt x="1459992" y="43205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14055" y="5673090"/>
            <a:ext cx="1343025" cy="722630"/>
          </a:xfrm>
          <a:custGeom>
            <a:avLst/>
            <a:gdLst/>
            <a:ahLst/>
            <a:cxnLst/>
            <a:rect l="l" t="t" r="r" b="b"/>
            <a:pathLst>
              <a:path w="1343025" h="722629">
                <a:moveTo>
                  <a:pt x="1342644" y="361188"/>
                </a:moveTo>
                <a:lnTo>
                  <a:pt x="1333866" y="302746"/>
                </a:lnTo>
                <a:lnTo>
                  <a:pt x="1308451" y="247253"/>
                </a:lnTo>
                <a:lnTo>
                  <a:pt x="1267775" y="195464"/>
                </a:lnTo>
                <a:lnTo>
                  <a:pt x="1213213" y="148132"/>
                </a:lnTo>
                <a:lnTo>
                  <a:pt x="1181156" y="126374"/>
                </a:lnTo>
                <a:lnTo>
                  <a:pt x="1146143" y="106013"/>
                </a:lnTo>
                <a:lnTo>
                  <a:pt x="1108347" y="87143"/>
                </a:lnTo>
                <a:lnTo>
                  <a:pt x="1067939" y="69860"/>
                </a:lnTo>
                <a:lnTo>
                  <a:pt x="1025093" y="54256"/>
                </a:lnTo>
                <a:lnTo>
                  <a:pt x="979980" y="40427"/>
                </a:lnTo>
                <a:lnTo>
                  <a:pt x="932771" y="28467"/>
                </a:lnTo>
                <a:lnTo>
                  <a:pt x="883639" y="18470"/>
                </a:lnTo>
                <a:lnTo>
                  <a:pt x="832756" y="10531"/>
                </a:lnTo>
                <a:lnTo>
                  <a:pt x="780294" y="4743"/>
                </a:lnTo>
                <a:lnTo>
                  <a:pt x="726425" y="1201"/>
                </a:lnTo>
                <a:lnTo>
                  <a:pt x="671322" y="0"/>
                </a:lnTo>
                <a:lnTo>
                  <a:pt x="616218" y="1201"/>
                </a:lnTo>
                <a:lnTo>
                  <a:pt x="562349" y="4743"/>
                </a:lnTo>
                <a:lnTo>
                  <a:pt x="509887" y="10531"/>
                </a:lnTo>
                <a:lnTo>
                  <a:pt x="459004" y="18470"/>
                </a:lnTo>
                <a:lnTo>
                  <a:pt x="409872" y="28467"/>
                </a:lnTo>
                <a:lnTo>
                  <a:pt x="362663" y="40427"/>
                </a:lnTo>
                <a:lnTo>
                  <a:pt x="317550" y="54256"/>
                </a:lnTo>
                <a:lnTo>
                  <a:pt x="274704" y="69860"/>
                </a:lnTo>
                <a:lnTo>
                  <a:pt x="234296" y="87143"/>
                </a:lnTo>
                <a:lnTo>
                  <a:pt x="196500" y="106013"/>
                </a:lnTo>
                <a:lnTo>
                  <a:pt x="161487" y="126374"/>
                </a:lnTo>
                <a:lnTo>
                  <a:pt x="129430" y="148132"/>
                </a:lnTo>
                <a:lnTo>
                  <a:pt x="74868" y="195464"/>
                </a:lnTo>
                <a:lnTo>
                  <a:pt x="34192" y="247253"/>
                </a:lnTo>
                <a:lnTo>
                  <a:pt x="8777" y="302746"/>
                </a:lnTo>
                <a:lnTo>
                  <a:pt x="0" y="361188"/>
                </a:lnTo>
                <a:lnTo>
                  <a:pt x="2223" y="390833"/>
                </a:lnTo>
                <a:lnTo>
                  <a:pt x="19491" y="448039"/>
                </a:lnTo>
                <a:lnTo>
                  <a:pt x="52708" y="501848"/>
                </a:lnTo>
                <a:lnTo>
                  <a:pt x="100499" y="551519"/>
                </a:lnTo>
                <a:lnTo>
                  <a:pt x="161487" y="596312"/>
                </a:lnTo>
                <a:lnTo>
                  <a:pt x="196500" y="616648"/>
                </a:lnTo>
                <a:lnTo>
                  <a:pt x="234296" y="635486"/>
                </a:lnTo>
                <a:lnTo>
                  <a:pt x="274704" y="652735"/>
                </a:lnTo>
                <a:lnTo>
                  <a:pt x="317550" y="668301"/>
                </a:lnTo>
                <a:lnTo>
                  <a:pt x="362663" y="682092"/>
                </a:lnTo>
                <a:lnTo>
                  <a:pt x="409872" y="694015"/>
                </a:lnTo>
                <a:lnTo>
                  <a:pt x="459004" y="703978"/>
                </a:lnTo>
                <a:lnTo>
                  <a:pt x="509887" y="711888"/>
                </a:lnTo>
                <a:lnTo>
                  <a:pt x="562349" y="717653"/>
                </a:lnTo>
                <a:lnTo>
                  <a:pt x="616218" y="721179"/>
                </a:lnTo>
                <a:lnTo>
                  <a:pt x="671322" y="722376"/>
                </a:lnTo>
                <a:lnTo>
                  <a:pt x="726425" y="721179"/>
                </a:lnTo>
                <a:lnTo>
                  <a:pt x="780294" y="717653"/>
                </a:lnTo>
                <a:lnTo>
                  <a:pt x="832756" y="711888"/>
                </a:lnTo>
                <a:lnTo>
                  <a:pt x="883639" y="703978"/>
                </a:lnTo>
                <a:lnTo>
                  <a:pt x="932771" y="694015"/>
                </a:lnTo>
                <a:lnTo>
                  <a:pt x="979980" y="682092"/>
                </a:lnTo>
                <a:lnTo>
                  <a:pt x="1025093" y="668301"/>
                </a:lnTo>
                <a:lnTo>
                  <a:pt x="1067939" y="652735"/>
                </a:lnTo>
                <a:lnTo>
                  <a:pt x="1108347" y="635486"/>
                </a:lnTo>
                <a:lnTo>
                  <a:pt x="1146143" y="616648"/>
                </a:lnTo>
                <a:lnTo>
                  <a:pt x="1181156" y="596312"/>
                </a:lnTo>
                <a:lnTo>
                  <a:pt x="1213213" y="574572"/>
                </a:lnTo>
                <a:lnTo>
                  <a:pt x="1267775" y="527247"/>
                </a:lnTo>
                <a:lnTo>
                  <a:pt x="1308451" y="475414"/>
                </a:lnTo>
                <a:lnTo>
                  <a:pt x="1333866" y="419814"/>
                </a:lnTo>
                <a:lnTo>
                  <a:pt x="1342644" y="36118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4055" y="5673090"/>
            <a:ext cx="1343025" cy="722630"/>
          </a:xfrm>
          <a:custGeom>
            <a:avLst/>
            <a:gdLst/>
            <a:ahLst/>
            <a:cxnLst/>
            <a:rect l="l" t="t" r="r" b="b"/>
            <a:pathLst>
              <a:path w="1343025" h="722629">
                <a:moveTo>
                  <a:pt x="671322" y="0"/>
                </a:moveTo>
                <a:lnTo>
                  <a:pt x="616218" y="1201"/>
                </a:lnTo>
                <a:lnTo>
                  <a:pt x="562349" y="4743"/>
                </a:lnTo>
                <a:lnTo>
                  <a:pt x="509887" y="10531"/>
                </a:lnTo>
                <a:lnTo>
                  <a:pt x="459004" y="18470"/>
                </a:lnTo>
                <a:lnTo>
                  <a:pt x="409872" y="28467"/>
                </a:lnTo>
                <a:lnTo>
                  <a:pt x="362663" y="40427"/>
                </a:lnTo>
                <a:lnTo>
                  <a:pt x="317550" y="54256"/>
                </a:lnTo>
                <a:lnTo>
                  <a:pt x="274704" y="69860"/>
                </a:lnTo>
                <a:lnTo>
                  <a:pt x="234296" y="87143"/>
                </a:lnTo>
                <a:lnTo>
                  <a:pt x="196500" y="106013"/>
                </a:lnTo>
                <a:lnTo>
                  <a:pt x="161487" y="126374"/>
                </a:lnTo>
                <a:lnTo>
                  <a:pt x="129430" y="148132"/>
                </a:lnTo>
                <a:lnTo>
                  <a:pt x="74868" y="195464"/>
                </a:lnTo>
                <a:lnTo>
                  <a:pt x="34192" y="247253"/>
                </a:lnTo>
                <a:lnTo>
                  <a:pt x="8777" y="302746"/>
                </a:lnTo>
                <a:lnTo>
                  <a:pt x="0" y="361188"/>
                </a:lnTo>
                <a:lnTo>
                  <a:pt x="2223" y="390833"/>
                </a:lnTo>
                <a:lnTo>
                  <a:pt x="19491" y="448039"/>
                </a:lnTo>
                <a:lnTo>
                  <a:pt x="52708" y="501848"/>
                </a:lnTo>
                <a:lnTo>
                  <a:pt x="100499" y="551519"/>
                </a:lnTo>
                <a:lnTo>
                  <a:pt x="161487" y="596312"/>
                </a:lnTo>
                <a:lnTo>
                  <a:pt x="196500" y="616648"/>
                </a:lnTo>
                <a:lnTo>
                  <a:pt x="234296" y="635486"/>
                </a:lnTo>
                <a:lnTo>
                  <a:pt x="274704" y="652735"/>
                </a:lnTo>
                <a:lnTo>
                  <a:pt x="317550" y="668301"/>
                </a:lnTo>
                <a:lnTo>
                  <a:pt x="362663" y="682092"/>
                </a:lnTo>
                <a:lnTo>
                  <a:pt x="409872" y="694015"/>
                </a:lnTo>
                <a:lnTo>
                  <a:pt x="459004" y="703978"/>
                </a:lnTo>
                <a:lnTo>
                  <a:pt x="509887" y="711888"/>
                </a:lnTo>
                <a:lnTo>
                  <a:pt x="562349" y="717653"/>
                </a:lnTo>
                <a:lnTo>
                  <a:pt x="616218" y="721179"/>
                </a:lnTo>
                <a:lnTo>
                  <a:pt x="671322" y="722376"/>
                </a:lnTo>
                <a:lnTo>
                  <a:pt x="726425" y="721179"/>
                </a:lnTo>
                <a:lnTo>
                  <a:pt x="780294" y="717653"/>
                </a:lnTo>
                <a:lnTo>
                  <a:pt x="832756" y="711888"/>
                </a:lnTo>
                <a:lnTo>
                  <a:pt x="883639" y="703978"/>
                </a:lnTo>
                <a:lnTo>
                  <a:pt x="932771" y="694015"/>
                </a:lnTo>
                <a:lnTo>
                  <a:pt x="979980" y="682092"/>
                </a:lnTo>
                <a:lnTo>
                  <a:pt x="1025093" y="668301"/>
                </a:lnTo>
                <a:lnTo>
                  <a:pt x="1067939" y="652735"/>
                </a:lnTo>
                <a:lnTo>
                  <a:pt x="1108347" y="635486"/>
                </a:lnTo>
                <a:lnTo>
                  <a:pt x="1146143" y="616648"/>
                </a:lnTo>
                <a:lnTo>
                  <a:pt x="1181156" y="596312"/>
                </a:lnTo>
                <a:lnTo>
                  <a:pt x="1213213" y="574572"/>
                </a:lnTo>
                <a:lnTo>
                  <a:pt x="1267775" y="527247"/>
                </a:lnTo>
                <a:lnTo>
                  <a:pt x="1308451" y="475414"/>
                </a:lnTo>
                <a:lnTo>
                  <a:pt x="1333866" y="419814"/>
                </a:lnTo>
                <a:lnTo>
                  <a:pt x="1342644" y="361188"/>
                </a:lnTo>
                <a:lnTo>
                  <a:pt x="1340420" y="331645"/>
                </a:lnTo>
                <a:lnTo>
                  <a:pt x="1323152" y="274584"/>
                </a:lnTo>
                <a:lnTo>
                  <a:pt x="1289935" y="220849"/>
                </a:lnTo>
                <a:lnTo>
                  <a:pt x="1242144" y="171194"/>
                </a:lnTo>
                <a:lnTo>
                  <a:pt x="1181156" y="126374"/>
                </a:lnTo>
                <a:lnTo>
                  <a:pt x="1146143" y="106013"/>
                </a:lnTo>
                <a:lnTo>
                  <a:pt x="1108347" y="87143"/>
                </a:lnTo>
                <a:lnTo>
                  <a:pt x="1067939" y="69860"/>
                </a:lnTo>
                <a:lnTo>
                  <a:pt x="1025093" y="54256"/>
                </a:lnTo>
                <a:lnTo>
                  <a:pt x="979980" y="40427"/>
                </a:lnTo>
                <a:lnTo>
                  <a:pt x="932771" y="28467"/>
                </a:lnTo>
                <a:lnTo>
                  <a:pt x="883639" y="18470"/>
                </a:lnTo>
                <a:lnTo>
                  <a:pt x="832756" y="10531"/>
                </a:lnTo>
                <a:lnTo>
                  <a:pt x="780294" y="4743"/>
                </a:lnTo>
                <a:lnTo>
                  <a:pt x="726425" y="1201"/>
                </a:lnTo>
                <a:lnTo>
                  <a:pt x="6713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Undo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/Redo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结合型日志及其故障恢复？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Undo/Red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型日志进行故障恢复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87169" y="2749295"/>
            <a:ext cx="114300" cy="2148205"/>
          </a:xfrm>
          <a:custGeom>
            <a:avLst/>
            <a:gdLst/>
            <a:ahLst/>
            <a:cxnLst/>
            <a:rect l="l" t="t" r="r" b="b"/>
            <a:pathLst>
              <a:path w="114300" h="2148204">
                <a:moveTo>
                  <a:pt x="114300" y="2033777"/>
                </a:moveTo>
                <a:lnTo>
                  <a:pt x="0" y="2033777"/>
                </a:lnTo>
                <a:lnTo>
                  <a:pt x="38100" y="2109977"/>
                </a:lnTo>
                <a:lnTo>
                  <a:pt x="38100" y="2052827"/>
                </a:lnTo>
                <a:lnTo>
                  <a:pt x="76200" y="2052827"/>
                </a:lnTo>
                <a:lnTo>
                  <a:pt x="76200" y="2109977"/>
                </a:lnTo>
                <a:lnTo>
                  <a:pt x="114300" y="2033777"/>
                </a:lnTo>
                <a:close/>
              </a:path>
              <a:path w="114300" h="2148204">
                <a:moveTo>
                  <a:pt x="76200" y="2033777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2033777"/>
                </a:lnTo>
                <a:lnTo>
                  <a:pt x="76200" y="2033777"/>
                </a:lnTo>
                <a:close/>
              </a:path>
              <a:path w="114300" h="2148204">
                <a:moveTo>
                  <a:pt x="76200" y="2109977"/>
                </a:moveTo>
                <a:lnTo>
                  <a:pt x="76200" y="2052827"/>
                </a:lnTo>
                <a:lnTo>
                  <a:pt x="38100" y="2052827"/>
                </a:lnTo>
                <a:lnTo>
                  <a:pt x="38100" y="2109977"/>
                </a:lnTo>
                <a:lnTo>
                  <a:pt x="57150" y="2148077"/>
                </a:lnTo>
                <a:lnTo>
                  <a:pt x="76200" y="210997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2952" y="1598104"/>
          <a:ext cx="8801084" cy="4563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956"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Act</a:t>
                      </a:r>
                      <a:r>
                        <a:rPr sz="1800" b="1" spc="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on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T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Me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A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Me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B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Dis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k</a:t>
                      </a:r>
                      <a:r>
                        <a:rPr sz="1800" b="1" spc="5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A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Dis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k</a:t>
                      </a:r>
                      <a:r>
                        <a:rPr sz="1800" b="1" spc="5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B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/>
                          <a:cs typeface="微软雅黑"/>
                        </a:rPr>
                        <a:t>Log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&lt;START T&gt;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REAT(A,t)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: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=t*2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WRITE(A,t)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&lt;T,A,8,16&gt;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READ(B,t)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:</a:t>
                      </a: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=t*2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WRITE(B,t)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&lt;T,B,8,16&gt;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OUTPUT(A)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342"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&lt;COMMI</a:t>
                      </a:r>
                      <a:r>
                        <a:rPr sz="1800" b="1" dirty="0"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800" b="1" spc="-5" dirty="0">
                          <a:latin typeface="微软雅黑"/>
                          <a:cs typeface="微软雅黑"/>
                        </a:rPr>
                        <a:t> T&gt;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OUTPUT(</a:t>
                      </a:r>
                      <a:r>
                        <a:rPr sz="1800" b="1" spc="-10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B</a:t>
                      </a: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)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7F7F7F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710" marR="2755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故障发生于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Commit后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object 2">
            <a:extLst>
              <a:ext uri="{FF2B5EF4-FFF2-40B4-BE49-F238E27FC236}">
                <a16:creationId xmlns:a16="http://schemas.microsoft.com/office/drawing/2014/main" id="{163D6F40-657B-43EF-AC75-0387C1ED5FB4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C068C75-BDED-4CE6-B8F0-0C972607BC3F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87359" y="1652016"/>
            <a:ext cx="2082164" cy="43694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&lt;ST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RT</a:t>
            </a:r>
            <a:r>
              <a:rPr sz="20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T1&gt;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&lt;T1,X1,v0,v1&gt;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&lt;ST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RT</a:t>
            </a:r>
            <a:r>
              <a:rPr sz="2000" b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T2&gt;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&lt;T2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,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X1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,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v1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,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v2&gt;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&lt;T2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,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X2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,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k0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,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k1&gt;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&lt;ST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RT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T3&gt;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&lt;T1,X3,m0,m1&gt;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&lt;COMMI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T2&gt;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&lt;COMMI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T1&gt;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&lt;T3,X1,v2,v3&gt;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&lt;T3,X3,m1,m2&gt;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&lt;ABORT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T3&gt;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3791" y="2204466"/>
            <a:ext cx="85725" cy="3581400"/>
          </a:xfrm>
          <a:custGeom>
            <a:avLst/>
            <a:gdLst/>
            <a:ahLst/>
            <a:cxnLst/>
            <a:rect l="l" t="t" r="r" b="b"/>
            <a:pathLst>
              <a:path w="85725" h="3581400">
                <a:moveTo>
                  <a:pt x="85343" y="3496056"/>
                </a:moveTo>
                <a:lnTo>
                  <a:pt x="0" y="3496056"/>
                </a:lnTo>
                <a:lnTo>
                  <a:pt x="28193" y="3552444"/>
                </a:lnTo>
                <a:lnTo>
                  <a:pt x="28193" y="3510534"/>
                </a:lnTo>
                <a:lnTo>
                  <a:pt x="57150" y="3510534"/>
                </a:lnTo>
                <a:lnTo>
                  <a:pt x="57150" y="3552444"/>
                </a:lnTo>
                <a:lnTo>
                  <a:pt x="85343" y="3496056"/>
                </a:lnTo>
                <a:close/>
              </a:path>
              <a:path w="85725" h="3581400">
                <a:moveTo>
                  <a:pt x="57150" y="3496056"/>
                </a:moveTo>
                <a:lnTo>
                  <a:pt x="57149" y="0"/>
                </a:lnTo>
                <a:lnTo>
                  <a:pt x="28193" y="0"/>
                </a:lnTo>
                <a:lnTo>
                  <a:pt x="28193" y="3496056"/>
                </a:lnTo>
                <a:lnTo>
                  <a:pt x="57150" y="3496056"/>
                </a:lnTo>
                <a:close/>
              </a:path>
              <a:path w="85725" h="3581400">
                <a:moveTo>
                  <a:pt x="57150" y="3552444"/>
                </a:moveTo>
                <a:lnTo>
                  <a:pt x="57150" y="3510534"/>
                </a:lnTo>
                <a:lnTo>
                  <a:pt x="28193" y="3510534"/>
                </a:lnTo>
                <a:lnTo>
                  <a:pt x="28193" y="3552444"/>
                </a:lnTo>
                <a:lnTo>
                  <a:pt x="42671" y="3581400"/>
                </a:lnTo>
                <a:lnTo>
                  <a:pt x="57150" y="3552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2691" y="2217420"/>
            <a:ext cx="85725" cy="3657600"/>
          </a:xfrm>
          <a:custGeom>
            <a:avLst/>
            <a:gdLst/>
            <a:ahLst/>
            <a:cxnLst/>
            <a:rect l="l" t="t" r="r" b="b"/>
            <a:pathLst>
              <a:path w="85725" h="3657600">
                <a:moveTo>
                  <a:pt x="85343" y="86106"/>
                </a:moveTo>
                <a:lnTo>
                  <a:pt x="42671" y="0"/>
                </a:lnTo>
                <a:lnTo>
                  <a:pt x="0" y="86106"/>
                </a:lnTo>
                <a:lnTo>
                  <a:pt x="28193" y="86106"/>
                </a:lnTo>
                <a:lnTo>
                  <a:pt x="28193" y="71628"/>
                </a:lnTo>
                <a:lnTo>
                  <a:pt x="57149" y="71628"/>
                </a:lnTo>
                <a:lnTo>
                  <a:pt x="57149" y="86106"/>
                </a:lnTo>
                <a:lnTo>
                  <a:pt x="85343" y="86106"/>
                </a:lnTo>
                <a:close/>
              </a:path>
              <a:path w="85725" h="3657600">
                <a:moveTo>
                  <a:pt x="57149" y="86106"/>
                </a:moveTo>
                <a:lnTo>
                  <a:pt x="57149" y="71628"/>
                </a:lnTo>
                <a:lnTo>
                  <a:pt x="28193" y="71628"/>
                </a:lnTo>
                <a:lnTo>
                  <a:pt x="28193" y="86106"/>
                </a:lnTo>
                <a:lnTo>
                  <a:pt x="57149" y="86106"/>
                </a:lnTo>
                <a:close/>
              </a:path>
              <a:path w="85725" h="3657600">
                <a:moveTo>
                  <a:pt x="57149" y="3657600"/>
                </a:moveTo>
                <a:lnTo>
                  <a:pt x="57149" y="86106"/>
                </a:lnTo>
                <a:lnTo>
                  <a:pt x="28193" y="86106"/>
                </a:lnTo>
                <a:lnTo>
                  <a:pt x="28193" y="3657600"/>
                </a:lnTo>
                <a:lnTo>
                  <a:pt x="57149" y="3657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0891" y="3143250"/>
            <a:ext cx="4167504" cy="1929130"/>
          </a:xfrm>
          <a:custGeom>
            <a:avLst/>
            <a:gdLst/>
            <a:ahLst/>
            <a:cxnLst/>
            <a:rect l="l" t="t" r="r" b="b"/>
            <a:pathLst>
              <a:path w="4167504" h="1929129">
                <a:moveTo>
                  <a:pt x="4167378" y="1607058"/>
                </a:moveTo>
                <a:lnTo>
                  <a:pt x="4167378" y="321563"/>
                </a:lnTo>
                <a:lnTo>
                  <a:pt x="4166311" y="295197"/>
                </a:lnTo>
                <a:lnTo>
                  <a:pt x="4158029" y="244304"/>
                </a:lnTo>
                <a:lnTo>
                  <a:pt x="4142101" y="196417"/>
                </a:lnTo>
                <a:lnTo>
                  <a:pt x="4119188" y="152199"/>
                </a:lnTo>
                <a:lnTo>
                  <a:pt x="4089955" y="112313"/>
                </a:lnTo>
                <a:lnTo>
                  <a:pt x="4055064" y="77422"/>
                </a:lnTo>
                <a:lnTo>
                  <a:pt x="4015178" y="48189"/>
                </a:lnTo>
                <a:lnTo>
                  <a:pt x="3970960" y="25276"/>
                </a:lnTo>
                <a:lnTo>
                  <a:pt x="3923073" y="9348"/>
                </a:lnTo>
                <a:lnTo>
                  <a:pt x="3872180" y="1066"/>
                </a:lnTo>
                <a:lnTo>
                  <a:pt x="3845814" y="0"/>
                </a:lnTo>
                <a:lnTo>
                  <a:pt x="321563" y="0"/>
                </a:lnTo>
                <a:lnTo>
                  <a:pt x="269416" y="4210"/>
                </a:lnTo>
                <a:lnTo>
                  <a:pt x="219943" y="16398"/>
                </a:lnTo>
                <a:lnTo>
                  <a:pt x="173808" y="35901"/>
                </a:lnTo>
                <a:lnTo>
                  <a:pt x="131673" y="62057"/>
                </a:lnTo>
                <a:lnTo>
                  <a:pt x="94202" y="94202"/>
                </a:lnTo>
                <a:lnTo>
                  <a:pt x="62057" y="131673"/>
                </a:lnTo>
                <a:lnTo>
                  <a:pt x="35901" y="173808"/>
                </a:lnTo>
                <a:lnTo>
                  <a:pt x="16398" y="219943"/>
                </a:lnTo>
                <a:lnTo>
                  <a:pt x="4210" y="269416"/>
                </a:lnTo>
                <a:lnTo>
                  <a:pt x="0" y="321564"/>
                </a:lnTo>
                <a:lnTo>
                  <a:pt x="0" y="1607058"/>
                </a:lnTo>
                <a:lnTo>
                  <a:pt x="4210" y="1659205"/>
                </a:lnTo>
                <a:lnTo>
                  <a:pt x="16398" y="1708678"/>
                </a:lnTo>
                <a:lnTo>
                  <a:pt x="35901" y="1754813"/>
                </a:lnTo>
                <a:lnTo>
                  <a:pt x="62057" y="1796948"/>
                </a:lnTo>
                <a:lnTo>
                  <a:pt x="94202" y="1834419"/>
                </a:lnTo>
                <a:lnTo>
                  <a:pt x="131673" y="1866564"/>
                </a:lnTo>
                <a:lnTo>
                  <a:pt x="173808" y="1892720"/>
                </a:lnTo>
                <a:lnTo>
                  <a:pt x="219943" y="1912223"/>
                </a:lnTo>
                <a:lnTo>
                  <a:pt x="269416" y="1924411"/>
                </a:lnTo>
                <a:lnTo>
                  <a:pt x="321564" y="1928622"/>
                </a:lnTo>
                <a:lnTo>
                  <a:pt x="3845814" y="1928621"/>
                </a:lnTo>
                <a:lnTo>
                  <a:pt x="3897961" y="1924411"/>
                </a:lnTo>
                <a:lnTo>
                  <a:pt x="3947434" y="1912223"/>
                </a:lnTo>
                <a:lnTo>
                  <a:pt x="3993569" y="1892720"/>
                </a:lnTo>
                <a:lnTo>
                  <a:pt x="4035704" y="1866564"/>
                </a:lnTo>
                <a:lnTo>
                  <a:pt x="4073175" y="1834419"/>
                </a:lnTo>
                <a:lnTo>
                  <a:pt x="4105320" y="1796948"/>
                </a:lnTo>
                <a:lnTo>
                  <a:pt x="4131476" y="1754813"/>
                </a:lnTo>
                <a:lnTo>
                  <a:pt x="4150979" y="1708678"/>
                </a:lnTo>
                <a:lnTo>
                  <a:pt x="4163167" y="1659205"/>
                </a:lnTo>
                <a:lnTo>
                  <a:pt x="4167378" y="160705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3291" y="3306317"/>
            <a:ext cx="3829050" cy="1602105"/>
          </a:xfrm>
          <a:custGeom>
            <a:avLst/>
            <a:gdLst/>
            <a:ahLst/>
            <a:cxnLst/>
            <a:rect l="l" t="t" r="r" b="b"/>
            <a:pathLst>
              <a:path w="3829050" h="1602104">
                <a:moveTo>
                  <a:pt x="3829050" y="1335023"/>
                </a:moveTo>
                <a:lnTo>
                  <a:pt x="3829050" y="267461"/>
                </a:lnTo>
                <a:lnTo>
                  <a:pt x="3828164" y="245510"/>
                </a:lnTo>
                <a:lnTo>
                  <a:pt x="3821283" y="203151"/>
                </a:lnTo>
                <a:lnTo>
                  <a:pt x="3808047" y="163306"/>
                </a:lnTo>
                <a:lnTo>
                  <a:pt x="3789004" y="126524"/>
                </a:lnTo>
                <a:lnTo>
                  <a:pt x="3764704" y="93354"/>
                </a:lnTo>
                <a:lnTo>
                  <a:pt x="3735695" y="64345"/>
                </a:lnTo>
                <a:lnTo>
                  <a:pt x="3702525" y="40045"/>
                </a:lnTo>
                <a:lnTo>
                  <a:pt x="3665743" y="21002"/>
                </a:lnTo>
                <a:lnTo>
                  <a:pt x="3625898" y="7766"/>
                </a:lnTo>
                <a:lnTo>
                  <a:pt x="3583539" y="885"/>
                </a:lnTo>
                <a:lnTo>
                  <a:pt x="3561588" y="0"/>
                </a:lnTo>
                <a:lnTo>
                  <a:pt x="266700" y="0"/>
                </a:lnTo>
                <a:lnTo>
                  <a:pt x="223495" y="3497"/>
                </a:lnTo>
                <a:lnTo>
                  <a:pt x="182489" y="13624"/>
                </a:lnTo>
                <a:lnTo>
                  <a:pt x="144236" y="29832"/>
                </a:lnTo>
                <a:lnTo>
                  <a:pt x="109289" y="51572"/>
                </a:lnTo>
                <a:lnTo>
                  <a:pt x="78200" y="78295"/>
                </a:lnTo>
                <a:lnTo>
                  <a:pt x="51523" y="109453"/>
                </a:lnTo>
                <a:lnTo>
                  <a:pt x="29811" y="144498"/>
                </a:lnTo>
                <a:lnTo>
                  <a:pt x="13618" y="182880"/>
                </a:lnTo>
                <a:lnTo>
                  <a:pt x="3496" y="224050"/>
                </a:lnTo>
                <a:lnTo>
                  <a:pt x="0" y="267462"/>
                </a:lnTo>
                <a:lnTo>
                  <a:pt x="0" y="1335024"/>
                </a:lnTo>
                <a:lnTo>
                  <a:pt x="3496" y="1378228"/>
                </a:lnTo>
                <a:lnTo>
                  <a:pt x="13618" y="1419234"/>
                </a:lnTo>
                <a:lnTo>
                  <a:pt x="29811" y="1457487"/>
                </a:lnTo>
                <a:lnTo>
                  <a:pt x="51523" y="1492434"/>
                </a:lnTo>
                <a:lnTo>
                  <a:pt x="78200" y="1523523"/>
                </a:lnTo>
                <a:lnTo>
                  <a:pt x="109289" y="1550200"/>
                </a:lnTo>
                <a:lnTo>
                  <a:pt x="144236" y="1571912"/>
                </a:lnTo>
                <a:lnTo>
                  <a:pt x="182489" y="1588105"/>
                </a:lnTo>
                <a:lnTo>
                  <a:pt x="223495" y="1598227"/>
                </a:lnTo>
                <a:lnTo>
                  <a:pt x="266700" y="1601724"/>
                </a:lnTo>
                <a:lnTo>
                  <a:pt x="3561588" y="1601723"/>
                </a:lnTo>
                <a:lnTo>
                  <a:pt x="3604999" y="1598227"/>
                </a:lnTo>
                <a:lnTo>
                  <a:pt x="3646170" y="1588105"/>
                </a:lnTo>
                <a:lnTo>
                  <a:pt x="3684551" y="1571912"/>
                </a:lnTo>
                <a:lnTo>
                  <a:pt x="3719596" y="1550200"/>
                </a:lnTo>
                <a:lnTo>
                  <a:pt x="3750754" y="1523523"/>
                </a:lnTo>
                <a:lnTo>
                  <a:pt x="3777477" y="1492434"/>
                </a:lnTo>
                <a:lnTo>
                  <a:pt x="3799217" y="1457487"/>
                </a:lnTo>
                <a:lnTo>
                  <a:pt x="3815425" y="1419234"/>
                </a:lnTo>
                <a:lnTo>
                  <a:pt x="3825552" y="1378228"/>
                </a:lnTo>
                <a:lnTo>
                  <a:pt x="3829050" y="133502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3291" y="3306317"/>
            <a:ext cx="3829050" cy="1602105"/>
          </a:xfrm>
          <a:custGeom>
            <a:avLst/>
            <a:gdLst/>
            <a:ahLst/>
            <a:cxnLst/>
            <a:rect l="l" t="t" r="r" b="b"/>
            <a:pathLst>
              <a:path w="3829050" h="1602104">
                <a:moveTo>
                  <a:pt x="266700" y="0"/>
                </a:moveTo>
                <a:lnTo>
                  <a:pt x="223495" y="3497"/>
                </a:lnTo>
                <a:lnTo>
                  <a:pt x="182489" y="13624"/>
                </a:lnTo>
                <a:lnTo>
                  <a:pt x="144236" y="29832"/>
                </a:lnTo>
                <a:lnTo>
                  <a:pt x="109289" y="51572"/>
                </a:lnTo>
                <a:lnTo>
                  <a:pt x="78200" y="78295"/>
                </a:lnTo>
                <a:lnTo>
                  <a:pt x="51523" y="109453"/>
                </a:lnTo>
                <a:lnTo>
                  <a:pt x="29811" y="144498"/>
                </a:lnTo>
                <a:lnTo>
                  <a:pt x="13618" y="182880"/>
                </a:lnTo>
                <a:lnTo>
                  <a:pt x="3496" y="224050"/>
                </a:lnTo>
                <a:lnTo>
                  <a:pt x="0" y="267462"/>
                </a:lnTo>
                <a:lnTo>
                  <a:pt x="0" y="1335024"/>
                </a:lnTo>
                <a:lnTo>
                  <a:pt x="3496" y="1378228"/>
                </a:lnTo>
                <a:lnTo>
                  <a:pt x="13618" y="1419234"/>
                </a:lnTo>
                <a:lnTo>
                  <a:pt x="29811" y="1457487"/>
                </a:lnTo>
                <a:lnTo>
                  <a:pt x="51523" y="1492434"/>
                </a:lnTo>
                <a:lnTo>
                  <a:pt x="78200" y="1523523"/>
                </a:lnTo>
                <a:lnTo>
                  <a:pt x="109289" y="1550200"/>
                </a:lnTo>
                <a:lnTo>
                  <a:pt x="144236" y="1571912"/>
                </a:lnTo>
                <a:lnTo>
                  <a:pt x="182489" y="1588105"/>
                </a:lnTo>
                <a:lnTo>
                  <a:pt x="223495" y="1598227"/>
                </a:lnTo>
                <a:lnTo>
                  <a:pt x="266700" y="1601724"/>
                </a:lnTo>
                <a:lnTo>
                  <a:pt x="3561588" y="1601723"/>
                </a:lnTo>
                <a:lnTo>
                  <a:pt x="3604999" y="1598227"/>
                </a:lnTo>
                <a:lnTo>
                  <a:pt x="3646170" y="1588105"/>
                </a:lnTo>
                <a:lnTo>
                  <a:pt x="3684551" y="1571912"/>
                </a:lnTo>
                <a:lnTo>
                  <a:pt x="3719596" y="1550200"/>
                </a:lnTo>
                <a:lnTo>
                  <a:pt x="3750754" y="1523523"/>
                </a:lnTo>
                <a:lnTo>
                  <a:pt x="3777477" y="1492434"/>
                </a:lnTo>
                <a:lnTo>
                  <a:pt x="3799217" y="1457487"/>
                </a:lnTo>
                <a:lnTo>
                  <a:pt x="3815425" y="1419234"/>
                </a:lnTo>
                <a:lnTo>
                  <a:pt x="3825552" y="1378228"/>
                </a:lnTo>
                <a:lnTo>
                  <a:pt x="3829050" y="1335023"/>
                </a:lnTo>
                <a:lnTo>
                  <a:pt x="3829050" y="267461"/>
                </a:lnTo>
                <a:lnTo>
                  <a:pt x="3825552" y="224050"/>
                </a:lnTo>
                <a:lnTo>
                  <a:pt x="3815425" y="182879"/>
                </a:lnTo>
                <a:lnTo>
                  <a:pt x="3799217" y="144498"/>
                </a:lnTo>
                <a:lnTo>
                  <a:pt x="3777477" y="109453"/>
                </a:lnTo>
                <a:lnTo>
                  <a:pt x="3750754" y="78295"/>
                </a:lnTo>
                <a:lnTo>
                  <a:pt x="3719596" y="51572"/>
                </a:lnTo>
                <a:lnTo>
                  <a:pt x="3684551" y="29832"/>
                </a:lnTo>
                <a:lnTo>
                  <a:pt x="3646170" y="13624"/>
                </a:lnTo>
                <a:lnTo>
                  <a:pt x="3604999" y="3497"/>
                </a:lnTo>
                <a:lnTo>
                  <a:pt x="3561588" y="0"/>
                </a:lnTo>
                <a:lnTo>
                  <a:pt x="2667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19655" y="3408161"/>
            <a:ext cx="3378200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自后向前地撤销所有未提 交的事务；自前向后地重 做所有已提交的事务；先 做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撤销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，再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做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400" b="1" spc="-10" dirty="0">
                <a:solidFill>
                  <a:srgbClr val="FFFFFF"/>
                </a:solidFill>
                <a:latin typeface="微软雅黑"/>
                <a:cs typeface="微软雅黑"/>
              </a:rPr>
              <a:t>重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做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23.6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Undo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/Redo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结合型日志及其故障恢复？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利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Undo/Red</a:t>
            </a: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型日志进行故障恢复</a:t>
            </a:r>
            <a:endParaRPr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8733" y="5266944"/>
            <a:ext cx="1365885" cy="1016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 marR="290830" algn="just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1 =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v2 </a:t>
            </a:r>
            <a:r>
              <a:rPr sz="2000" b="1" spc="-10" dirty="0">
                <a:latin typeface="Arial"/>
                <a:cs typeface="Arial"/>
              </a:rPr>
              <a:t>X</a:t>
            </a:r>
            <a:r>
              <a:rPr sz="2000" b="1" spc="-5" dirty="0">
                <a:latin typeface="Arial"/>
                <a:cs typeface="Arial"/>
              </a:rPr>
              <a:t>2 = </a:t>
            </a:r>
            <a:r>
              <a:rPr sz="2000" b="1" spc="-10" dirty="0">
                <a:latin typeface="Arial"/>
                <a:cs typeface="Arial"/>
              </a:rPr>
              <a:t>k1 X</a:t>
            </a:r>
            <a:r>
              <a:rPr sz="2000" b="1" spc="-5" dirty="0">
                <a:latin typeface="Arial"/>
                <a:cs typeface="Arial"/>
              </a:rPr>
              <a:t>3 = </a:t>
            </a:r>
            <a:r>
              <a:rPr sz="2000" b="1" spc="-10" dirty="0">
                <a:latin typeface="Arial"/>
                <a:cs typeface="Arial"/>
              </a:rPr>
              <a:t>m1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20241" y="4838700"/>
            <a:ext cx="1365250" cy="1085850"/>
          </a:xfrm>
          <a:custGeom>
            <a:avLst/>
            <a:gdLst/>
            <a:ahLst/>
            <a:cxnLst/>
            <a:rect l="l" t="t" r="r" b="b"/>
            <a:pathLst>
              <a:path w="1365250" h="1085850">
                <a:moveTo>
                  <a:pt x="1364742" y="542544"/>
                </a:moveTo>
                <a:lnTo>
                  <a:pt x="1362479" y="498070"/>
                </a:lnTo>
                <a:lnTo>
                  <a:pt x="1355809" y="454582"/>
                </a:lnTo>
                <a:lnTo>
                  <a:pt x="1344908" y="412220"/>
                </a:lnTo>
                <a:lnTo>
                  <a:pt x="1329952" y="371124"/>
                </a:lnTo>
                <a:lnTo>
                  <a:pt x="1311116" y="331434"/>
                </a:lnTo>
                <a:lnTo>
                  <a:pt x="1288577" y="293289"/>
                </a:lnTo>
                <a:lnTo>
                  <a:pt x="1262510" y="256831"/>
                </a:lnTo>
                <a:lnTo>
                  <a:pt x="1233092" y="222199"/>
                </a:lnTo>
                <a:lnTo>
                  <a:pt x="1200499" y="189532"/>
                </a:lnTo>
                <a:lnTo>
                  <a:pt x="1164907" y="158972"/>
                </a:lnTo>
                <a:lnTo>
                  <a:pt x="1126492" y="130657"/>
                </a:lnTo>
                <a:lnTo>
                  <a:pt x="1085429" y="104729"/>
                </a:lnTo>
                <a:lnTo>
                  <a:pt x="1041895" y="81326"/>
                </a:lnTo>
                <a:lnTo>
                  <a:pt x="996066" y="60590"/>
                </a:lnTo>
                <a:lnTo>
                  <a:pt x="948118" y="42660"/>
                </a:lnTo>
                <a:lnTo>
                  <a:pt x="898227" y="27675"/>
                </a:lnTo>
                <a:lnTo>
                  <a:pt x="846569" y="15777"/>
                </a:lnTo>
                <a:lnTo>
                  <a:pt x="793319" y="7105"/>
                </a:lnTo>
                <a:lnTo>
                  <a:pt x="738655" y="1799"/>
                </a:lnTo>
                <a:lnTo>
                  <a:pt x="682751" y="0"/>
                </a:lnTo>
                <a:lnTo>
                  <a:pt x="626739" y="1799"/>
                </a:lnTo>
                <a:lnTo>
                  <a:pt x="571977" y="7105"/>
                </a:lnTo>
                <a:lnTo>
                  <a:pt x="518640" y="15777"/>
                </a:lnTo>
                <a:lnTo>
                  <a:pt x="466904" y="27675"/>
                </a:lnTo>
                <a:lnTo>
                  <a:pt x="416944" y="42660"/>
                </a:lnTo>
                <a:lnTo>
                  <a:pt x="368936" y="60590"/>
                </a:lnTo>
                <a:lnTo>
                  <a:pt x="323055" y="81326"/>
                </a:lnTo>
                <a:lnTo>
                  <a:pt x="279477" y="104729"/>
                </a:lnTo>
                <a:lnTo>
                  <a:pt x="238376" y="130657"/>
                </a:lnTo>
                <a:lnTo>
                  <a:pt x="199929" y="158972"/>
                </a:lnTo>
                <a:lnTo>
                  <a:pt x="164311" y="189532"/>
                </a:lnTo>
                <a:lnTo>
                  <a:pt x="131697" y="222199"/>
                </a:lnTo>
                <a:lnTo>
                  <a:pt x="102264" y="256831"/>
                </a:lnTo>
                <a:lnTo>
                  <a:pt x="76185" y="293289"/>
                </a:lnTo>
                <a:lnTo>
                  <a:pt x="53637" y="331434"/>
                </a:lnTo>
                <a:lnTo>
                  <a:pt x="34795" y="371124"/>
                </a:lnTo>
                <a:lnTo>
                  <a:pt x="19835" y="412220"/>
                </a:lnTo>
                <a:lnTo>
                  <a:pt x="8932" y="454582"/>
                </a:lnTo>
                <a:lnTo>
                  <a:pt x="2262" y="498070"/>
                </a:lnTo>
                <a:lnTo>
                  <a:pt x="0" y="542544"/>
                </a:lnTo>
                <a:lnTo>
                  <a:pt x="2262" y="587126"/>
                </a:lnTo>
                <a:lnTo>
                  <a:pt x="8932" y="630711"/>
                </a:lnTo>
                <a:lnTo>
                  <a:pt x="19835" y="673161"/>
                </a:lnTo>
                <a:lnTo>
                  <a:pt x="34795" y="714335"/>
                </a:lnTo>
                <a:lnTo>
                  <a:pt x="53637" y="754094"/>
                </a:lnTo>
                <a:lnTo>
                  <a:pt x="76185" y="792298"/>
                </a:lnTo>
                <a:lnTo>
                  <a:pt x="102264" y="828809"/>
                </a:lnTo>
                <a:lnTo>
                  <a:pt x="131697" y="863486"/>
                </a:lnTo>
                <a:lnTo>
                  <a:pt x="164311" y="896190"/>
                </a:lnTo>
                <a:lnTo>
                  <a:pt x="199929" y="926782"/>
                </a:lnTo>
                <a:lnTo>
                  <a:pt x="238376" y="955122"/>
                </a:lnTo>
                <a:lnTo>
                  <a:pt x="279477" y="981071"/>
                </a:lnTo>
                <a:lnTo>
                  <a:pt x="323055" y="1004490"/>
                </a:lnTo>
                <a:lnTo>
                  <a:pt x="368936" y="1025238"/>
                </a:lnTo>
                <a:lnTo>
                  <a:pt x="416944" y="1043178"/>
                </a:lnTo>
                <a:lnTo>
                  <a:pt x="466904" y="1058168"/>
                </a:lnTo>
                <a:lnTo>
                  <a:pt x="518640" y="1070069"/>
                </a:lnTo>
                <a:lnTo>
                  <a:pt x="571977" y="1078743"/>
                </a:lnTo>
                <a:lnTo>
                  <a:pt x="626739" y="1084050"/>
                </a:lnTo>
                <a:lnTo>
                  <a:pt x="682752" y="1085850"/>
                </a:lnTo>
                <a:lnTo>
                  <a:pt x="738655" y="1084050"/>
                </a:lnTo>
                <a:lnTo>
                  <a:pt x="793319" y="1078743"/>
                </a:lnTo>
                <a:lnTo>
                  <a:pt x="846569" y="1070069"/>
                </a:lnTo>
                <a:lnTo>
                  <a:pt x="898227" y="1058168"/>
                </a:lnTo>
                <a:lnTo>
                  <a:pt x="948118" y="1043178"/>
                </a:lnTo>
                <a:lnTo>
                  <a:pt x="996066" y="1025238"/>
                </a:lnTo>
                <a:lnTo>
                  <a:pt x="1041895" y="1004490"/>
                </a:lnTo>
                <a:lnTo>
                  <a:pt x="1085429" y="981071"/>
                </a:lnTo>
                <a:lnTo>
                  <a:pt x="1126492" y="955122"/>
                </a:lnTo>
                <a:lnTo>
                  <a:pt x="1164907" y="926782"/>
                </a:lnTo>
                <a:lnTo>
                  <a:pt x="1200499" y="896190"/>
                </a:lnTo>
                <a:lnTo>
                  <a:pt x="1233092" y="863486"/>
                </a:lnTo>
                <a:lnTo>
                  <a:pt x="1262510" y="828809"/>
                </a:lnTo>
                <a:lnTo>
                  <a:pt x="1288577" y="792298"/>
                </a:lnTo>
                <a:lnTo>
                  <a:pt x="1311116" y="754094"/>
                </a:lnTo>
                <a:lnTo>
                  <a:pt x="1329952" y="714335"/>
                </a:lnTo>
                <a:lnTo>
                  <a:pt x="1344908" y="673161"/>
                </a:lnTo>
                <a:lnTo>
                  <a:pt x="1355809" y="630711"/>
                </a:lnTo>
                <a:lnTo>
                  <a:pt x="1362479" y="587126"/>
                </a:lnTo>
                <a:lnTo>
                  <a:pt x="1364742" y="54254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75867" y="4928615"/>
            <a:ext cx="1254760" cy="905510"/>
          </a:xfrm>
          <a:custGeom>
            <a:avLst/>
            <a:gdLst/>
            <a:ahLst/>
            <a:cxnLst/>
            <a:rect l="l" t="t" r="r" b="b"/>
            <a:pathLst>
              <a:path w="1254759" h="905510">
                <a:moveTo>
                  <a:pt x="1254252" y="452628"/>
                </a:moveTo>
                <a:lnTo>
                  <a:pt x="1246033" y="379219"/>
                </a:lnTo>
                <a:lnTo>
                  <a:pt x="1222241" y="309579"/>
                </a:lnTo>
                <a:lnTo>
                  <a:pt x="1184176" y="244638"/>
                </a:lnTo>
                <a:lnTo>
                  <a:pt x="1160197" y="214222"/>
                </a:lnTo>
                <a:lnTo>
                  <a:pt x="1133136" y="185330"/>
                </a:lnTo>
                <a:lnTo>
                  <a:pt x="1103156" y="158080"/>
                </a:lnTo>
                <a:lnTo>
                  <a:pt x="1070419" y="132588"/>
                </a:lnTo>
                <a:lnTo>
                  <a:pt x="1035087" y="108970"/>
                </a:lnTo>
                <a:lnTo>
                  <a:pt x="997323" y="87343"/>
                </a:lnTo>
                <a:lnTo>
                  <a:pt x="957289" y="67824"/>
                </a:lnTo>
                <a:lnTo>
                  <a:pt x="915148" y="50529"/>
                </a:lnTo>
                <a:lnTo>
                  <a:pt x="871061" y="35575"/>
                </a:lnTo>
                <a:lnTo>
                  <a:pt x="825191" y="23079"/>
                </a:lnTo>
                <a:lnTo>
                  <a:pt x="777700" y="13157"/>
                </a:lnTo>
                <a:lnTo>
                  <a:pt x="728750" y="5925"/>
                </a:lnTo>
                <a:lnTo>
                  <a:pt x="678505" y="1500"/>
                </a:lnTo>
                <a:lnTo>
                  <a:pt x="627126" y="0"/>
                </a:lnTo>
                <a:lnTo>
                  <a:pt x="575643" y="1500"/>
                </a:lnTo>
                <a:lnTo>
                  <a:pt x="525315" y="5925"/>
                </a:lnTo>
                <a:lnTo>
                  <a:pt x="476304" y="13157"/>
                </a:lnTo>
                <a:lnTo>
                  <a:pt x="428768" y="23079"/>
                </a:lnTo>
                <a:lnTo>
                  <a:pt x="382869" y="35575"/>
                </a:lnTo>
                <a:lnTo>
                  <a:pt x="338767" y="50529"/>
                </a:lnTo>
                <a:lnTo>
                  <a:pt x="296624" y="67824"/>
                </a:lnTo>
                <a:lnTo>
                  <a:pt x="256598" y="87343"/>
                </a:lnTo>
                <a:lnTo>
                  <a:pt x="218852" y="108970"/>
                </a:lnTo>
                <a:lnTo>
                  <a:pt x="183546" y="132588"/>
                </a:lnTo>
                <a:lnTo>
                  <a:pt x="150840" y="158080"/>
                </a:lnTo>
                <a:lnTo>
                  <a:pt x="120895" y="185330"/>
                </a:lnTo>
                <a:lnTo>
                  <a:pt x="93872" y="214222"/>
                </a:lnTo>
                <a:lnTo>
                  <a:pt x="69931" y="244638"/>
                </a:lnTo>
                <a:lnTo>
                  <a:pt x="31936" y="309579"/>
                </a:lnTo>
                <a:lnTo>
                  <a:pt x="8198" y="379219"/>
                </a:lnTo>
                <a:lnTo>
                  <a:pt x="0" y="452628"/>
                </a:lnTo>
                <a:lnTo>
                  <a:pt x="2076" y="489744"/>
                </a:lnTo>
                <a:lnTo>
                  <a:pt x="18205" y="561385"/>
                </a:lnTo>
                <a:lnTo>
                  <a:pt x="49232" y="628792"/>
                </a:lnTo>
                <a:lnTo>
                  <a:pt x="93872" y="691033"/>
                </a:lnTo>
                <a:lnTo>
                  <a:pt x="120895" y="719925"/>
                </a:lnTo>
                <a:lnTo>
                  <a:pt x="150840" y="747175"/>
                </a:lnTo>
                <a:lnTo>
                  <a:pt x="183546" y="772668"/>
                </a:lnTo>
                <a:lnTo>
                  <a:pt x="218852" y="796285"/>
                </a:lnTo>
                <a:lnTo>
                  <a:pt x="256598" y="817912"/>
                </a:lnTo>
                <a:lnTo>
                  <a:pt x="296624" y="837431"/>
                </a:lnTo>
                <a:lnTo>
                  <a:pt x="338767" y="854726"/>
                </a:lnTo>
                <a:lnTo>
                  <a:pt x="382869" y="869680"/>
                </a:lnTo>
                <a:lnTo>
                  <a:pt x="428768" y="882176"/>
                </a:lnTo>
                <a:lnTo>
                  <a:pt x="476304" y="892098"/>
                </a:lnTo>
                <a:lnTo>
                  <a:pt x="525315" y="899330"/>
                </a:lnTo>
                <a:lnTo>
                  <a:pt x="575643" y="903755"/>
                </a:lnTo>
                <a:lnTo>
                  <a:pt x="627126" y="905256"/>
                </a:lnTo>
                <a:lnTo>
                  <a:pt x="678505" y="903755"/>
                </a:lnTo>
                <a:lnTo>
                  <a:pt x="728750" y="899330"/>
                </a:lnTo>
                <a:lnTo>
                  <a:pt x="777700" y="892098"/>
                </a:lnTo>
                <a:lnTo>
                  <a:pt x="825191" y="882176"/>
                </a:lnTo>
                <a:lnTo>
                  <a:pt x="871061" y="869680"/>
                </a:lnTo>
                <a:lnTo>
                  <a:pt x="915148" y="854726"/>
                </a:lnTo>
                <a:lnTo>
                  <a:pt x="957289" y="837431"/>
                </a:lnTo>
                <a:lnTo>
                  <a:pt x="997323" y="817912"/>
                </a:lnTo>
                <a:lnTo>
                  <a:pt x="1035087" y="796285"/>
                </a:lnTo>
                <a:lnTo>
                  <a:pt x="1070419" y="772668"/>
                </a:lnTo>
                <a:lnTo>
                  <a:pt x="1103156" y="747175"/>
                </a:lnTo>
                <a:lnTo>
                  <a:pt x="1133136" y="719925"/>
                </a:lnTo>
                <a:lnTo>
                  <a:pt x="1160197" y="691033"/>
                </a:lnTo>
                <a:lnTo>
                  <a:pt x="1184176" y="660617"/>
                </a:lnTo>
                <a:lnTo>
                  <a:pt x="1222241" y="595676"/>
                </a:lnTo>
                <a:lnTo>
                  <a:pt x="1246033" y="526036"/>
                </a:lnTo>
                <a:lnTo>
                  <a:pt x="1254252" y="45262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75867" y="4928615"/>
            <a:ext cx="1254760" cy="905510"/>
          </a:xfrm>
          <a:custGeom>
            <a:avLst/>
            <a:gdLst/>
            <a:ahLst/>
            <a:cxnLst/>
            <a:rect l="l" t="t" r="r" b="b"/>
            <a:pathLst>
              <a:path w="1254759" h="905510">
                <a:moveTo>
                  <a:pt x="627126" y="0"/>
                </a:moveTo>
                <a:lnTo>
                  <a:pt x="575643" y="1500"/>
                </a:lnTo>
                <a:lnTo>
                  <a:pt x="525315" y="5925"/>
                </a:lnTo>
                <a:lnTo>
                  <a:pt x="476304" y="13157"/>
                </a:lnTo>
                <a:lnTo>
                  <a:pt x="428768" y="23079"/>
                </a:lnTo>
                <a:lnTo>
                  <a:pt x="382869" y="35575"/>
                </a:lnTo>
                <a:lnTo>
                  <a:pt x="338767" y="50529"/>
                </a:lnTo>
                <a:lnTo>
                  <a:pt x="296624" y="67824"/>
                </a:lnTo>
                <a:lnTo>
                  <a:pt x="256598" y="87343"/>
                </a:lnTo>
                <a:lnTo>
                  <a:pt x="218852" y="108970"/>
                </a:lnTo>
                <a:lnTo>
                  <a:pt x="183546" y="132588"/>
                </a:lnTo>
                <a:lnTo>
                  <a:pt x="150840" y="158080"/>
                </a:lnTo>
                <a:lnTo>
                  <a:pt x="120895" y="185330"/>
                </a:lnTo>
                <a:lnTo>
                  <a:pt x="93872" y="214222"/>
                </a:lnTo>
                <a:lnTo>
                  <a:pt x="69931" y="244638"/>
                </a:lnTo>
                <a:lnTo>
                  <a:pt x="31936" y="309579"/>
                </a:lnTo>
                <a:lnTo>
                  <a:pt x="8198" y="379219"/>
                </a:lnTo>
                <a:lnTo>
                  <a:pt x="0" y="452628"/>
                </a:lnTo>
                <a:lnTo>
                  <a:pt x="2076" y="489744"/>
                </a:lnTo>
                <a:lnTo>
                  <a:pt x="18205" y="561385"/>
                </a:lnTo>
                <a:lnTo>
                  <a:pt x="49232" y="628792"/>
                </a:lnTo>
                <a:lnTo>
                  <a:pt x="93872" y="691033"/>
                </a:lnTo>
                <a:lnTo>
                  <a:pt x="120895" y="719925"/>
                </a:lnTo>
                <a:lnTo>
                  <a:pt x="150840" y="747175"/>
                </a:lnTo>
                <a:lnTo>
                  <a:pt x="183546" y="772668"/>
                </a:lnTo>
                <a:lnTo>
                  <a:pt x="218852" y="796285"/>
                </a:lnTo>
                <a:lnTo>
                  <a:pt x="256598" y="817912"/>
                </a:lnTo>
                <a:lnTo>
                  <a:pt x="296624" y="837431"/>
                </a:lnTo>
                <a:lnTo>
                  <a:pt x="338767" y="854726"/>
                </a:lnTo>
                <a:lnTo>
                  <a:pt x="382869" y="869680"/>
                </a:lnTo>
                <a:lnTo>
                  <a:pt x="428768" y="882176"/>
                </a:lnTo>
                <a:lnTo>
                  <a:pt x="476304" y="892098"/>
                </a:lnTo>
                <a:lnTo>
                  <a:pt x="525315" y="899330"/>
                </a:lnTo>
                <a:lnTo>
                  <a:pt x="575643" y="903755"/>
                </a:lnTo>
                <a:lnTo>
                  <a:pt x="627126" y="905256"/>
                </a:lnTo>
                <a:lnTo>
                  <a:pt x="678505" y="903755"/>
                </a:lnTo>
                <a:lnTo>
                  <a:pt x="728750" y="899330"/>
                </a:lnTo>
                <a:lnTo>
                  <a:pt x="777700" y="892098"/>
                </a:lnTo>
                <a:lnTo>
                  <a:pt x="825191" y="882176"/>
                </a:lnTo>
                <a:lnTo>
                  <a:pt x="871061" y="869680"/>
                </a:lnTo>
                <a:lnTo>
                  <a:pt x="915148" y="854726"/>
                </a:lnTo>
                <a:lnTo>
                  <a:pt x="957289" y="837431"/>
                </a:lnTo>
                <a:lnTo>
                  <a:pt x="997323" y="817912"/>
                </a:lnTo>
                <a:lnTo>
                  <a:pt x="1035087" y="796285"/>
                </a:lnTo>
                <a:lnTo>
                  <a:pt x="1070419" y="772668"/>
                </a:lnTo>
                <a:lnTo>
                  <a:pt x="1103156" y="747175"/>
                </a:lnTo>
                <a:lnTo>
                  <a:pt x="1133136" y="719925"/>
                </a:lnTo>
                <a:lnTo>
                  <a:pt x="1160197" y="691033"/>
                </a:lnTo>
                <a:lnTo>
                  <a:pt x="1184176" y="660617"/>
                </a:lnTo>
                <a:lnTo>
                  <a:pt x="1222241" y="595676"/>
                </a:lnTo>
                <a:lnTo>
                  <a:pt x="1246033" y="526036"/>
                </a:lnTo>
                <a:lnTo>
                  <a:pt x="1254252" y="452628"/>
                </a:lnTo>
                <a:lnTo>
                  <a:pt x="1252170" y="415511"/>
                </a:lnTo>
                <a:lnTo>
                  <a:pt x="1236002" y="343870"/>
                </a:lnTo>
                <a:lnTo>
                  <a:pt x="1204912" y="276463"/>
                </a:lnTo>
                <a:lnTo>
                  <a:pt x="1160197" y="214222"/>
                </a:lnTo>
                <a:lnTo>
                  <a:pt x="1133136" y="185330"/>
                </a:lnTo>
                <a:lnTo>
                  <a:pt x="1103156" y="158080"/>
                </a:lnTo>
                <a:lnTo>
                  <a:pt x="1070419" y="132588"/>
                </a:lnTo>
                <a:lnTo>
                  <a:pt x="1035087" y="108970"/>
                </a:lnTo>
                <a:lnTo>
                  <a:pt x="997323" y="87343"/>
                </a:lnTo>
                <a:lnTo>
                  <a:pt x="957289" y="67824"/>
                </a:lnTo>
                <a:lnTo>
                  <a:pt x="915148" y="50529"/>
                </a:lnTo>
                <a:lnTo>
                  <a:pt x="871061" y="35575"/>
                </a:lnTo>
                <a:lnTo>
                  <a:pt x="825191" y="23079"/>
                </a:lnTo>
                <a:lnTo>
                  <a:pt x="777700" y="13157"/>
                </a:lnTo>
                <a:lnTo>
                  <a:pt x="728750" y="5925"/>
                </a:lnTo>
                <a:lnTo>
                  <a:pt x="678505" y="1500"/>
                </a:lnTo>
                <a:lnTo>
                  <a:pt x="62712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56887" y="5098189"/>
            <a:ext cx="109156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 marR="5080" indent="-37465" algn="just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微软雅黑"/>
                <a:cs typeface="微软雅黑"/>
              </a:rPr>
              <a:t>也需考虑检查 </a:t>
            </a:r>
            <a:r>
              <a:rPr sz="1400" b="1" spc="-10" dirty="0">
                <a:solidFill>
                  <a:srgbClr val="FFFFFF"/>
                </a:solidFill>
                <a:latin typeface="微软雅黑"/>
                <a:cs typeface="微软雅黑"/>
              </a:rPr>
              <a:t>点的设置</a:t>
            </a:r>
            <a:r>
              <a:rPr sz="1400" b="1" spc="-5" dirty="0">
                <a:solidFill>
                  <a:srgbClr val="FFFFFF"/>
                </a:solidFill>
                <a:latin typeface="微软雅黑"/>
                <a:cs typeface="微软雅黑"/>
              </a:rPr>
              <a:t>,</a:t>
            </a:r>
            <a:r>
              <a:rPr sz="1400" b="1" spc="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微软雅黑"/>
                <a:cs typeface="微软雅黑"/>
              </a:rPr>
              <a:t>同 学自我学习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B6AC6220-C1DE-43AA-81A7-92FC2E62DBB0}"/>
              </a:ext>
            </a:extLst>
          </p:cNvPr>
          <p:cNvSpPr/>
          <p:nvPr/>
        </p:nvSpPr>
        <p:spPr>
          <a:xfrm>
            <a:off x="9271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B6E8F609-4D1D-41E7-98F5-A743C91B48DA}"/>
              </a:ext>
            </a:extLst>
          </p:cNvPr>
          <p:cNvSpPr/>
          <p:nvPr/>
        </p:nvSpPr>
        <p:spPr>
          <a:xfrm>
            <a:off x="9271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05150" y="2028825"/>
            <a:ext cx="44831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回顾本讲学习了什么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zh-CN" altLang="en-US" sz="36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532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61857" y="1248155"/>
            <a:ext cx="6270497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869" y="5680709"/>
            <a:ext cx="7772400" cy="1348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5211" y="2819400"/>
            <a:ext cx="6336029" cy="2161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82695" y="3778622"/>
            <a:ext cx="65405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25" marR="5080" indent="-8636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Undo 日志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6167" y="4204995"/>
            <a:ext cx="533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运行 日志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8105" y="3018779"/>
            <a:ext cx="80264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255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事务 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ACID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3427" y="3115828"/>
            <a:ext cx="838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3333CC"/>
                </a:solidFill>
                <a:latin typeface="微软雅黑"/>
                <a:cs typeface="微软雅黑"/>
              </a:rPr>
              <a:t>故障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1022" y="4220997"/>
            <a:ext cx="5340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介质 故障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8406" y="4220997"/>
            <a:ext cx="5340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事务 故障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5028" y="4220997"/>
            <a:ext cx="5340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系统 故障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84707" y="3624018"/>
            <a:ext cx="2035175" cy="318135"/>
          </a:xfrm>
          <a:custGeom>
            <a:avLst/>
            <a:gdLst/>
            <a:ahLst/>
            <a:cxnLst/>
            <a:rect l="l" t="t" r="r" b="b"/>
            <a:pathLst>
              <a:path w="2035175" h="318135">
                <a:moveTo>
                  <a:pt x="2035134" y="317807"/>
                </a:moveTo>
                <a:lnTo>
                  <a:pt x="2029374" y="275686"/>
                </a:lnTo>
                <a:lnTo>
                  <a:pt x="2013096" y="237734"/>
                </a:lnTo>
                <a:lnTo>
                  <a:pt x="1987800" y="205351"/>
                </a:lnTo>
                <a:lnTo>
                  <a:pt x="1954986" y="179943"/>
                </a:lnTo>
                <a:lnTo>
                  <a:pt x="1916156" y="162912"/>
                </a:lnTo>
                <a:lnTo>
                  <a:pt x="1872808" y="155660"/>
                </a:lnTo>
                <a:lnTo>
                  <a:pt x="1229700" y="155501"/>
                </a:lnTo>
                <a:lnTo>
                  <a:pt x="1214604" y="154869"/>
                </a:lnTo>
                <a:lnTo>
                  <a:pt x="1171807" y="145827"/>
                </a:lnTo>
                <a:lnTo>
                  <a:pt x="1133897" y="127185"/>
                </a:lnTo>
                <a:lnTo>
                  <a:pt x="1102355" y="100384"/>
                </a:lnTo>
                <a:lnTo>
                  <a:pt x="1078665" y="66867"/>
                </a:lnTo>
                <a:lnTo>
                  <a:pt x="1064307" y="28077"/>
                </a:lnTo>
                <a:lnTo>
                  <a:pt x="1060652" y="0"/>
                </a:lnTo>
                <a:lnTo>
                  <a:pt x="1059949" y="13634"/>
                </a:lnTo>
                <a:lnTo>
                  <a:pt x="1050109" y="52744"/>
                </a:lnTo>
                <a:lnTo>
                  <a:pt x="1029905" y="87866"/>
                </a:lnTo>
                <a:lnTo>
                  <a:pt x="1000927" y="117326"/>
                </a:lnTo>
                <a:lnTo>
                  <a:pt x="964762" y="139452"/>
                </a:lnTo>
                <a:lnTo>
                  <a:pt x="922999" y="152571"/>
                </a:lnTo>
                <a:lnTo>
                  <a:pt x="169758" y="155501"/>
                </a:lnTo>
                <a:lnTo>
                  <a:pt x="154724" y="156126"/>
                </a:lnTo>
                <a:lnTo>
                  <a:pt x="112022" y="165096"/>
                </a:lnTo>
                <a:lnTo>
                  <a:pt x="74085" y="183613"/>
                </a:lnTo>
                <a:lnTo>
                  <a:pt x="42413" y="210274"/>
                </a:lnTo>
                <a:lnTo>
                  <a:pt x="18508" y="243677"/>
                </a:lnTo>
                <a:lnTo>
                  <a:pt x="3869" y="282417"/>
                </a:lnTo>
                <a:lnTo>
                  <a:pt x="1308" y="296274"/>
                </a:lnTo>
                <a:lnTo>
                  <a:pt x="0" y="310517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8691" y="3930396"/>
            <a:ext cx="3027413" cy="268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26129" y="4578722"/>
            <a:ext cx="62166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do 日志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66251" y="4115427"/>
            <a:ext cx="11880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Undo</a:t>
            </a:r>
            <a:endParaRPr sz="18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/Redo日志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7313" y="5147589"/>
            <a:ext cx="1211580" cy="133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9259" indent="1270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静止 检查点</a:t>
            </a:r>
            <a:endParaRPr sz="2000">
              <a:latin typeface="微软雅黑"/>
              <a:cs typeface="微软雅黑"/>
            </a:endParaRPr>
          </a:p>
          <a:p>
            <a:pPr marL="436880" marR="5080">
              <a:lnSpc>
                <a:spcPct val="100000"/>
              </a:lnSpc>
              <a:spcBef>
                <a:spcPts val="1115"/>
              </a:spcBef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非静止 检查点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3285" y="4720590"/>
            <a:ext cx="1591310" cy="1013460"/>
          </a:xfrm>
          <a:custGeom>
            <a:avLst/>
            <a:gdLst/>
            <a:ahLst/>
            <a:cxnLst/>
            <a:rect l="l" t="t" r="r" b="b"/>
            <a:pathLst>
              <a:path w="1591310" h="1013460">
                <a:moveTo>
                  <a:pt x="1591056" y="506729"/>
                </a:moveTo>
                <a:lnTo>
                  <a:pt x="1588421" y="465198"/>
                </a:lnTo>
                <a:lnTo>
                  <a:pt x="1580652" y="424585"/>
                </a:lnTo>
                <a:lnTo>
                  <a:pt x="1567953" y="385023"/>
                </a:lnTo>
                <a:lnTo>
                  <a:pt x="1550529" y="346642"/>
                </a:lnTo>
                <a:lnTo>
                  <a:pt x="1528583" y="309574"/>
                </a:lnTo>
                <a:lnTo>
                  <a:pt x="1502320" y="273948"/>
                </a:lnTo>
                <a:lnTo>
                  <a:pt x="1471943" y="239897"/>
                </a:lnTo>
                <a:lnTo>
                  <a:pt x="1437656" y="207550"/>
                </a:lnTo>
                <a:lnTo>
                  <a:pt x="1399663" y="177039"/>
                </a:lnTo>
                <a:lnTo>
                  <a:pt x="1358169" y="148494"/>
                </a:lnTo>
                <a:lnTo>
                  <a:pt x="1313378" y="122047"/>
                </a:lnTo>
                <a:lnTo>
                  <a:pt x="1265493" y="97828"/>
                </a:lnTo>
                <a:lnTo>
                  <a:pt x="1214718" y="75968"/>
                </a:lnTo>
                <a:lnTo>
                  <a:pt x="1161258" y="56599"/>
                </a:lnTo>
                <a:lnTo>
                  <a:pt x="1105316" y="39850"/>
                </a:lnTo>
                <a:lnTo>
                  <a:pt x="1047097" y="25853"/>
                </a:lnTo>
                <a:lnTo>
                  <a:pt x="986805" y="14738"/>
                </a:lnTo>
                <a:lnTo>
                  <a:pt x="924643" y="6637"/>
                </a:lnTo>
                <a:lnTo>
                  <a:pt x="860816" y="1681"/>
                </a:lnTo>
                <a:lnTo>
                  <a:pt x="795528" y="0"/>
                </a:lnTo>
                <a:lnTo>
                  <a:pt x="730342" y="1681"/>
                </a:lnTo>
                <a:lnTo>
                  <a:pt x="666597" y="6637"/>
                </a:lnTo>
                <a:lnTo>
                  <a:pt x="604498" y="14738"/>
                </a:lnTo>
                <a:lnTo>
                  <a:pt x="544250" y="25853"/>
                </a:lnTo>
                <a:lnTo>
                  <a:pt x="486060" y="39850"/>
                </a:lnTo>
                <a:lnTo>
                  <a:pt x="430133" y="56599"/>
                </a:lnTo>
                <a:lnTo>
                  <a:pt x="376675" y="75968"/>
                </a:lnTo>
                <a:lnTo>
                  <a:pt x="325892" y="97828"/>
                </a:lnTo>
                <a:lnTo>
                  <a:pt x="277989" y="122047"/>
                </a:lnTo>
                <a:lnTo>
                  <a:pt x="233172" y="148494"/>
                </a:lnTo>
                <a:lnTo>
                  <a:pt x="191646" y="177039"/>
                </a:lnTo>
                <a:lnTo>
                  <a:pt x="153619" y="207550"/>
                </a:lnTo>
                <a:lnTo>
                  <a:pt x="119294" y="239897"/>
                </a:lnTo>
                <a:lnTo>
                  <a:pt x="88879" y="273948"/>
                </a:lnTo>
                <a:lnTo>
                  <a:pt x="62579" y="309574"/>
                </a:lnTo>
                <a:lnTo>
                  <a:pt x="40599" y="346642"/>
                </a:lnTo>
                <a:lnTo>
                  <a:pt x="23145" y="385023"/>
                </a:lnTo>
                <a:lnTo>
                  <a:pt x="10424" y="424585"/>
                </a:lnTo>
                <a:lnTo>
                  <a:pt x="2640" y="465198"/>
                </a:lnTo>
                <a:lnTo>
                  <a:pt x="0" y="506729"/>
                </a:lnTo>
                <a:lnTo>
                  <a:pt x="2640" y="548261"/>
                </a:lnTo>
                <a:lnTo>
                  <a:pt x="10424" y="588874"/>
                </a:lnTo>
                <a:lnTo>
                  <a:pt x="23145" y="628436"/>
                </a:lnTo>
                <a:lnTo>
                  <a:pt x="40599" y="666817"/>
                </a:lnTo>
                <a:lnTo>
                  <a:pt x="62579" y="703885"/>
                </a:lnTo>
                <a:lnTo>
                  <a:pt x="88879" y="739511"/>
                </a:lnTo>
                <a:lnTo>
                  <a:pt x="119294" y="773562"/>
                </a:lnTo>
                <a:lnTo>
                  <a:pt x="140970" y="793989"/>
                </a:lnTo>
                <a:lnTo>
                  <a:pt x="140970" y="506729"/>
                </a:lnTo>
                <a:lnTo>
                  <a:pt x="143142" y="472555"/>
                </a:lnTo>
                <a:lnTo>
                  <a:pt x="160011" y="406589"/>
                </a:lnTo>
                <a:lnTo>
                  <a:pt x="192452" y="344519"/>
                </a:lnTo>
                <a:lnTo>
                  <a:pt x="239112" y="287203"/>
                </a:lnTo>
                <a:lnTo>
                  <a:pt x="267352" y="260597"/>
                </a:lnTo>
                <a:lnTo>
                  <a:pt x="298638" y="235502"/>
                </a:lnTo>
                <a:lnTo>
                  <a:pt x="332803" y="212026"/>
                </a:lnTo>
                <a:lnTo>
                  <a:pt x="369677" y="190275"/>
                </a:lnTo>
                <a:lnTo>
                  <a:pt x="409090" y="170358"/>
                </a:lnTo>
                <a:lnTo>
                  <a:pt x="450874" y="152382"/>
                </a:lnTo>
                <a:lnTo>
                  <a:pt x="494859" y="136454"/>
                </a:lnTo>
                <a:lnTo>
                  <a:pt x="540877" y="122681"/>
                </a:lnTo>
                <a:lnTo>
                  <a:pt x="588757" y="111172"/>
                </a:lnTo>
                <a:lnTo>
                  <a:pt x="638332" y="102034"/>
                </a:lnTo>
                <a:lnTo>
                  <a:pt x="689431" y="95373"/>
                </a:lnTo>
                <a:lnTo>
                  <a:pt x="741886" y="91298"/>
                </a:lnTo>
                <a:lnTo>
                  <a:pt x="795528" y="89915"/>
                </a:lnTo>
                <a:lnTo>
                  <a:pt x="849169" y="91298"/>
                </a:lnTo>
                <a:lnTo>
                  <a:pt x="901624" y="95373"/>
                </a:lnTo>
                <a:lnTo>
                  <a:pt x="952723" y="102034"/>
                </a:lnTo>
                <a:lnTo>
                  <a:pt x="1002298" y="111172"/>
                </a:lnTo>
                <a:lnTo>
                  <a:pt x="1050178" y="122681"/>
                </a:lnTo>
                <a:lnTo>
                  <a:pt x="1096196" y="136454"/>
                </a:lnTo>
                <a:lnTo>
                  <a:pt x="1140181" y="152382"/>
                </a:lnTo>
                <a:lnTo>
                  <a:pt x="1181965" y="170358"/>
                </a:lnTo>
                <a:lnTo>
                  <a:pt x="1221378" y="190275"/>
                </a:lnTo>
                <a:lnTo>
                  <a:pt x="1258252" y="212026"/>
                </a:lnTo>
                <a:lnTo>
                  <a:pt x="1292417" y="235502"/>
                </a:lnTo>
                <a:lnTo>
                  <a:pt x="1323703" y="260597"/>
                </a:lnTo>
                <a:lnTo>
                  <a:pt x="1351943" y="287203"/>
                </a:lnTo>
                <a:lnTo>
                  <a:pt x="1398603" y="344519"/>
                </a:lnTo>
                <a:lnTo>
                  <a:pt x="1431044" y="406589"/>
                </a:lnTo>
                <a:lnTo>
                  <a:pt x="1447913" y="472555"/>
                </a:lnTo>
                <a:lnTo>
                  <a:pt x="1450086" y="506729"/>
                </a:lnTo>
                <a:lnTo>
                  <a:pt x="1450086" y="794183"/>
                </a:lnTo>
                <a:lnTo>
                  <a:pt x="1471943" y="773562"/>
                </a:lnTo>
                <a:lnTo>
                  <a:pt x="1502320" y="739511"/>
                </a:lnTo>
                <a:lnTo>
                  <a:pt x="1528583" y="703885"/>
                </a:lnTo>
                <a:lnTo>
                  <a:pt x="1550529" y="666817"/>
                </a:lnTo>
                <a:lnTo>
                  <a:pt x="1567953" y="628436"/>
                </a:lnTo>
                <a:lnTo>
                  <a:pt x="1580652" y="588874"/>
                </a:lnTo>
                <a:lnTo>
                  <a:pt x="1588421" y="548261"/>
                </a:lnTo>
                <a:lnTo>
                  <a:pt x="1591056" y="506729"/>
                </a:lnTo>
                <a:close/>
              </a:path>
              <a:path w="1591310" h="1013460">
                <a:moveTo>
                  <a:pt x="1450086" y="794183"/>
                </a:moveTo>
                <a:lnTo>
                  <a:pt x="1450086" y="506729"/>
                </a:lnTo>
                <a:lnTo>
                  <a:pt x="1447913" y="540904"/>
                </a:lnTo>
                <a:lnTo>
                  <a:pt x="1441510" y="574320"/>
                </a:lnTo>
                <a:lnTo>
                  <a:pt x="1416686" y="638446"/>
                </a:lnTo>
                <a:lnTo>
                  <a:pt x="1376966" y="698246"/>
                </a:lnTo>
                <a:lnTo>
                  <a:pt x="1323703" y="752862"/>
                </a:lnTo>
                <a:lnTo>
                  <a:pt x="1292417" y="777957"/>
                </a:lnTo>
                <a:lnTo>
                  <a:pt x="1258252" y="801433"/>
                </a:lnTo>
                <a:lnTo>
                  <a:pt x="1221378" y="823184"/>
                </a:lnTo>
                <a:lnTo>
                  <a:pt x="1181965" y="843101"/>
                </a:lnTo>
                <a:lnTo>
                  <a:pt x="1140181" y="861077"/>
                </a:lnTo>
                <a:lnTo>
                  <a:pt x="1096196" y="877005"/>
                </a:lnTo>
                <a:lnTo>
                  <a:pt x="1050178" y="890777"/>
                </a:lnTo>
                <a:lnTo>
                  <a:pt x="1002298" y="902287"/>
                </a:lnTo>
                <a:lnTo>
                  <a:pt x="952723" y="911425"/>
                </a:lnTo>
                <a:lnTo>
                  <a:pt x="901624" y="918086"/>
                </a:lnTo>
                <a:lnTo>
                  <a:pt x="849169" y="922161"/>
                </a:lnTo>
                <a:lnTo>
                  <a:pt x="795528" y="923543"/>
                </a:lnTo>
                <a:lnTo>
                  <a:pt x="741886" y="922161"/>
                </a:lnTo>
                <a:lnTo>
                  <a:pt x="689431" y="918086"/>
                </a:lnTo>
                <a:lnTo>
                  <a:pt x="638332" y="911425"/>
                </a:lnTo>
                <a:lnTo>
                  <a:pt x="588757" y="902287"/>
                </a:lnTo>
                <a:lnTo>
                  <a:pt x="540877" y="890777"/>
                </a:lnTo>
                <a:lnTo>
                  <a:pt x="494859" y="877005"/>
                </a:lnTo>
                <a:lnTo>
                  <a:pt x="450874" y="861077"/>
                </a:lnTo>
                <a:lnTo>
                  <a:pt x="409090" y="843101"/>
                </a:lnTo>
                <a:lnTo>
                  <a:pt x="369677" y="823184"/>
                </a:lnTo>
                <a:lnTo>
                  <a:pt x="332803" y="801433"/>
                </a:lnTo>
                <a:lnTo>
                  <a:pt x="298638" y="777957"/>
                </a:lnTo>
                <a:lnTo>
                  <a:pt x="267352" y="752862"/>
                </a:lnTo>
                <a:lnTo>
                  <a:pt x="239112" y="726256"/>
                </a:lnTo>
                <a:lnTo>
                  <a:pt x="192452" y="668940"/>
                </a:lnTo>
                <a:lnTo>
                  <a:pt x="160011" y="606870"/>
                </a:lnTo>
                <a:lnTo>
                  <a:pt x="143142" y="540904"/>
                </a:lnTo>
                <a:lnTo>
                  <a:pt x="140970" y="506729"/>
                </a:lnTo>
                <a:lnTo>
                  <a:pt x="140970" y="793989"/>
                </a:lnTo>
                <a:lnTo>
                  <a:pt x="191646" y="836420"/>
                </a:lnTo>
                <a:lnTo>
                  <a:pt x="233172" y="864965"/>
                </a:lnTo>
                <a:lnTo>
                  <a:pt x="277989" y="891412"/>
                </a:lnTo>
                <a:lnTo>
                  <a:pt x="325892" y="915631"/>
                </a:lnTo>
                <a:lnTo>
                  <a:pt x="376675" y="937491"/>
                </a:lnTo>
                <a:lnTo>
                  <a:pt x="430133" y="956860"/>
                </a:lnTo>
                <a:lnTo>
                  <a:pt x="486060" y="973609"/>
                </a:lnTo>
                <a:lnTo>
                  <a:pt x="544250" y="987606"/>
                </a:lnTo>
                <a:lnTo>
                  <a:pt x="604498" y="998721"/>
                </a:lnTo>
                <a:lnTo>
                  <a:pt x="666597" y="1006822"/>
                </a:lnTo>
                <a:lnTo>
                  <a:pt x="730342" y="1011778"/>
                </a:lnTo>
                <a:lnTo>
                  <a:pt x="795528" y="1013459"/>
                </a:lnTo>
                <a:lnTo>
                  <a:pt x="860816" y="1011778"/>
                </a:lnTo>
                <a:lnTo>
                  <a:pt x="924643" y="1006822"/>
                </a:lnTo>
                <a:lnTo>
                  <a:pt x="986805" y="998721"/>
                </a:lnTo>
                <a:lnTo>
                  <a:pt x="1047097" y="987606"/>
                </a:lnTo>
                <a:lnTo>
                  <a:pt x="1105316" y="973609"/>
                </a:lnTo>
                <a:lnTo>
                  <a:pt x="1161258" y="956860"/>
                </a:lnTo>
                <a:lnTo>
                  <a:pt x="1214718" y="937491"/>
                </a:lnTo>
                <a:lnTo>
                  <a:pt x="1265493" y="915631"/>
                </a:lnTo>
                <a:lnTo>
                  <a:pt x="1313378" y="891412"/>
                </a:lnTo>
                <a:lnTo>
                  <a:pt x="1358169" y="864965"/>
                </a:lnTo>
                <a:lnTo>
                  <a:pt x="1399663" y="836420"/>
                </a:lnTo>
                <a:lnTo>
                  <a:pt x="1437656" y="805909"/>
                </a:lnTo>
                <a:lnTo>
                  <a:pt x="1450086" y="79418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5111" y="4803647"/>
            <a:ext cx="1327785" cy="845819"/>
          </a:xfrm>
          <a:custGeom>
            <a:avLst/>
            <a:gdLst/>
            <a:ahLst/>
            <a:cxnLst/>
            <a:rect l="l" t="t" r="r" b="b"/>
            <a:pathLst>
              <a:path w="1327785" h="845820">
                <a:moveTo>
                  <a:pt x="1327403" y="422909"/>
                </a:moveTo>
                <a:lnTo>
                  <a:pt x="1318716" y="354222"/>
                </a:lnTo>
                <a:lnTo>
                  <a:pt x="1293565" y="289096"/>
                </a:lnTo>
                <a:lnTo>
                  <a:pt x="1253317" y="228396"/>
                </a:lnTo>
                <a:lnTo>
                  <a:pt x="1199339" y="172986"/>
                </a:lnTo>
                <a:lnTo>
                  <a:pt x="1167628" y="147534"/>
                </a:lnTo>
                <a:lnTo>
                  <a:pt x="1132998" y="123729"/>
                </a:lnTo>
                <a:lnTo>
                  <a:pt x="1095619" y="101679"/>
                </a:lnTo>
                <a:lnTo>
                  <a:pt x="1055662" y="81491"/>
                </a:lnTo>
                <a:lnTo>
                  <a:pt x="1013298" y="63273"/>
                </a:lnTo>
                <a:lnTo>
                  <a:pt x="968697" y="47135"/>
                </a:lnTo>
                <a:lnTo>
                  <a:pt x="922031" y="33182"/>
                </a:lnTo>
                <a:lnTo>
                  <a:pt x="873471" y="21524"/>
                </a:lnTo>
                <a:lnTo>
                  <a:pt x="823187" y="12269"/>
                </a:lnTo>
                <a:lnTo>
                  <a:pt x="771350" y="5525"/>
                </a:lnTo>
                <a:lnTo>
                  <a:pt x="718131" y="1399"/>
                </a:lnTo>
                <a:lnTo>
                  <a:pt x="663701" y="0"/>
                </a:lnTo>
                <a:lnTo>
                  <a:pt x="609272" y="1399"/>
                </a:lnTo>
                <a:lnTo>
                  <a:pt x="556053" y="5525"/>
                </a:lnTo>
                <a:lnTo>
                  <a:pt x="504216" y="12269"/>
                </a:lnTo>
                <a:lnTo>
                  <a:pt x="453932" y="21524"/>
                </a:lnTo>
                <a:lnTo>
                  <a:pt x="405372" y="33182"/>
                </a:lnTo>
                <a:lnTo>
                  <a:pt x="358706" y="47135"/>
                </a:lnTo>
                <a:lnTo>
                  <a:pt x="314105" y="63273"/>
                </a:lnTo>
                <a:lnTo>
                  <a:pt x="271741" y="81491"/>
                </a:lnTo>
                <a:lnTo>
                  <a:pt x="231784" y="101679"/>
                </a:lnTo>
                <a:lnTo>
                  <a:pt x="194405" y="123729"/>
                </a:lnTo>
                <a:lnTo>
                  <a:pt x="159775" y="147534"/>
                </a:lnTo>
                <a:lnTo>
                  <a:pt x="128064" y="172986"/>
                </a:lnTo>
                <a:lnTo>
                  <a:pt x="99445" y="199976"/>
                </a:lnTo>
                <a:lnTo>
                  <a:pt x="52161" y="258139"/>
                </a:lnTo>
                <a:lnTo>
                  <a:pt x="19290" y="321160"/>
                </a:lnTo>
                <a:lnTo>
                  <a:pt x="2200" y="388175"/>
                </a:lnTo>
                <a:lnTo>
                  <a:pt x="0" y="422909"/>
                </a:lnTo>
                <a:lnTo>
                  <a:pt x="2200" y="457644"/>
                </a:lnTo>
                <a:lnTo>
                  <a:pt x="19290" y="524659"/>
                </a:lnTo>
                <a:lnTo>
                  <a:pt x="52161" y="587680"/>
                </a:lnTo>
                <a:lnTo>
                  <a:pt x="99445" y="645843"/>
                </a:lnTo>
                <a:lnTo>
                  <a:pt x="128064" y="672833"/>
                </a:lnTo>
                <a:lnTo>
                  <a:pt x="159775" y="698285"/>
                </a:lnTo>
                <a:lnTo>
                  <a:pt x="194405" y="722090"/>
                </a:lnTo>
                <a:lnTo>
                  <a:pt x="231784" y="744140"/>
                </a:lnTo>
                <a:lnTo>
                  <a:pt x="271741" y="764328"/>
                </a:lnTo>
                <a:lnTo>
                  <a:pt x="314105" y="782546"/>
                </a:lnTo>
                <a:lnTo>
                  <a:pt x="358706" y="798684"/>
                </a:lnTo>
                <a:lnTo>
                  <a:pt x="405372" y="812637"/>
                </a:lnTo>
                <a:lnTo>
                  <a:pt x="453932" y="824295"/>
                </a:lnTo>
                <a:lnTo>
                  <a:pt x="504216" y="833550"/>
                </a:lnTo>
                <a:lnTo>
                  <a:pt x="556053" y="840294"/>
                </a:lnTo>
                <a:lnTo>
                  <a:pt x="609272" y="844420"/>
                </a:lnTo>
                <a:lnTo>
                  <a:pt x="663702" y="845819"/>
                </a:lnTo>
                <a:lnTo>
                  <a:pt x="718131" y="844420"/>
                </a:lnTo>
                <a:lnTo>
                  <a:pt x="771350" y="840294"/>
                </a:lnTo>
                <a:lnTo>
                  <a:pt x="823187" y="833550"/>
                </a:lnTo>
                <a:lnTo>
                  <a:pt x="873471" y="824295"/>
                </a:lnTo>
                <a:lnTo>
                  <a:pt x="922031" y="812637"/>
                </a:lnTo>
                <a:lnTo>
                  <a:pt x="968697" y="798684"/>
                </a:lnTo>
                <a:lnTo>
                  <a:pt x="1013298" y="782546"/>
                </a:lnTo>
                <a:lnTo>
                  <a:pt x="1055662" y="764328"/>
                </a:lnTo>
                <a:lnTo>
                  <a:pt x="1095619" y="744140"/>
                </a:lnTo>
                <a:lnTo>
                  <a:pt x="1132998" y="722090"/>
                </a:lnTo>
                <a:lnTo>
                  <a:pt x="1167628" y="698285"/>
                </a:lnTo>
                <a:lnTo>
                  <a:pt x="1199339" y="672833"/>
                </a:lnTo>
                <a:lnTo>
                  <a:pt x="1227958" y="645843"/>
                </a:lnTo>
                <a:lnTo>
                  <a:pt x="1275242" y="587680"/>
                </a:lnTo>
                <a:lnTo>
                  <a:pt x="1308113" y="524659"/>
                </a:lnTo>
                <a:lnTo>
                  <a:pt x="1325203" y="457644"/>
                </a:lnTo>
                <a:lnTo>
                  <a:pt x="1327403" y="42290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5111" y="4803647"/>
            <a:ext cx="1327785" cy="845819"/>
          </a:xfrm>
          <a:custGeom>
            <a:avLst/>
            <a:gdLst/>
            <a:ahLst/>
            <a:cxnLst/>
            <a:rect l="l" t="t" r="r" b="b"/>
            <a:pathLst>
              <a:path w="1327785" h="845820">
                <a:moveTo>
                  <a:pt x="663701" y="0"/>
                </a:moveTo>
                <a:lnTo>
                  <a:pt x="609272" y="1399"/>
                </a:lnTo>
                <a:lnTo>
                  <a:pt x="556053" y="5525"/>
                </a:lnTo>
                <a:lnTo>
                  <a:pt x="504216" y="12269"/>
                </a:lnTo>
                <a:lnTo>
                  <a:pt x="453932" y="21524"/>
                </a:lnTo>
                <a:lnTo>
                  <a:pt x="405372" y="33182"/>
                </a:lnTo>
                <a:lnTo>
                  <a:pt x="358706" y="47135"/>
                </a:lnTo>
                <a:lnTo>
                  <a:pt x="314105" y="63273"/>
                </a:lnTo>
                <a:lnTo>
                  <a:pt x="271741" y="81491"/>
                </a:lnTo>
                <a:lnTo>
                  <a:pt x="231784" y="101679"/>
                </a:lnTo>
                <a:lnTo>
                  <a:pt x="194405" y="123729"/>
                </a:lnTo>
                <a:lnTo>
                  <a:pt x="159775" y="147534"/>
                </a:lnTo>
                <a:lnTo>
                  <a:pt x="128064" y="172986"/>
                </a:lnTo>
                <a:lnTo>
                  <a:pt x="99445" y="199976"/>
                </a:lnTo>
                <a:lnTo>
                  <a:pt x="52161" y="258139"/>
                </a:lnTo>
                <a:lnTo>
                  <a:pt x="19290" y="321160"/>
                </a:lnTo>
                <a:lnTo>
                  <a:pt x="2200" y="388175"/>
                </a:lnTo>
                <a:lnTo>
                  <a:pt x="0" y="422909"/>
                </a:lnTo>
                <a:lnTo>
                  <a:pt x="2200" y="457644"/>
                </a:lnTo>
                <a:lnTo>
                  <a:pt x="19290" y="524659"/>
                </a:lnTo>
                <a:lnTo>
                  <a:pt x="52161" y="587680"/>
                </a:lnTo>
                <a:lnTo>
                  <a:pt x="99445" y="645843"/>
                </a:lnTo>
                <a:lnTo>
                  <a:pt x="128064" y="672833"/>
                </a:lnTo>
                <a:lnTo>
                  <a:pt x="159775" y="698285"/>
                </a:lnTo>
                <a:lnTo>
                  <a:pt x="194405" y="722090"/>
                </a:lnTo>
                <a:lnTo>
                  <a:pt x="231784" y="744140"/>
                </a:lnTo>
                <a:lnTo>
                  <a:pt x="271741" y="764328"/>
                </a:lnTo>
                <a:lnTo>
                  <a:pt x="314105" y="782546"/>
                </a:lnTo>
                <a:lnTo>
                  <a:pt x="358706" y="798684"/>
                </a:lnTo>
                <a:lnTo>
                  <a:pt x="405372" y="812637"/>
                </a:lnTo>
                <a:lnTo>
                  <a:pt x="453932" y="824295"/>
                </a:lnTo>
                <a:lnTo>
                  <a:pt x="504216" y="833550"/>
                </a:lnTo>
                <a:lnTo>
                  <a:pt x="556053" y="840294"/>
                </a:lnTo>
                <a:lnTo>
                  <a:pt x="609272" y="844420"/>
                </a:lnTo>
                <a:lnTo>
                  <a:pt x="663702" y="845819"/>
                </a:lnTo>
                <a:lnTo>
                  <a:pt x="718131" y="844420"/>
                </a:lnTo>
                <a:lnTo>
                  <a:pt x="771350" y="840294"/>
                </a:lnTo>
                <a:lnTo>
                  <a:pt x="823187" y="833550"/>
                </a:lnTo>
                <a:lnTo>
                  <a:pt x="873471" y="824295"/>
                </a:lnTo>
                <a:lnTo>
                  <a:pt x="922031" y="812637"/>
                </a:lnTo>
                <a:lnTo>
                  <a:pt x="968697" y="798684"/>
                </a:lnTo>
                <a:lnTo>
                  <a:pt x="1013298" y="782546"/>
                </a:lnTo>
                <a:lnTo>
                  <a:pt x="1055662" y="764328"/>
                </a:lnTo>
                <a:lnTo>
                  <a:pt x="1095619" y="744140"/>
                </a:lnTo>
                <a:lnTo>
                  <a:pt x="1132998" y="722090"/>
                </a:lnTo>
                <a:lnTo>
                  <a:pt x="1167628" y="698285"/>
                </a:lnTo>
                <a:lnTo>
                  <a:pt x="1199339" y="672833"/>
                </a:lnTo>
                <a:lnTo>
                  <a:pt x="1227958" y="645843"/>
                </a:lnTo>
                <a:lnTo>
                  <a:pt x="1275242" y="587680"/>
                </a:lnTo>
                <a:lnTo>
                  <a:pt x="1308113" y="524659"/>
                </a:lnTo>
                <a:lnTo>
                  <a:pt x="1325203" y="457644"/>
                </a:lnTo>
                <a:lnTo>
                  <a:pt x="1327403" y="422909"/>
                </a:lnTo>
                <a:lnTo>
                  <a:pt x="1325203" y="388175"/>
                </a:lnTo>
                <a:lnTo>
                  <a:pt x="1308113" y="321160"/>
                </a:lnTo>
                <a:lnTo>
                  <a:pt x="1275242" y="258139"/>
                </a:lnTo>
                <a:lnTo>
                  <a:pt x="1227958" y="199976"/>
                </a:lnTo>
                <a:lnTo>
                  <a:pt x="1199339" y="172986"/>
                </a:lnTo>
                <a:lnTo>
                  <a:pt x="1167628" y="147534"/>
                </a:lnTo>
                <a:lnTo>
                  <a:pt x="1132998" y="123729"/>
                </a:lnTo>
                <a:lnTo>
                  <a:pt x="1095619" y="101679"/>
                </a:lnTo>
                <a:lnTo>
                  <a:pt x="1055662" y="81491"/>
                </a:lnTo>
                <a:lnTo>
                  <a:pt x="1013298" y="63273"/>
                </a:lnTo>
                <a:lnTo>
                  <a:pt x="968697" y="47135"/>
                </a:lnTo>
                <a:lnTo>
                  <a:pt x="922031" y="33182"/>
                </a:lnTo>
                <a:lnTo>
                  <a:pt x="873471" y="21524"/>
                </a:lnTo>
                <a:lnTo>
                  <a:pt x="823187" y="12269"/>
                </a:lnTo>
                <a:lnTo>
                  <a:pt x="771350" y="5525"/>
                </a:lnTo>
                <a:lnTo>
                  <a:pt x="718131" y="1399"/>
                </a:lnTo>
                <a:lnTo>
                  <a:pt x="66370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19783" y="4920731"/>
            <a:ext cx="63500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故障 恢复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454984" y="261137"/>
            <a:ext cx="7364597" cy="544529"/>
          </a:xfrm>
          <a:prstGeom prst="rect">
            <a:avLst/>
          </a:prstGeom>
        </p:spPr>
        <p:txBody>
          <a:bodyPr vert="horz" wrap="square" lIns="0" tIns="95652" rIns="0" bIns="0" rtlCol="0">
            <a:spAutoFit/>
          </a:bodyPr>
          <a:lstStyle/>
          <a:p>
            <a:pPr marL="2259330">
              <a:lnSpc>
                <a:spcPts val="3835"/>
              </a:lnSpc>
            </a:pP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回顾本讲学习了什么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45493" y="4430267"/>
            <a:ext cx="4038600" cy="1476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53515" y="1260538"/>
            <a:ext cx="8586368" cy="3357858"/>
          </a:xfrm>
          <a:prstGeom prst="rect">
            <a:avLst/>
          </a:prstGeom>
        </p:spPr>
        <p:txBody>
          <a:bodyPr vert="horz" wrap="square" lIns="0" tIns="206264" rIns="0" bIns="0" rtlCol="0">
            <a:spAutoFit/>
          </a:bodyPr>
          <a:lstStyle/>
          <a:p>
            <a:pPr marL="26034">
              <a:lnSpc>
                <a:spcPct val="100000"/>
              </a:lnSpc>
            </a:pPr>
            <a:r>
              <a:rPr sz="2800" spc="-5" dirty="0"/>
              <a:t>数据库的故障及其影响</a:t>
            </a:r>
            <a:endParaRPr sz="2800" dirty="0"/>
          </a:p>
          <a:p>
            <a:pPr marL="37465">
              <a:lnSpc>
                <a:spcPct val="100000"/>
              </a:lnSpc>
              <a:spcBef>
                <a:spcPts val="1970"/>
              </a:spcBef>
            </a:pPr>
            <a:r>
              <a:rPr sz="2000" b="0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spc="-5" dirty="0">
                <a:solidFill>
                  <a:srgbClr val="FF0065"/>
                </a:solidFill>
              </a:rPr>
              <a:t>事务故障</a:t>
            </a:r>
            <a:endParaRPr sz="2000" dirty="0">
              <a:latin typeface="Wingdings"/>
              <a:cs typeface="Wingdings"/>
            </a:endParaRPr>
          </a:p>
          <a:p>
            <a:pPr marL="494665">
              <a:lnSpc>
                <a:spcPct val="100000"/>
              </a:lnSpc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</a:rPr>
              <a:t>某一个程序(事务)自身运行错误所引起的故障</a:t>
            </a:r>
            <a:endParaRPr sz="2000" dirty="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000" b="0" spc="-5" dirty="0">
                <a:latin typeface="Wingdings"/>
                <a:cs typeface="Wingdings"/>
              </a:rPr>
              <a:t></a:t>
            </a:r>
            <a:r>
              <a:rPr sz="2000" b="0" spc="100" dirty="0">
                <a:latin typeface="Times New Roman"/>
                <a:cs typeface="Times New Roman"/>
              </a:rPr>
              <a:t> </a:t>
            </a:r>
            <a:r>
              <a:rPr sz="2000" spc="-5" dirty="0"/>
              <a:t>影响该程序(事务)本身</a:t>
            </a:r>
            <a:endParaRPr sz="2000" dirty="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2000" b="0" spc="-5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b="0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65"/>
                </a:solidFill>
              </a:rPr>
              <a:t>系统故障</a:t>
            </a:r>
            <a:endParaRPr sz="2000" dirty="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000" b="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b="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 err="1">
                <a:solidFill>
                  <a:srgbClr val="3333CC"/>
                </a:solidFill>
              </a:rPr>
              <a:t>由于掉电、非正常关机等所引起的故障</a:t>
            </a:r>
            <a:endParaRPr lang="en-US" sz="2000" spc="-5" dirty="0">
              <a:solidFill>
                <a:srgbClr val="3333CC"/>
              </a:solidFill>
            </a:endParaRPr>
          </a:p>
          <a:p>
            <a:pPr marL="494665"/>
            <a:r>
              <a:rPr lang="zh-CN" altLang="en-US" sz="2000" spc="-5" dirty="0">
                <a:latin typeface="Wingdings"/>
                <a:cs typeface="Wingdings"/>
              </a:rPr>
              <a:t></a:t>
            </a:r>
            <a:r>
              <a:rPr lang="zh-CN" altLang="en-US" sz="2000" spc="100" dirty="0">
                <a:latin typeface="Times New Roman"/>
                <a:cs typeface="Times New Roman"/>
              </a:rPr>
              <a:t> </a:t>
            </a:r>
            <a:r>
              <a:rPr lang="zh-CN" altLang="en-US" sz="2000" spc="-5" dirty="0"/>
              <a:t>影响正在运行的事务以及数据库缓冲区</a:t>
            </a:r>
            <a:r>
              <a:rPr lang="en-US" altLang="zh-CN" sz="2000" spc="-5" dirty="0"/>
              <a:t>,</a:t>
            </a:r>
            <a:r>
              <a:rPr lang="zh-CN" altLang="en-US" sz="2000" dirty="0"/>
              <a:t> </a:t>
            </a:r>
            <a:r>
              <a:rPr lang="zh-CN" altLang="en-US" sz="2000" spc="-5" dirty="0"/>
              <a:t>数据库缓冲区将涉及正在 运行和已经运行的事务</a:t>
            </a:r>
            <a:endParaRPr lang="zh-CN" altLang="en-US" sz="2000" dirty="0"/>
          </a:p>
          <a:p>
            <a:pPr marL="494665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15491" y="1493519"/>
            <a:ext cx="1621155" cy="1012825"/>
          </a:xfrm>
          <a:custGeom>
            <a:avLst/>
            <a:gdLst/>
            <a:ahLst/>
            <a:cxnLst/>
            <a:rect l="l" t="t" r="r" b="b"/>
            <a:pathLst>
              <a:path w="1621154" h="1012825">
                <a:moveTo>
                  <a:pt x="1620774" y="506729"/>
                </a:moveTo>
                <a:lnTo>
                  <a:pt x="1618088" y="465198"/>
                </a:lnTo>
                <a:lnTo>
                  <a:pt x="1610170" y="424585"/>
                </a:lnTo>
                <a:lnTo>
                  <a:pt x="1597227" y="385023"/>
                </a:lnTo>
                <a:lnTo>
                  <a:pt x="1579467" y="346642"/>
                </a:lnTo>
                <a:lnTo>
                  <a:pt x="1557099" y="309574"/>
                </a:lnTo>
                <a:lnTo>
                  <a:pt x="1530330" y="273948"/>
                </a:lnTo>
                <a:lnTo>
                  <a:pt x="1499369" y="239897"/>
                </a:lnTo>
                <a:lnTo>
                  <a:pt x="1464423" y="207550"/>
                </a:lnTo>
                <a:lnTo>
                  <a:pt x="1425701" y="177039"/>
                </a:lnTo>
                <a:lnTo>
                  <a:pt x="1383411" y="148494"/>
                </a:lnTo>
                <a:lnTo>
                  <a:pt x="1337759" y="122047"/>
                </a:lnTo>
                <a:lnTo>
                  <a:pt x="1288956" y="97828"/>
                </a:lnTo>
                <a:lnTo>
                  <a:pt x="1237208" y="75968"/>
                </a:lnTo>
                <a:lnTo>
                  <a:pt x="1182724" y="56599"/>
                </a:lnTo>
                <a:lnTo>
                  <a:pt x="1125712" y="39850"/>
                </a:lnTo>
                <a:lnTo>
                  <a:pt x="1066379" y="25853"/>
                </a:lnTo>
                <a:lnTo>
                  <a:pt x="1004934" y="14738"/>
                </a:lnTo>
                <a:lnTo>
                  <a:pt x="941585" y="6637"/>
                </a:lnTo>
                <a:lnTo>
                  <a:pt x="876539" y="1681"/>
                </a:lnTo>
                <a:lnTo>
                  <a:pt x="810006" y="0"/>
                </a:lnTo>
                <a:lnTo>
                  <a:pt x="743581" y="1681"/>
                </a:lnTo>
                <a:lnTo>
                  <a:pt x="678633" y="6637"/>
                </a:lnTo>
                <a:lnTo>
                  <a:pt x="615371" y="14738"/>
                </a:lnTo>
                <a:lnTo>
                  <a:pt x="554004" y="25853"/>
                </a:lnTo>
                <a:lnTo>
                  <a:pt x="494740" y="39850"/>
                </a:lnTo>
                <a:lnTo>
                  <a:pt x="437788" y="56599"/>
                </a:lnTo>
                <a:lnTo>
                  <a:pt x="383356" y="75968"/>
                </a:lnTo>
                <a:lnTo>
                  <a:pt x="331652" y="97828"/>
                </a:lnTo>
                <a:lnTo>
                  <a:pt x="282887" y="122047"/>
                </a:lnTo>
                <a:lnTo>
                  <a:pt x="237267" y="148494"/>
                </a:lnTo>
                <a:lnTo>
                  <a:pt x="195002" y="177039"/>
                </a:lnTo>
                <a:lnTo>
                  <a:pt x="156301" y="207550"/>
                </a:lnTo>
                <a:lnTo>
                  <a:pt x="121371" y="239897"/>
                </a:lnTo>
                <a:lnTo>
                  <a:pt x="90422" y="273948"/>
                </a:lnTo>
                <a:lnTo>
                  <a:pt x="63662" y="309574"/>
                </a:lnTo>
                <a:lnTo>
                  <a:pt x="41300" y="346642"/>
                </a:lnTo>
                <a:lnTo>
                  <a:pt x="23544" y="385023"/>
                </a:lnTo>
                <a:lnTo>
                  <a:pt x="10603" y="424585"/>
                </a:lnTo>
                <a:lnTo>
                  <a:pt x="2685" y="465198"/>
                </a:lnTo>
                <a:lnTo>
                  <a:pt x="0" y="506729"/>
                </a:lnTo>
                <a:lnTo>
                  <a:pt x="2685" y="548256"/>
                </a:lnTo>
                <a:lnTo>
                  <a:pt x="10603" y="588853"/>
                </a:lnTo>
                <a:lnTo>
                  <a:pt x="23544" y="628390"/>
                </a:lnTo>
                <a:lnTo>
                  <a:pt x="41300" y="666737"/>
                </a:lnTo>
                <a:lnTo>
                  <a:pt x="63662" y="703766"/>
                </a:lnTo>
                <a:lnTo>
                  <a:pt x="90422" y="739346"/>
                </a:lnTo>
                <a:lnTo>
                  <a:pt x="121371" y="773347"/>
                </a:lnTo>
                <a:lnTo>
                  <a:pt x="143256" y="793580"/>
                </a:lnTo>
                <a:lnTo>
                  <a:pt x="143256" y="506729"/>
                </a:lnTo>
                <a:lnTo>
                  <a:pt x="145467" y="472555"/>
                </a:lnTo>
                <a:lnTo>
                  <a:pt x="162644" y="406589"/>
                </a:lnTo>
                <a:lnTo>
                  <a:pt x="195679" y="344519"/>
                </a:lnTo>
                <a:lnTo>
                  <a:pt x="243195" y="287203"/>
                </a:lnTo>
                <a:lnTo>
                  <a:pt x="271954" y="260597"/>
                </a:lnTo>
                <a:lnTo>
                  <a:pt x="303818" y="235502"/>
                </a:lnTo>
                <a:lnTo>
                  <a:pt x="338613" y="212026"/>
                </a:lnTo>
                <a:lnTo>
                  <a:pt x="376169" y="190275"/>
                </a:lnTo>
                <a:lnTo>
                  <a:pt x="416314" y="170358"/>
                </a:lnTo>
                <a:lnTo>
                  <a:pt x="458874" y="152382"/>
                </a:lnTo>
                <a:lnTo>
                  <a:pt x="503679" y="136454"/>
                </a:lnTo>
                <a:lnTo>
                  <a:pt x="550556" y="122681"/>
                </a:lnTo>
                <a:lnTo>
                  <a:pt x="599334" y="111172"/>
                </a:lnTo>
                <a:lnTo>
                  <a:pt x="649839" y="102034"/>
                </a:lnTo>
                <a:lnTo>
                  <a:pt x="701901" y="95373"/>
                </a:lnTo>
                <a:lnTo>
                  <a:pt x="755347" y="91298"/>
                </a:lnTo>
                <a:lnTo>
                  <a:pt x="810006" y="89915"/>
                </a:lnTo>
                <a:lnTo>
                  <a:pt x="864767" y="91298"/>
                </a:lnTo>
                <a:lnTo>
                  <a:pt x="918295" y="95373"/>
                </a:lnTo>
                <a:lnTo>
                  <a:pt x="970419" y="102034"/>
                </a:lnTo>
                <a:lnTo>
                  <a:pt x="1020970" y="111172"/>
                </a:lnTo>
                <a:lnTo>
                  <a:pt x="1069776" y="122681"/>
                </a:lnTo>
                <a:lnTo>
                  <a:pt x="1116668" y="136454"/>
                </a:lnTo>
                <a:lnTo>
                  <a:pt x="1161475" y="152382"/>
                </a:lnTo>
                <a:lnTo>
                  <a:pt x="1204027" y="170358"/>
                </a:lnTo>
                <a:lnTo>
                  <a:pt x="1244153" y="190275"/>
                </a:lnTo>
                <a:lnTo>
                  <a:pt x="1281683" y="212026"/>
                </a:lnTo>
                <a:lnTo>
                  <a:pt x="1316448" y="235502"/>
                </a:lnTo>
                <a:lnTo>
                  <a:pt x="1348276" y="260597"/>
                </a:lnTo>
                <a:lnTo>
                  <a:pt x="1376998" y="287203"/>
                </a:lnTo>
                <a:lnTo>
                  <a:pt x="1424439" y="344519"/>
                </a:lnTo>
                <a:lnTo>
                  <a:pt x="1457411" y="406589"/>
                </a:lnTo>
                <a:lnTo>
                  <a:pt x="1474549" y="472555"/>
                </a:lnTo>
                <a:lnTo>
                  <a:pt x="1476756" y="506729"/>
                </a:lnTo>
                <a:lnTo>
                  <a:pt x="1476756" y="794245"/>
                </a:lnTo>
                <a:lnTo>
                  <a:pt x="1499369" y="773347"/>
                </a:lnTo>
                <a:lnTo>
                  <a:pt x="1530330" y="739346"/>
                </a:lnTo>
                <a:lnTo>
                  <a:pt x="1557099" y="703766"/>
                </a:lnTo>
                <a:lnTo>
                  <a:pt x="1579467" y="666737"/>
                </a:lnTo>
                <a:lnTo>
                  <a:pt x="1597227" y="628390"/>
                </a:lnTo>
                <a:lnTo>
                  <a:pt x="1610170" y="588853"/>
                </a:lnTo>
                <a:lnTo>
                  <a:pt x="1618088" y="548256"/>
                </a:lnTo>
                <a:lnTo>
                  <a:pt x="1620774" y="506729"/>
                </a:lnTo>
                <a:close/>
              </a:path>
              <a:path w="1621154" h="1012825">
                <a:moveTo>
                  <a:pt x="1476756" y="794245"/>
                </a:moveTo>
                <a:lnTo>
                  <a:pt x="1476756" y="506729"/>
                </a:lnTo>
                <a:lnTo>
                  <a:pt x="1474549" y="540899"/>
                </a:lnTo>
                <a:lnTo>
                  <a:pt x="1468044" y="574299"/>
                </a:lnTo>
                <a:lnTo>
                  <a:pt x="1442819" y="638367"/>
                </a:lnTo>
                <a:lnTo>
                  <a:pt x="1402442" y="698081"/>
                </a:lnTo>
                <a:lnTo>
                  <a:pt x="1348276" y="752593"/>
                </a:lnTo>
                <a:lnTo>
                  <a:pt x="1316448" y="777633"/>
                </a:lnTo>
                <a:lnTo>
                  <a:pt x="1281684" y="801052"/>
                </a:lnTo>
                <a:lnTo>
                  <a:pt x="1244153" y="822746"/>
                </a:lnTo>
                <a:lnTo>
                  <a:pt x="1204027" y="842607"/>
                </a:lnTo>
                <a:lnTo>
                  <a:pt x="1161475" y="860530"/>
                </a:lnTo>
                <a:lnTo>
                  <a:pt x="1116668" y="876408"/>
                </a:lnTo>
                <a:lnTo>
                  <a:pt x="1069776" y="890135"/>
                </a:lnTo>
                <a:lnTo>
                  <a:pt x="1020970" y="901604"/>
                </a:lnTo>
                <a:lnTo>
                  <a:pt x="970419" y="910710"/>
                </a:lnTo>
                <a:lnTo>
                  <a:pt x="918295" y="917345"/>
                </a:lnTo>
                <a:lnTo>
                  <a:pt x="864767" y="921405"/>
                </a:lnTo>
                <a:lnTo>
                  <a:pt x="810006" y="922781"/>
                </a:lnTo>
                <a:lnTo>
                  <a:pt x="755347" y="921405"/>
                </a:lnTo>
                <a:lnTo>
                  <a:pt x="701901" y="917345"/>
                </a:lnTo>
                <a:lnTo>
                  <a:pt x="649839" y="910710"/>
                </a:lnTo>
                <a:lnTo>
                  <a:pt x="599334" y="901604"/>
                </a:lnTo>
                <a:lnTo>
                  <a:pt x="550556" y="890135"/>
                </a:lnTo>
                <a:lnTo>
                  <a:pt x="503679" y="876408"/>
                </a:lnTo>
                <a:lnTo>
                  <a:pt x="458874" y="860530"/>
                </a:lnTo>
                <a:lnTo>
                  <a:pt x="416314" y="842607"/>
                </a:lnTo>
                <a:lnTo>
                  <a:pt x="376169" y="822746"/>
                </a:lnTo>
                <a:lnTo>
                  <a:pt x="338613" y="801052"/>
                </a:lnTo>
                <a:lnTo>
                  <a:pt x="303818" y="777633"/>
                </a:lnTo>
                <a:lnTo>
                  <a:pt x="271954" y="752593"/>
                </a:lnTo>
                <a:lnTo>
                  <a:pt x="243195" y="726041"/>
                </a:lnTo>
                <a:lnTo>
                  <a:pt x="195679" y="668821"/>
                </a:lnTo>
                <a:lnTo>
                  <a:pt x="162644" y="606824"/>
                </a:lnTo>
                <a:lnTo>
                  <a:pt x="145467" y="540899"/>
                </a:lnTo>
                <a:lnTo>
                  <a:pt x="143256" y="506729"/>
                </a:lnTo>
                <a:lnTo>
                  <a:pt x="143256" y="793580"/>
                </a:lnTo>
                <a:lnTo>
                  <a:pt x="195002" y="836096"/>
                </a:lnTo>
                <a:lnTo>
                  <a:pt x="237267" y="864584"/>
                </a:lnTo>
                <a:lnTo>
                  <a:pt x="282887" y="890974"/>
                </a:lnTo>
                <a:lnTo>
                  <a:pt x="331652" y="915137"/>
                </a:lnTo>
                <a:lnTo>
                  <a:pt x="383356" y="936943"/>
                </a:lnTo>
                <a:lnTo>
                  <a:pt x="437788" y="956263"/>
                </a:lnTo>
                <a:lnTo>
                  <a:pt x="494740" y="972966"/>
                </a:lnTo>
                <a:lnTo>
                  <a:pt x="554004" y="986924"/>
                </a:lnTo>
                <a:lnTo>
                  <a:pt x="615371" y="998005"/>
                </a:lnTo>
                <a:lnTo>
                  <a:pt x="678633" y="1006081"/>
                </a:lnTo>
                <a:lnTo>
                  <a:pt x="743581" y="1011022"/>
                </a:lnTo>
                <a:lnTo>
                  <a:pt x="810006" y="1012697"/>
                </a:lnTo>
                <a:lnTo>
                  <a:pt x="876539" y="1011022"/>
                </a:lnTo>
                <a:lnTo>
                  <a:pt x="941585" y="1006081"/>
                </a:lnTo>
                <a:lnTo>
                  <a:pt x="1004934" y="998005"/>
                </a:lnTo>
                <a:lnTo>
                  <a:pt x="1066379" y="986924"/>
                </a:lnTo>
                <a:lnTo>
                  <a:pt x="1125712" y="972966"/>
                </a:lnTo>
                <a:lnTo>
                  <a:pt x="1182724" y="956263"/>
                </a:lnTo>
                <a:lnTo>
                  <a:pt x="1237208" y="936943"/>
                </a:lnTo>
                <a:lnTo>
                  <a:pt x="1288956" y="915137"/>
                </a:lnTo>
                <a:lnTo>
                  <a:pt x="1337759" y="890974"/>
                </a:lnTo>
                <a:lnTo>
                  <a:pt x="1383411" y="864584"/>
                </a:lnTo>
                <a:lnTo>
                  <a:pt x="1425701" y="836096"/>
                </a:lnTo>
                <a:lnTo>
                  <a:pt x="1464423" y="805641"/>
                </a:lnTo>
                <a:lnTo>
                  <a:pt x="1476756" y="79424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50365" y="1575816"/>
            <a:ext cx="1351280" cy="847090"/>
          </a:xfrm>
          <a:custGeom>
            <a:avLst/>
            <a:gdLst/>
            <a:ahLst/>
            <a:cxnLst/>
            <a:rect l="l" t="t" r="r" b="b"/>
            <a:pathLst>
              <a:path w="1351279" h="847089">
                <a:moveTo>
                  <a:pt x="1351025" y="423672"/>
                </a:moveTo>
                <a:lnTo>
                  <a:pt x="1342182" y="354963"/>
                </a:lnTo>
                <a:lnTo>
                  <a:pt x="1316577" y="289779"/>
                </a:lnTo>
                <a:lnTo>
                  <a:pt x="1275601" y="228993"/>
                </a:lnTo>
                <a:lnTo>
                  <a:pt x="1249784" y="200523"/>
                </a:lnTo>
                <a:lnTo>
                  <a:pt x="1220644" y="173479"/>
                </a:lnTo>
                <a:lnTo>
                  <a:pt x="1188357" y="147972"/>
                </a:lnTo>
                <a:lnTo>
                  <a:pt x="1153096" y="124110"/>
                </a:lnTo>
                <a:lnTo>
                  <a:pt x="1115034" y="102003"/>
                </a:lnTo>
                <a:lnTo>
                  <a:pt x="1074346" y="81759"/>
                </a:lnTo>
                <a:lnTo>
                  <a:pt x="1031205" y="63488"/>
                </a:lnTo>
                <a:lnTo>
                  <a:pt x="985785" y="47299"/>
                </a:lnTo>
                <a:lnTo>
                  <a:pt x="938260" y="33301"/>
                </a:lnTo>
                <a:lnTo>
                  <a:pt x="888802" y="21604"/>
                </a:lnTo>
                <a:lnTo>
                  <a:pt x="837587" y="12316"/>
                </a:lnTo>
                <a:lnTo>
                  <a:pt x="784788" y="5546"/>
                </a:lnTo>
                <a:lnTo>
                  <a:pt x="730578" y="1404"/>
                </a:lnTo>
                <a:lnTo>
                  <a:pt x="675131" y="0"/>
                </a:lnTo>
                <a:lnTo>
                  <a:pt x="619794" y="1404"/>
                </a:lnTo>
                <a:lnTo>
                  <a:pt x="565682" y="5546"/>
                </a:lnTo>
                <a:lnTo>
                  <a:pt x="512970" y="12316"/>
                </a:lnTo>
                <a:lnTo>
                  <a:pt x="461832" y="21604"/>
                </a:lnTo>
                <a:lnTo>
                  <a:pt x="412444" y="33301"/>
                </a:lnTo>
                <a:lnTo>
                  <a:pt x="364978" y="47299"/>
                </a:lnTo>
                <a:lnTo>
                  <a:pt x="319610" y="63488"/>
                </a:lnTo>
                <a:lnTo>
                  <a:pt x="276514" y="81759"/>
                </a:lnTo>
                <a:lnTo>
                  <a:pt x="235864" y="102003"/>
                </a:lnTo>
                <a:lnTo>
                  <a:pt x="197834" y="124110"/>
                </a:lnTo>
                <a:lnTo>
                  <a:pt x="162598" y="147972"/>
                </a:lnTo>
                <a:lnTo>
                  <a:pt x="130332" y="173479"/>
                </a:lnTo>
                <a:lnTo>
                  <a:pt x="101209" y="200523"/>
                </a:lnTo>
                <a:lnTo>
                  <a:pt x="75403" y="228993"/>
                </a:lnTo>
                <a:lnTo>
                  <a:pt x="34442" y="289779"/>
                </a:lnTo>
                <a:lnTo>
                  <a:pt x="8843" y="354963"/>
                </a:lnTo>
                <a:lnTo>
                  <a:pt x="0" y="423672"/>
                </a:lnTo>
                <a:lnTo>
                  <a:pt x="2239" y="458303"/>
                </a:lnTo>
                <a:lnTo>
                  <a:pt x="19635" y="525173"/>
                </a:lnTo>
                <a:lnTo>
                  <a:pt x="53089" y="588121"/>
                </a:lnTo>
                <a:lnTo>
                  <a:pt x="101209" y="646267"/>
                </a:lnTo>
                <a:lnTo>
                  <a:pt x="130332" y="673266"/>
                </a:lnTo>
                <a:lnTo>
                  <a:pt x="162598" y="698736"/>
                </a:lnTo>
                <a:lnTo>
                  <a:pt x="197834" y="722566"/>
                </a:lnTo>
                <a:lnTo>
                  <a:pt x="235864" y="744648"/>
                </a:lnTo>
                <a:lnTo>
                  <a:pt x="276514" y="764871"/>
                </a:lnTo>
                <a:lnTo>
                  <a:pt x="319610" y="783126"/>
                </a:lnTo>
                <a:lnTo>
                  <a:pt x="364978" y="799302"/>
                </a:lnTo>
                <a:lnTo>
                  <a:pt x="412444" y="813292"/>
                </a:lnTo>
                <a:lnTo>
                  <a:pt x="461832" y="824983"/>
                </a:lnTo>
                <a:lnTo>
                  <a:pt x="512970" y="834268"/>
                </a:lnTo>
                <a:lnTo>
                  <a:pt x="565682" y="841036"/>
                </a:lnTo>
                <a:lnTo>
                  <a:pt x="619794" y="845177"/>
                </a:lnTo>
                <a:lnTo>
                  <a:pt x="675131" y="846582"/>
                </a:lnTo>
                <a:lnTo>
                  <a:pt x="730578" y="845177"/>
                </a:lnTo>
                <a:lnTo>
                  <a:pt x="784788" y="841036"/>
                </a:lnTo>
                <a:lnTo>
                  <a:pt x="837587" y="834268"/>
                </a:lnTo>
                <a:lnTo>
                  <a:pt x="888802" y="824983"/>
                </a:lnTo>
                <a:lnTo>
                  <a:pt x="938260" y="813292"/>
                </a:lnTo>
                <a:lnTo>
                  <a:pt x="985785" y="799302"/>
                </a:lnTo>
                <a:lnTo>
                  <a:pt x="1031205" y="783126"/>
                </a:lnTo>
                <a:lnTo>
                  <a:pt x="1074346" y="764871"/>
                </a:lnTo>
                <a:lnTo>
                  <a:pt x="1115034" y="744648"/>
                </a:lnTo>
                <a:lnTo>
                  <a:pt x="1153096" y="722566"/>
                </a:lnTo>
                <a:lnTo>
                  <a:pt x="1188357" y="698736"/>
                </a:lnTo>
                <a:lnTo>
                  <a:pt x="1220644" y="673266"/>
                </a:lnTo>
                <a:lnTo>
                  <a:pt x="1249784" y="646267"/>
                </a:lnTo>
                <a:lnTo>
                  <a:pt x="1275601" y="617849"/>
                </a:lnTo>
                <a:lnTo>
                  <a:pt x="1316577" y="557192"/>
                </a:lnTo>
                <a:lnTo>
                  <a:pt x="1342182" y="492174"/>
                </a:lnTo>
                <a:lnTo>
                  <a:pt x="1351025" y="42367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0365" y="1575816"/>
            <a:ext cx="1351280" cy="847090"/>
          </a:xfrm>
          <a:custGeom>
            <a:avLst/>
            <a:gdLst/>
            <a:ahLst/>
            <a:cxnLst/>
            <a:rect l="l" t="t" r="r" b="b"/>
            <a:pathLst>
              <a:path w="1351279" h="847089">
                <a:moveTo>
                  <a:pt x="675131" y="0"/>
                </a:moveTo>
                <a:lnTo>
                  <a:pt x="619794" y="1404"/>
                </a:lnTo>
                <a:lnTo>
                  <a:pt x="565682" y="5546"/>
                </a:lnTo>
                <a:lnTo>
                  <a:pt x="512970" y="12316"/>
                </a:lnTo>
                <a:lnTo>
                  <a:pt x="461832" y="21604"/>
                </a:lnTo>
                <a:lnTo>
                  <a:pt x="412444" y="33301"/>
                </a:lnTo>
                <a:lnTo>
                  <a:pt x="364978" y="47299"/>
                </a:lnTo>
                <a:lnTo>
                  <a:pt x="319610" y="63488"/>
                </a:lnTo>
                <a:lnTo>
                  <a:pt x="276514" y="81759"/>
                </a:lnTo>
                <a:lnTo>
                  <a:pt x="235864" y="102003"/>
                </a:lnTo>
                <a:lnTo>
                  <a:pt x="197834" y="124110"/>
                </a:lnTo>
                <a:lnTo>
                  <a:pt x="162598" y="147972"/>
                </a:lnTo>
                <a:lnTo>
                  <a:pt x="130332" y="173479"/>
                </a:lnTo>
                <a:lnTo>
                  <a:pt x="101209" y="200523"/>
                </a:lnTo>
                <a:lnTo>
                  <a:pt x="75403" y="228993"/>
                </a:lnTo>
                <a:lnTo>
                  <a:pt x="34442" y="289779"/>
                </a:lnTo>
                <a:lnTo>
                  <a:pt x="8843" y="354963"/>
                </a:lnTo>
                <a:lnTo>
                  <a:pt x="0" y="423672"/>
                </a:lnTo>
                <a:lnTo>
                  <a:pt x="2239" y="458303"/>
                </a:lnTo>
                <a:lnTo>
                  <a:pt x="19635" y="525173"/>
                </a:lnTo>
                <a:lnTo>
                  <a:pt x="53089" y="588121"/>
                </a:lnTo>
                <a:lnTo>
                  <a:pt x="101209" y="646267"/>
                </a:lnTo>
                <a:lnTo>
                  <a:pt x="130332" y="673266"/>
                </a:lnTo>
                <a:lnTo>
                  <a:pt x="162598" y="698736"/>
                </a:lnTo>
                <a:lnTo>
                  <a:pt x="197834" y="722566"/>
                </a:lnTo>
                <a:lnTo>
                  <a:pt x="235864" y="744648"/>
                </a:lnTo>
                <a:lnTo>
                  <a:pt x="276514" y="764871"/>
                </a:lnTo>
                <a:lnTo>
                  <a:pt x="319610" y="783126"/>
                </a:lnTo>
                <a:lnTo>
                  <a:pt x="364978" y="799302"/>
                </a:lnTo>
                <a:lnTo>
                  <a:pt x="412444" y="813292"/>
                </a:lnTo>
                <a:lnTo>
                  <a:pt x="461832" y="824983"/>
                </a:lnTo>
                <a:lnTo>
                  <a:pt x="512970" y="834268"/>
                </a:lnTo>
                <a:lnTo>
                  <a:pt x="565682" y="841036"/>
                </a:lnTo>
                <a:lnTo>
                  <a:pt x="619794" y="845177"/>
                </a:lnTo>
                <a:lnTo>
                  <a:pt x="675131" y="846582"/>
                </a:lnTo>
                <a:lnTo>
                  <a:pt x="730578" y="845177"/>
                </a:lnTo>
                <a:lnTo>
                  <a:pt x="784788" y="841036"/>
                </a:lnTo>
                <a:lnTo>
                  <a:pt x="837587" y="834268"/>
                </a:lnTo>
                <a:lnTo>
                  <a:pt x="888802" y="824983"/>
                </a:lnTo>
                <a:lnTo>
                  <a:pt x="938260" y="813292"/>
                </a:lnTo>
                <a:lnTo>
                  <a:pt x="985785" y="799302"/>
                </a:lnTo>
                <a:lnTo>
                  <a:pt x="1031205" y="783126"/>
                </a:lnTo>
                <a:lnTo>
                  <a:pt x="1074346" y="764871"/>
                </a:lnTo>
                <a:lnTo>
                  <a:pt x="1115034" y="744648"/>
                </a:lnTo>
                <a:lnTo>
                  <a:pt x="1153096" y="722566"/>
                </a:lnTo>
                <a:lnTo>
                  <a:pt x="1188357" y="698736"/>
                </a:lnTo>
                <a:lnTo>
                  <a:pt x="1220644" y="673266"/>
                </a:lnTo>
                <a:lnTo>
                  <a:pt x="1249784" y="646267"/>
                </a:lnTo>
                <a:lnTo>
                  <a:pt x="1275601" y="617849"/>
                </a:lnTo>
                <a:lnTo>
                  <a:pt x="1316577" y="557192"/>
                </a:lnTo>
                <a:lnTo>
                  <a:pt x="1342182" y="492174"/>
                </a:lnTo>
                <a:lnTo>
                  <a:pt x="1351025" y="423672"/>
                </a:lnTo>
                <a:lnTo>
                  <a:pt x="1348786" y="388931"/>
                </a:lnTo>
                <a:lnTo>
                  <a:pt x="1331388" y="321876"/>
                </a:lnTo>
                <a:lnTo>
                  <a:pt x="1297924" y="258782"/>
                </a:lnTo>
                <a:lnTo>
                  <a:pt x="1249784" y="200523"/>
                </a:lnTo>
                <a:lnTo>
                  <a:pt x="1220644" y="173479"/>
                </a:lnTo>
                <a:lnTo>
                  <a:pt x="1188357" y="147972"/>
                </a:lnTo>
                <a:lnTo>
                  <a:pt x="1153096" y="124110"/>
                </a:lnTo>
                <a:lnTo>
                  <a:pt x="1115034" y="102003"/>
                </a:lnTo>
                <a:lnTo>
                  <a:pt x="1074346" y="81759"/>
                </a:lnTo>
                <a:lnTo>
                  <a:pt x="1031205" y="63488"/>
                </a:lnTo>
                <a:lnTo>
                  <a:pt x="985785" y="47299"/>
                </a:lnTo>
                <a:lnTo>
                  <a:pt x="938260" y="33301"/>
                </a:lnTo>
                <a:lnTo>
                  <a:pt x="888802" y="21604"/>
                </a:lnTo>
                <a:lnTo>
                  <a:pt x="837587" y="12316"/>
                </a:lnTo>
                <a:lnTo>
                  <a:pt x="784788" y="5546"/>
                </a:lnTo>
                <a:lnTo>
                  <a:pt x="730578" y="1404"/>
                </a:lnTo>
                <a:lnTo>
                  <a:pt x="67513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0625" y="2577845"/>
            <a:ext cx="1591310" cy="1012825"/>
          </a:xfrm>
          <a:custGeom>
            <a:avLst/>
            <a:gdLst/>
            <a:ahLst/>
            <a:cxnLst/>
            <a:rect l="l" t="t" r="r" b="b"/>
            <a:pathLst>
              <a:path w="1591309" h="1012825">
                <a:moveTo>
                  <a:pt x="1591056" y="506729"/>
                </a:moveTo>
                <a:lnTo>
                  <a:pt x="1588415" y="465094"/>
                </a:lnTo>
                <a:lnTo>
                  <a:pt x="1580631" y="424400"/>
                </a:lnTo>
                <a:lnTo>
                  <a:pt x="1567910" y="384775"/>
                </a:lnTo>
                <a:lnTo>
                  <a:pt x="1550456" y="346350"/>
                </a:lnTo>
                <a:lnTo>
                  <a:pt x="1528476" y="309252"/>
                </a:lnTo>
                <a:lnTo>
                  <a:pt x="1502176" y="273612"/>
                </a:lnTo>
                <a:lnTo>
                  <a:pt x="1471761" y="239559"/>
                </a:lnTo>
                <a:lnTo>
                  <a:pt x="1437436" y="207221"/>
                </a:lnTo>
                <a:lnTo>
                  <a:pt x="1399409" y="176728"/>
                </a:lnTo>
                <a:lnTo>
                  <a:pt x="1357884" y="148208"/>
                </a:lnTo>
                <a:lnTo>
                  <a:pt x="1313066" y="121792"/>
                </a:lnTo>
                <a:lnTo>
                  <a:pt x="1265163" y="97609"/>
                </a:lnTo>
                <a:lnTo>
                  <a:pt x="1214380" y="75786"/>
                </a:lnTo>
                <a:lnTo>
                  <a:pt x="1160922" y="56455"/>
                </a:lnTo>
                <a:lnTo>
                  <a:pt x="1104995" y="39743"/>
                </a:lnTo>
                <a:lnTo>
                  <a:pt x="1046805" y="25779"/>
                </a:lnTo>
                <a:lnTo>
                  <a:pt x="986557" y="14694"/>
                </a:lnTo>
                <a:lnTo>
                  <a:pt x="924458" y="6617"/>
                </a:lnTo>
                <a:lnTo>
                  <a:pt x="860713" y="1675"/>
                </a:lnTo>
                <a:lnTo>
                  <a:pt x="795528" y="0"/>
                </a:lnTo>
                <a:lnTo>
                  <a:pt x="730239" y="1675"/>
                </a:lnTo>
                <a:lnTo>
                  <a:pt x="666412" y="6617"/>
                </a:lnTo>
                <a:lnTo>
                  <a:pt x="604250" y="14694"/>
                </a:lnTo>
                <a:lnTo>
                  <a:pt x="543958" y="25779"/>
                </a:lnTo>
                <a:lnTo>
                  <a:pt x="485739" y="39743"/>
                </a:lnTo>
                <a:lnTo>
                  <a:pt x="429797" y="56455"/>
                </a:lnTo>
                <a:lnTo>
                  <a:pt x="376337" y="75786"/>
                </a:lnTo>
                <a:lnTo>
                  <a:pt x="325562" y="97609"/>
                </a:lnTo>
                <a:lnTo>
                  <a:pt x="277677" y="121792"/>
                </a:lnTo>
                <a:lnTo>
                  <a:pt x="232886" y="148208"/>
                </a:lnTo>
                <a:lnTo>
                  <a:pt x="191392" y="176728"/>
                </a:lnTo>
                <a:lnTo>
                  <a:pt x="153399" y="207221"/>
                </a:lnTo>
                <a:lnTo>
                  <a:pt x="119112" y="239559"/>
                </a:lnTo>
                <a:lnTo>
                  <a:pt x="88735" y="273612"/>
                </a:lnTo>
                <a:lnTo>
                  <a:pt x="62472" y="309252"/>
                </a:lnTo>
                <a:lnTo>
                  <a:pt x="40526" y="346350"/>
                </a:lnTo>
                <a:lnTo>
                  <a:pt x="23102" y="384775"/>
                </a:lnTo>
                <a:lnTo>
                  <a:pt x="10403" y="424400"/>
                </a:lnTo>
                <a:lnTo>
                  <a:pt x="2634" y="465094"/>
                </a:lnTo>
                <a:lnTo>
                  <a:pt x="0" y="506729"/>
                </a:lnTo>
                <a:lnTo>
                  <a:pt x="2634" y="548256"/>
                </a:lnTo>
                <a:lnTo>
                  <a:pt x="10403" y="588853"/>
                </a:lnTo>
                <a:lnTo>
                  <a:pt x="23102" y="628390"/>
                </a:lnTo>
                <a:lnTo>
                  <a:pt x="40526" y="666737"/>
                </a:lnTo>
                <a:lnTo>
                  <a:pt x="62472" y="703766"/>
                </a:lnTo>
                <a:lnTo>
                  <a:pt x="88735" y="739346"/>
                </a:lnTo>
                <a:lnTo>
                  <a:pt x="119112" y="773347"/>
                </a:lnTo>
                <a:lnTo>
                  <a:pt x="140970" y="793934"/>
                </a:lnTo>
                <a:lnTo>
                  <a:pt x="140970" y="506729"/>
                </a:lnTo>
                <a:lnTo>
                  <a:pt x="143142" y="472555"/>
                </a:lnTo>
                <a:lnTo>
                  <a:pt x="160011" y="406589"/>
                </a:lnTo>
                <a:lnTo>
                  <a:pt x="192452" y="344519"/>
                </a:lnTo>
                <a:lnTo>
                  <a:pt x="239112" y="287203"/>
                </a:lnTo>
                <a:lnTo>
                  <a:pt x="267352" y="260597"/>
                </a:lnTo>
                <a:lnTo>
                  <a:pt x="298638" y="235502"/>
                </a:lnTo>
                <a:lnTo>
                  <a:pt x="332803" y="212026"/>
                </a:lnTo>
                <a:lnTo>
                  <a:pt x="369677" y="190275"/>
                </a:lnTo>
                <a:lnTo>
                  <a:pt x="409090" y="170358"/>
                </a:lnTo>
                <a:lnTo>
                  <a:pt x="450874" y="152382"/>
                </a:lnTo>
                <a:lnTo>
                  <a:pt x="494859" y="136454"/>
                </a:lnTo>
                <a:lnTo>
                  <a:pt x="540877" y="122681"/>
                </a:lnTo>
                <a:lnTo>
                  <a:pt x="588757" y="111172"/>
                </a:lnTo>
                <a:lnTo>
                  <a:pt x="638332" y="102034"/>
                </a:lnTo>
                <a:lnTo>
                  <a:pt x="689431" y="95373"/>
                </a:lnTo>
                <a:lnTo>
                  <a:pt x="741886" y="91298"/>
                </a:lnTo>
                <a:lnTo>
                  <a:pt x="795528" y="89915"/>
                </a:lnTo>
                <a:lnTo>
                  <a:pt x="849169" y="91298"/>
                </a:lnTo>
                <a:lnTo>
                  <a:pt x="901624" y="95373"/>
                </a:lnTo>
                <a:lnTo>
                  <a:pt x="952723" y="102034"/>
                </a:lnTo>
                <a:lnTo>
                  <a:pt x="1002298" y="111172"/>
                </a:lnTo>
                <a:lnTo>
                  <a:pt x="1050178" y="122681"/>
                </a:lnTo>
                <a:lnTo>
                  <a:pt x="1096196" y="136454"/>
                </a:lnTo>
                <a:lnTo>
                  <a:pt x="1140181" y="152382"/>
                </a:lnTo>
                <a:lnTo>
                  <a:pt x="1181965" y="170358"/>
                </a:lnTo>
                <a:lnTo>
                  <a:pt x="1221378" y="190275"/>
                </a:lnTo>
                <a:lnTo>
                  <a:pt x="1258252" y="212026"/>
                </a:lnTo>
                <a:lnTo>
                  <a:pt x="1292417" y="235502"/>
                </a:lnTo>
                <a:lnTo>
                  <a:pt x="1323703" y="260597"/>
                </a:lnTo>
                <a:lnTo>
                  <a:pt x="1351943" y="287203"/>
                </a:lnTo>
                <a:lnTo>
                  <a:pt x="1398603" y="344519"/>
                </a:lnTo>
                <a:lnTo>
                  <a:pt x="1431044" y="406589"/>
                </a:lnTo>
                <a:lnTo>
                  <a:pt x="1447913" y="472555"/>
                </a:lnTo>
                <a:lnTo>
                  <a:pt x="1450086" y="506729"/>
                </a:lnTo>
                <a:lnTo>
                  <a:pt x="1450086" y="793740"/>
                </a:lnTo>
                <a:lnTo>
                  <a:pt x="1471761" y="773347"/>
                </a:lnTo>
                <a:lnTo>
                  <a:pt x="1502176" y="739346"/>
                </a:lnTo>
                <a:lnTo>
                  <a:pt x="1528476" y="703766"/>
                </a:lnTo>
                <a:lnTo>
                  <a:pt x="1550456" y="666737"/>
                </a:lnTo>
                <a:lnTo>
                  <a:pt x="1567910" y="628390"/>
                </a:lnTo>
                <a:lnTo>
                  <a:pt x="1580631" y="588853"/>
                </a:lnTo>
                <a:lnTo>
                  <a:pt x="1588415" y="548256"/>
                </a:lnTo>
                <a:lnTo>
                  <a:pt x="1591056" y="506729"/>
                </a:lnTo>
                <a:close/>
              </a:path>
              <a:path w="1591309" h="1012825">
                <a:moveTo>
                  <a:pt x="1450086" y="793740"/>
                </a:moveTo>
                <a:lnTo>
                  <a:pt x="1450086" y="506729"/>
                </a:lnTo>
                <a:lnTo>
                  <a:pt x="1447913" y="540899"/>
                </a:lnTo>
                <a:lnTo>
                  <a:pt x="1441510" y="574299"/>
                </a:lnTo>
                <a:lnTo>
                  <a:pt x="1416686" y="638367"/>
                </a:lnTo>
                <a:lnTo>
                  <a:pt x="1376966" y="698081"/>
                </a:lnTo>
                <a:lnTo>
                  <a:pt x="1323703" y="752593"/>
                </a:lnTo>
                <a:lnTo>
                  <a:pt x="1292417" y="777633"/>
                </a:lnTo>
                <a:lnTo>
                  <a:pt x="1258252" y="801052"/>
                </a:lnTo>
                <a:lnTo>
                  <a:pt x="1221378" y="822746"/>
                </a:lnTo>
                <a:lnTo>
                  <a:pt x="1181965" y="842607"/>
                </a:lnTo>
                <a:lnTo>
                  <a:pt x="1140181" y="860530"/>
                </a:lnTo>
                <a:lnTo>
                  <a:pt x="1096196" y="876408"/>
                </a:lnTo>
                <a:lnTo>
                  <a:pt x="1050178" y="890135"/>
                </a:lnTo>
                <a:lnTo>
                  <a:pt x="1002298" y="901604"/>
                </a:lnTo>
                <a:lnTo>
                  <a:pt x="952723" y="910710"/>
                </a:lnTo>
                <a:lnTo>
                  <a:pt x="901624" y="917345"/>
                </a:lnTo>
                <a:lnTo>
                  <a:pt x="849169" y="921405"/>
                </a:lnTo>
                <a:lnTo>
                  <a:pt x="795528" y="922781"/>
                </a:lnTo>
                <a:lnTo>
                  <a:pt x="741886" y="921405"/>
                </a:lnTo>
                <a:lnTo>
                  <a:pt x="689431" y="917345"/>
                </a:lnTo>
                <a:lnTo>
                  <a:pt x="638332" y="910710"/>
                </a:lnTo>
                <a:lnTo>
                  <a:pt x="588757" y="901604"/>
                </a:lnTo>
                <a:lnTo>
                  <a:pt x="540877" y="890135"/>
                </a:lnTo>
                <a:lnTo>
                  <a:pt x="494859" y="876408"/>
                </a:lnTo>
                <a:lnTo>
                  <a:pt x="450874" y="860530"/>
                </a:lnTo>
                <a:lnTo>
                  <a:pt x="409090" y="842607"/>
                </a:lnTo>
                <a:lnTo>
                  <a:pt x="369677" y="822746"/>
                </a:lnTo>
                <a:lnTo>
                  <a:pt x="332803" y="801052"/>
                </a:lnTo>
                <a:lnTo>
                  <a:pt x="298638" y="777633"/>
                </a:lnTo>
                <a:lnTo>
                  <a:pt x="267352" y="752593"/>
                </a:lnTo>
                <a:lnTo>
                  <a:pt x="239112" y="726041"/>
                </a:lnTo>
                <a:lnTo>
                  <a:pt x="192452" y="668821"/>
                </a:lnTo>
                <a:lnTo>
                  <a:pt x="160011" y="606824"/>
                </a:lnTo>
                <a:lnTo>
                  <a:pt x="143142" y="540899"/>
                </a:lnTo>
                <a:lnTo>
                  <a:pt x="140970" y="506729"/>
                </a:lnTo>
                <a:lnTo>
                  <a:pt x="140970" y="793934"/>
                </a:lnTo>
                <a:lnTo>
                  <a:pt x="191392" y="836096"/>
                </a:lnTo>
                <a:lnTo>
                  <a:pt x="232886" y="864584"/>
                </a:lnTo>
                <a:lnTo>
                  <a:pt x="277677" y="890974"/>
                </a:lnTo>
                <a:lnTo>
                  <a:pt x="325562" y="915137"/>
                </a:lnTo>
                <a:lnTo>
                  <a:pt x="376337" y="936943"/>
                </a:lnTo>
                <a:lnTo>
                  <a:pt x="429797" y="956263"/>
                </a:lnTo>
                <a:lnTo>
                  <a:pt x="485739" y="972966"/>
                </a:lnTo>
                <a:lnTo>
                  <a:pt x="543958" y="986924"/>
                </a:lnTo>
                <a:lnTo>
                  <a:pt x="604250" y="998005"/>
                </a:lnTo>
                <a:lnTo>
                  <a:pt x="666412" y="1006081"/>
                </a:lnTo>
                <a:lnTo>
                  <a:pt x="730239" y="1011022"/>
                </a:lnTo>
                <a:lnTo>
                  <a:pt x="795528" y="1012697"/>
                </a:lnTo>
                <a:lnTo>
                  <a:pt x="860713" y="1011022"/>
                </a:lnTo>
                <a:lnTo>
                  <a:pt x="924458" y="1006081"/>
                </a:lnTo>
                <a:lnTo>
                  <a:pt x="986557" y="998005"/>
                </a:lnTo>
                <a:lnTo>
                  <a:pt x="1046805" y="986924"/>
                </a:lnTo>
                <a:lnTo>
                  <a:pt x="1104995" y="972966"/>
                </a:lnTo>
                <a:lnTo>
                  <a:pt x="1160922" y="956263"/>
                </a:lnTo>
                <a:lnTo>
                  <a:pt x="1214380" y="936943"/>
                </a:lnTo>
                <a:lnTo>
                  <a:pt x="1265163" y="915137"/>
                </a:lnTo>
                <a:lnTo>
                  <a:pt x="1313066" y="890974"/>
                </a:lnTo>
                <a:lnTo>
                  <a:pt x="1357884" y="864584"/>
                </a:lnTo>
                <a:lnTo>
                  <a:pt x="1399409" y="836096"/>
                </a:lnTo>
                <a:lnTo>
                  <a:pt x="1437436" y="805641"/>
                </a:lnTo>
                <a:lnTo>
                  <a:pt x="1450086" y="79374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72463" y="2660142"/>
            <a:ext cx="1327785" cy="847090"/>
          </a:xfrm>
          <a:custGeom>
            <a:avLst/>
            <a:gdLst/>
            <a:ahLst/>
            <a:cxnLst/>
            <a:rect l="l" t="t" r="r" b="b"/>
            <a:pathLst>
              <a:path w="1327784" h="847089">
                <a:moveTo>
                  <a:pt x="1327403" y="423672"/>
                </a:moveTo>
                <a:lnTo>
                  <a:pt x="1318716" y="354963"/>
                </a:lnTo>
                <a:lnTo>
                  <a:pt x="1293565" y="289779"/>
                </a:lnTo>
                <a:lnTo>
                  <a:pt x="1253317" y="228993"/>
                </a:lnTo>
                <a:lnTo>
                  <a:pt x="1227958" y="200523"/>
                </a:lnTo>
                <a:lnTo>
                  <a:pt x="1199339" y="173479"/>
                </a:lnTo>
                <a:lnTo>
                  <a:pt x="1167628" y="147972"/>
                </a:lnTo>
                <a:lnTo>
                  <a:pt x="1132998" y="124110"/>
                </a:lnTo>
                <a:lnTo>
                  <a:pt x="1095619" y="102003"/>
                </a:lnTo>
                <a:lnTo>
                  <a:pt x="1055662" y="81759"/>
                </a:lnTo>
                <a:lnTo>
                  <a:pt x="1013298" y="63488"/>
                </a:lnTo>
                <a:lnTo>
                  <a:pt x="968697" y="47299"/>
                </a:lnTo>
                <a:lnTo>
                  <a:pt x="922031" y="33301"/>
                </a:lnTo>
                <a:lnTo>
                  <a:pt x="873471" y="21604"/>
                </a:lnTo>
                <a:lnTo>
                  <a:pt x="823187" y="12316"/>
                </a:lnTo>
                <a:lnTo>
                  <a:pt x="771350" y="5546"/>
                </a:lnTo>
                <a:lnTo>
                  <a:pt x="718131" y="1404"/>
                </a:lnTo>
                <a:lnTo>
                  <a:pt x="663701" y="0"/>
                </a:lnTo>
                <a:lnTo>
                  <a:pt x="609272" y="1404"/>
                </a:lnTo>
                <a:lnTo>
                  <a:pt x="556053" y="5546"/>
                </a:lnTo>
                <a:lnTo>
                  <a:pt x="504216" y="12316"/>
                </a:lnTo>
                <a:lnTo>
                  <a:pt x="453932" y="21604"/>
                </a:lnTo>
                <a:lnTo>
                  <a:pt x="405372" y="33301"/>
                </a:lnTo>
                <a:lnTo>
                  <a:pt x="358706" y="47299"/>
                </a:lnTo>
                <a:lnTo>
                  <a:pt x="314105" y="63488"/>
                </a:lnTo>
                <a:lnTo>
                  <a:pt x="271741" y="81759"/>
                </a:lnTo>
                <a:lnTo>
                  <a:pt x="231784" y="102003"/>
                </a:lnTo>
                <a:lnTo>
                  <a:pt x="194405" y="124110"/>
                </a:lnTo>
                <a:lnTo>
                  <a:pt x="159775" y="147972"/>
                </a:lnTo>
                <a:lnTo>
                  <a:pt x="128064" y="173479"/>
                </a:lnTo>
                <a:lnTo>
                  <a:pt x="99445" y="200523"/>
                </a:lnTo>
                <a:lnTo>
                  <a:pt x="74086" y="228993"/>
                </a:lnTo>
                <a:lnTo>
                  <a:pt x="33838" y="289779"/>
                </a:lnTo>
                <a:lnTo>
                  <a:pt x="8687" y="354963"/>
                </a:lnTo>
                <a:lnTo>
                  <a:pt x="0" y="423672"/>
                </a:lnTo>
                <a:lnTo>
                  <a:pt x="2200" y="458303"/>
                </a:lnTo>
                <a:lnTo>
                  <a:pt x="19290" y="525173"/>
                </a:lnTo>
                <a:lnTo>
                  <a:pt x="52161" y="588121"/>
                </a:lnTo>
                <a:lnTo>
                  <a:pt x="99445" y="646267"/>
                </a:lnTo>
                <a:lnTo>
                  <a:pt x="128064" y="673266"/>
                </a:lnTo>
                <a:lnTo>
                  <a:pt x="159775" y="698736"/>
                </a:lnTo>
                <a:lnTo>
                  <a:pt x="194405" y="722566"/>
                </a:lnTo>
                <a:lnTo>
                  <a:pt x="231784" y="744648"/>
                </a:lnTo>
                <a:lnTo>
                  <a:pt x="271741" y="764871"/>
                </a:lnTo>
                <a:lnTo>
                  <a:pt x="314105" y="783126"/>
                </a:lnTo>
                <a:lnTo>
                  <a:pt x="358706" y="799302"/>
                </a:lnTo>
                <a:lnTo>
                  <a:pt x="405372" y="813292"/>
                </a:lnTo>
                <a:lnTo>
                  <a:pt x="453932" y="824983"/>
                </a:lnTo>
                <a:lnTo>
                  <a:pt x="504216" y="834268"/>
                </a:lnTo>
                <a:lnTo>
                  <a:pt x="556053" y="841036"/>
                </a:lnTo>
                <a:lnTo>
                  <a:pt x="609272" y="845177"/>
                </a:lnTo>
                <a:lnTo>
                  <a:pt x="663702" y="846582"/>
                </a:lnTo>
                <a:lnTo>
                  <a:pt x="718131" y="845177"/>
                </a:lnTo>
                <a:lnTo>
                  <a:pt x="771350" y="841036"/>
                </a:lnTo>
                <a:lnTo>
                  <a:pt x="823187" y="834268"/>
                </a:lnTo>
                <a:lnTo>
                  <a:pt x="873471" y="824983"/>
                </a:lnTo>
                <a:lnTo>
                  <a:pt x="922031" y="813292"/>
                </a:lnTo>
                <a:lnTo>
                  <a:pt x="968697" y="799302"/>
                </a:lnTo>
                <a:lnTo>
                  <a:pt x="1013298" y="783126"/>
                </a:lnTo>
                <a:lnTo>
                  <a:pt x="1055662" y="764871"/>
                </a:lnTo>
                <a:lnTo>
                  <a:pt x="1095619" y="744648"/>
                </a:lnTo>
                <a:lnTo>
                  <a:pt x="1132998" y="722566"/>
                </a:lnTo>
                <a:lnTo>
                  <a:pt x="1167628" y="698736"/>
                </a:lnTo>
                <a:lnTo>
                  <a:pt x="1199339" y="673266"/>
                </a:lnTo>
                <a:lnTo>
                  <a:pt x="1227958" y="646267"/>
                </a:lnTo>
                <a:lnTo>
                  <a:pt x="1275242" y="588121"/>
                </a:lnTo>
                <a:lnTo>
                  <a:pt x="1308113" y="525173"/>
                </a:lnTo>
                <a:lnTo>
                  <a:pt x="1325203" y="458303"/>
                </a:lnTo>
                <a:lnTo>
                  <a:pt x="1327403" y="423672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72463" y="2660142"/>
            <a:ext cx="1327785" cy="847090"/>
          </a:xfrm>
          <a:custGeom>
            <a:avLst/>
            <a:gdLst/>
            <a:ahLst/>
            <a:cxnLst/>
            <a:rect l="l" t="t" r="r" b="b"/>
            <a:pathLst>
              <a:path w="1327784" h="847089">
                <a:moveTo>
                  <a:pt x="663701" y="0"/>
                </a:moveTo>
                <a:lnTo>
                  <a:pt x="609272" y="1404"/>
                </a:lnTo>
                <a:lnTo>
                  <a:pt x="556053" y="5546"/>
                </a:lnTo>
                <a:lnTo>
                  <a:pt x="504216" y="12316"/>
                </a:lnTo>
                <a:lnTo>
                  <a:pt x="453932" y="21604"/>
                </a:lnTo>
                <a:lnTo>
                  <a:pt x="405372" y="33301"/>
                </a:lnTo>
                <a:lnTo>
                  <a:pt x="358706" y="47299"/>
                </a:lnTo>
                <a:lnTo>
                  <a:pt x="314105" y="63488"/>
                </a:lnTo>
                <a:lnTo>
                  <a:pt x="271741" y="81759"/>
                </a:lnTo>
                <a:lnTo>
                  <a:pt x="231784" y="102003"/>
                </a:lnTo>
                <a:lnTo>
                  <a:pt x="194405" y="124110"/>
                </a:lnTo>
                <a:lnTo>
                  <a:pt x="159775" y="147972"/>
                </a:lnTo>
                <a:lnTo>
                  <a:pt x="128064" y="173479"/>
                </a:lnTo>
                <a:lnTo>
                  <a:pt x="99445" y="200523"/>
                </a:lnTo>
                <a:lnTo>
                  <a:pt x="74086" y="228993"/>
                </a:lnTo>
                <a:lnTo>
                  <a:pt x="33838" y="289779"/>
                </a:lnTo>
                <a:lnTo>
                  <a:pt x="8687" y="354963"/>
                </a:lnTo>
                <a:lnTo>
                  <a:pt x="0" y="423672"/>
                </a:lnTo>
                <a:lnTo>
                  <a:pt x="2200" y="458303"/>
                </a:lnTo>
                <a:lnTo>
                  <a:pt x="19290" y="525173"/>
                </a:lnTo>
                <a:lnTo>
                  <a:pt x="52161" y="588121"/>
                </a:lnTo>
                <a:lnTo>
                  <a:pt x="99445" y="646267"/>
                </a:lnTo>
                <a:lnTo>
                  <a:pt x="128064" y="673266"/>
                </a:lnTo>
                <a:lnTo>
                  <a:pt x="159775" y="698736"/>
                </a:lnTo>
                <a:lnTo>
                  <a:pt x="194405" y="722566"/>
                </a:lnTo>
                <a:lnTo>
                  <a:pt x="231784" y="744648"/>
                </a:lnTo>
                <a:lnTo>
                  <a:pt x="271741" y="764871"/>
                </a:lnTo>
                <a:lnTo>
                  <a:pt x="314105" y="783126"/>
                </a:lnTo>
                <a:lnTo>
                  <a:pt x="358706" y="799302"/>
                </a:lnTo>
                <a:lnTo>
                  <a:pt x="405372" y="813292"/>
                </a:lnTo>
                <a:lnTo>
                  <a:pt x="453932" y="824983"/>
                </a:lnTo>
                <a:lnTo>
                  <a:pt x="504216" y="834268"/>
                </a:lnTo>
                <a:lnTo>
                  <a:pt x="556053" y="841036"/>
                </a:lnTo>
                <a:lnTo>
                  <a:pt x="609272" y="845177"/>
                </a:lnTo>
                <a:lnTo>
                  <a:pt x="663702" y="846582"/>
                </a:lnTo>
                <a:lnTo>
                  <a:pt x="718131" y="845177"/>
                </a:lnTo>
                <a:lnTo>
                  <a:pt x="771350" y="841036"/>
                </a:lnTo>
                <a:lnTo>
                  <a:pt x="823187" y="834268"/>
                </a:lnTo>
                <a:lnTo>
                  <a:pt x="873471" y="824983"/>
                </a:lnTo>
                <a:lnTo>
                  <a:pt x="922031" y="813292"/>
                </a:lnTo>
                <a:lnTo>
                  <a:pt x="968697" y="799302"/>
                </a:lnTo>
                <a:lnTo>
                  <a:pt x="1013298" y="783126"/>
                </a:lnTo>
                <a:lnTo>
                  <a:pt x="1055662" y="764871"/>
                </a:lnTo>
                <a:lnTo>
                  <a:pt x="1095619" y="744648"/>
                </a:lnTo>
                <a:lnTo>
                  <a:pt x="1132998" y="722566"/>
                </a:lnTo>
                <a:lnTo>
                  <a:pt x="1167628" y="698736"/>
                </a:lnTo>
                <a:lnTo>
                  <a:pt x="1199339" y="673266"/>
                </a:lnTo>
                <a:lnTo>
                  <a:pt x="1227958" y="646267"/>
                </a:lnTo>
                <a:lnTo>
                  <a:pt x="1275242" y="588121"/>
                </a:lnTo>
                <a:lnTo>
                  <a:pt x="1308113" y="525173"/>
                </a:lnTo>
                <a:lnTo>
                  <a:pt x="1325203" y="458303"/>
                </a:lnTo>
                <a:lnTo>
                  <a:pt x="1327403" y="423672"/>
                </a:lnTo>
                <a:lnTo>
                  <a:pt x="1325203" y="388931"/>
                </a:lnTo>
                <a:lnTo>
                  <a:pt x="1308113" y="321876"/>
                </a:lnTo>
                <a:lnTo>
                  <a:pt x="1275242" y="258782"/>
                </a:lnTo>
                <a:lnTo>
                  <a:pt x="1227958" y="200523"/>
                </a:lnTo>
                <a:lnTo>
                  <a:pt x="1199339" y="173479"/>
                </a:lnTo>
                <a:lnTo>
                  <a:pt x="1167628" y="147972"/>
                </a:lnTo>
                <a:lnTo>
                  <a:pt x="1132998" y="124110"/>
                </a:lnTo>
                <a:lnTo>
                  <a:pt x="1095619" y="102003"/>
                </a:lnTo>
                <a:lnTo>
                  <a:pt x="1055662" y="81759"/>
                </a:lnTo>
                <a:lnTo>
                  <a:pt x="1013298" y="63488"/>
                </a:lnTo>
                <a:lnTo>
                  <a:pt x="968697" y="47299"/>
                </a:lnTo>
                <a:lnTo>
                  <a:pt x="922031" y="33301"/>
                </a:lnTo>
                <a:lnTo>
                  <a:pt x="873471" y="21604"/>
                </a:lnTo>
                <a:lnTo>
                  <a:pt x="823187" y="12316"/>
                </a:lnTo>
                <a:lnTo>
                  <a:pt x="771350" y="5546"/>
                </a:lnTo>
                <a:lnTo>
                  <a:pt x="718131" y="1404"/>
                </a:lnTo>
                <a:lnTo>
                  <a:pt x="66370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1377" y="5825490"/>
            <a:ext cx="2283460" cy="961390"/>
          </a:xfrm>
          <a:custGeom>
            <a:avLst/>
            <a:gdLst/>
            <a:ahLst/>
            <a:cxnLst/>
            <a:rect l="l" t="t" r="r" b="b"/>
            <a:pathLst>
              <a:path w="2283459" h="961390">
                <a:moveTo>
                  <a:pt x="2282952" y="160781"/>
                </a:moveTo>
                <a:lnTo>
                  <a:pt x="2277150" y="117864"/>
                </a:lnTo>
                <a:lnTo>
                  <a:pt x="2260784" y="79259"/>
                </a:lnTo>
                <a:lnTo>
                  <a:pt x="2235413" y="46568"/>
                </a:lnTo>
                <a:lnTo>
                  <a:pt x="2202598" y="21394"/>
                </a:lnTo>
                <a:lnTo>
                  <a:pt x="2163898" y="5342"/>
                </a:lnTo>
                <a:lnTo>
                  <a:pt x="160020" y="0"/>
                </a:lnTo>
                <a:lnTo>
                  <a:pt x="145341" y="670"/>
                </a:lnTo>
                <a:lnTo>
                  <a:pt x="103773" y="10258"/>
                </a:lnTo>
                <a:lnTo>
                  <a:pt x="67123" y="29960"/>
                </a:lnTo>
                <a:lnTo>
                  <a:pt x="36949" y="58175"/>
                </a:lnTo>
                <a:lnTo>
                  <a:pt x="14812" y="93299"/>
                </a:lnTo>
                <a:lnTo>
                  <a:pt x="2272" y="133730"/>
                </a:lnTo>
                <a:lnTo>
                  <a:pt x="0" y="800862"/>
                </a:lnTo>
                <a:lnTo>
                  <a:pt x="667" y="815575"/>
                </a:lnTo>
                <a:lnTo>
                  <a:pt x="10207" y="857233"/>
                </a:lnTo>
                <a:lnTo>
                  <a:pt x="29835" y="893945"/>
                </a:lnTo>
                <a:lnTo>
                  <a:pt x="57978" y="924141"/>
                </a:lnTo>
                <a:lnTo>
                  <a:pt x="93068" y="946250"/>
                </a:lnTo>
                <a:lnTo>
                  <a:pt x="133531" y="958700"/>
                </a:lnTo>
                <a:lnTo>
                  <a:pt x="2122932" y="960881"/>
                </a:lnTo>
                <a:lnTo>
                  <a:pt x="2137645" y="960214"/>
                </a:lnTo>
                <a:lnTo>
                  <a:pt x="2179303" y="950674"/>
                </a:lnTo>
                <a:lnTo>
                  <a:pt x="2216015" y="931046"/>
                </a:lnTo>
                <a:lnTo>
                  <a:pt x="2246211" y="902903"/>
                </a:lnTo>
                <a:lnTo>
                  <a:pt x="2268320" y="867813"/>
                </a:lnTo>
                <a:lnTo>
                  <a:pt x="2280770" y="827350"/>
                </a:lnTo>
                <a:lnTo>
                  <a:pt x="2282952" y="16078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3672" y="5907023"/>
            <a:ext cx="2098675" cy="798830"/>
          </a:xfrm>
          <a:custGeom>
            <a:avLst/>
            <a:gdLst/>
            <a:ahLst/>
            <a:cxnLst/>
            <a:rect l="l" t="t" r="r" b="b"/>
            <a:pathLst>
              <a:path w="2098675" h="798829">
                <a:moveTo>
                  <a:pt x="2098548" y="132587"/>
                </a:moveTo>
                <a:lnTo>
                  <a:pt x="2091569" y="90078"/>
                </a:lnTo>
                <a:lnTo>
                  <a:pt x="2072169" y="53268"/>
                </a:lnTo>
                <a:lnTo>
                  <a:pt x="2042647" y="24458"/>
                </a:lnTo>
                <a:lnTo>
                  <a:pt x="2005306" y="5950"/>
                </a:lnTo>
                <a:lnTo>
                  <a:pt x="133350" y="0"/>
                </a:lnTo>
                <a:lnTo>
                  <a:pt x="118720" y="799"/>
                </a:lnTo>
                <a:lnTo>
                  <a:pt x="77832" y="12111"/>
                </a:lnTo>
                <a:lnTo>
                  <a:pt x="43278" y="35020"/>
                </a:lnTo>
                <a:lnTo>
                  <a:pt x="17416" y="67245"/>
                </a:lnTo>
                <a:lnTo>
                  <a:pt x="2603" y="106503"/>
                </a:lnTo>
                <a:lnTo>
                  <a:pt x="0" y="665226"/>
                </a:lnTo>
                <a:lnTo>
                  <a:pt x="804" y="679814"/>
                </a:lnTo>
                <a:lnTo>
                  <a:pt x="12180" y="720598"/>
                </a:lnTo>
                <a:lnTo>
                  <a:pt x="35182" y="755093"/>
                </a:lnTo>
                <a:lnTo>
                  <a:pt x="67473" y="780961"/>
                </a:lnTo>
                <a:lnTo>
                  <a:pt x="106714" y="795866"/>
                </a:lnTo>
                <a:lnTo>
                  <a:pt x="1965960" y="798576"/>
                </a:lnTo>
                <a:lnTo>
                  <a:pt x="1980579" y="797766"/>
                </a:lnTo>
                <a:lnTo>
                  <a:pt x="2021340" y="786327"/>
                </a:lnTo>
                <a:lnTo>
                  <a:pt x="2055681" y="763205"/>
                </a:lnTo>
                <a:lnTo>
                  <a:pt x="2081320" y="730757"/>
                </a:lnTo>
                <a:lnTo>
                  <a:pt x="2095975" y="691341"/>
                </a:lnTo>
                <a:lnTo>
                  <a:pt x="2098548" y="13258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zh-CN" altLang="en-US" b="1" dirty="0">
                <a:solidFill>
                  <a:schemeClr val="bg1"/>
                </a:solidFill>
              </a:rPr>
              <a:t>中故障恢复程序约占</a:t>
            </a:r>
            <a:r>
              <a:rPr lang="en-US" altLang="zh-CN" b="1" dirty="0">
                <a:solidFill>
                  <a:schemeClr val="bg1"/>
                </a:solidFill>
              </a:rPr>
              <a:t>10%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3672" y="5907023"/>
            <a:ext cx="2098675" cy="798830"/>
          </a:xfrm>
          <a:custGeom>
            <a:avLst/>
            <a:gdLst/>
            <a:ahLst/>
            <a:cxnLst/>
            <a:rect l="l" t="t" r="r" b="b"/>
            <a:pathLst>
              <a:path w="2098675" h="798829">
                <a:moveTo>
                  <a:pt x="133350" y="0"/>
                </a:moveTo>
                <a:lnTo>
                  <a:pt x="90874" y="6939"/>
                </a:lnTo>
                <a:lnTo>
                  <a:pt x="53947" y="26236"/>
                </a:lnTo>
                <a:lnTo>
                  <a:pt x="24925" y="55609"/>
                </a:lnTo>
                <a:lnTo>
                  <a:pt x="6167" y="92776"/>
                </a:lnTo>
                <a:lnTo>
                  <a:pt x="0" y="665226"/>
                </a:lnTo>
                <a:lnTo>
                  <a:pt x="804" y="679814"/>
                </a:lnTo>
                <a:lnTo>
                  <a:pt x="12180" y="720598"/>
                </a:lnTo>
                <a:lnTo>
                  <a:pt x="35182" y="755093"/>
                </a:lnTo>
                <a:lnTo>
                  <a:pt x="67473" y="780961"/>
                </a:lnTo>
                <a:lnTo>
                  <a:pt x="106714" y="795866"/>
                </a:lnTo>
                <a:lnTo>
                  <a:pt x="1965960" y="798576"/>
                </a:lnTo>
                <a:lnTo>
                  <a:pt x="1980579" y="797766"/>
                </a:lnTo>
                <a:lnTo>
                  <a:pt x="2021340" y="786327"/>
                </a:lnTo>
                <a:lnTo>
                  <a:pt x="2055681" y="763205"/>
                </a:lnTo>
                <a:lnTo>
                  <a:pt x="2081320" y="730757"/>
                </a:lnTo>
                <a:lnTo>
                  <a:pt x="2095975" y="691341"/>
                </a:lnTo>
                <a:lnTo>
                  <a:pt x="2098548" y="132587"/>
                </a:lnTo>
                <a:lnTo>
                  <a:pt x="2097744" y="117927"/>
                </a:lnTo>
                <a:lnTo>
                  <a:pt x="2086369" y="77061"/>
                </a:lnTo>
                <a:lnTo>
                  <a:pt x="2063339" y="42662"/>
                </a:lnTo>
                <a:lnTo>
                  <a:pt x="2030956" y="17031"/>
                </a:lnTo>
                <a:lnTo>
                  <a:pt x="1991520" y="2468"/>
                </a:lnTo>
                <a:lnTo>
                  <a:pt x="13335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0415" y="5819394"/>
            <a:ext cx="3213735" cy="989330"/>
          </a:xfrm>
          <a:custGeom>
            <a:avLst/>
            <a:gdLst/>
            <a:ahLst/>
            <a:cxnLst/>
            <a:rect l="l" t="t" r="r" b="b"/>
            <a:pathLst>
              <a:path w="3213734" h="989329">
                <a:moveTo>
                  <a:pt x="3213354" y="164591"/>
                </a:moveTo>
                <a:lnTo>
                  <a:pt x="3207686" y="121757"/>
                </a:lnTo>
                <a:lnTo>
                  <a:pt x="3191664" y="83099"/>
                </a:lnTo>
                <a:lnTo>
                  <a:pt x="3166763" y="50110"/>
                </a:lnTo>
                <a:lnTo>
                  <a:pt x="3134455" y="24283"/>
                </a:lnTo>
                <a:lnTo>
                  <a:pt x="3096214" y="7112"/>
                </a:lnTo>
                <a:lnTo>
                  <a:pt x="3053513" y="89"/>
                </a:lnTo>
                <a:lnTo>
                  <a:pt x="164591" y="0"/>
                </a:lnTo>
                <a:lnTo>
                  <a:pt x="149908" y="650"/>
                </a:lnTo>
                <a:lnTo>
                  <a:pt x="108212" y="9967"/>
                </a:lnTo>
                <a:lnTo>
                  <a:pt x="71215" y="29160"/>
                </a:lnTo>
                <a:lnTo>
                  <a:pt x="40421" y="56727"/>
                </a:lnTo>
                <a:lnTo>
                  <a:pt x="17335" y="91163"/>
                </a:lnTo>
                <a:lnTo>
                  <a:pt x="3460" y="130964"/>
                </a:lnTo>
                <a:lnTo>
                  <a:pt x="0" y="824484"/>
                </a:lnTo>
                <a:lnTo>
                  <a:pt x="650" y="839167"/>
                </a:lnTo>
                <a:lnTo>
                  <a:pt x="9967" y="880863"/>
                </a:lnTo>
                <a:lnTo>
                  <a:pt x="29160" y="917860"/>
                </a:lnTo>
                <a:lnTo>
                  <a:pt x="56727" y="948654"/>
                </a:lnTo>
                <a:lnTo>
                  <a:pt x="91163" y="971740"/>
                </a:lnTo>
                <a:lnTo>
                  <a:pt x="130964" y="985615"/>
                </a:lnTo>
                <a:lnTo>
                  <a:pt x="3047999" y="989075"/>
                </a:lnTo>
                <a:lnTo>
                  <a:pt x="3062767" y="988428"/>
                </a:lnTo>
                <a:lnTo>
                  <a:pt x="3104655" y="979153"/>
                </a:lnTo>
                <a:lnTo>
                  <a:pt x="3141773" y="960042"/>
                </a:lnTo>
                <a:lnTo>
                  <a:pt x="3172650" y="932589"/>
                </a:lnTo>
                <a:lnTo>
                  <a:pt x="3195810" y="898286"/>
                </a:lnTo>
                <a:lnTo>
                  <a:pt x="3209782" y="858628"/>
                </a:lnTo>
                <a:lnTo>
                  <a:pt x="3213354" y="16459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7763" y="5901690"/>
            <a:ext cx="2952750" cy="824865"/>
          </a:xfrm>
          <a:custGeom>
            <a:avLst/>
            <a:gdLst/>
            <a:ahLst/>
            <a:cxnLst/>
            <a:rect l="l" t="t" r="r" b="b"/>
            <a:pathLst>
              <a:path w="2952750" h="824865">
                <a:moveTo>
                  <a:pt x="2952750" y="137921"/>
                </a:moveTo>
                <a:lnTo>
                  <a:pt x="2946006" y="95166"/>
                </a:lnTo>
                <a:lnTo>
                  <a:pt x="2927219" y="57874"/>
                </a:lnTo>
                <a:lnTo>
                  <a:pt x="2898553" y="28175"/>
                </a:lnTo>
                <a:lnTo>
                  <a:pt x="2862172" y="8200"/>
                </a:lnTo>
                <a:lnTo>
                  <a:pt x="2820241" y="78"/>
                </a:lnTo>
                <a:lnTo>
                  <a:pt x="137160" y="0"/>
                </a:lnTo>
                <a:lnTo>
                  <a:pt x="122572" y="776"/>
                </a:lnTo>
                <a:lnTo>
                  <a:pt x="81716" y="11788"/>
                </a:lnTo>
                <a:lnTo>
                  <a:pt x="46903" y="34167"/>
                </a:lnTo>
                <a:lnTo>
                  <a:pt x="20299" y="65785"/>
                </a:lnTo>
                <a:lnTo>
                  <a:pt x="4067" y="104510"/>
                </a:lnTo>
                <a:lnTo>
                  <a:pt x="0" y="687324"/>
                </a:lnTo>
                <a:lnTo>
                  <a:pt x="780" y="701951"/>
                </a:lnTo>
                <a:lnTo>
                  <a:pt x="11837" y="742909"/>
                </a:lnTo>
                <a:lnTo>
                  <a:pt x="34272" y="777781"/>
                </a:lnTo>
                <a:lnTo>
                  <a:pt x="65901" y="804385"/>
                </a:lnTo>
                <a:lnTo>
                  <a:pt x="104542" y="820539"/>
                </a:lnTo>
                <a:lnTo>
                  <a:pt x="2815590" y="824483"/>
                </a:lnTo>
                <a:lnTo>
                  <a:pt x="2830217" y="823703"/>
                </a:lnTo>
                <a:lnTo>
                  <a:pt x="2871175" y="812646"/>
                </a:lnTo>
                <a:lnTo>
                  <a:pt x="2906047" y="790211"/>
                </a:lnTo>
                <a:lnTo>
                  <a:pt x="2932651" y="758582"/>
                </a:lnTo>
                <a:lnTo>
                  <a:pt x="2948805" y="719941"/>
                </a:lnTo>
                <a:lnTo>
                  <a:pt x="2952750" y="137921"/>
                </a:lnTo>
                <a:close/>
              </a:path>
            </a:pathLst>
          </a:custGeom>
          <a:solidFill>
            <a:srgbClr val="666633"/>
          </a:solidFill>
        </p:spPr>
        <p:txBody>
          <a:bodyPr vert="eaVert"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56100" y="5915025"/>
            <a:ext cx="2952750" cy="824865"/>
          </a:xfrm>
          <a:custGeom>
            <a:avLst/>
            <a:gdLst/>
            <a:ahLst/>
            <a:cxnLst/>
            <a:rect l="l" t="t" r="r" b="b"/>
            <a:pathLst>
              <a:path w="2952750" h="824865">
                <a:moveTo>
                  <a:pt x="137160" y="0"/>
                </a:moveTo>
                <a:lnTo>
                  <a:pt x="94770" y="6749"/>
                </a:lnTo>
                <a:lnTo>
                  <a:pt x="57703" y="25576"/>
                </a:lnTo>
                <a:lnTo>
                  <a:pt x="28122" y="54351"/>
                </a:lnTo>
                <a:lnTo>
                  <a:pt x="8192" y="90944"/>
                </a:lnTo>
                <a:lnTo>
                  <a:pt x="78" y="133224"/>
                </a:lnTo>
                <a:lnTo>
                  <a:pt x="0" y="687324"/>
                </a:lnTo>
                <a:lnTo>
                  <a:pt x="780" y="701951"/>
                </a:lnTo>
                <a:lnTo>
                  <a:pt x="11837" y="742909"/>
                </a:lnTo>
                <a:lnTo>
                  <a:pt x="34272" y="777781"/>
                </a:lnTo>
                <a:lnTo>
                  <a:pt x="65901" y="804385"/>
                </a:lnTo>
                <a:lnTo>
                  <a:pt x="104542" y="820539"/>
                </a:lnTo>
                <a:lnTo>
                  <a:pt x="2815590" y="824483"/>
                </a:lnTo>
                <a:lnTo>
                  <a:pt x="2830217" y="823703"/>
                </a:lnTo>
                <a:lnTo>
                  <a:pt x="2871175" y="812646"/>
                </a:lnTo>
                <a:lnTo>
                  <a:pt x="2906047" y="790211"/>
                </a:lnTo>
                <a:lnTo>
                  <a:pt x="2932651" y="758582"/>
                </a:lnTo>
                <a:lnTo>
                  <a:pt x="2948805" y="719941"/>
                </a:lnTo>
                <a:lnTo>
                  <a:pt x="2952750" y="137921"/>
                </a:lnTo>
                <a:lnTo>
                  <a:pt x="2951974" y="123194"/>
                </a:lnTo>
                <a:lnTo>
                  <a:pt x="2940975" y="82023"/>
                </a:lnTo>
                <a:lnTo>
                  <a:pt x="2918654" y="47025"/>
                </a:lnTo>
                <a:lnTo>
                  <a:pt x="2887176" y="20331"/>
                </a:lnTo>
                <a:lnTo>
                  <a:pt x="2848704" y="4070"/>
                </a:lnTo>
                <a:lnTo>
                  <a:pt x="13716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zh-CN" altLang="en-US" b="1" dirty="0">
                <a:solidFill>
                  <a:schemeClr val="bg1"/>
                </a:solidFill>
              </a:rPr>
              <a:t>把</a:t>
            </a:r>
            <a:r>
              <a:rPr lang="en-US" altLang="zh-CN" b="1" dirty="0">
                <a:solidFill>
                  <a:schemeClr val="bg1"/>
                </a:solidFill>
              </a:rPr>
              <a:t>DB</a:t>
            </a:r>
            <a:r>
              <a:rPr lang="zh-CN" altLang="en-US" b="1" dirty="0">
                <a:solidFill>
                  <a:schemeClr val="bg1"/>
                </a:solidFill>
              </a:rPr>
              <a:t>由当前不正确状态恢复到已知为正确的某一状态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8364" y="4259158"/>
            <a:ext cx="8392160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65"/>
                </a:solidFill>
                <a:latin typeface="Wingdings"/>
                <a:cs typeface="Wingdings"/>
              </a:rPr>
              <a:t></a:t>
            </a:r>
            <a:r>
              <a:rPr sz="2000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介质故障</a:t>
            </a:r>
            <a:endParaRPr sz="2000" dirty="0">
              <a:latin typeface="微软雅黑"/>
              <a:cs typeface="微软雅黑"/>
            </a:endParaRPr>
          </a:p>
          <a:p>
            <a:pPr marL="773430" marR="4843780" indent="-304165" algn="just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由于介质损坏等所引起的 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故障</a:t>
            </a:r>
            <a:endParaRPr sz="2000" dirty="0">
              <a:latin typeface="微软雅黑"/>
              <a:cs typeface="微软雅黑"/>
            </a:endParaRPr>
          </a:p>
          <a:p>
            <a:pPr marL="773430" marR="4843780" indent="-304165" algn="just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影响是全面的，既影响内 存中的数据,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 err="1">
                <a:latin typeface="微软雅黑"/>
                <a:cs typeface="微软雅黑"/>
              </a:rPr>
              <a:t>又影响介质</a:t>
            </a:r>
            <a:r>
              <a:rPr sz="2000" b="1" spc="-5" dirty="0">
                <a:latin typeface="微软雅黑"/>
                <a:cs typeface="微软雅黑"/>
              </a:rPr>
              <a:t> </a:t>
            </a:r>
            <a:r>
              <a:rPr sz="2000" b="1" spc="-5" dirty="0" err="1">
                <a:latin typeface="微软雅黑"/>
                <a:cs typeface="微软雅黑"/>
              </a:rPr>
              <a:t>中存储的数据</a:t>
            </a:r>
            <a:endParaRPr lang="en-US" sz="2000" b="1" spc="-5" dirty="0">
              <a:latin typeface="微软雅黑"/>
              <a:cs typeface="微软雅黑"/>
            </a:endParaRPr>
          </a:p>
          <a:p>
            <a:pPr marL="3395345" algn="ctr">
              <a:lnSpc>
                <a:spcPts val="1739"/>
              </a:lnSpc>
              <a:tabLst>
                <a:tab pos="6646545" algn="l"/>
              </a:tabLst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	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23.1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数据库的故障类型及其影响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数据库故障类型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43399" y="1747130"/>
            <a:ext cx="9639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微软雅黑"/>
                <a:cs typeface="微软雅黑"/>
              </a:rPr>
              <a:t>DBMS核</a:t>
            </a:r>
            <a:endParaRPr sz="18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心技术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6843" y="2700481"/>
            <a:ext cx="73723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微软雅黑"/>
                <a:cs typeface="微软雅黑"/>
              </a:rPr>
              <a:t>故障 恢复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0EA3BA7-55F1-4F7B-A503-D86F69AE9EFB}"/>
              </a:ext>
            </a:extLst>
          </p:cNvPr>
          <p:cNvSpPr/>
          <p:nvPr/>
        </p:nvSpPr>
        <p:spPr>
          <a:xfrm>
            <a:off x="911324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704B63DA-4763-47E9-9349-B2419B7292AB}"/>
              </a:ext>
            </a:extLst>
          </p:cNvPr>
          <p:cNvSpPr/>
          <p:nvPr/>
        </p:nvSpPr>
        <p:spPr>
          <a:xfrm>
            <a:off x="911324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551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第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23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讲 数据库事务处理技术（故障恢复）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数据库的故障类型及其影响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23.2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数据库故障恢复的宏观思路</a:t>
            </a: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</a:t>
            </a:r>
            <a:endParaRPr lang="zh-CN" altLang="en-US" sz="2400" b="1" u="sng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什么是日志？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23.4 Undo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23.5 Redo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型日志及其故障恢复？ 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23.6 Undo/Redo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结合型日志及其故障恢复？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6221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807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5" dirty="0"/>
              <a:t>数据库故障恢复</a:t>
            </a:r>
            <a:endParaRPr sz="2800" dirty="0"/>
          </a:p>
          <a:p>
            <a:pPr>
              <a:lnSpc>
                <a:spcPct val="100000"/>
              </a:lnSpc>
              <a:spcBef>
                <a:spcPts val="815"/>
              </a:spcBef>
            </a:pPr>
            <a:r>
              <a:rPr sz="2000" b="0" spc="-5" dirty="0">
                <a:latin typeface="Wingdings"/>
                <a:cs typeface="Wingdings"/>
              </a:rPr>
              <a:t></a:t>
            </a:r>
            <a:r>
              <a:rPr sz="2000" spc="-5" dirty="0"/>
              <a:t>把DB由当前不正确状态恢复到已知为正确的某一状态。</a:t>
            </a:r>
            <a:endParaRPr sz="2000" dirty="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2000" b="0" spc="-5" dirty="0">
                <a:latin typeface="Wingdings"/>
                <a:cs typeface="Wingdings"/>
              </a:rPr>
              <a:t></a:t>
            </a:r>
            <a:r>
              <a:rPr sz="2000" spc="-5" dirty="0"/>
              <a:t>需要保证</a:t>
            </a:r>
            <a:r>
              <a:rPr sz="2000" spc="-5" dirty="0">
                <a:solidFill>
                  <a:srgbClr val="CC0000"/>
                </a:solidFill>
              </a:rPr>
              <a:t>事</a:t>
            </a:r>
            <a:r>
              <a:rPr sz="2000" dirty="0">
                <a:solidFill>
                  <a:srgbClr val="CC0000"/>
                </a:solidFill>
              </a:rPr>
              <a:t>务</a:t>
            </a:r>
            <a:r>
              <a:rPr sz="2000" spc="-5" dirty="0"/>
              <a:t>的：</a:t>
            </a:r>
            <a:endParaRPr sz="2000" dirty="0">
              <a:latin typeface="Wingdings"/>
              <a:cs typeface="Wingdings"/>
            </a:endParaRPr>
          </a:p>
          <a:p>
            <a:pPr marL="450215">
              <a:lnSpc>
                <a:spcPct val="100000"/>
              </a:lnSpc>
              <a:spcBef>
                <a:spcPts val="725"/>
              </a:spcBef>
            </a:pPr>
            <a:r>
              <a:rPr sz="2000" b="0" dirty="0">
                <a:solidFill>
                  <a:srgbClr val="CC0000"/>
                </a:solidFill>
                <a:latin typeface="Wingdings"/>
                <a:cs typeface="Wingdings"/>
              </a:rPr>
              <a:t></a:t>
            </a:r>
            <a:r>
              <a:rPr sz="2000" spc="-5" dirty="0">
                <a:solidFill>
                  <a:srgbClr val="CC0000"/>
                </a:solidFill>
              </a:rPr>
              <a:t>原子</a:t>
            </a:r>
            <a:r>
              <a:rPr sz="2000" dirty="0">
                <a:solidFill>
                  <a:srgbClr val="CC0000"/>
                </a:solidFill>
              </a:rPr>
              <a:t>性</a:t>
            </a:r>
            <a:r>
              <a:rPr sz="2000" spc="-5" dirty="0"/>
              <a:t>：事务的所有操作，要么全都执行，要么全都不执行。</a:t>
            </a:r>
            <a:endParaRPr sz="2000" dirty="0">
              <a:latin typeface="Wingdings"/>
              <a:cs typeface="Wingdings"/>
            </a:endParaRPr>
          </a:p>
          <a:p>
            <a:pPr marL="450215" marR="30480">
              <a:lnSpc>
                <a:spcPct val="130300"/>
              </a:lnSpc>
            </a:pPr>
            <a:r>
              <a:rPr sz="2000" b="0" dirty="0">
                <a:solidFill>
                  <a:srgbClr val="CC0000"/>
                </a:solidFill>
                <a:latin typeface="Wingdings"/>
                <a:cs typeface="Wingdings"/>
              </a:rPr>
              <a:t></a:t>
            </a:r>
            <a:r>
              <a:rPr sz="2000" spc="-5" dirty="0">
                <a:solidFill>
                  <a:srgbClr val="CC0000"/>
                </a:solidFill>
              </a:rPr>
              <a:t>持久</a:t>
            </a:r>
            <a:r>
              <a:rPr sz="2000" dirty="0">
                <a:solidFill>
                  <a:srgbClr val="CC0000"/>
                </a:solidFill>
              </a:rPr>
              <a:t>性</a:t>
            </a:r>
            <a:r>
              <a:rPr sz="2000" spc="-5" dirty="0"/>
              <a:t>：已提交的事务对数据库产生的影响是持久的，未提交的事务对 数据库不应有影响。</a:t>
            </a:r>
            <a:endParaRPr sz="2000" dirty="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r>
              <a:rPr sz="2800" spc="-5" dirty="0"/>
              <a:t>事务故障的恢复</a:t>
            </a:r>
            <a:endParaRPr sz="2800" dirty="0"/>
          </a:p>
          <a:p>
            <a:pPr marR="5080">
              <a:lnSpc>
                <a:spcPct val="130300"/>
              </a:lnSpc>
              <a:spcBef>
                <a:spcPts val="90"/>
              </a:spcBef>
            </a:pPr>
            <a:r>
              <a:rPr sz="2000" b="0" spc="-5" dirty="0">
                <a:latin typeface="Wingdings"/>
                <a:cs typeface="Wingdings"/>
              </a:rPr>
              <a:t></a:t>
            </a:r>
            <a:r>
              <a:rPr sz="2000" spc="-5" dirty="0"/>
              <a:t>事务故障可通过</a:t>
            </a:r>
            <a:r>
              <a:rPr sz="2000" spc="-5" dirty="0">
                <a:solidFill>
                  <a:srgbClr val="CC0000"/>
                </a:solidFill>
              </a:rPr>
              <a:t>重做事务(Redo</a:t>
            </a:r>
            <a:r>
              <a:rPr sz="2000" spc="-15" dirty="0">
                <a:solidFill>
                  <a:srgbClr val="CC0000"/>
                </a:solidFill>
              </a:rPr>
              <a:t>)</a:t>
            </a:r>
            <a:r>
              <a:rPr sz="2000" spc="-5" dirty="0"/>
              <a:t>和</a:t>
            </a:r>
            <a:r>
              <a:rPr sz="2000" spc="-5" dirty="0">
                <a:solidFill>
                  <a:srgbClr val="CC0000"/>
                </a:solidFill>
              </a:rPr>
              <a:t>撤消事务(Undo)</a:t>
            </a:r>
            <a:r>
              <a:rPr sz="2000" spc="-5" dirty="0"/>
              <a:t>来恢复。重做事务可保 证已提交事务的持久性，而撤销事务则消除未提交事务的影响</a:t>
            </a:r>
            <a:endParaRPr sz="2000" dirty="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6843" y="5219700"/>
            <a:ext cx="4916423" cy="1796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23.2 </a:t>
            </a:r>
            <a:r>
              <a:rPr sz="2800" b="0" spc="-5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数据库故障恢复的宏观思路</a:t>
            </a:r>
            <a:endParaRPr sz="2800" b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故障恢复与事务故障恢复</a:t>
            </a:r>
            <a:endParaRPr sz="24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683C1C-43FC-455E-AC5B-6CE682F00297}"/>
              </a:ext>
            </a:extLst>
          </p:cNvPr>
          <p:cNvSpPr/>
          <p:nvPr/>
        </p:nvSpPr>
        <p:spPr>
          <a:xfrm>
            <a:off x="911324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D631DCD-AA29-4169-AC3F-49631D35E4EE}"/>
              </a:ext>
            </a:extLst>
          </p:cNvPr>
          <p:cNvSpPr/>
          <p:nvPr/>
        </p:nvSpPr>
        <p:spPr>
          <a:xfrm>
            <a:off x="911324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35" y="1511761"/>
            <a:ext cx="8551545" cy="244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系统故障恢复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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运行日志(System Log)</a:t>
            </a:r>
            <a:endParaRPr sz="2000" dirty="0">
              <a:latin typeface="微软雅黑"/>
              <a:cs typeface="微软雅黑"/>
            </a:endParaRPr>
          </a:p>
          <a:p>
            <a:pPr marL="469900" marR="5080">
              <a:lnSpc>
                <a:spcPct val="120300"/>
              </a:lnSpc>
              <a:spcBef>
                <a:spcPts val="60"/>
              </a:spcBef>
            </a:pPr>
            <a:r>
              <a:rPr sz="1800" dirty="0">
                <a:latin typeface="Wingdings"/>
                <a:cs typeface="Wingdings"/>
              </a:rPr>
              <a:t>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微软雅黑"/>
                <a:cs typeface="微软雅黑"/>
              </a:rPr>
              <a:t>运行日志是DBMS维护的一个文件，该文件以流水方式记录了每一个事务对数 据库的每一次操作及操作顺序</a:t>
            </a:r>
            <a:endParaRPr sz="18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Wingdings"/>
                <a:cs typeface="Wingdings"/>
              </a:rPr>
              <a:t>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微软雅黑"/>
                <a:cs typeface="微软雅黑"/>
              </a:rPr>
              <a:t>运行日志直接写入介质存储上，会保持正确性</a:t>
            </a:r>
            <a:endParaRPr sz="1800" dirty="0">
              <a:latin typeface="微软雅黑"/>
              <a:cs typeface="微软雅黑"/>
            </a:endParaRPr>
          </a:p>
          <a:p>
            <a:pPr marL="469900" marR="53975">
              <a:lnSpc>
                <a:spcPct val="120300"/>
              </a:lnSpc>
              <a:spcBef>
                <a:spcPts val="5"/>
              </a:spcBef>
            </a:pPr>
            <a:r>
              <a:rPr sz="1800" dirty="0">
                <a:latin typeface="Wingdings"/>
                <a:cs typeface="Wingdings"/>
              </a:rPr>
              <a:t>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微软雅黑"/>
                <a:cs typeface="微软雅黑"/>
              </a:rPr>
              <a:t>当事务对数据库进行操作时：先写运行日</a:t>
            </a:r>
            <a:r>
              <a:rPr sz="1800" b="1" spc="-5" dirty="0">
                <a:latin typeface="微软雅黑"/>
                <a:cs typeface="微软雅黑"/>
              </a:rPr>
              <a:t>志</a:t>
            </a:r>
            <a:r>
              <a:rPr sz="1800" spc="-5" dirty="0">
                <a:latin typeface="Wingdings"/>
                <a:cs typeface="Wingdings"/>
              </a:rPr>
              <a:t></a:t>
            </a:r>
            <a:r>
              <a:rPr sz="1800" b="1" dirty="0">
                <a:latin typeface="微软雅黑"/>
                <a:cs typeface="微软雅黑"/>
              </a:rPr>
              <a:t>；写成功后，再与数据库缓冲区 进行信息交换</a:t>
            </a:r>
            <a:r>
              <a:rPr sz="1800" dirty="0">
                <a:latin typeface="Wingdings"/>
                <a:cs typeface="Wingdings"/>
              </a:rPr>
              <a:t></a:t>
            </a:r>
          </a:p>
        </p:txBody>
      </p:sp>
      <p:sp>
        <p:nvSpPr>
          <p:cNvPr id="4" name="object 4"/>
          <p:cNvSpPr/>
          <p:nvPr/>
        </p:nvSpPr>
        <p:spPr>
          <a:xfrm>
            <a:off x="7353172" y="47937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38556"/>
                </a:moveTo>
                <a:lnTo>
                  <a:pt x="685800" y="48005"/>
                </a:lnTo>
                <a:lnTo>
                  <a:pt x="684665" y="44047"/>
                </a:lnTo>
                <a:lnTo>
                  <a:pt x="647594" y="25875"/>
                </a:lnTo>
                <a:lnTo>
                  <a:pt x="603377" y="16700"/>
                </a:lnTo>
                <a:lnTo>
                  <a:pt x="545567" y="9217"/>
                </a:lnTo>
                <a:lnTo>
                  <a:pt x="500640" y="5328"/>
                </a:lnTo>
                <a:lnTo>
                  <a:pt x="451420" y="2432"/>
                </a:lnTo>
                <a:lnTo>
                  <a:pt x="398607" y="624"/>
                </a:lnTo>
                <a:lnTo>
                  <a:pt x="342900" y="0"/>
                </a:lnTo>
                <a:lnTo>
                  <a:pt x="314831" y="158"/>
                </a:lnTo>
                <a:lnTo>
                  <a:pt x="260628" y="1386"/>
                </a:lnTo>
                <a:lnTo>
                  <a:pt x="209597" y="3750"/>
                </a:lnTo>
                <a:lnTo>
                  <a:pt x="162453" y="7154"/>
                </a:lnTo>
                <a:lnTo>
                  <a:pt x="119908" y="11503"/>
                </a:lnTo>
                <a:lnTo>
                  <a:pt x="66275" y="19586"/>
                </a:lnTo>
                <a:lnTo>
                  <a:pt x="27003" y="29253"/>
                </a:lnTo>
                <a:lnTo>
                  <a:pt x="0" y="48006"/>
                </a:lnTo>
                <a:lnTo>
                  <a:pt x="0" y="638556"/>
                </a:lnTo>
                <a:lnTo>
                  <a:pt x="38349" y="660186"/>
                </a:lnTo>
                <a:lnTo>
                  <a:pt x="82676" y="669226"/>
                </a:lnTo>
                <a:lnTo>
                  <a:pt x="140561" y="676631"/>
                </a:lnTo>
                <a:lnTo>
                  <a:pt x="185495" y="680491"/>
                </a:lnTo>
                <a:lnTo>
                  <a:pt x="234671" y="683373"/>
                </a:lnTo>
                <a:lnTo>
                  <a:pt x="287377" y="685176"/>
                </a:lnTo>
                <a:lnTo>
                  <a:pt x="342900" y="685800"/>
                </a:lnTo>
                <a:lnTo>
                  <a:pt x="371071" y="685642"/>
                </a:lnTo>
                <a:lnTo>
                  <a:pt x="425419" y="684416"/>
                </a:lnTo>
                <a:lnTo>
                  <a:pt x="476523" y="682061"/>
                </a:lnTo>
                <a:lnTo>
                  <a:pt x="523684" y="678677"/>
                </a:lnTo>
                <a:lnTo>
                  <a:pt x="566202" y="674365"/>
                </a:lnTo>
                <a:lnTo>
                  <a:pt x="619743" y="666378"/>
                </a:lnTo>
                <a:lnTo>
                  <a:pt x="658903" y="656867"/>
                </a:lnTo>
                <a:lnTo>
                  <a:pt x="685800" y="638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3172" y="4793741"/>
            <a:ext cx="685800" cy="95250"/>
          </a:xfrm>
          <a:custGeom>
            <a:avLst/>
            <a:gdLst/>
            <a:ahLst/>
            <a:cxnLst/>
            <a:rect l="l" t="t" r="r" b="b"/>
            <a:pathLst>
              <a:path w="685800" h="95250">
                <a:moveTo>
                  <a:pt x="685800" y="48006"/>
                </a:moveTo>
                <a:lnTo>
                  <a:pt x="647594" y="25875"/>
                </a:lnTo>
                <a:lnTo>
                  <a:pt x="603377" y="16700"/>
                </a:lnTo>
                <a:lnTo>
                  <a:pt x="545567" y="9217"/>
                </a:lnTo>
                <a:lnTo>
                  <a:pt x="500640" y="5328"/>
                </a:lnTo>
                <a:lnTo>
                  <a:pt x="451420" y="2432"/>
                </a:lnTo>
                <a:lnTo>
                  <a:pt x="398607" y="624"/>
                </a:lnTo>
                <a:lnTo>
                  <a:pt x="342900" y="0"/>
                </a:lnTo>
                <a:lnTo>
                  <a:pt x="314831" y="158"/>
                </a:lnTo>
                <a:lnTo>
                  <a:pt x="260628" y="1386"/>
                </a:lnTo>
                <a:lnTo>
                  <a:pt x="209597" y="3750"/>
                </a:lnTo>
                <a:lnTo>
                  <a:pt x="162453" y="7154"/>
                </a:lnTo>
                <a:lnTo>
                  <a:pt x="119908" y="11503"/>
                </a:lnTo>
                <a:lnTo>
                  <a:pt x="66275" y="19586"/>
                </a:lnTo>
                <a:lnTo>
                  <a:pt x="27003" y="29253"/>
                </a:lnTo>
                <a:lnTo>
                  <a:pt x="0" y="48006"/>
                </a:lnTo>
                <a:lnTo>
                  <a:pt x="1139" y="51855"/>
                </a:lnTo>
                <a:lnTo>
                  <a:pt x="38349" y="69636"/>
                </a:lnTo>
                <a:lnTo>
                  <a:pt x="82676" y="78676"/>
                </a:lnTo>
                <a:lnTo>
                  <a:pt x="140561" y="86081"/>
                </a:lnTo>
                <a:lnTo>
                  <a:pt x="185495" y="89941"/>
                </a:lnTo>
                <a:lnTo>
                  <a:pt x="234671" y="92823"/>
                </a:lnTo>
                <a:lnTo>
                  <a:pt x="287377" y="94626"/>
                </a:lnTo>
                <a:lnTo>
                  <a:pt x="342900" y="95250"/>
                </a:lnTo>
                <a:lnTo>
                  <a:pt x="371071" y="95092"/>
                </a:lnTo>
                <a:lnTo>
                  <a:pt x="425419" y="93866"/>
                </a:lnTo>
                <a:lnTo>
                  <a:pt x="476523" y="91511"/>
                </a:lnTo>
                <a:lnTo>
                  <a:pt x="523684" y="88127"/>
                </a:lnTo>
                <a:lnTo>
                  <a:pt x="566202" y="83815"/>
                </a:lnTo>
                <a:lnTo>
                  <a:pt x="619743" y="75828"/>
                </a:lnTo>
                <a:lnTo>
                  <a:pt x="658903" y="66317"/>
                </a:lnTo>
                <a:lnTo>
                  <a:pt x="685800" y="48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3172" y="47937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377" y="624"/>
                </a:lnTo>
                <a:lnTo>
                  <a:pt x="234671" y="2432"/>
                </a:lnTo>
                <a:lnTo>
                  <a:pt x="185495" y="5328"/>
                </a:lnTo>
                <a:lnTo>
                  <a:pt x="140561" y="9217"/>
                </a:lnTo>
                <a:lnTo>
                  <a:pt x="100584" y="14001"/>
                </a:lnTo>
                <a:lnTo>
                  <a:pt x="51470" y="22648"/>
                </a:lnTo>
                <a:lnTo>
                  <a:pt x="9988" y="36418"/>
                </a:lnTo>
                <a:lnTo>
                  <a:pt x="0" y="48006"/>
                </a:lnTo>
                <a:lnTo>
                  <a:pt x="0" y="638556"/>
                </a:lnTo>
                <a:lnTo>
                  <a:pt x="38349" y="660186"/>
                </a:lnTo>
                <a:lnTo>
                  <a:pt x="82676" y="669226"/>
                </a:lnTo>
                <a:lnTo>
                  <a:pt x="140561" y="676631"/>
                </a:lnTo>
                <a:lnTo>
                  <a:pt x="185495" y="680491"/>
                </a:lnTo>
                <a:lnTo>
                  <a:pt x="234671" y="683373"/>
                </a:lnTo>
                <a:lnTo>
                  <a:pt x="287377" y="685176"/>
                </a:lnTo>
                <a:lnTo>
                  <a:pt x="342900" y="685800"/>
                </a:lnTo>
                <a:lnTo>
                  <a:pt x="371071" y="685642"/>
                </a:lnTo>
                <a:lnTo>
                  <a:pt x="425419" y="684416"/>
                </a:lnTo>
                <a:lnTo>
                  <a:pt x="476523" y="682061"/>
                </a:lnTo>
                <a:lnTo>
                  <a:pt x="523684" y="678677"/>
                </a:lnTo>
                <a:lnTo>
                  <a:pt x="566202" y="674365"/>
                </a:lnTo>
                <a:lnTo>
                  <a:pt x="619743" y="666378"/>
                </a:lnTo>
                <a:lnTo>
                  <a:pt x="658903" y="656867"/>
                </a:lnTo>
                <a:lnTo>
                  <a:pt x="685800" y="638556"/>
                </a:lnTo>
                <a:lnTo>
                  <a:pt x="685800" y="48005"/>
                </a:lnTo>
                <a:lnTo>
                  <a:pt x="647594" y="25875"/>
                </a:lnTo>
                <a:lnTo>
                  <a:pt x="603377" y="16700"/>
                </a:lnTo>
                <a:lnTo>
                  <a:pt x="545567" y="9217"/>
                </a:lnTo>
                <a:lnTo>
                  <a:pt x="500640" y="5328"/>
                </a:lnTo>
                <a:lnTo>
                  <a:pt x="451420" y="2432"/>
                </a:lnTo>
                <a:lnTo>
                  <a:pt x="398607" y="62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172" y="4841747"/>
            <a:ext cx="685800" cy="47625"/>
          </a:xfrm>
          <a:custGeom>
            <a:avLst/>
            <a:gdLst/>
            <a:ahLst/>
            <a:cxnLst/>
            <a:rect l="l" t="t" r="r" b="b"/>
            <a:pathLst>
              <a:path w="685800" h="47625">
                <a:moveTo>
                  <a:pt x="0" y="0"/>
                </a:moveTo>
                <a:lnTo>
                  <a:pt x="38349" y="21630"/>
                </a:lnTo>
                <a:lnTo>
                  <a:pt x="82676" y="30670"/>
                </a:lnTo>
                <a:lnTo>
                  <a:pt x="140561" y="38075"/>
                </a:lnTo>
                <a:lnTo>
                  <a:pt x="185495" y="41935"/>
                </a:lnTo>
                <a:lnTo>
                  <a:pt x="234671" y="44817"/>
                </a:lnTo>
                <a:lnTo>
                  <a:pt x="287377" y="46620"/>
                </a:lnTo>
                <a:lnTo>
                  <a:pt x="342900" y="47244"/>
                </a:lnTo>
                <a:lnTo>
                  <a:pt x="371071" y="47086"/>
                </a:lnTo>
                <a:lnTo>
                  <a:pt x="425419" y="45860"/>
                </a:lnTo>
                <a:lnTo>
                  <a:pt x="476523" y="43505"/>
                </a:lnTo>
                <a:lnTo>
                  <a:pt x="523684" y="40121"/>
                </a:lnTo>
                <a:lnTo>
                  <a:pt x="566202" y="35809"/>
                </a:lnTo>
                <a:lnTo>
                  <a:pt x="619743" y="27822"/>
                </a:lnTo>
                <a:lnTo>
                  <a:pt x="658903" y="18311"/>
                </a:lnTo>
                <a:lnTo>
                  <a:pt x="684665" y="3849"/>
                </a:lnTo>
                <a:lnTo>
                  <a:pt x="685800" y="0"/>
                </a:lnTo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69257" y="4936220"/>
            <a:ext cx="41465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Log </a:t>
            </a: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15719" y="5446776"/>
            <a:ext cx="1231900" cy="1333500"/>
          </a:xfrm>
          <a:custGeom>
            <a:avLst/>
            <a:gdLst/>
            <a:ahLst/>
            <a:cxnLst/>
            <a:rect l="l" t="t" r="r" b="b"/>
            <a:pathLst>
              <a:path w="1231900" h="1333500">
                <a:moveTo>
                  <a:pt x="1231392" y="1166622"/>
                </a:moveTo>
                <a:lnTo>
                  <a:pt x="1231392" y="166115"/>
                </a:lnTo>
                <a:lnTo>
                  <a:pt x="1213487" y="126295"/>
                </a:lnTo>
                <a:lnTo>
                  <a:pt x="1182981" y="101584"/>
                </a:lnTo>
                <a:lnTo>
                  <a:pt x="1139101" y="78747"/>
                </a:lnTo>
                <a:lnTo>
                  <a:pt x="1083120" y="58133"/>
                </a:lnTo>
                <a:lnTo>
                  <a:pt x="1016307" y="40088"/>
                </a:lnTo>
                <a:lnTo>
                  <a:pt x="939935" y="24960"/>
                </a:lnTo>
                <a:lnTo>
                  <a:pt x="898561" y="18598"/>
                </a:lnTo>
                <a:lnTo>
                  <a:pt x="855273" y="13096"/>
                </a:lnTo>
                <a:lnTo>
                  <a:pt x="810231" y="8497"/>
                </a:lnTo>
                <a:lnTo>
                  <a:pt x="763593" y="4845"/>
                </a:lnTo>
                <a:lnTo>
                  <a:pt x="715519" y="2182"/>
                </a:lnTo>
                <a:lnTo>
                  <a:pt x="666167" y="552"/>
                </a:lnTo>
                <a:lnTo>
                  <a:pt x="615696" y="0"/>
                </a:lnTo>
                <a:lnTo>
                  <a:pt x="565121" y="552"/>
                </a:lnTo>
                <a:lnTo>
                  <a:pt x="515687" y="2182"/>
                </a:lnTo>
                <a:lnTo>
                  <a:pt x="467550" y="4845"/>
                </a:lnTo>
                <a:lnTo>
                  <a:pt x="420867" y="8497"/>
                </a:lnTo>
                <a:lnTo>
                  <a:pt x="375796" y="13096"/>
                </a:lnTo>
                <a:lnTo>
                  <a:pt x="332494" y="18598"/>
                </a:lnTo>
                <a:lnTo>
                  <a:pt x="291118" y="24960"/>
                </a:lnTo>
                <a:lnTo>
                  <a:pt x="251825" y="32138"/>
                </a:lnTo>
                <a:lnTo>
                  <a:pt x="180117" y="48768"/>
                </a:lnTo>
                <a:lnTo>
                  <a:pt x="118628" y="68141"/>
                </a:lnTo>
                <a:lnTo>
                  <a:pt x="68614" y="89909"/>
                </a:lnTo>
                <a:lnTo>
                  <a:pt x="31333" y="113726"/>
                </a:lnTo>
                <a:lnTo>
                  <a:pt x="2036" y="152532"/>
                </a:lnTo>
                <a:lnTo>
                  <a:pt x="0" y="166116"/>
                </a:lnTo>
                <a:lnTo>
                  <a:pt x="0" y="1166622"/>
                </a:lnTo>
                <a:lnTo>
                  <a:pt x="17860" y="1206737"/>
                </a:lnTo>
                <a:lnTo>
                  <a:pt x="48303" y="1231594"/>
                </a:lnTo>
                <a:lnTo>
                  <a:pt x="92108" y="1254542"/>
                </a:lnTo>
                <a:lnTo>
                  <a:pt x="148017" y="1275239"/>
                </a:lnTo>
                <a:lnTo>
                  <a:pt x="214773" y="1293342"/>
                </a:lnTo>
                <a:lnTo>
                  <a:pt x="291118" y="1308506"/>
                </a:lnTo>
                <a:lnTo>
                  <a:pt x="332494" y="1314880"/>
                </a:lnTo>
                <a:lnTo>
                  <a:pt x="375796" y="1320391"/>
                </a:lnTo>
                <a:lnTo>
                  <a:pt x="420867" y="1324996"/>
                </a:lnTo>
                <a:lnTo>
                  <a:pt x="467550" y="1328652"/>
                </a:lnTo>
                <a:lnTo>
                  <a:pt x="515687" y="1331316"/>
                </a:lnTo>
                <a:lnTo>
                  <a:pt x="565121" y="1332947"/>
                </a:lnTo>
                <a:lnTo>
                  <a:pt x="615696" y="1333500"/>
                </a:lnTo>
                <a:lnTo>
                  <a:pt x="666167" y="1332947"/>
                </a:lnTo>
                <a:lnTo>
                  <a:pt x="715519" y="1331316"/>
                </a:lnTo>
                <a:lnTo>
                  <a:pt x="763593" y="1328652"/>
                </a:lnTo>
                <a:lnTo>
                  <a:pt x="810231" y="1324996"/>
                </a:lnTo>
                <a:lnTo>
                  <a:pt x="855273" y="1320391"/>
                </a:lnTo>
                <a:lnTo>
                  <a:pt x="898561" y="1314880"/>
                </a:lnTo>
                <a:lnTo>
                  <a:pt x="939935" y="1308506"/>
                </a:lnTo>
                <a:lnTo>
                  <a:pt x="979237" y="1301313"/>
                </a:lnTo>
                <a:lnTo>
                  <a:pt x="1050988" y="1284636"/>
                </a:lnTo>
                <a:lnTo>
                  <a:pt x="1112544" y="1265194"/>
                </a:lnTo>
                <a:lnTo>
                  <a:pt x="1162633" y="1243328"/>
                </a:lnTo>
                <a:lnTo>
                  <a:pt x="1199985" y="1219382"/>
                </a:lnTo>
                <a:lnTo>
                  <a:pt x="1229349" y="1180313"/>
                </a:lnTo>
                <a:lnTo>
                  <a:pt x="1231392" y="116662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5719" y="5446776"/>
            <a:ext cx="1231900" cy="333375"/>
          </a:xfrm>
          <a:custGeom>
            <a:avLst/>
            <a:gdLst/>
            <a:ahLst/>
            <a:cxnLst/>
            <a:rect l="l" t="t" r="r" b="b"/>
            <a:pathLst>
              <a:path w="1231900" h="333375">
                <a:moveTo>
                  <a:pt x="1231392" y="166116"/>
                </a:moveTo>
                <a:lnTo>
                  <a:pt x="1213487" y="126295"/>
                </a:lnTo>
                <a:lnTo>
                  <a:pt x="1182981" y="101584"/>
                </a:lnTo>
                <a:lnTo>
                  <a:pt x="1139101" y="78747"/>
                </a:lnTo>
                <a:lnTo>
                  <a:pt x="1083120" y="58133"/>
                </a:lnTo>
                <a:lnTo>
                  <a:pt x="1016307" y="40088"/>
                </a:lnTo>
                <a:lnTo>
                  <a:pt x="939935" y="24960"/>
                </a:lnTo>
                <a:lnTo>
                  <a:pt x="898561" y="18598"/>
                </a:lnTo>
                <a:lnTo>
                  <a:pt x="855273" y="13096"/>
                </a:lnTo>
                <a:lnTo>
                  <a:pt x="810231" y="8497"/>
                </a:lnTo>
                <a:lnTo>
                  <a:pt x="763593" y="4845"/>
                </a:lnTo>
                <a:lnTo>
                  <a:pt x="715519" y="2182"/>
                </a:lnTo>
                <a:lnTo>
                  <a:pt x="666167" y="552"/>
                </a:lnTo>
                <a:lnTo>
                  <a:pt x="615696" y="0"/>
                </a:lnTo>
                <a:lnTo>
                  <a:pt x="565121" y="552"/>
                </a:lnTo>
                <a:lnTo>
                  <a:pt x="515687" y="2182"/>
                </a:lnTo>
                <a:lnTo>
                  <a:pt x="467550" y="4845"/>
                </a:lnTo>
                <a:lnTo>
                  <a:pt x="420867" y="8497"/>
                </a:lnTo>
                <a:lnTo>
                  <a:pt x="375796" y="13096"/>
                </a:lnTo>
                <a:lnTo>
                  <a:pt x="332494" y="18598"/>
                </a:lnTo>
                <a:lnTo>
                  <a:pt x="291118" y="24960"/>
                </a:lnTo>
                <a:lnTo>
                  <a:pt x="251825" y="32138"/>
                </a:lnTo>
                <a:lnTo>
                  <a:pt x="180117" y="48768"/>
                </a:lnTo>
                <a:lnTo>
                  <a:pt x="118628" y="68141"/>
                </a:lnTo>
                <a:lnTo>
                  <a:pt x="68614" y="89909"/>
                </a:lnTo>
                <a:lnTo>
                  <a:pt x="31333" y="113726"/>
                </a:lnTo>
                <a:lnTo>
                  <a:pt x="2036" y="152532"/>
                </a:lnTo>
                <a:lnTo>
                  <a:pt x="0" y="166116"/>
                </a:lnTo>
                <a:lnTo>
                  <a:pt x="2036" y="179807"/>
                </a:lnTo>
                <a:lnTo>
                  <a:pt x="31333" y="218876"/>
                </a:lnTo>
                <a:lnTo>
                  <a:pt x="68614" y="242822"/>
                </a:lnTo>
                <a:lnTo>
                  <a:pt x="118628" y="264688"/>
                </a:lnTo>
                <a:lnTo>
                  <a:pt x="180117" y="284130"/>
                </a:lnTo>
                <a:lnTo>
                  <a:pt x="251825" y="300807"/>
                </a:lnTo>
                <a:lnTo>
                  <a:pt x="291118" y="308000"/>
                </a:lnTo>
                <a:lnTo>
                  <a:pt x="332494" y="314374"/>
                </a:lnTo>
                <a:lnTo>
                  <a:pt x="375796" y="319885"/>
                </a:lnTo>
                <a:lnTo>
                  <a:pt x="420867" y="324490"/>
                </a:lnTo>
                <a:lnTo>
                  <a:pt x="467550" y="328146"/>
                </a:lnTo>
                <a:lnTo>
                  <a:pt x="515687" y="330810"/>
                </a:lnTo>
                <a:lnTo>
                  <a:pt x="565121" y="332441"/>
                </a:lnTo>
                <a:lnTo>
                  <a:pt x="615696" y="332994"/>
                </a:lnTo>
                <a:lnTo>
                  <a:pt x="666167" y="332441"/>
                </a:lnTo>
                <a:lnTo>
                  <a:pt x="715519" y="330810"/>
                </a:lnTo>
                <a:lnTo>
                  <a:pt x="763593" y="328146"/>
                </a:lnTo>
                <a:lnTo>
                  <a:pt x="810231" y="324490"/>
                </a:lnTo>
                <a:lnTo>
                  <a:pt x="855273" y="319885"/>
                </a:lnTo>
                <a:lnTo>
                  <a:pt x="898561" y="314374"/>
                </a:lnTo>
                <a:lnTo>
                  <a:pt x="939935" y="308000"/>
                </a:lnTo>
                <a:lnTo>
                  <a:pt x="979237" y="300807"/>
                </a:lnTo>
                <a:lnTo>
                  <a:pt x="1050988" y="284130"/>
                </a:lnTo>
                <a:lnTo>
                  <a:pt x="1112544" y="264688"/>
                </a:lnTo>
                <a:lnTo>
                  <a:pt x="1162633" y="242822"/>
                </a:lnTo>
                <a:lnTo>
                  <a:pt x="1199985" y="218876"/>
                </a:lnTo>
                <a:lnTo>
                  <a:pt x="1229349" y="179807"/>
                </a:lnTo>
                <a:lnTo>
                  <a:pt x="1231392" y="166116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5719" y="5446776"/>
            <a:ext cx="1231900" cy="1333500"/>
          </a:xfrm>
          <a:custGeom>
            <a:avLst/>
            <a:gdLst/>
            <a:ahLst/>
            <a:cxnLst/>
            <a:rect l="l" t="t" r="r" b="b"/>
            <a:pathLst>
              <a:path w="1231900" h="1333500">
                <a:moveTo>
                  <a:pt x="615696" y="0"/>
                </a:moveTo>
                <a:lnTo>
                  <a:pt x="565121" y="552"/>
                </a:lnTo>
                <a:lnTo>
                  <a:pt x="515687" y="2182"/>
                </a:lnTo>
                <a:lnTo>
                  <a:pt x="467550" y="4845"/>
                </a:lnTo>
                <a:lnTo>
                  <a:pt x="420867" y="8497"/>
                </a:lnTo>
                <a:lnTo>
                  <a:pt x="375796" y="13096"/>
                </a:lnTo>
                <a:lnTo>
                  <a:pt x="332494" y="18598"/>
                </a:lnTo>
                <a:lnTo>
                  <a:pt x="291118" y="24960"/>
                </a:lnTo>
                <a:lnTo>
                  <a:pt x="251825" y="32138"/>
                </a:lnTo>
                <a:lnTo>
                  <a:pt x="180117" y="48768"/>
                </a:lnTo>
                <a:lnTo>
                  <a:pt x="118628" y="68141"/>
                </a:lnTo>
                <a:lnTo>
                  <a:pt x="68614" y="89909"/>
                </a:lnTo>
                <a:lnTo>
                  <a:pt x="31333" y="113726"/>
                </a:lnTo>
                <a:lnTo>
                  <a:pt x="2036" y="152532"/>
                </a:lnTo>
                <a:lnTo>
                  <a:pt x="0" y="166116"/>
                </a:lnTo>
                <a:lnTo>
                  <a:pt x="0" y="1166622"/>
                </a:lnTo>
                <a:lnTo>
                  <a:pt x="17860" y="1206737"/>
                </a:lnTo>
                <a:lnTo>
                  <a:pt x="48303" y="1231594"/>
                </a:lnTo>
                <a:lnTo>
                  <a:pt x="92108" y="1254542"/>
                </a:lnTo>
                <a:lnTo>
                  <a:pt x="148017" y="1275239"/>
                </a:lnTo>
                <a:lnTo>
                  <a:pt x="214773" y="1293342"/>
                </a:lnTo>
                <a:lnTo>
                  <a:pt x="291118" y="1308506"/>
                </a:lnTo>
                <a:lnTo>
                  <a:pt x="332494" y="1314880"/>
                </a:lnTo>
                <a:lnTo>
                  <a:pt x="375796" y="1320391"/>
                </a:lnTo>
                <a:lnTo>
                  <a:pt x="420867" y="1324996"/>
                </a:lnTo>
                <a:lnTo>
                  <a:pt x="467550" y="1328652"/>
                </a:lnTo>
                <a:lnTo>
                  <a:pt x="515687" y="1331316"/>
                </a:lnTo>
                <a:lnTo>
                  <a:pt x="565121" y="1332947"/>
                </a:lnTo>
                <a:lnTo>
                  <a:pt x="615696" y="1333500"/>
                </a:lnTo>
                <a:lnTo>
                  <a:pt x="666167" y="1332947"/>
                </a:lnTo>
                <a:lnTo>
                  <a:pt x="715519" y="1331316"/>
                </a:lnTo>
                <a:lnTo>
                  <a:pt x="763593" y="1328652"/>
                </a:lnTo>
                <a:lnTo>
                  <a:pt x="810231" y="1324996"/>
                </a:lnTo>
                <a:lnTo>
                  <a:pt x="855273" y="1320391"/>
                </a:lnTo>
                <a:lnTo>
                  <a:pt x="898561" y="1314880"/>
                </a:lnTo>
                <a:lnTo>
                  <a:pt x="939935" y="1308506"/>
                </a:lnTo>
                <a:lnTo>
                  <a:pt x="979237" y="1301313"/>
                </a:lnTo>
                <a:lnTo>
                  <a:pt x="1050988" y="1284636"/>
                </a:lnTo>
                <a:lnTo>
                  <a:pt x="1112544" y="1265194"/>
                </a:lnTo>
                <a:lnTo>
                  <a:pt x="1162633" y="1243328"/>
                </a:lnTo>
                <a:lnTo>
                  <a:pt x="1199985" y="1219382"/>
                </a:lnTo>
                <a:lnTo>
                  <a:pt x="1229349" y="1180313"/>
                </a:lnTo>
                <a:lnTo>
                  <a:pt x="1231392" y="1166622"/>
                </a:lnTo>
                <a:lnTo>
                  <a:pt x="1231392" y="166115"/>
                </a:lnTo>
                <a:lnTo>
                  <a:pt x="1213487" y="126295"/>
                </a:lnTo>
                <a:lnTo>
                  <a:pt x="1182981" y="101584"/>
                </a:lnTo>
                <a:lnTo>
                  <a:pt x="1139101" y="78747"/>
                </a:lnTo>
                <a:lnTo>
                  <a:pt x="1083120" y="58133"/>
                </a:lnTo>
                <a:lnTo>
                  <a:pt x="1016307" y="40088"/>
                </a:lnTo>
                <a:lnTo>
                  <a:pt x="939935" y="24960"/>
                </a:lnTo>
                <a:lnTo>
                  <a:pt x="898561" y="18598"/>
                </a:lnTo>
                <a:lnTo>
                  <a:pt x="855273" y="13096"/>
                </a:lnTo>
                <a:lnTo>
                  <a:pt x="810231" y="8497"/>
                </a:lnTo>
                <a:lnTo>
                  <a:pt x="763593" y="4845"/>
                </a:lnTo>
                <a:lnTo>
                  <a:pt x="715519" y="2182"/>
                </a:lnTo>
                <a:lnTo>
                  <a:pt x="666167" y="552"/>
                </a:lnTo>
                <a:lnTo>
                  <a:pt x="6156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5719" y="5612891"/>
            <a:ext cx="1231900" cy="167005"/>
          </a:xfrm>
          <a:custGeom>
            <a:avLst/>
            <a:gdLst/>
            <a:ahLst/>
            <a:cxnLst/>
            <a:rect l="l" t="t" r="r" b="b"/>
            <a:pathLst>
              <a:path w="1231900" h="167004">
                <a:moveTo>
                  <a:pt x="0" y="0"/>
                </a:moveTo>
                <a:lnTo>
                  <a:pt x="17860" y="40115"/>
                </a:lnTo>
                <a:lnTo>
                  <a:pt x="48303" y="64972"/>
                </a:lnTo>
                <a:lnTo>
                  <a:pt x="92108" y="87920"/>
                </a:lnTo>
                <a:lnTo>
                  <a:pt x="148017" y="108617"/>
                </a:lnTo>
                <a:lnTo>
                  <a:pt x="214773" y="126720"/>
                </a:lnTo>
                <a:lnTo>
                  <a:pt x="291118" y="141884"/>
                </a:lnTo>
                <a:lnTo>
                  <a:pt x="332494" y="148258"/>
                </a:lnTo>
                <a:lnTo>
                  <a:pt x="375796" y="153769"/>
                </a:lnTo>
                <a:lnTo>
                  <a:pt x="420867" y="158374"/>
                </a:lnTo>
                <a:lnTo>
                  <a:pt x="467550" y="162030"/>
                </a:lnTo>
                <a:lnTo>
                  <a:pt x="515687" y="164694"/>
                </a:lnTo>
                <a:lnTo>
                  <a:pt x="565121" y="166325"/>
                </a:lnTo>
                <a:lnTo>
                  <a:pt x="615696" y="166878"/>
                </a:lnTo>
                <a:lnTo>
                  <a:pt x="666167" y="166325"/>
                </a:lnTo>
                <a:lnTo>
                  <a:pt x="715519" y="164694"/>
                </a:lnTo>
                <a:lnTo>
                  <a:pt x="763593" y="162030"/>
                </a:lnTo>
                <a:lnTo>
                  <a:pt x="810231" y="158374"/>
                </a:lnTo>
                <a:lnTo>
                  <a:pt x="855273" y="153769"/>
                </a:lnTo>
                <a:lnTo>
                  <a:pt x="898561" y="148258"/>
                </a:lnTo>
                <a:lnTo>
                  <a:pt x="939935" y="141884"/>
                </a:lnTo>
                <a:lnTo>
                  <a:pt x="979237" y="134691"/>
                </a:lnTo>
                <a:lnTo>
                  <a:pt x="1050988" y="118014"/>
                </a:lnTo>
                <a:lnTo>
                  <a:pt x="1112544" y="98572"/>
                </a:lnTo>
                <a:lnTo>
                  <a:pt x="1162633" y="76706"/>
                </a:lnTo>
                <a:lnTo>
                  <a:pt x="1199985" y="52760"/>
                </a:lnTo>
                <a:lnTo>
                  <a:pt x="1229349" y="13691"/>
                </a:lnTo>
                <a:lnTo>
                  <a:pt x="1231392" y="0"/>
                </a:lnTo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34305" y="6066660"/>
            <a:ext cx="3930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20219" y="5738621"/>
            <a:ext cx="673100" cy="699135"/>
          </a:xfrm>
          <a:custGeom>
            <a:avLst/>
            <a:gdLst/>
            <a:ahLst/>
            <a:cxnLst/>
            <a:rect l="l" t="t" r="r" b="b"/>
            <a:pathLst>
              <a:path w="673100" h="699135">
                <a:moveTo>
                  <a:pt x="672845" y="611124"/>
                </a:moveTo>
                <a:lnTo>
                  <a:pt x="672845" y="86867"/>
                </a:lnTo>
                <a:lnTo>
                  <a:pt x="646366" y="53042"/>
                </a:lnTo>
                <a:lnTo>
                  <a:pt x="607838" y="35551"/>
                </a:lnTo>
                <a:lnTo>
                  <a:pt x="555196" y="20900"/>
                </a:lnTo>
                <a:lnTo>
                  <a:pt x="513418" y="13007"/>
                </a:lnTo>
                <a:lnTo>
                  <a:pt x="467105" y="6822"/>
                </a:lnTo>
                <a:lnTo>
                  <a:pt x="416952" y="2522"/>
                </a:lnTo>
                <a:lnTo>
                  <a:pt x="363653" y="287"/>
                </a:lnTo>
                <a:lnTo>
                  <a:pt x="336041" y="0"/>
                </a:lnTo>
                <a:lnTo>
                  <a:pt x="308435" y="287"/>
                </a:lnTo>
                <a:lnTo>
                  <a:pt x="255177" y="2522"/>
                </a:lnTo>
                <a:lnTo>
                  <a:pt x="205097" y="6822"/>
                </a:lnTo>
                <a:lnTo>
                  <a:pt x="158879" y="13007"/>
                </a:lnTo>
                <a:lnTo>
                  <a:pt x="117211" y="20900"/>
                </a:lnTo>
                <a:lnTo>
                  <a:pt x="64739" y="35551"/>
                </a:lnTo>
                <a:lnTo>
                  <a:pt x="26360" y="53042"/>
                </a:lnTo>
                <a:lnTo>
                  <a:pt x="0" y="86868"/>
                </a:lnTo>
                <a:lnTo>
                  <a:pt x="0" y="611124"/>
                </a:lnTo>
                <a:lnTo>
                  <a:pt x="26360" y="645068"/>
                </a:lnTo>
                <a:lnTo>
                  <a:pt x="64739" y="662708"/>
                </a:lnTo>
                <a:lnTo>
                  <a:pt x="117211" y="677529"/>
                </a:lnTo>
                <a:lnTo>
                  <a:pt x="158879" y="685531"/>
                </a:lnTo>
                <a:lnTo>
                  <a:pt x="205097" y="691812"/>
                </a:lnTo>
                <a:lnTo>
                  <a:pt x="255177" y="696184"/>
                </a:lnTo>
                <a:lnTo>
                  <a:pt x="308435" y="698460"/>
                </a:lnTo>
                <a:lnTo>
                  <a:pt x="336041" y="698754"/>
                </a:lnTo>
                <a:lnTo>
                  <a:pt x="363653" y="698460"/>
                </a:lnTo>
                <a:lnTo>
                  <a:pt x="416952" y="696184"/>
                </a:lnTo>
                <a:lnTo>
                  <a:pt x="467105" y="691812"/>
                </a:lnTo>
                <a:lnTo>
                  <a:pt x="513418" y="685531"/>
                </a:lnTo>
                <a:lnTo>
                  <a:pt x="555196" y="677529"/>
                </a:lnTo>
                <a:lnTo>
                  <a:pt x="607838" y="662708"/>
                </a:lnTo>
                <a:lnTo>
                  <a:pt x="646366" y="645068"/>
                </a:lnTo>
                <a:lnTo>
                  <a:pt x="672845" y="61112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0219" y="5738621"/>
            <a:ext cx="673100" cy="174625"/>
          </a:xfrm>
          <a:custGeom>
            <a:avLst/>
            <a:gdLst/>
            <a:ahLst/>
            <a:cxnLst/>
            <a:rect l="l" t="t" r="r" b="b"/>
            <a:pathLst>
              <a:path w="673100" h="174625">
                <a:moveTo>
                  <a:pt x="672846" y="86867"/>
                </a:moveTo>
                <a:lnTo>
                  <a:pt x="646366" y="53042"/>
                </a:lnTo>
                <a:lnTo>
                  <a:pt x="607838" y="35551"/>
                </a:lnTo>
                <a:lnTo>
                  <a:pt x="555196" y="20900"/>
                </a:lnTo>
                <a:lnTo>
                  <a:pt x="513418" y="13007"/>
                </a:lnTo>
                <a:lnTo>
                  <a:pt x="467106" y="6822"/>
                </a:lnTo>
                <a:lnTo>
                  <a:pt x="416952" y="2522"/>
                </a:lnTo>
                <a:lnTo>
                  <a:pt x="363653" y="287"/>
                </a:lnTo>
                <a:lnTo>
                  <a:pt x="336042" y="0"/>
                </a:lnTo>
                <a:lnTo>
                  <a:pt x="308435" y="287"/>
                </a:lnTo>
                <a:lnTo>
                  <a:pt x="255177" y="2522"/>
                </a:lnTo>
                <a:lnTo>
                  <a:pt x="205097" y="6822"/>
                </a:lnTo>
                <a:lnTo>
                  <a:pt x="158879" y="13007"/>
                </a:lnTo>
                <a:lnTo>
                  <a:pt x="117211" y="20900"/>
                </a:lnTo>
                <a:lnTo>
                  <a:pt x="64739" y="35551"/>
                </a:lnTo>
                <a:lnTo>
                  <a:pt x="26360" y="53042"/>
                </a:lnTo>
                <a:lnTo>
                  <a:pt x="0" y="86867"/>
                </a:lnTo>
                <a:lnTo>
                  <a:pt x="1111" y="94105"/>
                </a:lnTo>
                <a:lnTo>
                  <a:pt x="37444" y="127302"/>
                </a:lnTo>
                <a:lnTo>
                  <a:pt x="80778" y="144048"/>
                </a:lnTo>
                <a:lnTo>
                  <a:pt x="137434" y="157697"/>
                </a:lnTo>
                <a:lnTo>
                  <a:pt x="181462" y="164787"/>
                </a:lnTo>
                <a:lnTo>
                  <a:pt x="229697" y="170066"/>
                </a:lnTo>
                <a:lnTo>
                  <a:pt x="281452" y="173361"/>
                </a:lnTo>
                <a:lnTo>
                  <a:pt x="336042" y="174497"/>
                </a:lnTo>
                <a:lnTo>
                  <a:pt x="363653" y="174210"/>
                </a:lnTo>
                <a:lnTo>
                  <a:pt x="416952" y="171972"/>
                </a:lnTo>
                <a:lnTo>
                  <a:pt x="467106" y="167663"/>
                </a:lnTo>
                <a:lnTo>
                  <a:pt x="513418" y="161457"/>
                </a:lnTo>
                <a:lnTo>
                  <a:pt x="555196" y="153527"/>
                </a:lnTo>
                <a:lnTo>
                  <a:pt x="607838" y="138781"/>
                </a:lnTo>
                <a:lnTo>
                  <a:pt x="646366" y="121134"/>
                </a:lnTo>
                <a:lnTo>
                  <a:pt x="672846" y="86867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0219" y="5738621"/>
            <a:ext cx="673100" cy="699135"/>
          </a:xfrm>
          <a:custGeom>
            <a:avLst/>
            <a:gdLst/>
            <a:ahLst/>
            <a:cxnLst/>
            <a:rect l="l" t="t" r="r" b="b"/>
            <a:pathLst>
              <a:path w="673100" h="699135">
                <a:moveTo>
                  <a:pt x="336041" y="0"/>
                </a:moveTo>
                <a:lnTo>
                  <a:pt x="281452" y="1136"/>
                </a:lnTo>
                <a:lnTo>
                  <a:pt x="229697" y="4425"/>
                </a:lnTo>
                <a:lnTo>
                  <a:pt x="181462" y="9690"/>
                </a:lnTo>
                <a:lnTo>
                  <a:pt x="137434" y="16751"/>
                </a:lnTo>
                <a:lnTo>
                  <a:pt x="98297" y="25431"/>
                </a:lnTo>
                <a:lnTo>
                  <a:pt x="50266" y="41096"/>
                </a:lnTo>
                <a:lnTo>
                  <a:pt x="9746" y="65982"/>
                </a:lnTo>
                <a:lnTo>
                  <a:pt x="0" y="86868"/>
                </a:lnTo>
                <a:lnTo>
                  <a:pt x="0" y="611124"/>
                </a:lnTo>
                <a:lnTo>
                  <a:pt x="26360" y="645068"/>
                </a:lnTo>
                <a:lnTo>
                  <a:pt x="64739" y="662708"/>
                </a:lnTo>
                <a:lnTo>
                  <a:pt x="117211" y="677529"/>
                </a:lnTo>
                <a:lnTo>
                  <a:pt x="158879" y="685531"/>
                </a:lnTo>
                <a:lnTo>
                  <a:pt x="205097" y="691812"/>
                </a:lnTo>
                <a:lnTo>
                  <a:pt x="255177" y="696184"/>
                </a:lnTo>
                <a:lnTo>
                  <a:pt x="308435" y="698460"/>
                </a:lnTo>
                <a:lnTo>
                  <a:pt x="336041" y="698754"/>
                </a:lnTo>
                <a:lnTo>
                  <a:pt x="363653" y="698460"/>
                </a:lnTo>
                <a:lnTo>
                  <a:pt x="416952" y="696184"/>
                </a:lnTo>
                <a:lnTo>
                  <a:pt x="467105" y="691812"/>
                </a:lnTo>
                <a:lnTo>
                  <a:pt x="513418" y="685531"/>
                </a:lnTo>
                <a:lnTo>
                  <a:pt x="555196" y="677529"/>
                </a:lnTo>
                <a:lnTo>
                  <a:pt x="607838" y="662708"/>
                </a:lnTo>
                <a:lnTo>
                  <a:pt x="646366" y="645068"/>
                </a:lnTo>
                <a:lnTo>
                  <a:pt x="672845" y="611124"/>
                </a:lnTo>
                <a:lnTo>
                  <a:pt x="672845" y="86867"/>
                </a:lnTo>
                <a:lnTo>
                  <a:pt x="646366" y="53042"/>
                </a:lnTo>
                <a:lnTo>
                  <a:pt x="607838" y="35551"/>
                </a:lnTo>
                <a:lnTo>
                  <a:pt x="555196" y="20900"/>
                </a:lnTo>
                <a:lnTo>
                  <a:pt x="513418" y="13007"/>
                </a:lnTo>
                <a:lnTo>
                  <a:pt x="467105" y="6822"/>
                </a:lnTo>
                <a:lnTo>
                  <a:pt x="416952" y="2522"/>
                </a:lnTo>
                <a:lnTo>
                  <a:pt x="363653" y="287"/>
                </a:lnTo>
                <a:lnTo>
                  <a:pt x="336041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0219" y="5825490"/>
            <a:ext cx="673100" cy="87630"/>
          </a:xfrm>
          <a:custGeom>
            <a:avLst/>
            <a:gdLst/>
            <a:ahLst/>
            <a:cxnLst/>
            <a:rect l="l" t="t" r="r" b="b"/>
            <a:pathLst>
              <a:path w="673100" h="87629">
                <a:moveTo>
                  <a:pt x="0" y="0"/>
                </a:moveTo>
                <a:lnTo>
                  <a:pt x="26360" y="34266"/>
                </a:lnTo>
                <a:lnTo>
                  <a:pt x="64739" y="51913"/>
                </a:lnTo>
                <a:lnTo>
                  <a:pt x="117211" y="66659"/>
                </a:lnTo>
                <a:lnTo>
                  <a:pt x="158879" y="74589"/>
                </a:lnTo>
                <a:lnTo>
                  <a:pt x="205097" y="80795"/>
                </a:lnTo>
                <a:lnTo>
                  <a:pt x="255177" y="85104"/>
                </a:lnTo>
                <a:lnTo>
                  <a:pt x="308435" y="87342"/>
                </a:lnTo>
                <a:lnTo>
                  <a:pt x="336042" y="87630"/>
                </a:lnTo>
                <a:lnTo>
                  <a:pt x="363653" y="87342"/>
                </a:lnTo>
                <a:lnTo>
                  <a:pt x="416952" y="85104"/>
                </a:lnTo>
                <a:lnTo>
                  <a:pt x="467106" y="80795"/>
                </a:lnTo>
                <a:lnTo>
                  <a:pt x="513418" y="74589"/>
                </a:lnTo>
                <a:lnTo>
                  <a:pt x="555196" y="66659"/>
                </a:lnTo>
                <a:lnTo>
                  <a:pt x="607838" y="51913"/>
                </a:lnTo>
                <a:lnTo>
                  <a:pt x="646366" y="34266"/>
                </a:lnTo>
                <a:lnTo>
                  <a:pt x="671728" y="7237"/>
                </a:lnTo>
                <a:lnTo>
                  <a:pt x="672846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69057" y="5902436"/>
            <a:ext cx="3187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5621" y="6147028"/>
            <a:ext cx="6235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Buffer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3049" y="6593022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易失性内存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48519" y="4671821"/>
            <a:ext cx="3302000" cy="2171700"/>
          </a:xfrm>
          <a:custGeom>
            <a:avLst/>
            <a:gdLst/>
            <a:ahLst/>
            <a:cxnLst/>
            <a:rect l="l" t="t" r="r" b="b"/>
            <a:pathLst>
              <a:path w="3302000" h="2171700">
                <a:moveTo>
                  <a:pt x="0" y="0"/>
                </a:moveTo>
                <a:lnTo>
                  <a:pt x="0" y="2171700"/>
                </a:lnTo>
                <a:lnTo>
                  <a:pt x="3301746" y="2171700"/>
                </a:lnTo>
                <a:lnTo>
                  <a:pt x="33017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4107" y="5980176"/>
            <a:ext cx="1282700" cy="228600"/>
          </a:xfrm>
          <a:custGeom>
            <a:avLst/>
            <a:gdLst/>
            <a:ahLst/>
            <a:cxnLst/>
            <a:rect l="l" t="t" r="r" b="b"/>
            <a:pathLst>
              <a:path w="1282700" h="228600">
                <a:moveTo>
                  <a:pt x="228612" y="76200"/>
                </a:moveTo>
                <a:lnTo>
                  <a:pt x="228612" y="0"/>
                </a:lnTo>
                <a:lnTo>
                  <a:pt x="0" y="114300"/>
                </a:lnTo>
                <a:lnTo>
                  <a:pt x="190512" y="209551"/>
                </a:lnTo>
                <a:lnTo>
                  <a:pt x="190512" y="76200"/>
                </a:lnTo>
                <a:lnTo>
                  <a:pt x="228612" y="76200"/>
                </a:lnTo>
                <a:close/>
              </a:path>
              <a:path w="1282700" h="228600">
                <a:moveTo>
                  <a:pt x="1091958" y="152400"/>
                </a:moveTo>
                <a:lnTo>
                  <a:pt x="1091958" y="76200"/>
                </a:lnTo>
                <a:lnTo>
                  <a:pt x="190512" y="76200"/>
                </a:lnTo>
                <a:lnTo>
                  <a:pt x="190512" y="152400"/>
                </a:lnTo>
                <a:lnTo>
                  <a:pt x="1091958" y="152400"/>
                </a:lnTo>
                <a:close/>
              </a:path>
              <a:path w="1282700" h="228600">
                <a:moveTo>
                  <a:pt x="228612" y="228600"/>
                </a:moveTo>
                <a:lnTo>
                  <a:pt x="228612" y="152400"/>
                </a:lnTo>
                <a:lnTo>
                  <a:pt x="190512" y="152400"/>
                </a:lnTo>
                <a:lnTo>
                  <a:pt x="190512" y="209551"/>
                </a:lnTo>
                <a:lnTo>
                  <a:pt x="228612" y="228600"/>
                </a:lnTo>
                <a:close/>
              </a:path>
              <a:path w="1282700" h="228600">
                <a:moveTo>
                  <a:pt x="1282458" y="114300"/>
                </a:moveTo>
                <a:lnTo>
                  <a:pt x="1053858" y="0"/>
                </a:lnTo>
                <a:lnTo>
                  <a:pt x="1053858" y="76200"/>
                </a:lnTo>
                <a:lnTo>
                  <a:pt x="1091958" y="76200"/>
                </a:lnTo>
                <a:lnTo>
                  <a:pt x="1091958" y="209550"/>
                </a:lnTo>
                <a:lnTo>
                  <a:pt x="1282458" y="114300"/>
                </a:lnTo>
                <a:close/>
              </a:path>
              <a:path w="1282700" h="228600">
                <a:moveTo>
                  <a:pt x="1091958" y="209550"/>
                </a:moveTo>
                <a:lnTo>
                  <a:pt x="1091958" y="152400"/>
                </a:lnTo>
                <a:lnTo>
                  <a:pt x="1053858" y="152400"/>
                </a:lnTo>
                <a:lnTo>
                  <a:pt x="1053858" y="228600"/>
                </a:lnTo>
                <a:lnTo>
                  <a:pt x="1091958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14635" y="5467350"/>
            <a:ext cx="1054735" cy="571500"/>
          </a:xfrm>
          <a:custGeom>
            <a:avLst/>
            <a:gdLst/>
            <a:ahLst/>
            <a:cxnLst/>
            <a:rect l="l" t="t" r="r" b="b"/>
            <a:pathLst>
              <a:path w="1054735" h="571500">
                <a:moveTo>
                  <a:pt x="0" y="0"/>
                </a:moveTo>
                <a:lnTo>
                  <a:pt x="0" y="571500"/>
                </a:lnTo>
                <a:lnTo>
                  <a:pt x="1054608" y="571500"/>
                </a:lnTo>
                <a:lnTo>
                  <a:pt x="1054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4635" y="5467350"/>
            <a:ext cx="1054735" cy="571500"/>
          </a:xfrm>
          <a:custGeom>
            <a:avLst/>
            <a:gdLst/>
            <a:ahLst/>
            <a:cxnLst/>
            <a:rect l="l" t="t" r="r" b="b"/>
            <a:pathLst>
              <a:path w="1054735" h="571500">
                <a:moveTo>
                  <a:pt x="0" y="0"/>
                </a:moveTo>
                <a:lnTo>
                  <a:pt x="0" y="571500"/>
                </a:lnTo>
                <a:lnTo>
                  <a:pt x="1054608" y="571500"/>
                </a:lnTo>
                <a:lnTo>
                  <a:pt x="1054608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5635" y="5492496"/>
            <a:ext cx="661035" cy="533400"/>
          </a:xfrm>
          <a:custGeom>
            <a:avLst/>
            <a:gdLst/>
            <a:ahLst/>
            <a:cxnLst/>
            <a:rect l="l" t="t" r="r" b="b"/>
            <a:pathLst>
              <a:path w="661035" h="533400">
                <a:moveTo>
                  <a:pt x="660654" y="266700"/>
                </a:moveTo>
                <a:lnTo>
                  <a:pt x="656332" y="223495"/>
                </a:lnTo>
                <a:lnTo>
                  <a:pt x="643822" y="182489"/>
                </a:lnTo>
                <a:lnTo>
                  <a:pt x="623805" y="144236"/>
                </a:lnTo>
                <a:lnTo>
                  <a:pt x="596962" y="109289"/>
                </a:lnTo>
                <a:lnTo>
                  <a:pt x="563975" y="78200"/>
                </a:lnTo>
                <a:lnTo>
                  <a:pt x="525523" y="51523"/>
                </a:lnTo>
                <a:lnTo>
                  <a:pt x="482290" y="29811"/>
                </a:lnTo>
                <a:lnTo>
                  <a:pt x="434955" y="13618"/>
                </a:lnTo>
                <a:lnTo>
                  <a:pt x="384201" y="3496"/>
                </a:lnTo>
                <a:lnTo>
                  <a:pt x="330708" y="0"/>
                </a:lnTo>
                <a:lnTo>
                  <a:pt x="303552" y="885"/>
                </a:lnTo>
                <a:lnTo>
                  <a:pt x="251158" y="7764"/>
                </a:lnTo>
                <a:lnTo>
                  <a:pt x="201882" y="20990"/>
                </a:lnTo>
                <a:lnTo>
                  <a:pt x="156400" y="40012"/>
                </a:lnTo>
                <a:lnTo>
                  <a:pt x="115390" y="64275"/>
                </a:lnTo>
                <a:lnTo>
                  <a:pt x="79528" y="93227"/>
                </a:lnTo>
                <a:lnTo>
                  <a:pt x="49491" y="126315"/>
                </a:lnTo>
                <a:lnTo>
                  <a:pt x="25955" y="162984"/>
                </a:lnTo>
                <a:lnTo>
                  <a:pt x="9597" y="202683"/>
                </a:lnTo>
                <a:lnTo>
                  <a:pt x="1094" y="244857"/>
                </a:lnTo>
                <a:lnTo>
                  <a:pt x="0" y="266700"/>
                </a:lnTo>
                <a:lnTo>
                  <a:pt x="1094" y="288542"/>
                </a:lnTo>
                <a:lnTo>
                  <a:pt x="9597" y="330716"/>
                </a:lnTo>
                <a:lnTo>
                  <a:pt x="25955" y="370415"/>
                </a:lnTo>
                <a:lnTo>
                  <a:pt x="49491" y="407084"/>
                </a:lnTo>
                <a:lnTo>
                  <a:pt x="79528" y="440172"/>
                </a:lnTo>
                <a:lnTo>
                  <a:pt x="115390" y="469124"/>
                </a:lnTo>
                <a:lnTo>
                  <a:pt x="156400" y="493387"/>
                </a:lnTo>
                <a:lnTo>
                  <a:pt x="201882" y="512409"/>
                </a:lnTo>
                <a:lnTo>
                  <a:pt x="251158" y="525635"/>
                </a:lnTo>
                <a:lnTo>
                  <a:pt x="303552" y="532514"/>
                </a:lnTo>
                <a:lnTo>
                  <a:pt x="330708" y="533400"/>
                </a:lnTo>
                <a:lnTo>
                  <a:pt x="357754" y="532514"/>
                </a:lnTo>
                <a:lnTo>
                  <a:pt x="409963" y="525635"/>
                </a:lnTo>
                <a:lnTo>
                  <a:pt x="459093" y="512409"/>
                </a:lnTo>
                <a:lnTo>
                  <a:pt x="504462" y="493387"/>
                </a:lnTo>
                <a:lnTo>
                  <a:pt x="545389" y="469124"/>
                </a:lnTo>
                <a:lnTo>
                  <a:pt x="581194" y="440172"/>
                </a:lnTo>
                <a:lnTo>
                  <a:pt x="611195" y="407084"/>
                </a:lnTo>
                <a:lnTo>
                  <a:pt x="634710" y="370415"/>
                </a:lnTo>
                <a:lnTo>
                  <a:pt x="651058" y="330716"/>
                </a:lnTo>
                <a:lnTo>
                  <a:pt x="659559" y="288542"/>
                </a:lnTo>
                <a:lnTo>
                  <a:pt x="660654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95635" y="5492496"/>
            <a:ext cx="661035" cy="533400"/>
          </a:xfrm>
          <a:custGeom>
            <a:avLst/>
            <a:gdLst/>
            <a:ahLst/>
            <a:cxnLst/>
            <a:rect l="l" t="t" r="r" b="b"/>
            <a:pathLst>
              <a:path w="661035" h="533400">
                <a:moveTo>
                  <a:pt x="330708" y="0"/>
                </a:moveTo>
                <a:lnTo>
                  <a:pt x="277008" y="3496"/>
                </a:lnTo>
                <a:lnTo>
                  <a:pt x="226088" y="13618"/>
                </a:lnTo>
                <a:lnTo>
                  <a:pt x="178624" y="29811"/>
                </a:lnTo>
                <a:lnTo>
                  <a:pt x="135294" y="51523"/>
                </a:lnTo>
                <a:lnTo>
                  <a:pt x="96774" y="78200"/>
                </a:lnTo>
                <a:lnTo>
                  <a:pt x="63739" y="109289"/>
                </a:lnTo>
                <a:lnTo>
                  <a:pt x="36868" y="144236"/>
                </a:lnTo>
                <a:lnTo>
                  <a:pt x="16837" y="182489"/>
                </a:lnTo>
                <a:lnTo>
                  <a:pt x="4322" y="223495"/>
                </a:lnTo>
                <a:lnTo>
                  <a:pt x="0" y="266700"/>
                </a:lnTo>
                <a:lnTo>
                  <a:pt x="1094" y="288542"/>
                </a:lnTo>
                <a:lnTo>
                  <a:pt x="9597" y="330716"/>
                </a:lnTo>
                <a:lnTo>
                  <a:pt x="25955" y="370415"/>
                </a:lnTo>
                <a:lnTo>
                  <a:pt x="49491" y="407084"/>
                </a:lnTo>
                <a:lnTo>
                  <a:pt x="79528" y="440172"/>
                </a:lnTo>
                <a:lnTo>
                  <a:pt x="115390" y="469124"/>
                </a:lnTo>
                <a:lnTo>
                  <a:pt x="156400" y="493387"/>
                </a:lnTo>
                <a:lnTo>
                  <a:pt x="201882" y="512409"/>
                </a:lnTo>
                <a:lnTo>
                  <a:pt x="251158" y="525635"/>
                </a:lnTo>
                <a:lnTo>
                  <a:pt x="303552" y="532514"/>
                </a:lnTo>
                <a:lnTo>
                  <a:pt x="330708" y="533400"/>
                </a:lnTo>
                <a:lnTo>
                  <a:pt x="357754" y="532514"/>
                </a:lnTo>
                <a:lnTo>
                  <a:pt x="409963" y="525635"/>
                </a:lnTo>
                <a:lnTo>
                  <a:pt x="459093" y="512409"/>
                </a:lnTo>
                <a:lnTo>
                  <a:pt x="504462" y="493387"/>
                </a:lnTo>
                <a:lnTo>
                  <a:pt x="545389" y="469124"/>
                </a:lnTo>
                <a:lnTo>
                  <a:pt x="581194" y="440172"/>
                </a:lnTo>
                <a:lnTo>
                  <a:pt x="611195" y="407084"/>
                </a:lnTo>
                <a:lnTo>
                  <a:pt x="634710" y="370415"/>
                </a:lnTo>
                <a:lnTo>
                  <a:pt x="651058" y="330716"/>
                </a:lnTo>
                <a:lnTo>
                  <a:pt x="659559" y="288542"/>
                </a:lnTo>
                <a:lnTo>
                  <a:pt x="660654" y="266700"/>
                </a:lnTo>
                <a:lnTo>
                  <a:pt x="659559" y="244857"/>
                </a:lnTo>
                <a:lnTo>
                  <a:pt x="651058" y="202683"/>
                </a:lnTo>
                <a:lnTo>
                  <a:pt x="634710" y="162984"/>
                </a:lnTo>
                <a:lnTo>
                  <a:pt x="611195" y="126315"/>
                </a:lnTo>
                <a:lnTo>
                  <a:pt x="581194" y="93227"/>
                </a:lnTo>
                <a:lnTo>
                  <a:pt x="545389" y="64275"/>
                </a:lnTo>
                <a:lnTo>
                  <a:pt x="504462" y="40012"/>
                </a:lnTo>
                <a:lnTo>
                  <a:pt x="459093" y="20990"/>
                </a:lnTo>
                <a:lnTo>
                  <a:pt x="409963" y="7764"/>
                </a:lnTo>
                <a:lnTo>
                  <a:pt x="357754" y="885"/>
                </a:lnTo>
                <a:lnTo>
                  <a:pt x="33070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03783" y="5582142"/>
            <a:ext cx="237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T2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99083" y="5565035"/>
            <a:ext cx="3841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T2’s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66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4635" y="4793741"/>
            <a:ext cx="1054735" cy="571500"/>
          </a:xfrm>
          <a:custGeom>
            <a:avLst/>
            <a:gdLst/>
            <a:ahLst/>
            <a:cxnLst/>
            <a:rect l="l" t="t" r="r" b="b"/>
            <a:pathLst>
              <a:path w="1054735" h="571500">
                <a:moveTo>
                  <a:pt x="0" y="0"/>
                </a:moveTo>
                <a:lnTo>
                  <a:pt x="0" y="571500"/>
                </a:lnTo>
                <a:lnTo>
                  <a:pt x="1054608" y="571500"/>
                </a:lnTo>
                <a:lnTo>
                  <a:pt x="1054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14635" y="4793741"/>
            <a:ext cx="1054735" cy="571500"/>
          </a:xfrm>
          <a:custGeom>
            <a:avLst/>
            <a:gdLst/>
            <a:ahLst/>
            <a:cxnLst/>
            <a:rect l="l" t="t" r="r" b="b"/>
            <a:pathLst>
              <a:path w="1054735" h="571500">
                <a:moveTo>
                  <a:pt x="0" y="0"/>
                </a:moveTo>
                <a:lnTo>
                  <a:pt x="0" y="571500"/>
                </a:lnTo>
                <a:lnTo>
                  <a:pt x="1054608" y="571500"/>
                </a:lnTo>
                <a:lnTo>
                  <a:pt x="105460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95635" y="4819650"/>
            <a:ext cx="661035" cy="533400"/>
          </a:xfrm>
          <a:custGeom>
            <a:avLst/>
            <a:gdLst/>
            <a:ahLst/>
            <a:cxnLst/>
            <a:rect l="l" t="t" r="r" b="b"/>
            <a:pathLst>
              <a:path w="661035" h="533400">
                <a:moveTo>
                  <a:pt x="660654" y="266700"/>
                </a:moveTo>
                <a:lnTo>
                  <a:pt x="656332" y="223310"/>
                </a:lnTo>
                <a:lnTo>
                  <a:pt x="643822" y="182197"/>
                </a:lnTo>
                <a:lnTo>
                  <a:pt x="623805" y="143900"/>
                </a:lnTo>
                <a:lnTo>
                  <a:pt x="596962" y="108959"/>
                </a:lnTo>
                <a:lnTo>
                  <a:pt x="563975" y="77914"/>
                </a:lnTo>
                <a:lnTo>
                  <a:pt x="525523" y="51303"/>
                </a:lnTo>
                <a:lnTo>
                  <a:pt x="482290" y="29667"/>
                </a:lnTo>
                <a:lnTo>
                  <a:pt x="434955" y="13545"/>
                </a:lnTo>
                <a:lnTo>
                  <a:pt x="384201" y="3476"/>
                </a:lnTo>
                <a:lnTo>
                  <a:pt x="330708" y="0"/>
                </a:lnTo>
                <a:lnTo>
                  <a:pt x="303552" y="880"/>
                </a:lnTo>
                <a:lnTo>
                  <a:pt x="251158" y="7720"/>
                </a:lnTo>
                <a:lnTo>
                  <a:pt x="201882" y="20883"/>
                </a:lnTo>
                <a:lnTo>
                  <a:pt x="156400" y="39830"/>
                </a:lnTo>
                <a:lnTo>
                  <a:pt x="115390" y="64021"/>
                </a:lnTo>
                <a:lnTo>
                  <a:pt x="79528" y="92916"/>
                </a:lnTo>
                <a:lnTo>
                  <a:pt x="49491" y="125977"/>
                </a:lnTo>
                <a:lnTo>
                  <a:pt x="25955" y="162663"/>
                </a:lnTo>
                <a:lnTo>
                  <a:pt x="9597" y="202435"/>
                </a:lnTo>
                <a:lnTo>
                  <a:pt x="1094" y="244754"/>
                </a:lnTo>
                <a:lnTo>
                  <a:pt x="0" y="266700"/>
                </a:lnTo>
                <a:lnTo>
                  <a:pt x="1094" y="288542"/>
                </a:lnTo>
                <a:lnTo>
                  <a:pt x="9597" y="330716"/>
                </a:lnTo>
                <a:lnTo>
                  <a:pt x="25955" y="370415"/>
                </a:lnTo>
                <a:lnTo>
                  <a:pt x="49491" y="407084"/>
                </a:lnTo>
                <a:lnTo>
                  <a:pt x="79528" y="440172"/>
                </a:lnTo>
                <a:lnTo>
                  <a:pt x="115390" y="469124"/>
                </a:lnTo>
                <a:lnTo>
                  <a:pt x="156400" y="493387"/>
                </a:lnTo>
                <a:lnTo>
                  <a:pt x="201882" y="512409"/>
                </a:lnTo>
                <a:lnTo>
                  <a:pt x="251158" y="525635"/>
                </a:lnTo>
                <a:lnTo>
                  <a:pt x="303552" y="532514"/>
                </a:lnTo>
                <a:lnTo>
                  <a:pt x="330708" y="533400"/>
                </a:lnTo>
                <a:lnTo>
                  <a:pt x="357754" y="532514"/>
                </a:lnTo>
                <a:lnTo>
                  <a:pt x="409963" y="525635"/>
                </a:lnTo>
                <a:lnTo>
                  <a:pt x="459093" y="512409"/>
                </a:lnTo>
                <a:lnTo>
                  <a:pt x="504462" y="493387"/>
                </a:lnTo>
                <a:lnTo>
                  <a:pt x="545389" y="469124"/>
                </a:lnTo>
                <a:lnTo>
                  <a:pt x="581194" y="440172"/>
                </a:lnTo>
                <a:lnTo>
                  <a:pt x="611195" y="407084"/>
                </a:lnTo>
                <a:lnTo>
                  <a:pt x="634710" y="370415"/>
                </a:lnTo>
                <a:lnTo>
                  <a:pt x="651058" y="330716"/>
                </a:lnTo>
                <a:lnTo>
                  <a:pt x="659559" y="288542"/>
                </a:lnTo>
                <a:lnTo>
                  <a:pt x="660654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95635" y="4819650"/>
            <a:ext cx="661035" cy="533400"/>
          </a:xfrm>
          <a:custGeom>
            <a:avLst/>
            <a:gdLst/>
            <a:ahLst/>
            <a:cxnLst/>
            <a:rect l="l" t="t" r="r" b="b"/>
            <a:pathLst>
              <a:path w="661035" h="533400">
                <a:moveTo>
                  <a:pt x="330708" y="0"/>
                </a:moveTo>
                <a:lnTo>
                  <a:pt x="277008" y="3476"/>
                </a:lnTo>
                <a:lnTo>
                  <a:pt x="226088" y="13545"/>
                </a:lnTo>
                <a:lnTo>
                  <a:pt x="178624" y="29667"/>
                </a:lnTo>
                <a:lnTo>
                  <a:pt x="135294" y="51303"/>
                </a:lnTo>
                <a:lnTo>
                  <a:pt x="96774" y="77914"/>
                </a:lnTo>
                <a:lnTo>
                  <a:pt x="63739" y="108959"/>
                </a:lnTo>
                <a:lnTo>
                  <a:pt x="36868" y="143900"/>
                </a:lnTo>
                <a:lnTo>
                  <a:pt x="16837" y="182197"/>
                </a:lnTo>
                <a:lnTo>
                  <a:pt x="4322" y="223310"/>
                </a:lnTo>
                <a:lnTo>
                  <a:pt x="0" y="266700"/>
                </a:lnTo>
                <a:lnTo>
                  <a:pt x="1094" y="288542"/>
                </a:lnTo>
                <a:lnTo>
                  <a:pt x="9597" y="330716"/>
                </a:lnTo>
                <a:lnTo>
                  <a:pt x="25955" y="370415"/>
                </a:lnTo>
                <a:lnTo>
                  <a:pt x="49491" y="407084"/>
                </a:lnTo>
                <a:lnTo>
                  <a:pt x="79528" y="440172"/>
                </a:lnTo>
                <a:lnTo>
                  <a:pt x="115390" y="469124"/>
                </a:lnTo>
                <a:lnTo>
                  <a:pt x="156400" y="493387"/>
                </a:lnTo>
                <a:lnTo>
                  <a:pt x="201882" y="512409"/>
                </a:lnTo>
                <a:lnTo>
                  <a:pt x="251158" y="525635"/>
                </a:lnTo>
                <a:lnTo>
                  <a:pt x="303552" y="532514"/>
                </a:lnTo>
                <a:lnTo>
                  <a:pt x="330708" y="533400"/>
                </a:lnTo>
                <a:lnTo>
                  <a:pt x="357754" y="532514"/>
                </a:lnTo>
                <a:lnTo>
                  <a:pt x="409963" y="525635"/>
                </a:lnTo>
                <a:lnTo>
                  <a:pt x="459093" y="512409"/>
                </a:lnTo>
                <a:lnTo>
                  <a:pt x="504462" y="493387"/>
                </a:lnTo>
                <a:lnTo>
                  <a:pt x="545389" y="469124"/>
                </a:lnTo>
                <a:lnTo>
                  <a:pt x="581194" y="440172"/>
                </a:lnTo>
                <a:lnTo>
                  <a:pt x="611195" y="407084"/>
                </a:lnTo>
                <a:lnTo>
                  <a:pt x="634710" y="370415"/>
                </a:lnTo>
                <a:lnTo>
                  <a:pt x="651058" y="330716"/>
                </a:lnTo>
                <a:lnTo>
                  <a:pt x="659559" y="288542"/>
                </a:lnTo>
                <a:lnTo>
                  <a:pt x="660654" y="266700"/>
                </a:lnTo>
                <a:lnTo>
                  <a:pt x="659559" y="244754"/>
                </a:lnTo>
                <a:lnTo>
                  <a:pt x="651058" y="202435"/>
                </a:lnTo>
                <a:lnTo>
                  <a:pt x="634710" y="162663"/>
                </a:lnTo>
                <a:lnTo>
                  <a:pt x="611195" y="125977"/>
                </a:lnTo>
                <a:lnTo>
                  <a:pt x="581194" y="92916"/>
                </a:lnTo>
                <a:lnTo>
                  <a:pt x="545389" y="64021"/>
                </a:lnTo>
                <a:lnTo>
                  <a:pt x="504462" y="39830"/>
                </a:lnTo>
                <a:lnTo>
                  <a:pt x="459093" y="20883"/>
                </a:lnTo>
                <a:lnTo>
                  <a:pt x="409963" y="7720"/>
                </a:lnTo>
                <a:lnTo>
                  <a:pt x="357754" y="880"/>
                </a:lnTo>
                <a:lnTo>
                  <a:pt x="33070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03783" y="4908534"/>
            <a:ext cx="237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T1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99083" y="4891427"/>
            <a:ext cx="3841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T1’s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66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14635" y="6127241"/>
            <a:ext cx="1054735" cy="571500"/>
          </a:xfrm>
          <a:custGeom>
            <a:avLst/>
            <a:gdLst/>
            <a:ahLst/>
            <a:cxnLst/>
            <a:rect l="l" t="t" r="r" b="b"/>
            <a:pathLst>
              <a:path w="1054735" h="571500">
                <a:moveTo>
                  <a:pt x="0" y="0"/>
                </a:moveTo>
                <a:lnTo>
                  <a:pt x="0" y="571500"/>
                </a:lnTo>
                <a:lnTo>
                  <a:pt x="1054608" y="571500"/>
                </a:lnTo>
                <a:lnTo>
                  <a:pt x="1054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14635" y="6127241"/>
            <a:ext cx="1054735" cy="571500"/>
          </a:xfrm>
          <a:custGeom>
            <a:avLst/>
            <a:gdLst/>
            <a:ahLst/>
            <a:cxnLst/>
            <a:rect l="l" t="t" r="r" b="b"/>
            <a:pathLst>
              <a:path w="1054735" h="571500">
                <a:moveTo>
                  <a:pt x="0" y="0"/>
                </a:moveTo>
                <a:lnTo>
                  <a:pt x="0" y="571500"/>
                </a:lnTo>
                <a:lnTo>
                  <a:pt x="1054608" y="571500"/>
                </a:lnTo>
                <a:lnTo>
                  <a:pt x="105460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95635" y="6153150"/>
            <a:ext cx="661035" cy="533400"/>
          </a:xfrm>
          <a:custGeom>
            <a:avLst/>
            <a:gdLst/>
            <a:ahLst/>
            <a:cxnLst/>
            <a:rect l="l" t="t" r="r" b="b"/>
            <a:pathLst>
              <a:path w="661035" h="533400">
                <a:moveTo>
                  <a:pt x="660654" y="266700"/>
                </a:moveTo>
                <a:lnTo>
                  <a:pt x="656332" y="223310"/>
                </a:lnTo>
                <a:lnTo>
                  <a:pt x="643822" y="182197"/>
                </a:lnTo>
                <a:lnTo>
                  <a:pt x="623805" y="143900"/>
                </a:lnTo>
                <a:lnTo>
                  <a:pt x="596962" y="108959"/>
                </a:lnTo>
                <a:lnTo>
                  <a:pt x="563975" y="77914"/>
                </a:lnTo>
                <a:lnTo>
                  <a:pt x="525523" y="51303"/>
                </a:lnTo>
                <a:lnTo>
                  <a:pt x="482290" y="29667"/>
                </a:lnTo>
                <a:lnTo>
                  <a:pt x="434955" y="13545"/>
                </a:lnTo>
                <a:lnTo>
                  <a:pt x="384201" y="3476"/>
                </a:lnTo>
                <a:lnTo>
                  <a:pt x="330708" y="0"/>
                </a:lnTo>
                <a:lnTo>
                  <a:pt x="303552" y="880"/>
                </a:lnTo>
                <a:lnTo>
                  <a:pt x="251158" y="7720"/>
                </a:lnTo>
                <a:lnTo>
                  <a:pt x="201882" y="20883"/>
                </a:lnTo>
                <a:lnTo>
                  <a:pt x="156400" y="39830"/>
                </a:lnTo>
                <a:lnTo>
                  <a:pt x="115390" y="64021"/>
                </a:lnTo>
                <a:lnTo>
                  <a:pt x="79528" y="92916"/>
                </a:lnTo>
                <a:lnTo>
                  <a:pt x="49491" y="125977"/>
                </a:lnTo>
                <a:lnTo>
                  <a:pt x="25955" y="162663"/>
                </a:lnTo>
                <a:lnTo>
                  <a:pt x="9597" y="202435"/>
                </a:lnTo>
                <a:lnTo>
                  <a:pt x="1094" y="244754"/>
                </a:lnTo>
                <a:lnTo>
                  <a:pt x="0" y="266700"/>
                </a:lnTo>
                <a:lnTo>
                  <a:pt x="1094" y="288542"/>
                </a:lnTo>
                <a:lnTo>
                  <a:pt x="9597" y="330716"/>
                </a:lnTo>
                <a:lnTo>
                  <a:pt x="25955" y="370415"/>
                </a:lnTo>
                <a:lnTo>
                  <a:pt x="49491" y="407084"/>
                </a:lnTo>
                <a:lnTo>
                  <a:pt x="79528" y="440172"/>
                </a:lnTo>
                <a:lnTo>
                  <a:pt x="115390" y="469124"/>
                </a:lnTo>
                <a:lnTo>
                  <a:pt x="156400" y="493387"/>
                </a:lnTo>
                <a:lnTo>
                  <a:pt x="201882" y="512409"/>
                </a:lnTo>
                <a:lnTo>
                  <a:pt x="251158" y="525635"/>
                </a:lnTo>
                <a:lnTo>
                  <a:pt x="303552" y="532514"/>
                </a:lnTo>
                <a:lnTo>
                  <a:pt x="330708" y="533400"/>
                </a:lnTo>
                <a:lnTo>
                  <a:pt x="357754" y="532514"/>
                </a:lnTo>
                <a:lnTo>
                  <a:pt x="409963" y="525635"/>
                </a:lnTo>
                <a:lnTo>
                  <a:pt x="459093" y="512409"/>
                </a:lnTo>
                <a:lnTo>
                  <a:pt x="504462" y="493387"/>
                </a:lnTo>
                <a:lnTo>
                  <a:pt x="545389" y="469124"/>
                </a:lnTo>
                <a:lnTo>
                  <a:pt x="581194" y="440172"/>
                </a:lnTo>
                <a:lnTo>
                  <a:pt x="611195" y="407084"/>
                </a:lnTo>
                <a:lnTo>
                  <a:pt x="634710" y="370415"/>
                </a:lnTo>
                <a:lnTo>
                  <a:pt x="651058" y="330716"/>
                </a:lnTo>
                <a:lnTo>
                  <a:pt x="659559" y="288542"/>
                </a:lnTo>
                <a:lnTo>
                  <a:pt x="660654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95635" y="6153150"/>
            <a:ext cx="661035" cy="533400"/>
          </a:xfrm>
          <a:custGeom>
            <a:avLst/>
            <a:gdLst/>
            <a:ahLst/>
            <a:cxnLst/>
            <a:rect l="l" t="t" r="r" b="b"/>
            <a:pathLst>
              <a:path w="661035" h="533400">
                <a:moveTo>
                  <a:pt x="330708" y="0"/>
                </a:moveTo>
                <a:lnTo>
                  <a:pt x="277008" y="3476"/>
                </a:lnTo>
                <a:lnTo>
                  <a:pt x="226088" y="13545"/>
                </a:lnTo>
                <a:lnTo>
                  <a:pt x="178624" y="29667"/>
                </a:lnTo>
                <a:lnTo>
                  <a:pt x="135294" y="51303"/>
                </a:lnTo>
                <a:lnTo>
                  <a:pt x="96774" y="77914"/>
                </a:lnTo>
                <a:lnTo>
                  <a:pt x="63739" y="108959"/>
                </a:lnTo>
                <a:lnTo>
                  <a:pt x="36868" y="143900"/>
                </a:lnTo>
                <a:lnTo>
                  <a:pt x="16837" y="182197"/>
                </a:lnTo>
                <a:lnTo>
                  <a:pt x="4322" y="223310"/>
                </a:lnTo>
                <a:lnTo>
                  <a:pt x="0" y="266700"/>
                </a:lnTo>
                <a:lnTo>
                  <a:pt x="1094" y="288542"/>
                </a:lnTo>
                <a:lnTo>
                  <a:pt x="9597" y="330716"/>
                </a:lnTo>
                <a:lnTo>
                  <a:pt x="25955" y="370415"/>
                </a:lnTo>
                <a:lnTo>
                  <a:pt x="49491" y="407084"/>
                </a:lnTo>
                <a:lnTo>
                  <a:pt x="79528" y="440172"/>
                </a:lnTo>
                <a:lnTo>
                  <a:pt x="115390" y="469124"/>
                </a:lnTo>
                <a:lnTo>
                  <a:pt x="156400" y="493387"/>
                </a:lnTo>
                <a:lnTo>
                  <a:pt x="201882" y="512409"/>
                </a:lnTo>
                <a:lnTo>
                  <a:pt x="251158" y="525635"/>
                </a:lnTo>
                <a:lnTo>
                  <a:pt x="303552" y="532514"/>
                </a:lnTo>
                <a:lnTo>
                  <a:pt x="330708" y="533400"/>
                </a:lnTo>
                <a:lnTo>
                  <a:pt x="357754" y="532514"/>
                </a:lnTo>
                <a:lnTo>
                  <a:pt x="409963" y="525635"/>
                </a:lnTo>
                <a:lnTo>
                  <a:pt x="459093" y="512409"/>
                </a:lnTo>
                <a:lnTo>
                  <a:pt x="504462" y="493387"/>
                </a:lnTo>
                <a:lnTo>
                  <a:pt x="545389" y="469124"/>
                </a:lnTo>
                <a:lnTo>
                  <a:pt x="581194" y="440172"/>
                </a:lnTo>
                <a:lnTo>
                  <a:pt x="611195" y="407084"/>
                </a:lnTo>
                <a:lnTo>
                  <a:pt x="634710" y="370415"/>
                </a:lnTo>
                <a:lnTo>
                  <a:pt x="651058" y="330716"/>
                </a:lnTo>
                <a:lnTo>
                  <a:pt x="659559" y="288542"/>
                </a:lnTo>
                <a:lnTo>
                  <a:pt x="660654" y="266700"/>
                </a:lnTo>
                <a:lnTo>
                  <a:pt x="659559" y="244754"/>
                </a:lnTo>
                <a:lnTo>
                  <a:pt x="651058" y="202435"/>
                </a:lnTo>
                <a:lnTo>
                  <a:pt x="634710" y="162663"/>
                </a:lnTo>
                <a:lnTo>
                  <a:pt x="611195" y="125977"/>
                </a:lnTo>
                <a:lnTo>
                  <a:pt x="581194" y="92916"/>
                </a:lnTo>
                <a:lnTo>
                  <a:pt x="545389" y="64021"/>
                </a:lnTo>
                <a:lnTo>
                  <a:pt x="504462" y="39830"/>
                </a:lnTo>
                <a:lnTo>
                  <a:pt x="459093" y="20883"/>
                </a:lnTo>
                <a:lnTo>
                  <a:pt x="409963" y="7720"/>
                </a:lnTo>
                <a:lnTo>
                  <a:pt x="357754" y="880"/>
                </a:lnTo>
                <a:lnTo>
                  <a:pt x="33070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03783" y="6242032"/>
            <a:ext cx="237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spc="-5" dirty="0">
                <a:latin typeface="Arial"/>
                <a:cs typeface="Arial"/>
              </a:rPr>
              <a:t>T3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99083" y="6224926"/>
            <a:ext cx="3841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T3’s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660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18298" y="4671821"/>
            <a:ext cx="2362200" cy="2171700"/>
          </a:xfrm>
          <a:custGeom>
            <a:avLst/>
            <a:gdLst/>
            <a:ahLst/>
            <a:cxnLst/>
            <a:rect l="l" t="t" r="r" b="b"/>
            <a:pathLst>
              <a:path w="2362200" h="2171700">
                <a:moveTo>
                  <a:pt x="0" y="0"/>
                </a:moveTo>
                <a:lnTo>
                  <a:pt x="0" y="2171700"/>
                </a:lnTo>
                <a:lnTo>
                  <a:pt x="2362200" y="21717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96889" y="6326335"/>
            <a:ext cx="432434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dirty="0">
                <a:solidFill>
                  <a:srgbClr val="FF0065"/>
                </a:solidFill>
                <a:latin typeface="微软雅黑"/>
                <a:cs typeface="微软雅黑"/>
              </a:rPr>
              <a:t>介质 存储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32627" y="47937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38556"/>
                </a:moveTo>
                <a:lnTo>
                  <a:pt x="685800" y="48005"/>
                </a:lnTo>
                <a:lnTo>
                  <a:pt x="684665" y="44047"/>
                </a:lnTo>
                <a:lnTo>
                  <a:pt x="647594" y="25875"/>
                </a:lnTo>
                <a:lnTo>
                  <a:pt x="603377" y="16700"/>
                </a:lnTo>
                <a:lnTo>
                  <a:pt x="545567" y="9217"/>
                </a:lnTo>
                <a:lnTo>
                  <a:pt x="500640" y="5328"/>
                </a:lnTo>
                <a:lnTo>
                  <a:pt x="451420" y="2432"/>
                </a:lnTo>
                <a:lnTo>
                  <a:pt x="398607" y="624"/>
                </a:lnTo>
                <a:lnTo>
                  <a:pt x="342900" y="0"/>
                </a:lnTo>
                <a:lnTo>
                  <a:pt x="314728" y="158"/>
                </a:lnTo>
                <a:lnTo>
                  <a:pt x="260380" y="1386"/>
                </a:lnTo>
                <a:lnTo>
                  <a:pt x="209276" y="3750"/>
                </a:lnTo>
                <a:lnTo>
                  <a:pt x="162115" y="7154"/>
                </a:lnTo>
                <a:lnTo>
                  <a:pt x="119597" y="11503"/>
                </a:lnTo>
                <a:lnTo>
                  <a:pt x="66056" y="19586"/>
                </a:lnTo>
                <a:lnTo>
                  <a:pt x="26896" y="29253"/>
                </a:lnTo>
                <a:lnTo>
                  <a:pt x="0" y="48006"/>
                </a:lnTo>
                <a:lnTo>
                  <a:pt x="0" y="638556"/>
                </a:lnTo>
                <a:lnTo>
                  <a:pt x="38205" y="660186"/>
                </a:lnTo>
                <a:lnTo>
                  <a:pt x="82422" y="669226"/>
                </a:lnTo>
                <a:lnTo>
                  <a:pt x="140232" y="676631"/>
                </a:lnTo>
                <a:lnTo>
                  <a:pt x="185159" y="680491"/>
                </a:lnTo>
                <a:lnTo>
                  <a:pt x="234379" y="683373"/>
                </a:lnTo>
                <a:lnTo>
                  <a:pt x="287192" y="685176"/>
                </a:lnTo>
                <a:lnTo>
                  <a:pt x="342900" y="685800"/>
                </a:lnTo>
                <a:lnTo>
                  <a:pt x="371071" y="685642"/>
                </a:lnTo>
                <a:lnTo>
                  <a:pt x="425419" y="684416"/>
                </a:lnTo>
                <a:lnTo>
                  <a:pt x="476523" y="682061"/>
                </a:lnTo>
                <a:lnTo>
                  <a:pt x="523684" y="678677"/>
                </a:lnTo>
                <a:lnTo>
                  <a:pt x="566202" y="674365"/>
                </a:lnTo>
                <a:lnTo>
                  <a:pt x="619743" y="666378"/>
                </a:lnTo>
                <a:lnTo>
                  <a:pt x="658903" y="656867"/>
                </a:lnTo>
                <a:lnTo>
                  <a:pt x="685800" y="638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32639" y="4793741"/>
            <a:ext cx="685800" cy="95250"/>
          </a:xfrm>
          <a:custGeom>
            <a:avLst/>
            <a:gdLst/>
            <a:ahLst/>
            <a:cxnLst/>
            <a:rect l="l" t="t" r="r" b="b"/>
            <a:pathLst>
              <a:path w="685800" h="95250">
                <a:moveTo>
                  <a:pt x="685800" y="48006"/>
                </a:moveTo>
                <a:lnTo>
                  <a:pt x="647594" y="25875"/>
                </a:lnTo>
                <a:lnTo>
                  <a:pt x="603377" y="16700"/>
                </a:lnTo>
                <a:lnTo>
                  <a:pt x="545567" y="9217"/>
                </a:lnTo>
                <a:lnTo>
                  <a:pt x="500640" y="5328"/>
                </a:lnTo>
                <a:lnTo>
                  <a:pt x="451420" y="2432"/>
                </a:lnTo>
                <a:lnTo>
                  <a:pt x="398607" y="624"/>
                </a:lnTo>
                <a:lnTo>
                  <a:pt x="342900" y="0"/>
                </a:lnTo>
                <a:lnTo>
                  <a:pt x="314728" y="158"/>
                </a:lnTo>
                <a:lnTo>
                  <a:pt x="260380" y="1386"/>
                </a:lnTo>
                <a:lnTo>
                  <a:pt x="209276" y="3750"/>
                </a:lnTo>
                <a:lnTo>
                  <a:pt x="162115" y="7154"/>
                </a:lnTo>
                <a:lnTo>
                  <a:pt x="119597" y="11503"/>
                </a:lnTo>
                <a:lnTo>
                  <a:pt x="66056" y="19586"/>
                </a:lnTo>
                <a:lnTo>
                  <a:pt x="26896" y="29253"/>
                </a:lnTo>
                <a:lnTo>
                  <a:pt x="0" y="48006"/>
                </a:lnTo>
                <a:lnTo>
                  <a:pt x="1134" y="51855"/>
                </a:lnTo>
                <a:lnTo>
                  <a:pt x="38205" y="69636"/>
                </a:lnTo>
                <a:lnTo>
                  <a:pt x="82422" y="78676"/>
                </a:lnTo>
                <a:lnTo>
                  <a:pt x="140232" y="86081"/>
                </a:lnTo>
                <a:lnTo>
                  <a:pt x="185159" y="89941"/>
                </a:lnTo>
                <a:lnTo>
                  <a:pt x="234379" y="92823"/>
                </a:lnTo>
                <a:lnTo>
                  <a:pt x="287192" y="94626"/>
                </a:lnTo>
                <a:lnTo>
                  <a:pt x="342900" y="95250"/>
                </a:lnTo>
                <a:lnTo>
                  <a:pt x="371071" y="95092"/>
                </a:lnTo>
                <a:lnTo>
                  <a:pt x="425419" y="93866"/>
                </a:lnTo>
                <a:lnTo>
                  <a:pt x="476523" y="91511"/>
                </a:lnTo>
                <a:lnTo>
                  <a:pt x="523684" y="88127"/>
                </a:lnTo>
                <a:lnTo>
                  <a:pt x="566202" y="83815"/>
                </a:lnTo>
                <a:lnTo>
                  <a:pt x="619743" y="75828"/>
                </a:lnTo>
                <a:lnTo>
                  <a:pt x="658903" y="66317"/>
                </a:lnTo>
                <a:lnTo>
                  <a:pt x="685800" y="48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32627" y="47937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624"/>
                </a:lnTo>
                <a:lnTo>
                  <a:pt x="234379" y="2432"/>
                </a:lnTo>
                <a:lnTo>
                  <a:pt x="185159" y="5328"/>
                </a:lnTo>
                <a:lnTo>
                  <a:pt x="140232" y="9217"/>
                </a:lnTo>
                <a:lnTo>
                  <a:pt x="100298" y="14001"/>
                </a:lnTo>
                <a:lnTo>
                  <a:pt x="51288" y="22648"/>
                </a:lnTo>
                <a:lnTo>
                  <a:pt x="9944" y="36418"/>
                </a:lnTo>
                <a:lnTo>
                  <a:pt x="0" y="48006"/>
                </a:lnTo>
                <a:lnTo>
                  <a:pt x="0" y="638556"/>
                </a:lnTo>
                <a:lnTo>
                  <a:pt x="38205" y="660186"/>
                </a:lnTo>
                <a:lnTo>
                  <a:pt x="82422" y="669226"/>
                </a:lnTo>
                <a:lnTo>
                  <a:pt x="140232" y="676631"/>
                </a:lnTo>
                <a:lnTo>
                  <a:pt x="185159" y="680491"/>
                </a:lnTo>
                <a:lnTo>
                  <a:pt x="234379" y="683373"/>
                </a:lnTo>
                <a:lnTo>
                  <a:pt x="287192" y="685176"/>
                </a:lnTo>
                <a:lnTo>
                  <a:pt x="342900" y="685800"/>
                </a:lnTo>
                <a:lnTo>
                  <a:pt x="371071" y="685642"/>
                </a:lnTo>
                <a:lnTo>
                  <a:pt x="425419" y="684416"/>
                </a:lnTo>
                <a:lnTo>
                  <a:pt x="476523" y="682061"/>
                </a:lnTo>
                <a:lnTo>
                  <a:pt x="523684" y="678677"/>
                </a:lnTo>
                <a:lnTo>
                  <a:pt x="566202" y="674365"/>
                </a:lnTo>
                <a:lnTo>
                  <a:pt x="619743" y="666378"/>
                </a:lnTo>
                <a:lnTo>
                  <a:pt x="658903" y="656867"/>
                </a:lnTo>
                <a:lnTo>
                  <a:pt x="685800" y="638556"/>
                </a:lnTo>
                <a:lnTo>
                  <a:pt x="685800" y="48005"/>
                </a:lnTo>
                <a:lnTo>
                  <a:pt x="647594" y="25875"/>
                </a:lnTo>
                <a:lnTo>
                  <a:pt x="603377" y="16700"/>
                </a:lnTo>
                <a:lnTo>
                  <a:pt x="545567" y="9217"/>
                </a:lnTo>
                <a:lnTo>
                  <a:pt x="500640" y="5328"/>
                </a:lnTo>
                <a:lnTo>
                  <a:pt x="451420" y="2432"/>
                </a:lnTo>
                <a:lnTo>
                  <a:pt x="398607" y="62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32627" y="4841747"/>
            <a:ext cx="685800" cy="47625"/>
          </a:xfrm>
          <a:custGeom>
            <a:avLst/>
            <a:gdLst/>
            <a:ahLst/>
            <a:cxnLst/>
            <a:rect l="l" t="t" r="r" b="b"/>
            <a:pathLst>
              <a:path w="685800" h="47625">
                <a:moveTo>
                  <a:pt x="0" y="0"/>
                </a:moveTo>
                <a:lnTo>
                  <a:pt x="38205" y="21630"/>
                </a:lnTo>
                <a:lnTo>
                  <a:pt x="82422" y="30670"/>
                </a:lnTo>
                <a:lnTo>
                  <a:pt x="140232" y="38075"/>
                </a:lnTo>
                <a:lnTo>
                  <a:pt x="185159" y="41935"/>
                </a:lnTo>
                <a:lnTo>
                  <a:pt x="234379" y="44817"/>
                </a:lnTo>
                <a:lnTo>
                  <a:pt x="287192" y="46620"/>
                </a:lnTo>
                <a:lnTo>
                  <a:pt x="342900" y="47244"/>
                </a:lnTo>
                <a:lnTo>
                  <a:pt x="371071" y="47086"/>
                </a:lnTo>
                <a:lnTo>
                  <a:pt x="425419" y="45860"/>
                </a:lnTo>
                <a:lnTo>
                  <a:pt x="476523" y="43505"/>
                </a:lnTo>
                <a:lnTo>
                  <a:pt x="523684" y="40121"/>
                </a:lnTo>
                <a:lnTo>
                  <a:pt x="566202" y="35809"/>
                </a:lnTo>
                <a:lnTo>
                  <a:pt x="619743" y="27822"/>
                </a:lnTo>
                <a:lnTo>
                  <a:pt x="658903" y="18311"/>
                </a:lnTo>
                <a:lnTo>
                  <a:pt x="684665" y="3849"/>
                </a:lnTo>
                <a:lnTo>
                  <a:pt x="685800" y="0"/>
                </a:lnTo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064135" y="4936220"/>
            <a:ext cx="62357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Log Buffer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05472" y="5042915"/>
            <a:ext cx="647700" cy="86360"/>
          </a:xfrm>
          <a:custGeom>
            <a:avLst/>
            <a:gdLst/>
            <a:ahLst/>
            <a:cxnLst/>
            <a:rect l="l" t="t" r="r" b="b"/>
            <a:pathLst>
              <a:path w="647700" h="86360">
                <a:moveTo>
                  <a:pt x="576833" y="57150"/>
                </a:moveTo>
                <a:lnTo>
                  <a:pt x="576833" y="28955"/>
                </a:lnTo>
                <a:lnTo>
                  <a:pt x="0" y="28955"/>
                </a:lnTo>
                <a:lnTo>
                  <a:pt x="0" y="57150"/>
                </a:lnTo>
                <a:lnTo>
                  <a:pt x="576833" y="57150"/>
                </a:lnTo>
                <a:close/>
              </a:path>
              <a:path w="647700" h="86360">
                <a:moveTo>
                  <a:pt x="647700" y="43434"/>
                </a:moveTo>
                <a:lnTo>
                  <a:pt x="562368" y="0"/>
                </a:lnTo>
                <a:lnTo>
                  <a:pt x="562368" y="28955"/>
                </a:lnTo>
                <a:lnTo>
                  <a:pt x="576833" y="28955"/>
                </a:lnTo>
                <a:lnTo>
                  <a:pt x="576833" y="78872"/>
                </a:lnTo>
                <a:lnTo>
                  <a:pt x="647700" y="43434"/>
                </a:lnTo>
                <a:close/>
              </a:path>
              <a:path w="647700" h="86360">
                <a:moveTo>
                  <a:pt x="576833" y="78872"/>
                </a:moveTo>
                <a:lnTo>
                  <a:pt x="576833" y="57150"/>
                </a:lnTo>
                <a:lnTo>
                  <a:pt x="562368" y="57150"/>
                </a:lnTo>
                <a:lnTo>
                  <a:pt x="562368" y="86106"/>
                </a:lnTo>
                <a:lnTo>
                  <a:pt x="576833" y="7887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50193" y="5042915"/>
            <a:ext cx="1257300" cy="86360"/>
          </a:xfrm>
          <a:custGeom>
            <a:avLst/>
            <a:gdLst/>
            <a:ahLst/>
            <a:cxnLst/>
            <a:rect l="l" t="t" r="r" b="b"/>
            <a:pathLst>
              <a:path w="1257300" h="86360">
                <a:moveTo>
                  <a:pt x="1185672" y="57150"/>
                </a:moveTo>
                <a:lnTo>
                  <a:pt x="1185672" y="28955"/>
                </a:lnTo>
                <a:lnTo>
                  <a:pt x="0" y="28956"/>
                </a:lnTo>
                <a:lnTo>
                  <a:pt x="0" y="57150"/>
                </a:lnTo>
                <a:lnTo>
                  <a:pt x="1185672" y="57150"/>
                </a:lnTo>
                <a:close/>
              </a:path>
              <a:path w="1257300" h="86360">
                <a:moveTo>
                  <a:pt x="1257300" y="43434"/>
                </a:moveTo>
                <a:lnTo>
                  <a:pt x="1171193" y="0"/>
                </a:lnTo>
                <a:lnTo>
                  <a:pt x="1171193" y="28955"/>
                </a:lnTo>
                <a:lnTo>
                  <a:pt x="1185672" y="28955"/>
                </a:lnTo>
                <a:lnTo>
                  <a:pt x="1185672" y="78931"/>
                </a:lnTo>
                <a:lnTo>
                  <a:pt x="1257300" y="43434"/>
                </a:lnTo>
                <a:close/>
              </a:path>
              <a:path w="1257300" h="86360">
                <a:moveTo>
                  <a:pt x="1185672" y="78931"/>
                </a:moveTo>
                <a:lnTo>
                  <a:pt x="1185672" y="57150"/>
                </a:lnTo>
                <a:lnTo>
                  <a:pt x="1171193" y="57150"/>
                </a:lnTo>
                <a:lnTo>
                  <a:pt x="1171193" y="86106"/>
                </a:lnTo>
                <a:lnTo>
                  <a:pt x="1185672" y="7893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62385" y="5174741"/>
            <a:ext cx="965835" cy="813435"/>
          </a:xfrm>
          <a:custGeom>
            <a:avLst/>
            <a:gdLst/>
            <a:ahLst/>
            <a:cxnLst/>
            <a:rect l="l" t="t" r="r" b="b"/>
            <a:pathLst>
              <a:path w="965835" h="813435">
                <a:moveTo>
                  <a:pt x="93726" y="22859"/>
                </a:moveTo>
                <a:lnTo>
                  <a:pt x="0" y="0"/>
                </a:lnTo>
                <a:lnTo>
                  <a:pt x="38100" y="88391"/>
                </a:lnTo>
                <a:lnTo>
                  <a:pt x="45720" y="79415"/>
                </a:lnTo>
                <a:lnTo>
                  <a:pt x="45720" y="57149"/>
                </a:lnTo>
                <a:lnTo>
                  <a:pt x="64008" y="35051"/>
                </a:lnTo>
                <a:lnTo>
                  <a:pt x="75301" y="44565"/>
                </a:lnTo>
                <a:lnTo>
                  <a:pt x="93726" y="22859"/>
                </a:lnTo>
                <a:close/>
              </a:path>
              <a:path w="965835" h="813435">
                <a:moveTo>
                  <a:pt x="75301" y="44565"/>
                </a:moveTo>
                <a:lnTo>
                  <a:pt x="64008" y="35051"/>
                </a:lnTo>
                <a:lnTo>
                  <a:pt x="45720" y="57149"/>
                </a:lnTo>
                <a:lnTo>
                  <a:pt x="56739" y="66432"/>
                </a:lnTo>
                <a:lnTo>
                  <a:pt x="75301" y="44565"/>
                </a:lnTo>
                <a:close/>
              </a:path>
              <a:path w="965835" h="813435">
                <a:moveTo>
                  <a:pt x="56739" y="66432"/>
                </a:moveTo>
                <a:lnTo>
                  <a:pt x="45720" y="57149"/>
                </a:lnTo>
                <a:lnTo>
                  <a:pt x="45720" y="79415"/>
                </a:lnTo>
                <a:lnTo>
                  <a:pt x="56739" y="66432"/>
                </a:lnTo>
                <a:close/>
              </a:path>
              <a:path w="965835" h="813435">
                <a:moveTo>
                  <a:pt x="908989" y="746852"/>
                </a:moveTo>
                <a:lnTo>
                  <a:pt x="75301" y="44565"/>
                </a:lnTo>
                <a:lnTo>
                  <a:pt x="56739" y="66432"/>
                </a:lnTo>
                <a:lnTo>
                  <a:pt x="890701" y="768950"/>
                </a:lnTo>
                <a:lnTo>
                  <a:pt x="908989" y="746852"/>
                </a:lnTo>
                <a:close/>
              </a:path>
              <a:path w="965835" h="813435">
                <a:moveTo>
                  <a:pt x="919734" y="802186"/>
                </a:moveTo>
                <a:lnTo>
                  <a:pt x="919734" y="755903"/>
                </a:lnTo>
                <a:lnTo>
                  <a:pt x="901446" y="778001"/>
                </a:lnTo>
                <a:lnTo>
                  <a:pt x="890701" y="768950"/>
                </a:lnTo>
                <a:lnTo>
                  <a:pt x="872490" y="790955"/>
                </a:lnTo>
                <a:lnTo>
                  <a:pt x="919734" y="802186"/>
                </a:lnTo>
                <a:close/>
              </a:path>
              <a:path w="965835" h="813435">
                <a:moveTo>
                  <a:pt x="919734" y="755903"/>
                </a:moveTo>
                <a:lnTo>
                  <a:pt x="908989" y="746852"/>
                </a:lnTo>
                <a:lnTo>
                  <a:pt x="890701" y="768950"/>
                </a:lnTo>
                <a:lnTo>
                  <a:pt x="901446" y="778001"/>
                </a:lnTo>
                <a:lnTo>
                  <a:pt x="919734" y="755903"/>
                </a:lnTo>
                <a:close/>
              </a:path>
              <a:path w="965835" h="813435">
                <a:moveTo>
                  <a:pt x="965454" y="813053"/>
                </a:moveTo>
                <a:lnTo>
                  <a:pt x="927354" y="724661"/>
                </a:lnTo>
                <a:lnTo>
                  <a:pt x="908989" y="746852"/>
                </a:lnTo>
                <a:lnTo>
                  <a:pt x="919734" y="755903"/>
                </a:lnTo>
                <a:lnTo>
                  <a:pt x="919734" y="802186"/>
                </a:lnTo>
                <a:lnTo>
                  <a:pt x="965454" y="81305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40407" y="4800871"/>
            <a:ext cx="454659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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Wingdings"/>
                <a:cs typeface="Wingdings"/>
              </a:rPr>
              <a:t>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83279" y="4800871"/>
            <a:ext cx="2978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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78707" y="5764801"/>
            <a:ext cx="2978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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30103" y="292733"/>
            <a:ext cx="8633193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23.2 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数据库故障恢复的宏观思路</a:t>
            </a:r>
            <a:endParaRPr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系统故障恢复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C4D4FB5D-3882-46C7-983B-9AE1281718CF}"/>
              </a:ext>
            </a:extLst>
          </p:cNvPr>
          <p:cNvSpPr/>
          <p:nvPr/>
        </p:nvSpPr>
        <p:spPr>
          <a:xfrm>
            <a:off x="911324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">
            <a:extLst>
              <a:ext uri="{FF2B5EF4-FFF2-40B4-BE49-F238E27FC236}">
                <a16:creationId xmlns:a16="http://schemas.microsoft.com/office/drawing/2014/main" id="{ABAE9FBE-1933-412A-B9EB-42B5DE9623AD}"/>
              </a:ext>
            </a:extLst>
          </p:cNvPr>
          <p:cNvSpPr/>
          <p:nvPr/>
        </p:nvSpPr>
        <p:spPr>
          <a:xfrm>
            <a:off x="911324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4494</Words>
  <Application>Microsoft Office PowerPoint</Application>
  <PresentationFormat>自定义</PresentationFormat>
  <Paragraphs>1233</Paragraphs>
  <Slides>53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Microsoft JhengHei</vt:lpstr>
      <vt:lpstr>等线</vt:lpstr>
      <vt:lpstr>黑体</vt:lpstr>
      <vt:lpstr>华文中宋</vt:lpstr>
      <vt:lpstr>宋体</vt:lpstr>
      <vt:lpstr>微软雅黑</vt:lpstr>
      <vt:lpstr>新宋体</vt:lpstr>
      <vt:lpstr>幼圆</vt:lpstr>
      <vt:lpstr>Arial</vt:lpstr>
      <vt:lpstr>Calibri</vt:lpstr>
      <vt:lpstr>Franklin Gothic Book</vt:lpstr>
      <vt:lpstr>Microsoft Himalaya</vt:lpstr>
      <vt:lpstr>Times New Roman</vt:lpstr>
      <vt:lpstr>Wingdings</vt:lpstr>
      <vt:lpstr>Office Theme</vt:lpstr>
      <vt:lpstr>PowerPoint 演示文稿</vt:lpstr>
      <vt:lpstr>本讲学习什么?</vt:lpstr>
      <vt:lpstr>  </vt:lpstr>
      <vt:lpstr>23.1 数据库的故障类型及其影响 (1)你要知道的</vt:lpstr>
      <vt:lpstr>PowerPoint 演示文稿</vt:lpstr>
      <vt:lpstr>23.1 数据库的故障类型及其影响 (2)数据库故障类型</vt:lpstr>
      <vt:lpstr>  </vt:lpstr>
      <vt:lpstr>23.2 数据库故障恢复的宏观思路 (1)故障恢复与事务故障恢复</vt:lpstr>
      <vt:lpstr>PowerPoint 演示文稿</vt:lpstr>
      <vt:lpstr>23.2 数据库故障恢复的宏观思路 (2)系统故障恢复</vt:lpstr>
      <vt:lpstr>PowerPoint 演示文稿</vt:lpstr>
      <vt:lpstr>PowerPoint 演示文稿</vt:lpstr>
      <vt:lpstr>23.2 数据库故障恢复的宏观思路 (3)介质故障恢复</vt:lpstr>
      <vt:lpstr>23.2 数据库故障恢复的宏观思路 (4)小结</vt:lpstr>
      <vt:lpstr>  </vt:lpstr>
      <vt:lpstr>23.3 什么是日志？</vt:lpstr>
      <vt:lpstr>23.3 什么是日志？</vt:lpstr>
      <vt:lpstr>23.3 什么是日志？</vt:lpstr>
      <vt:lpstr>23.3 什么是日志？ (3)事务故障会影响事务的原子性</vt:lpstr>
      <vt:lpstr>23.3 什么是日志？ (3)事务故障会影响事务的原子性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  <vt:lpstr>23.4 Undo型日志及其故障恢复？</vt:lpstr>
      <vt:lpstr>PowerPoint 演示文稿</vt:lpstr>
      <vt:lpstr>23.4 Undo型日志及其故障恢复？  (3)利用Undo型日志进行故障恢复</vt:lpstr>
      <vt:lpstr>23.4 Undo型日志及其故障恢复？  (3)利用Undo型日志进行故障恢复</vt:lpstr>
      <vt:lpstr>23.4 Undo型日志及其故障恢复？  (4)检查点及其使用</vt:lpstr>
      <vt:lpstr>PowerPoint 演示文稿</vt:lpstr>
      <vt:lpstr>23.4 Undo型日志及其故障恢复？  (4)检查点及其使用</vt:lpstr>
      <vt:lpstr>23.4 Undo型日志及其故障恢复？   (4)检查点及其使用</vt:lpstr>
      <vt:lpstr>  </vt:lpstr>
      <vt:lpstr>PowerPoint 演示文稿</vt:lpstr>
      <vt:lpstr>23.5 Redo型日志及其故障恢复？</vt:lpstr>
      <vt:lpstr>PowerPoint 演示文稿</vt:lpstr>
      <vt:lpstr>23.5 Redo型日志及其故障恢复？  (3)利用Redo型日志进行故障恢复</vt:lpstr>
      <vt:lpstr>23.5 Redo型日志及其故障恢复？  (3)利用Redo型日志进行故障恢复</vt:lpstr>
      <vt:lpstr>23.5 Redo型日志及其故障恢复？  (4)检查点及其运用</vt:lpstr>
      <vt:lpstr>PowerPoint 演示文稿</vt:lpstr>
      <vt:lpstr>23.5 Redo型日志及其故障恢复？  (4)检查点及其运用</vt:lpstr>
      <vt:lpstr>  </vt:lpstr>
      <vt:lpstr>PowerPoint 演示文稿</vt:lpstr>
      <vt:lpstr>PowerPoint 演示文稿</vt:lpstr>
      <vt:lpstr>23.6 Undo/Redo结合型日志及其故障恢复？</vt:lpstr>
      <vt:lpstr>PowerPoint 演示文稿</vt:lpstr>
      <vt:lpstr>23.6 Undo/Redo结合型日志及其故障恢复？ (3)利用Undo/Redo型日志进行故障恢复</vt:lpstr>
      <vt:lpstr>23.6 Undo/Redo结合型日志及其故障恢复？  (3)利用Undo/Redo型日志进行故障恢复</vt:lpstr>
      <vt:lpstr>23.6 Undo/Redo结合型日志及其故障恢复？  (3)利用Undo/Redo型日志进行故障恢复</vt:lpstr>
      <vt:lpstr>PowerPoint 演示文稿</vt:lpstr>
      <vt:lpstr>回顾本讲学习了什么?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&lt;4D6963726F736F667420506F776572506F696E74202D20CAFDBEDDBFE2CFB5CDB3BBF9B4A1BDB2D2E5B5DA3233BDB2CAFDBEDDBFE2CAC2CEF1B4A6C0EDBCBCCAF52DB9CAD5CFBBD6B8B42E707074&gt;</dc:title>
  <dc:creator>dechen</dc:creator>
  <cp:lastModifiedBy>great zxy</cp:lastModifiedBy>
  <cp:revision>59</cp:revision>
  <cp:lastPrinted>2019-04-24T11:03:52Z</cp:lastPrinted>
  <dcterms:created xsi:type="dcterms:W3CDTF">2019-03-04T15:43:02Z</dcterms:created>
  <dcterms:modified xsi:type="dcterms:W3CDTF">2020-02-28T04:18:22Z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</Properties>
</file>