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1" r:id="rId2"/>
    <p:sldId id="546" r:id="rId3"/>
    <p:sldId id="547" r:id="rId4"/>
    <p:sldId id="548" r:id="rId5"/>
    <p:sldId id="549" r:id="rId6"/>
    <p:sldId id="550" r:id="rId7"/>
    <p:sldId id="551" r:id="rId8"/>
    <p:sldId id="552" r:id="rId9"/>
    <p:sldId id="553" r:id="rId10"/>
    <p:sldId id="554" r:id="rId11"/>
    <p:sldId id="555" r:id="rId12"/>
    <p:sldId id="556" r:id="rId13"/>
    <p:sldId id="557" r:id="rId14"/>
    <p:sldId id="558" r:id="rId15"/>
    <p:sldId id="559" r:id="rId16"/>
    <p:sldId id="560" r:id="rId17"/>
    <p:sldId id="561" r:id="rId18"/>
    <p:sldId id="562" r:id="rId19"/>
    <p:sldId id="563" r:id="rId20"/>
    <p:sldId id="564" r:id="rId21"/>
    <p:sldId id="565" r:id="rId22"/>
    <p:sldId id="566" r:id="rId23"/>
    <p:sldId id="567" r:id="rId24"/>
    <p:sldId id="568" r:id="rId25"/>
    <p:sldId id="569" r:id="rId26"/>
    <p:sldId id="57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237c04ccc74f838" providerId="LiveId" clId="{CFB6282D-A272-456E-805E-0A7FF83C1B34}"/>
    <pc:docChg chg="addSld delSld modSld">
      <pc:chgData name="" userId="e237c04ccc74f838" providerId="LiveId" clId="{CFB6282D-A272-456E-805E-0A7FF83C1B34}" dt="2021-10-11T13:46:24.238" v="2" actId="2696"/>
      <pc:docMkLst>
        <pc:docMk/>
      </pc:docMkLst>
      <pc:sldChg chg="add del">
        <pc:chgData name="" userId="e237c04ccc74f838" providerId="LiveId" clId="{CFB6282D-A272-456E-805E-0A7FF83C1B34}" dt="2021-10-11T13:46:24.238" v="2" actId="2696"/>
        <pc:sldMkLst>
          <pc:docMk/>
          <pc:sldMk cId="390795222" sldId="256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46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47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48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49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50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51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52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53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54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55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56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57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58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59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60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61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62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63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64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65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66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67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68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69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70"/>
        </pc:sldMkLst>
      </pc:sldChg>
      <pc:sldChg chg="add">
        <pc:chgData name="" userId="e237c04ccc74f838" providerId="LiveId" clId="{CFB6282D-A272-456E-805E-0A7FF83C1B34}" dt="2021-10-11T13:46:20.199" v="1"/>
        <pc:sldMkLst>
          <pc:docMk/>
          <pc:sldMk cId="0" sldId="57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E0E1E-65FA-44F2-B37E-D27674D78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FDD418-5840-4876-9CB0-9C314F086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0CA12-6D35-4088-A437-420F2A69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F80-B3B7-4C18-8D91-38BF0FB6FA8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22CB2-4BFA-4C8B-A54B-1F4D03A9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CACA9-50D6-4656-AD3F-3F7F0622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F859-4141-4E25-B7A3-84668CCB8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30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53055-441A-4ABA-B96E-F35CE6BA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75FEC9-38F0-463B-BECE-D6F3BAA03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D14A4-2BDA-4C03-9107-19D54168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F80-B3B7-4C18-8D91-38BF0FB6FA8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07F60-F0A2-4543-9952-5758C415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A964A-4869-4718-8FA2-4B5FD190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F859-4141-4E25-B7A3-84668CCB8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2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FEB94D-7B02-4E3B-BC87-B3E9C4A4B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C50BDB-CE41-43EE-961F-14C26FC97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D0BDE-D0B5-40D6-876C-C6A23EA7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F80-B3B7-4C18-8D91-38BF0FB6FA8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F0878-F6F8-4F39-9BE8-13616D64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DE87D-F2BE-4C90-AA71-19728761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F859-4141-4E25-B7A3-84668CCB8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28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6A2D3-AEC7-486F-AF4D-ADA7A32F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2DF21-FC76-4202-9E37-C4C78A93E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24E3E-EE69-4DB9-9F41-4451A43F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F80-B3B7-4C18-8D91-38BF0FB6FA8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D80BC-AF19-48E8-9760-A25A8836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3026C-DAFE-4A5C-B4A2-FF4B8EAB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F859-4141-4E25-B7A3-84668CCB8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9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97387-F001-443E-BB87-22D08B9C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4E6A6-E009-48B8-886A-82B3E4B9E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FE334-36A9-4EB3-9E83-E16BCF2E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F80-B3B7-4C18-8D91-38BF0FB6FA8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16710-93A2-412D-B869-2972A985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C751C-E520-4434-B05B-6237807C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F859-4141-4E25-B7A3-84668CCB8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53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C7A10-3973-4A21-BF6C-51902F33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6A21B-BF6B-40EA-9475-572C4EA66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EE40F8-DA0D-44F7-8295-522EF78C2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A5C64E-86FE-4431-8201-F84B3A68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F80-B3B7-4C18-8D91-38BF0FB6FA8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3F777B-8B9E-4EAA-99F6-31C41413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7CA2-F828-4DDB-AB97-2679B3D5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F859-4141-4E25-B7A3-84668CCB8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34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FA0BB-5D96-4705-A304-47250B5C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E94C3B-C70B-4846-8A6B-F88CB143B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901E69-F59E-45E3-BDCA-2CD3D6D55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9F0ECE-20A2-4B2B-89C3-160DA0D0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DF58EC-143F-4EB2-9A77-FFD0D4FE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008235-4ED9-432C-B22C-9B326977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F80-B3B7-4C18-8D91-38BF0FB6FA8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C8C9C3-3040-42C2-8209-6C7FB2EF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DDF133-CC84-443E-BA94-7D94354C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F859-4141-4E25-B7A3-84668CCB8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25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1D161-0A3F-472F-9F33-1B03514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FCFF0E-B327-443A-A104-4F4080C1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F80-B3B7-4C18-8D91-38BF0FB6FA8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5D2F2-48BA-46D9-B874-8F399D3B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7AFD8E-0338-4C0B-8D98-C1B98A19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F859-4141-4E25-B7A3-84668CCB8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7DEFE5-ADAA-4E65-BA23-2C04F371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F80-B3B7-4C18-8D91-38BF0FB6FA8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A93524-7F9C-4B7E-9432-F92AC7C1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60F544-7616-43DE-85D7-2AC1CE52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F859-4141-4E25-B7A3-84668CCB8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0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677A0-5B50-447D-8F44-77B946F0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5F776-116A-4923-92A1-2F799A706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E52B8F-4A5E-44F2-B5C7-DB1EF3CA9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E9D1F-F6C7-4755-9CBF-5C33AF05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F80-B3B7-4C18-8D91-38BF0FB6FA8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58A9A6-C0EE-469D-BFD4-F5A68D56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AFE1E0-47A3-4803-82CA-8D55DA8E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F859-4141-4E25-B7A3-84668CCB8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7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B8F11-C3E3-4D7C-B6B3-960E786C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E60E0E-FA1C-4966-80C4-F64081876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67E04-7872-48B1-8D6C-5CC062E3A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61DE87-937A-45C9-A1A3-235E3F78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F80-B3B7-4C18-8D91-38BF0FB6FA8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0BBFD2-617D-4E31-8EEC-48B09151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116890-12B5-4108-BC8A-029EADF9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F859-4141-4E25-B7A3-84668CCB8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58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67BA65-8828-43C7-BA30-F1614210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6178F8-E9F4-4B7B-A04B-D6E7232DC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DB933-BDBD-445B-A085-DF17218BD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E7F80-B3B7-4C18-8D91-38BF0FB6FA8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61242-6F09-40A1-8F35-572C9AA58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A236C-88F9-4ECA-8E26-C44A6F3D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5F859-4141-4E25-B7A3-84668CCB8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9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7738" y="188640"/>
            <a:ext cx="8540750" cy="1143000"/>
          </a:xfrm>
        </p:spPr>
        <p:txBody>
          <a:bodyPr/>
          <a:lstStyle/>
          <a:p>
            <a:r>
              <a:rPr lang="en-US" altLang="zh-CN" dirty="0"/>
              <a:t>Example: Instruction status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424114" y="1341438"/>
            <a:ext cx="4103687" cy="33829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Comic Sans MS" pitchFamily="66" charset="0"/>
              </a:rPr>
              <a:t>LD         F6, 34(R2)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Comic Sans MS" pitchFamily="66" charset="0"/>
              </a:rPr>
              <a:t>LD         F2, 45(R3)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Comic Sans MS" pitchFamily="66" charset="0"/>
              </a:rPr>
              <a:t>MULTD F0, F2, F4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Comic Sans MS" pitchFamily="66" charset="0"/>
              </a:rPr>
              <a:t>SUBD   F8, F6, F2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Comic Sans MS" pitchFamily="66" charset="0"/>
              </a:rPr>
              <a:t>DIVD     F10, F0, F6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Comic Sans MS" pitchFamily="66" charset="0"/>
              </a:rPr>
              <a:t>ADDD   F6, F8, F2</a:t>
            </a:r>
          </a:p>
          <a:p>
            <a:endParaRPr lang="en-US" altLang="zh-CN">
              <a:latin typeface="Comic Sans MS" pitchFamily="66" charset="0"/>
            </a:endParaRPr>
          </a:p>
        </p:txBody>
      </p:sp>
      <p:graphicFrame>
        <p:nvGraphicFramePr>
          <p:cNvPr id="532484" name="Object 4"/>
          <p:cNvGraphicFramePr>
            <a:graphicFrameLocks noChangeAspect="1"/>
          </p:cNvGraphicFramePr>
          <p:nvPr/>
        </p:nvGraphicFramePr>
        <p:xfrm>
          <a:off x="6597651" y="1447800"/>
          <a:ext cx="3533775" cy="392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4587777" imgH="5563299" progId="Word.Document.8">
                  <p:embed/>
                </p:oleObj>
              </mc:Choice>
              <mc:Fallback>
                <p:oleObj name="Document" r:id="rId3" imgW="4587777" imgH="5563299" progId="Word.Document.8">
                  <p:embed/>
                  <p:pic>
                    <p:nvPicPr>
                      <p:cNvPr id="532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1" y="1447800"/>
                        <a:ext cx="3533775" cy="3925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485" name="Line 5"/>
          <p:cNvSpPr>
            <a:spLocks noChangeShapeType="1"/>
          </p:cNvSpPr>
          <p:nvPr/>
        </p:nvSpPr>
        <p:spPr bwMode="auto">
          <a:xfrm>
            <a:off x="4295775" y="2205039"/>
            <a:ext cx="215900" cy="2873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86" name="Line 6"/>
          <p:cNvSpPr>
            <a:spLocks noChangeShapeType="1"/>
          </p:cNvSpPr>
          <p:nvPr/>
        </p:nvSpPr>
        <p:spPr bwMode="auto">
          <a:xfrm>
            <a:off x="4295775" y="2205038"/>
            <a:ext cx="863600" cy="7921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87" name="Line 7"/>
          <p:cNvSpPr>
            <a:spLocks noChangeShapeType="1"/>
          </p:cNvSpPr>
          <p:nvPr/>
        </p:nvSpPr>
        <p:spPr bwMode="auto">
          <a:xfrm>
            <a:off x="4295776" y="2205039"/>
            <a:ext cx="792163" cy="1800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88" name="Line 8"/>
          <p:cNvSpPr>
            <a:spLocks noChangeShapeType="1"/>
          </p:cNvSpPr>
          <p:nvPr/>
        </p:nvSpPr>
        <p:spPr bwMode="auto">
          <a:xfrm>
            <a:off x="4295775" y="2636838"/>
            <a:ext cx="431800" cy="863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89" name="Line 9"/>
          <p:cNvSpPr>
            <a:spLocks noChangeShapeType="1"/>
          </p:cNvSpPr>
          <p:nvPr/>
        </p:nvSpPr>
        <p:spPr bwMode="auto">
          <a:xfrm>
            <a:off x="4151313" y="3213101"/>
            <a:ext cx="431800" cy="7921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90" name="Line 10"/>
          <p:cNvSpPr>
            <a:spLocks noChangeShapeType="1"/>
          </p:cNvSpPr>
          <p:nvPr/>
        </p:nvSpPr>
        <p:spPr bwMode="auto">
          <a:xfrm flipH="1">
            <a:off x="4149725" y="3284538"/>
            <a:ext cx="287338" cy="6477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91" name="Line 11"/>
          <p:cNvSpPr>
            <a:spLocks noChangeShapeType="1"/>
          </p:cNvSpPr>
          <p:nvPr/>
        </p:nvSpPr>
        <p:spPr bwMode="auto">
          <a:xfrm flipH="1">
            <a:off x="4224338" y="3644901"/>
            <a:ext cx="1223962" cy="360363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92" name="Line 12"/>
          <p:cNvSpPr>
            <a:spLocks noChangeShapeType="1"/>
          </p:cNvSpPr>
          <p:nvPr/>
        </p:nvSpPr>
        <p:spPr bwMode="auto">
          <a:xfrm>
            <a:off x="2927350" y="3284539"/>
            <a:ext cx="0" cy="72072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94" name="Text Box 14"/>
          <p:cNvSpPr txBox="1">
            <a:spLocks noChangeArrowheads="1"/>
          </p:cNvSpPr>
          <p:nvPr/>
        </p:nvSpPr>
        <p:spPr bwMode="auto">
          <a:xfrm>
            <a:off x="2495550" y="4724401"/>
            <a:ext cx="360045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MULTD           : 10CC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DIVD               : 40CC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ADDD/SUBD  : 2CC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5" grpId="0" animBg="1"/>
      <p:bldP spid="532486" grpId="0" animBg="1"/>
      <p:bldP spid="532487" grpId="0" animBg="1"/>
      <p:bldP spid="532488" grpId="0" animBg="1"/>
      <p:bldP spid="532489" grpId="0" animBg="1"/>
      <p:bldP spid="532490" grpId="0" animBg="1"/>
      <p:bldP spid="532491" grpId="0" animBg="1"/>
      <p:bldP spid="53249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976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497672" name="Line 8"/>
          <p:cNvSpPr>
            <a:spLocks noChangeShapeType="1"/>
          </p:cNvSpPr>
          <p:nvPr/>
        </p:nvSpPr>
        <p:spPr bwMode="auto">
          <a:xfrm>
            <a:off x="9696450" y="34290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997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017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01767" name="Line 7"/>
          <p:cNvSpPr>
            <a:spLocks noChangeShapeType="1"/>
          </p:cNvSpPr>
          <p:nvPr/>
        </p:nvSpPr>
        <p:spPr bwMode="auto">
          <a:xfrm>
            <a:off x="9696450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68" name="Line 8"/>
          <p:cNvSpPr>
            <a:spLocks noChangeShapeType="1"/>
          </p:cNvSpPr>
          <p:nvPr/>
        </p:nvSpPr>
        <p:spPr bwMode="auto">
          <a:xfrm>
            <a:off x="89042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69" name="Line 9"/>
          <p:cNvSpPr>
            <a:spLocks noChangeShapeType="1"/>
          </p:cNvSpPr>
          <p:nvPr/>
        </p:nvSpPr>
        <p:spPr bwMode="auto">
          <a:xfrm>
            <a:off x="9696450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0" name="Line 10"/>
          <p:cNvSpPr>
            <a:spLocks noChangeShapeType="1"/>
          </p:cNvSpPr>
          <p:nvPr/>
        </p:nvSpPr>
        <p:spPr bwMode="auto">
          <a:xfrm>
            <a:off x="8975725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038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03815" name="Line 7"/>
          <p:cNvSpPr>
            <a:spLocks noChangeShapeType="1"/>
          </p:cNvSpPr>
          <p:nvPr/>
        </p:nvSpPr>
        <p:spPr bwMode="auto">
          <a:xfrm>
            <a:off x="8975725" y="3789363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16" name="Line 8"/>
          <p:cNvSpPr>
            <a:spLocks noChangeShapeType="1"/>
          </p:cNvSpPr>
          <p:nvPr/>
        </p:nvSpPr>
        <p:spPr bwMode="auto">
          <a:xfrm>
            <a:off x="9767888" y="3789363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17" name="Line 9"/>
          <p:cNvSpPr>
            <a:spLocks noChangeShapeType="1"/>
          </p:cNvSpPr>
          <p:nvPr/>
        </p:nvSpPr>
        <p:spPr bwMode="auto">
          <a:xfrm>
            <a:off x="8975725" y="4365625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19" name="Line 11"/>
          <p:cNvSpPr>
            <a:spLocks noChangeShapeType="1"/>
          </p:cNvSpPr>
          <p:nvPr/>
        </p:nvSpPr>
        <p:spPr bwMode="auto">
          <a:xfrm>
            <a:off x="9767888" y="4365625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058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05863" name="Line 7"/>
          <p:cNvSpPr>
            <a:spLocks noChangeShapeType="1"/>
          </p:cNvSpPr>
          <p:nvPr/>
        </p:nvSpPr>
        <p:spPr bwMode="auto">
          <a:xfrm>
            <a:off x="8975725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864" name="Line 8"/>
          <p:cNvSpPr>
            <a:spLocks noChangeShapeType="1"/>
          </p:cNvSpPr>
          <p:nvPr/>
        </p:nvSpPr>
        <p:spPr bwMode="auto">
          <a:xfrm>
            <a:off x="97678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079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07911" name="Line 7"/>
          <p:cNvSpPr>
            <a:spLocks noChangeShapeType="1"/>
          </p:cNvSpPr>
          <p:nvPr/>
        </p:nvSpPr>
        <p:spPr bwMode="auto">
          <a:xfrm>
            <a:off x="8975725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12" name="Line 8"/>
          <p:cNvSpPr>
            <a:spLocks noChangeShapeType="1"/>
          </p:cNvSpPr>
          <p:nvPr/>
        </p:nvSpPr>
        <p:spPr bwMode="auto">
          <a:xfrm>
            <a:off x="97678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0995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09959" name="Line 7"/>
          <p:cNvSpPr>
            <a:spLocks noChangeShapeType="1"/>
          </p:cNvSpPr>
          <p:nvPr/>
        </p:nvSpPr>
        <p:spPr bwMode="auto">
          <a:xfrm>
            <a:off x="8975725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9960" name="Line 8"/>
          <p:cNvSpPr>
            <a:spLocks noChangeShapeType="1"/>
          </p:cNvSpPr>
          <p:nvPr/>
        </p:nvSpPr>
        <p:spPr bwMode="auto">
          <a:xfrm>
            <a:off x="97678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9961" name="Line 9"/>
          <p:cNvSpPr>
            <a:spLocks noChangeShapeType="1"/>
          </p:cNvSpPr>
          <p:nvPr/>
        </p:nvSpPr>
        <p:spPr bwMode="auto">
          <a:xfrm>
            <a:off x="8975725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9962" name="Line 10"/>
          <p:cNvSpPr>
            <a:spLocks noChangeShapeType="1"/>
          </p:cNvSpPr>
          <p:nvPr/>
        </p:nvSpPr>
        <p:spPr bwMode="auto">
          <a:xfrm>
            <a:off x="97678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120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12007" name="Line 7"/>
          <p:cNvSpPr>
            <a:spLocks noChangeShapeType="1"/>
          </p:cNvSpPr>
          <p:nvPr/>
        </p:nvSpPr>
        <p:spPr bwMode="auto">
          <a:xfrm>
            <a:off x="8975725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08" name="Line 8"/>
          <p:cNvSpPr>
            <a:spLocks noChangeShapeType="1"/>
          </p:cNvSpPr>
          <p:nvPr/>
        </p:nvSpPr>
        <p:spPr bwMode="auto">
          <a:xfrm>
            <a:off x="97678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09" name="Line 9"/>
          <p:cNvSpPr>
            <a:spLocks noChangeShapeType="1"/>
          </p:cNvSpPr>
          <p:nvPr/>
        </p:nvSpPr>
        <p:spPr bwMode="auto">
          <a:xfrm>
            <a:off x="8975725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10" name="Line 10"/>
          <p:cNvSpPr>
            <a:spLocks noChangeShapeType="1"/>
          </p:cNvSpPr>
          <p:nvPr/>
        </p:nvSpPr>
        <p:spPr bwMode="auto">
          <a:xfrm>
            <a:off x="97678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14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14055" name="Line 7"/>
          <p:cNvSpPr>
            <a:spLocks noChangeShapeType="1"/>
          </p:cNvSpPr>
          <p:nvPr/>
        </p:nvSpPr>
        <p:spPr bwMode="auto">
          <a:xfrm>
            <a:off x="8975725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56" name="Line 8"/>
          <p:cNvSpPr>
            <a:spLocks noChangeShapeType="1"/>
          </p:cNvSpPr>
          <p:nvPr/>
        </p:nvSpPr>
        <p:spPr bwMode="auto">
          <a:xfrm>
            <a:off x="97678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57" name="Line 9"/>
          <p:cNvSpPr>
            <a:spLocks noChangeShapeType="1"/>
          </p:cNvSpPr>
          <p:nvPr/>
        </p:nvSpPr>
        <p:spPr bwMode="auto">
          <a:xfrm>
            <a:off x="8975725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58" name="Line 10"/>
          <p:cNvSpPr>
            <a:spLocks noChangeShapeType="1"/>
          </p:cNvSpPr>
          <p:nvPr/>
        </p:nvSpPr>
        <p:spPr bwMode="auto">
          <a:xfrm>
            <a:off x="97678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16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16103" name="Line 7"/>
          <p:cNvSpPr>
            <a:spLocks noChangeShapeType="1"/>
          </p:cNvSpPr>
          <p:nvPr/>
        </p:nvSpPr>
        <p:spPr bwMode="auto">
          <a:xfrm>
            <a:off x="89042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104" name="Line 8"/>
          <p:cNvSpPr>
            <a:spLocks noChangeShapeType="1"/>
          </p:cNvSpPr>
          <p:nvPr/>
        </p:nvSpPr>
        <p:spPr bwMode="auto">
          <a:xfrm>
            <a:off x="97678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105" name="Line 9"/>
          <p:cNvSpPr>
            <a:spLocks noChangeShapeType="1"/>
          </p:cNvSpPr>
          <p:nvPr/>
        </p:nvSpPr>
        <p:spPr bwMode="auto">
          <a:xfrm>
            <a:off x="89042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106" name="Line 10"/>
          <p:cNvSpPr>
            <a:spLocks noChangeShapeType="1"/>
          </p:cNvSpPr>
          <p:nvPr/>
        </p:nvSpPr>
        <p:spPr bwMode="auto">
          <a:xfrm>
            <a:off x="97678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812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18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18151" name="Line 7"/>
          <p:cNvSpPr>
            <a:spLocks noChangeShapeType="1"/>
          </p:cNvSpPr>
          <p:nvPr/>
        </p:nvSpPr>
        <p:spPr bwMode="auto">
          <a:xfrm>
            <a:off x="8975725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8152" name="Line 8"/>
          <p:cNvSpPr>
            <a:spLocks noChangeShapeType="1"/>
          </p:cNvSpPr>
          <p:nvPr/>
        </p:nvSpPr>
        <p:spPr bwMode="auto">
          <a:xfrm>
            <a:off x="97678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8153" name="Line 9"/>
          <p:cNvSpPr>
            <a:spLocks noChangeShapeType="1"/>
          </p:cNvSpPr>
          <p:nvPr/>
        </p:nvSpPr>
        <p:spPr bwMode="auto">
          <a:xfrm>
            <a:off x="8975725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8154" name="Line 10"/>
          <p:cNvSpPr>
            <a:spLocks noChangeShapeType="1"/>
          </p:cNvSpPr>
          <p:nvPr/>
        </p:nvSpPr>
        <p:spPr bwMode="auto">
          <a:xfrm>
            <a:off x="97678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20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20199" name="Line 7"/>
          <p:cNvSpPr>
            <a:spLocks noChangeShapeType="1"/>
          </p:cNvSpPr>
          <p:nvPr/>
        </p:nvSpPr>
        <p:spPr bwMode="auto">
          <a:xfrm>
            <a:off x="8904288" y="3789363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0200" name="Line 8"/>
          <p:cNvSpPr>
            <a:spLocks noChangeShapeType="1"/>
          </p:cNvSpPr>
          <p:nvPr/>
        </p:nvSpPr>
        <p:spPr bwMode="auto">
          <a:xfrm>
            <a:off x="9767888" y="3789363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0201" name="Line 9"/>
          <p:cNvSpPr>
            <a:spLocks noChangeShapeType="1"/>
          </p:cNvSpPr>
          <p:nvPr/>
        </p:nvSpPr>
        <p:spPr bwMode="auto">
          <a:xfrm>
            <a:off x="8975725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0202" name="Line 10"/>
          <p:cNvSpPr>
            <a:spLocks noChangeShapeType="1"/>
          </p:cNvSpPr>
          <p:nvPr/>
        </p:nvSpPr>
        <p:spPr bwMode="auto">
          <a:xfrm>
            <a:off x="97678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22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22247" name="Line 7"/>
          <p:cNvSpPr>
            <a:spLocks noChangeShapeType="1"/>
          </p:cNvSpPr>
          <p:nvPr/>
        </p:nvSpPr>
        <p:spPr bwMode="auto">
          <a:xfrm>
            <a:off x="8975725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48" name="Line 8"/>
          <p:cNvSpPr>
            <a:spLocks noChangeShapeType="1"/>
          </p:cNvSpPr>
          <p:nvPr/>
        </p:nvSpPr>
        <p:spPr bwMode="auto">
          <a:xfrm>
            <a:off x="97678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24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24295" name="Line 7"/>
          <p:cNvSpPr>
            <a:spLocks noChangeShapeType="1"/>
          </p:cNvSpPr>
          <p:nvPr/>
        </p:nvSpPr>
        <p:spPr bwMode="auto">
          <a:xfrm>
            <a:off x="89042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296" name="Line 8"/>
          <p:cNvSpPr>
            <a:spLocks noChangeShapeType="1"/>
          </p:cNvSpPr>
          <p:nvPr/>
        </p:nvSpPr>
        <p:spPr bwMode="auto">
          <a:xfrm>
            <a:off x="9696450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297" name="Line 9"/>
          <p:cNvSpPr>
            <a:spLocks noChangeShapeType="1"/>
          </p:cNvSpPr>
          <p:nvPr/>
        </p:nvSpPr>
        <p:spPr bwMode="auto">
          <a:xfrm>
            <a:off x="8904288" y="45085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298" name="Line 10"/>
          <p:cNvSpPr>
            <a:spLocks noChangeShapeType="1"/>
          </p:cNvSpPr>
          <p:nvPr/>
        </p:nvSpPr>
        <p:spPr bwMode="auto">
          <a:xfrm>
            <a:off x="9696450" y="45085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263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26343" name="Line 7"/>
          <p:cNvSpPr>
            <a:spLocks noChangeShapeType="1"/>
          </p:cNvSpPr>
          <p:nvPr/>
        </p:nvSpPr>
        <p:spPr bwMode="auto">
          <a:xfrm>
            <a:off x="8975725" y="45085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344" name="Line 8"/>
          <p:cNvSpPr>
            <a:spLocks noChangeShapeType="1"/>
          </p:cNvSpPr>
          <p:nvPr/>
        </p:nvSpPr>
        <p:spPr bwMode="auto">
          <a:xfrm>
            <a:off x="9767888" y="45085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283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28391" name="Line 7"/>
          <p:cNvSpPr>
            <a:spLocks noChangeShapeType="1"/>
          </p:cNvSpPr>
          <p:nvPr/>
        </p:nvSpPr>
        <p:spPr bwMode="auto">
          <a:xfrm>
            <a:off x="8975725" y="45085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92" name="Line 8"/>
          <p:cNvSpPr>
            <a:spLocks noChangeShapeType="1"/>
          </p:cNvSpPr>
          <p:nvPr/>
        </p:nvSpPr>
        <p:spPr bwMode="auto">
          <a:xfrm>
            <a:off x="9767888" y="45085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304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8333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-26988"/>
            <a:ext cx="9144000" cy="6858001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6024563" y="3284538"/>
            <a:ext cx="79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IMM34</a:t>
            </a:r>
          </a:p>
        </p:txBody>
      </p:sp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8975726" y="3357563"/>
            <a:ext cx="576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Yes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853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485386" name="Line 10"/>
          <p:cNvSpPr>
            <a:spLocks noChangeShapeType="1"/>
          </p:cNvSpPr>
          <p:nvPr/>
        </p:nvSpPr>
        <p:spPr bwMode="auto">
          <a:xfrm>
            <a:off x="9696450" y="35004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5387" name="Text Box 11"/>
          <p:cNvSpPr txBox="1">
            <a:spLocks noChangeArrowheads="1"/>
          </p:cNvSpPr>
          <p:nvPr/>
        </p:nvSpPr>
        <p:spPr bwMode="auto">
          <a:xfrm>
            <a:off x="6024563" y="3357563"/>
            <a:ext cx="79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IMM34</a:t>
            </a:r>
          </a:p>
        </p:txBody>
      </p:sp>
      <p:sp>
        <p:nvSpPr>
          <p:cNvPr id="485388" name="Text Box 12"/>
          <p:cNvSpPr txBox="1">
            <a:spLocks noChangeArrowheads="1"/>
          </p:cNvSpPr>
          <p:nvPr/>
        </p:nvSpPr>
        <p:spPr bwMode="auto">
          <a:xfrm>
            <a:off x="8975726" y="3357563"/>
            <a:ext cx="576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Yes</a:t>
            </a: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8904288" y="35004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874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487433" name="Line 9"/>
          <p:cNvSpPr>
            <a:spLocks noChangeShapeType="1"/>
          </p:cNvSpPr>
          <p:nvPr/>
        </p:nvSpPr>
        <p:spPr bwMode="auto">
          <a:xfrm>
            <a:off x="9696450" y="35004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6024563" y="3357563"/>
            <a:ext cx="79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IMM34</a:t>
            </a: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8975726" y="3357563"/>
            <a:ext cx="576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Yes</a:t>
            </a:r>
          </a:p>
        </p:txBody>
      </p:sp>
      <p:sp>
        <p:nvSpPr>
          <p:cNvPr id="487437" name="Line 13"/>
          <p:cNvSpPr>
            <a:spLocks noChangeShapeType="1"/>
          </p:cNvSpPr>
          <p:nvPr/>
        </p:nvSpPr>
        <p:spPr bwMode="auto">
          <a:xfrm>
            <a:off x="8904288" y="35004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8948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915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935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493576" name="Line 8"/>
          <p:cNvSpPr>
            <a:spLocks noChangeShapeType="1"/>
          </p:cNvSpPr>
          <p:nvPr/>
        </p:nvSpPr>
        <p:spPr bwMode="auto">
          <a:xfrm>
            <a:off x="9696450" y="35004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956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495624" name="Line 8"/>
          <p:cNvSpPr>
            <a:spLocks noChangeShapeType="1"/>
          </p:cNvSpPr>
          <p:nvPr/>
        </p:nvSpPr>
        <p:spPr bwMode="auto">
          <a:xfrm>
            <a:off x="9625013" y="34290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</Words>
  <Application>Microsoft Office PowerPoint</Application>
  <PresentationFormat>宽屏</PresentationFormat>
  <Paragraphs>16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等线 Light</vt:lpstr>
      <vt:lpstr>Arial</vt:lpstr>
      <vt:lpstr>Comic Sans MS</vt:lpstr>
      <vt:lpstr>Wingdings</vt:lpstr>
      <vt:lpstr>Office 主题​​</vt:lpstr>
      <vt:lpstr>Document</vt:lpstr>
      <vt:lpstr>Example: Instruction status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Instruction status</dc:title>
  <dc:creator>Nicky Chen</dc:creator>
  <cp:lastModifiedBy>Nicky Chen</cp:lastModifiedBy>
  <cp:revision>1</cp:revision>
  <dcterms:created xsi:type="dcterms:W3CDTF">2021-10-11T13:46:15Z</dcterms:created>
  <dcterms:modified xsi:type="dcterms:W3CDTF">2021-10-11T13:47:37Z</dcterms:modified>
</cp:coreProperties>
</file>